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1050" r:id="rId3"/>
    <p:sldId id="1051" r:id="rId4"/>
    <p:sldId id="1052" r:id="rId6"/>
    <p:sldId id="1053" r:id="rId7"/>
    <p:sldId id="529" r:id="rId8"/>
    <p:sldId id="530" r:id="rId9"/>
    <p:sldId id="531" r:id="rId10"/>
    <p:sldId id="536" r:id="rId11"/>
    <p:sldId id="537" r:id="rId12"/>
    <p:sldId id="538" r:id="rId13"/>
    <p:sldId id="539" r:id="rId14"/>
    <p:sldId id="332" r:id="rId15"/>
    <p:sldId id="1104" r:id="rId16"/>
    <p:sldId id="540" r:id="rId17"/>
    <p:sldId id="541" r:id="rId18"/>
    <p:sldId id="543" r:id="rId19"/>
    <p:sldId id="1105" r:id="rId20"/>
    <p:sldId id="542" r:id="rId21"/>
    <p:sldId id="544" r:id="rId22"/>
    <p:sldId id="545" r:id="rId23"/>
    <p:sldId id="546" r:id="rId24"/>
    <p:sldId id="333" r:id="rId25"/>
    <p:sldId id="298" r:id="rId26"/>
  </p:sldIdLst>
  <p:sldSz cx="1075309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" lastIdx="0" clrIdx="0"/>
  <p:cmAuthor id="1" name="wang yu" initials="wy" lastIdx="0" clrIdx="0"/>
  <p:cmAuthor id="2" name="rebacca" initials="r" lastIdx="0" clrIdx="1"/>
  <p:cmAuthor id="3" name="作者" initials="A" lastIdx="0" clrIdx="1"/>
  <p:cmAuthor id="4" name="新课标第一网" initials="新" lastIdx="0" clrIdx="0"/>
  <p:cmAuthor id="5" name="CHINESE-BC06F90" initials="C" lastIdx="0" clrIdx="0"/>
  <p:cmAuthor id="7" name="xkb1.com" initials="x" lastIdx="0" clrIdx="0"/>
  <p:cmAuthor id="8" name="MING" initials="M" lastIdx="0" clrIdx="2"/>
  <p:cmAuthor id="6" name="lenovo" initials="l" lastIdx="0" clrIdx="0"/>
  <p:cmAuthor id="9" name="dongyu" initials="d" lastIdx="0" clrIdx="8"/>
  <p:cmAuthor id="10" name="王子涵" initials="王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216" y="232"/>
      </p:cViewPr>
      <p:guideLst>
        <p:guide orient="horz" pos="2124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1" Type="http://schemas.openxmlformats.org/officeDocument/2006/relationships/tags" Target="tags/tag222.xml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1009530" y="1143000"/>
            <a:ext cx="48389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74821-61F6-4667-8EBA-DF0C75380F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74821-61F6-4667-8EBA-DF0C75380FD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 txBox="1">
            <a:spLocks noGrp="1"/>
          </p:cNvSpPr>
          <p:nvPr>
            <p:ph type="sldNum" sz="quarter"/>
          </p:nvPr>
        </p:nvSpPr>
        <p:spPr bwMode="auto">
          <a:xfrm>
            <a:off x="3884613" y="8685213"/>
            <a:ext cx="2971800" cy="457200"/>
          </a:xfrm>
          <a:noFill/>
          <a:ln>
            <a:noFill/>
            <a:miter lim="800000"/>
          </a:ln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>
                <a:solidFill>
                  <a:srgbClr val="000000"/>
                </a:solidFill>
                <a:latin typeface="Calibri" panose="020F0502020204030204" pitchFamily="34" charset="0"/>
              </a:rPr>
            </a:fld>
            <a:endParaRPr lang="en-US" altLang="zh-CN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TextEdit="1"/>
          </p:cNvSpPr>
          <p:nvPr>
            <p:ph type="sldImg" idx="1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2772" name="Rectangle 3"/>
          <p:cNvSpPr>
            <a:spLocks noGrp="1"/>
          </p:cNvSpPr>
          <p:nvPr>
            <p:ph type="body" idx="2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725BA6DF-37DB-4DFA-A51F-0956443CCF8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F1E5056C-A43A-4CA3-B7B8-B11498E58C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057327" y="914400"/>
            <a:ext cx="8642779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057327" y="3560400"/>
            <a:ext cx="8642779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536602" y="774000"/>
            <a:ext cx="967788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057327" y="2484000"/>
            <a:ext cx="8642779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057327" y="3560400"/>
            <a:ext cx="8642779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7660" y="274638"/>
            <a:ext cx="9677880" cy="1143000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47424F-0DEA-4F6A-AEDF-E56B07331AC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530820CF-B880-4189-942D-D702A7CBA730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1ACA57B-B986-43D5-98BA-BDA065DF236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FA3F9-73FF-4A58-BECE-C07FCEB87E49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077F3B2-1BC1-4647-A583-35AB12CAB64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6602" y="608400"/>
            <a:ext cx="9674705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36602" y="1490400"/>
            <a:ext cx="9674705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755862" y="3848400"/>
            <a:ext cx="685199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755862" y="4615200"/>
            <a:ext cx="685199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6602" y="608400"/>
            <a:ext cx="9674705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536602" y="1501200"/>
            <a:ext cx="4565877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654956" y="1501200"/>
            <a:ext cx="4565877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6602" y="608400"/>
            <a:ext cx="9674705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536602" y="1429200"/>
            <a:ext cx="4711934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36602" y="1854000"/>
            <a:ext cx="4711934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5499858" y="1421729"/>
            <a:ext cx="4711934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5499858" y="1854000"/>
            <a:ext cx="4711934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6602" y="608400"/>
            <a:ext cx="9674705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36540" y="1555115"/>
            <a:ext cx="461547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5600978" y="1555200"/>
            <a:ext cx="4610329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9026973" y="914400"/>
            <a:ext cx="920796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06490" y="914400"/>
            <a:ext cx="8087126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8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7.xml"/><Relationship Id="rId18" Type="http://schemas.openxmlformats.org/officeDocument/2006/relationships/tags" Target="../tags/tag66.xml"/><Relationship Id="rId17" Type="http://schemas.openxmlformats.org/officeDocument/2006/relationships/tags" Target="../tags/tag65.xml"/><Relationship Id="rId16" Type="http://schemas.openxmlformats.org/officeDocument/2006/relationships/tags" Target="../tags/tag64.xml"/><Relationship Id="rId15" Type="http://schemas.openxmlformats.org/officeDocument/2006/relationships/tags" Target="../tags/tag63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36602" y="608400"/>
            <a:ext cx="9674705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536602" y="1490400"/>
            <a:ext cx="9674705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539777" y="6314400"/>
            <a:ext cx="238136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3630264" y="6314400"/>
            <a:ext cx="3492673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7829939" y="6314400"/>
            <a:ext cx="2381368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audio" Target="../media/audio1.wav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microsoft.com/office/2007/relationships/hdphoto" Target="../media/image13.wdp"/><Relationship Id="rId2" Type="http://schemas.openxmlformats.org/officeDocument/2006/relationships/image" Target="../media/image12.png"/><Relationship Id="rId1" Type="http://schemas.openxmlformats.org/officeDocument/2006/relationships/tags" Target="../tags/tag9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image" Target="../media/image14.jpeg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15.xml"/><Relationship Id="rId2" Type="http://schemas.openxmlformats.org/officeDocument/2006/relationships/tags" Target="../tags/tag99.xml"/><Relationship Id="rId19" Type="http://schemas.openxmlformats.org/officeDocument/2006/relationships/tags" Target="../tags/tag114.xml"/><Relationship Id="rId18" Type="http://schemas.openxmlformats.org/officeDocument/2006/relationships/tags" Target="../tags/tag113.xml"/><Relationship Id="rId17" Type="http://schemas.openxmlformats.org/officeDocument/2006/relationships/tags" Target="../tags/tag112.xml"/><Relationship Id="rId16" Type="http://schemas.openxmlformats.org/officeDocument/2006/relationships/tags" Target="../tags/tag111.xml"/><Relationship Id="rId15" Type="http://schemas.openxmlformats.org/officeDocument/2006/relationships/image" Target="../media/image15.jpeg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6" Type="http://schemas.openxmlformats.org/officeDocument/2006/relationships/tags" Target="../tags/tag120.xml"/><Relationship Id="rId5" Type="http://schemas.openxmlformats.org/officeDocument/2006/relationships/image" Target="../media/image16.jpeg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tags" Target="../tags/tag128.xml"/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142.xml"/><Relationship Id="rId21" Type="http://schemas.openxmlformats.org/officeDocument/2006/relationships/tags" Target="../tags/tag141.xml"/><Relationship Id="rId20" Type="http://schemas.openxmlformats.org/officeDocument/2006/relationships/tags" Target="../tags/tag140.xml"/><Relationship Id="rId2" Type="http://schemas.openxmlformats.org/officeDocument/2006/relationships/tags" Target="../tags/tag122.xml"/><Relationship Id="rId19" Type="http://schemas.openxmlformats.org/officeDocument/2006/relationships/tags" Target="../tags/tag139.xml"/><Relationship Id="rId18" Type="http://schemas.openxmlformats.org/officeDocument/2006/relationships/tags" Target="../tags/tag138.xml"/><Relationship Id="rId17" Type="http://schemas.openxmlformats.org/officeDocument/2006/relationships/tags" Target="../tags/tag137.xml"/><Relationship Id="rId16" Type="http://schemas.openxmlformats.org/officeDocument/2006/relationships/tags" Target="../tags/tag136.xml"/><Relationship Id="rId15" Type="http://schemas.openxmlformats.org/officeDocument/2006/relationships/tags" Target="../tags/tag135.xml"/><Relationship Id="rId14" Type="http://schemas.openxmlformats.org/officeDocument/2006/relationships/tags" Target="../tags/tag134.xml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tags" Target="../tags/tag131.xml"/><Relationship Id="rId10" Type="http://schemas.openxmlformats.org/officeDocument/2006/relationships/tags" Target="../tags/tag130.xml"/><Relationship Id="rId1" Type="http://schemas.openxmlformats.org/officeDocument/2006/relationships/tags" Target="../tags/tag12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9.xml"/><Relationship Id="rId8" Type="http://schemas.openxmlformats.org/officeDocument/2006/relationships/tags" Target="../tags/tag148.xml"/><Relationship Id="rId7" Type="http://schemas.openxmlformats.org/officeDocument/2006/relationships/tags" Target="../tags/tag147.xml"/><Relationship Id="rId6" Type="http://schemas.openxmlformats.org/officeDocument/2006/relationships/image" Target="../media/image18.png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image" Target="../media/image17.png"/><Relationship Id="rId2" Type="http://schemas.openxmlformats.org/officeDocument/2006/relationships/tags" Target="../tags/tag144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151.xml"/><Relationship Id="rId10" Type="http://schemas.openxmlformats.org/officeDocument/2006/relationships/tags" Target="../tags/tag150.xml"/><Relationship Id="rId1" Type="http://schemas.openxmlformats.org/officeDocument/2006/relationships/tags" Target="../tags/tag14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60.xml"/><Relationship Id="rId8" Type="http://schemas.openxmlformats.org/officeDocument/2006/relationships/tags" Target="../tags/tag159.xml"/><Relationship Id="rId7" Type="http://schemas.openxmlformats.org/officeDocument/2006/relationships/tags" Target="../tags/tag158.xml"/><Relationship Id="rId6" Type="http://schemas.openxmlformats.org/officeDocument/2006/relationships/tags" Target="../tags/tag157.xml"/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9.jpeg"/><Relationship Id="rId11" Type="http://schemas.openxmlformats.org/officeDocument/2006/relationships/tags" Target="../tags/tag162.xml"/><Relationship Id="rId10" Type="http://schemas.openxmlformats.org/officeDocument/2006/relationships/tags" Target="../tags/tag161.xml"/><Relationship Id="rId1" Type="http://schemas.openxmlformats.org/officeDocument/2006/relationships/tags" Target="../tags/tag152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image" Target="../media/image21.png"/><Relationship Id="rId3" Type="http://schemas.openxmlformats.org/officeDocument/2006/relationships/tags" Target="../tags/tag164.xml"/><Relationship Id="rId2" Type="http://schemas.openxmlformats.org/officeDocument/2006/relationships/image" Target="../media/image20.png"/><Relationship Id="rId1" Type="http://schemas.openxmlformats.org/officeDocument/2006/relationships/tags" Target="../tags/tag16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image" Target="../media/image22.jpeg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183.xml"/><Relationship Id="rId17" Type="http://schemas.openxmlformats.org/officeDocument/2006/relationships/tags" Target="../tags/tag182.xml"/><Relationship Id="rId16" Type="http://schemas.openxmlformats.org/officeDocument/2006/relationships/tags" Target="../tags/tag181.xml"/><Relationship Id="rId15" Type="http://schemas.openxmlformats.org/officeDocument/2006/relationships/tags" Target="../tags/tag180.xml"/><Relationship Id="rId14" Type="http://schemas.openxmlformats.org/officeDocument/2006/relationships/tags" Target="../tags/tag179.xml"/><Relationship Id="rId13" Type="http://schemas.openxmlformats.org/officeDocument/2006/relationships/tags" Target="../tags/tag178.xml"/><Relationship Id="rId12" Type="http://schemas.openxmlformats.org/officeDocument/2006/relationships/tags" Target="../tags/tag177.xml"/><Relationship Id="rId11" Type="http://schemas.openxmlformats.org/officeDocument/2006/relationships/tags" Target="../tags/tag176.xml"/><Relationship Id="rId10" Type="http://schemas.openxmlformats.org/officeDocument/2006/relationships/tags" Target="../tags/tag175.xml"/><Relationship Id="rId1" Type="http://schemas.openxmlformats.org/officeDocument/2006/relationships/tags" Target="../tags/tag167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91.xml"/><Relationship Id="rId7" Type="http://schemas.openxmlformats.org/officeDocument/2006/relationships/tags" Target="../tags/tag190.xml"/><Relationship Id="rId6" Type="http://schemas.openxmlformats.org/officeDocument/2006/relationships/tags" Target="../tags/tag189.xml"/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image" Target="../media/image24.png"/><Relationship Id="rId7" Type="http://schemas.openxmlformats.org/officeDocument/2006/relationships/tags" Target="../tags/tag198.xml"/><Relationship Id="rId6" Type="http://schemas.openxmlformats.org/officeDocument/2006/relationships/image" Target="../media/image23.png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1" Type="http://schemas.openxmlformats.org/officeDocument/2006/relationships/notesSlide" Target="../notesSlides/notesSlide5.xml"/><Relationship Id="rId10" Type="http://schemas.openxmlformats.org/officeDocument/2006/relationships/slideLayout" Target="../slideLayouts/slideLayout6.xml"/><Relationship Id="rId1" Type="http://schemas.openxmlformats.org/officeDocument/2006/relationships/tags" Target="../tags/tag193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tags" Target="../tags/tag208.xml"/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215.xml"/><Relationship Id="rId12" Type="http://schemas.openxmlformats.org/officeDocument/2006/relationships/tags" Target="../tags/tag214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tags" Target="../tags/tag20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88.xml"/><Relationship Id="rId2" Type="http://schemas.openxmlformats.org/officeDocument/2006/relationships/tags" Target="../tags/tag70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tags" Target="../tags/tag8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>
            <a:off x="259309" y="1063296"/>
            <a:ext cx="2174723" cy="3360"/>
          </a:xfrm>
          <a:prstGeom prst="line">
            <a:avLst/>
          </a:prstGeom>
          <a:ln>
            <a:solidFill>
              <a:srgbClr val="6E61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200511"/>
            <a:ext cx="5027121" cy="35502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819" b="15210"/>
          <a:stretch>
            <a:fillRect/>
          </a:stretch>
        </p:blipFill>
        <p:spPr>
          <a:xfrm>
            <a:off x="5205221" y="1301883"/>
            <a:ext cx="5547979" cy="3494230"/>
          </a:xfrm>
          <a:prstGeom prst="rect">
            <a:avLst/>
          </a:prstGeom>
        </p:spPr>
      </p:pic>
      <p:sp useBgFill="1">
        <p:nvSpPr>
          <p:cNvPr id="8" name="文本框 7"/>
          <p:cNvSpPr txBox="1"/>
          <p:nvPr/>
        </p:nvSpPr>
        <p:spPr>
          <a:xfrm>
            <a:off x="0" y="4796113"/>
            <a:ext cx="4648200" cy="41656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algn="l"/>
            <a:r>
              <a:rPr lang="zh-CN"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公元前</a:t>
            </a:r>
            <a:r>
              <a:rPr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771</a:t>
            </a:r>
            <a:r>
              <a:rPr lang="zh-CN"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年</a:t>
            </a:r>
            <a:r>
              <a:rPr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，申</a:t>
            </a:r>
            <a:r>
              <a:rPr lang="zh-CN"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国联合</a:t>
            </a:r>
            <a:r>
              <a:rPr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犬戎攻破镐京</a:t>
            </a:r>
            <a:endParaRPr sz="2115" b="1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  <p:sp useBgFill="1">
        <p:nvSpPr>
          <p:cNvPr id="10" name="文本框 9"/>
          <p:cNvSpPr txBox="1"/>
          <p:nvPr/>
        </p:nvSpPr>
        <p:spPr>
          <a:xfrm>
            <a:off x="6091240" y="4796113"/>
            <a:ext cx="3295650" cy="41656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algn="l"/>
            <a:r>
              <a:rPr lang="zh-CN"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公元前</a:t>
            </a:r>
            <a:r>
              <a:rPr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77</a:t>
            </a:r>
            <a:r>
              <a:rPr lang="en-US"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0</a:t>
            </a:r>
            <a:r>
              <a:rPr lang="zh-CN" altLang="en-US"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年</a:t>
            </a:r>
            <a:r>
              <a:rPr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，</a:t>
            </a:r>
            <a:r>
              <a:rPr lang="zh-CN" sz="2115" b="1"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</a:rPr>
              <a:t>周平王东迁</a:t>
            </a:r>
            <a:endParaRPr lang="zh-CN" sz="2115" b="1"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80" y="404741"/>
            <a:ext cx="2202180" cy="5803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175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西周变东周</a:t>
            </a:r>
            <a:endParaRPr lang="zh-CN" altLang="en-US" sz="3175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 useBgFill="1">
        <p:nvSpPr>
          <p:cNvPr id="11" name="文本框 10"/>
          <p:cNvSpPr txBox="1"/>
          <p:nvPr/>
        </p:nvSpPr>
        <p:spPr>
          <a:xfrm>
            <a:off x="2752139" y="5589161"/>
            <a:ext cx="5457825" cy="580390"/>
          </a:xfrm>
          <a:prstGeom prst="rect">
            <a:avLst/>
          </a:prstGeom>
        </p:spPr>
        <p:txBody>
          <a:bodyPr wrap="none" rtlCol="0" anchor="t">
            <a:spAutoFit/>
          </a:bodyPr>
          <a:lstStyle/>
          <a:p>
            <a:pPr algn="ctr"/>
            <a:r>
              <a:rPr lang="zh-CN" sz="3175" b="1" u="sng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微软雅黑" panose="020B0503020204020204" pitchFamily="34" charset="-122"/>
              </a:rPr>
              <a:t>两周之变，是否仅限于国都？</a:t>
            </a:r>
            <a:endParaRPr lang="zh-CN" sz="3175" b="1" u="sng">
              <a:solidFill>
                <a:srgbClr val="C00000"/>
              </a:solidFill>
              <a:latin typeface="仿宋" panose="02010609060101010101" charset="-122"/>
              <a:ea typeface="仿宋" panose="02010609060101010101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random/>
    <p:sndAc>
      <p:stSnd>
        <p:snd r:embed="rId3" name="微信消息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1" animBg="1"/>
      <p:bldP spid="13" grpId="2"/>
      <p:bldP spid="11" grpId="3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02" y="375260"/>
            <a:ext cx="10772803" cy="609628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7" name="WordArt 30"/>
          <p:cNvSpPr>
            <a:spLocks noTextEdit="1"/>
          </p:cNvSpPr>
          <p:nvPr/>
        </p:nvSpPr>
        <p:spPr>
          <a:xfrm>
            <a:off x="4161265" y="375539"/>
            <a:ext cx="2049829" cy="889100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  <a:normAutofit/>
          </a:bodyPr>
          <a:lstStyle/>
          <a:p>
            <a:pPr algn="ctr" eaLnBrk="0" hangingPunct="0"/>
            <a:r>
              <a:rPr lang="en-US" altLang="zh-CN" sz="2115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115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、春秋五霸</a:t>
            </a:r>
            <a:endParaRPr lang="zh-CN" altLang="en-US" sz="2115" b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2538" name="AutoShape 32" descr="http://img0.imgtn.bdimg.com/it/u=2767060545,3352121749&amp;fm=21&amp;gp=0.jpg"/>
          <p:cNvSpPr>
            <a:spLocks noChangeAspect="1"/>
          </p:cNvSpPr>
          <p:nvPr/>
        </p:nvSpPr>
        <p:spPr>
          <a:xfrm>
            <a:off x="1580777" y="190439"/>
            <a:ext cx="268830" cy="26883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buFont typeface="Arial" panose="020B0604020202020204" pitchFamily="34" charset="0"/>
            </a:pPr>
            <a:endParaRPr lang="zh-CN" altLang="en-US" sz="159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540" name="AutoShape 34" descr="http://img0.imgtn.bdimg.com/it/u=2767060545,3352121749&amp;fm=21&amp;gp=0.jpg"/>
          <p:cNvSpPr>
            <a:spLocks noChangeAspect="1"/>
          </p:cNvSpPr>
          <p:nvPr/>
        </p:nvSpPr>
        <p:spPr>
          <a:xfrm>
            <a:off x="1580777" y="190439"/>
            <a:ext cx="268830" cy="26883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>
              <a:buFont typeface="Arial" panose="020B0604020202020204" pitchFamily="34" charset="0"/>
            </a:pPr>
            <a:endParaRPr lang="zh-CN" altLang="en-US" sz="159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8448" y="1743772"/>
            <a:ext cx="9775891" cy="20434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20" b="1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春秋五霸</a:t>
            </a:r>
            <a:r>
              <a:rPr lang="en-US" altLang="zh-CN" sz="2820" b="1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:</a:t>
            </a:r>
            <a:r>
              <a:rPr lang="zh-CN" altLang="en-US" sz="2820" b="1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齐桓公、晋文公、宋襄公、秦穆公、楚庄王</a:t>
            </a:r>
            <a:endParaRPr lang="zh-CN" altLang="en-US" sz="2820" b="1" dirty="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820" b="1" dirty="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20" b="1" dirty="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另一说：齐桓公、晋文公、楚庄王、吴王阖闾、越王勾践</a:t>
            </a:r>
            <a:endParaRPr lang="en-US" altLang="zh-CN" sz="2820" b="1" dirty="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0769" y="726698"/>
            <a:ext cx="8692170" cy="56034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文本框 2"/>
          <p:cNvSpPr txBox="1"/>
          <p:nvPr/>
        </p:nvSpPr>
        <p:spPr>
          <a:xfrm>
            <a:off x="532167" y="1300762"/>
            <a:ext cx="779780" cy="425647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lstStyle/>
          <a:p>
            <a:r>
              <a:rPr lang="zh-CN" altLang="en-US" sz="3880">
                <a:latin typeface="华文行楷" panose="02010800040101010101" pitchFamily="2" charset="-122"/>
                <a:ea typeface="华文行楷" panose="02010800040101010101" pitchFamily="2" charset="-122"/>
              </a:rPr>
              <a:t>春秋争霸形势图</a:t>
            </a:r>
            <a:endParaRPr lang="zh-CN" altLang="en-US" sz="388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982868" y="3224577"/>
            <a:ext cx="806490" cy="806490"/>
          </a:xfrm>
          <a:prstGeom prst="ellipse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59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组合 6"/>
          <p:cNvGrpSpPr/>
          <p:nvPr/>
        </p:nvGrpSpPr>
        <p:grpSpPr>
          <a:xfrm>
            <a:off x="3842029" y="2037245"/>
            <a:ext cx="2164353" cy="1506568"/>
            <a:chOff x="6859" y="2914"/>
            <a:chExt cx="3866" cy="2692"/>
          </a:xfrm>
        </p:grpSpPr>
        <p:sp>
          <p:nvSpPr>
            <p:cNvPr id="23558" name="文本框 4"/>
            <p:cNvSpPr txBox="1"/>
            <p:nvPr/>
          </p:nvSpPr>
          <p:spPr>
            <a:xfrm>
              <a:off x="6859" y="2914"/>
              <a:ext cx="3866" cy="1230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zh-CN" altLang="en-US" sz="3880" b="1">
                  <a:latin typeface="楷体" panose="02010609060101010101" pitchFamily="49" charset="-122"/>
                  <a:ea typeface="楷体" panose="02010609060101010101" pitchFamily="49" charset="-122"/>
                </a:rPr>
                <a:t>退避三舍</a:t>
              </a:r>
              <a:endParaRPr lang="zh-CN" altLang="en-US" sz="388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" name="右箭头 5"/>
            <p:cNvSpPr/>
            <p:nvPr/>
          </p:nvSpPr>
          <p:spPr>
            <a:xfrm rot="13680000">
              <a:off x="9388" y="4629"/>
              <a:ext cx="1541" cy="41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59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5" t="8222" r="3126" b="63567"/>
          <a:stretch>
            <a:fillRect/>
          </a:stretch>
        </p:blipFill>
        <p:spPr>
          <a:xfrm>
            <a:off x="-9855" y="398708"/>
            <a:ext cx="10775025" cy="635277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160725" y="1150218"/>
            <a:ext cx="10446862" cy="274828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70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en-US" altLang="zh-CN" sz="247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247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材料： </a:t>
            </a:r>
            <a:r>
              <a:rPr lang="en-US" altLang="zh-CN" sz="247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47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提到战争，人们往往与社会动荡、国家分裂等情况联系在一起</a:t>
            </a:r>
            <a:r>
              <a:rPr lang="en-US" altLang="zh-CN" sz="247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47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春秋时期便处于这种特殊的历史环境中，当时诸侯林立，战争不断，大国争霸给人民带来极大痛苦。但我们应该看到，战争的积极意义占据主导地位。战争打破了各族间原有的界限，为各族的交往、融合创造了有利的条件。</a:t>
            </a:r>
            <a:endParaRPr lang="zh-CN" altLang="en-US" sz="247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247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</a:t>
            </a:r>
            <a:r>
              <a:rPr lang="en-US" altLang="zh-CN" sz="247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</a:t>
            </a:r>
            <a:r>
              <a:rPr lang="zh-CN" altLang="en-US" sz="247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马兴《春秋时期山西境内北狄的华夏化及其对华夏族的影响</a:t>
            </a:r>
            <a:r>
              <a:rPr lang="zh-CN" altLang="en-US" sz="247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lang="en-US" altLang="zh-CN" sz="247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247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en-US" sz="247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春秋无义战</a:t>
            </a:r>
            <a:r>
              <a:rPr lang="en-US" altLang="zh-CN" sz="247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47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？如何评价春秋时期的争霸战争？</a:t>
            </a:r>
            <a:endParaRPr lang="zh-CN" altLang="en-US" sz="247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193768" y="4088471"/>
            <a:ext cx="10365077" cy="1719580"/>
          </a:xfrm>
          <a:prstGeom prst="rect">
            <a:avLst/>
          </a:prstGeom>
          <a:solidFill>
            <a:schemeClr val="tx1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115" b="1" dirty="0">
                <a:solidFill>
                  <a:srgbClr val="FF0000"/>
                </a:solidFill>
              </a:rPr>
              <a:t>       </a:t>
            </a:r>
            <a:r>
              <a:rPr lang="zh-CN" altLang="en-US" sz="2115" b="1" dirty="0">
                <a:solidFill>
                  <a:srgbClr val="FF0000"/>
                </a:solidFill>
              </a:rPr>
              <a:t>消极：</a:t>
            </a:r>
            <a:r>
              <a:rPr lang="zh-CN" altLang="en-US" sz="2115" b="1" dirty="0">
                <a:solidFill>
                  <a:srgbClr val="FFC000"/>
                </a:solidFill>
              </a:rPr>
              <a:t>社会长期动荡、社会秩序混乱、社会经济遭到严 重破坏，给人民造成深重灾难</a:t>
            </a:r>
            <a:r>
              <a:rPr lang="zh-CN" altLang="en-US" sz="2115" b="1" dirty="0" smtClean="0">
                <a:solidFill>
                  <a:srgbClr val="FFC000"/>
                </a:solidFill>
              </a:rPr>
              <a:t>。（春秋无义战）</a:t>
            </a:r>
            <a:endParaRPr lang="zh-CN" altLang="en-US" sz="2115" b="1" dirty="0">
              <a:solidFill>
                <a:srgbClr val="FFC000"/>
              </a:solidFill>
            </a:endParaRPr>
          </a:p>
          <a:p>
            <a:r>
              <a:rPr lang="zh-CN" altLang="en-US" sz="2115" b="1" dirty="0">
                <a:solidFill>
                  <a:srgbClr val="FF0000"/>
                </a:solidFill>
              </a:rPr>
              <a:t>       积极：①</a:t>
            </a:r>
            <a:r>
              <a:rPr lang="zh-CN" altLang="en-US" sz="2115" b="1" dirty="0">
                <a:solidFill>
                  <a:srgbClr val="FFC000"/>
                </a:solidFill>
              </a:rPr>
              <a:t>有助于结束分裂实现</a:t>
            </a:r>
            <a:r>
              <a:rPr lang="zh-CN" altLang="en-US" sz="2115" b="1" dirty="0" smtClean="0">
                <a:solidFill>
                  <a:srgbClr val="FFC000"/>
                </a:solidFill>
              </a:rPr>
              <a:t>统一；②促进了</a:t>
            </a:r>
            <a:r>
              <a:rPr lang="zh-CN" altLang="en-US" sz="2115" b="1" dirty="0">
                <a:solidFill>
                  <a:srgbClr val="FFC000"/>
                </a:solidFill>
              </a:rPr>
              <a:t>民族</a:t>
            </a:r>
            <a:r>
              <a:rPr lang="zh-CN" altLang="en-US" sz="2115" b="1" dirty="0" smtClean="0">
                <a:solidFill>
                  <a:srgbClr val="FFC000"/>
                </a:solidFill>
              </a:rPr>
              <a:t>融合；③有利于社会经济的发展和文化交流；④促进</a:t>
            </a:r>
            <a:r>
              <a:rPr lang="zh-CN" altLang="en-US" sz="2115" b="1" dirty="0">
                <a:solidFill>
                  <a:srgbClr val="FFC000"/>
                </a:solidFill>
              </a:rPr>
              <a:t>了各少数民族对中华民族民族认同的</a:t>
            </a:r>
            <a:r>
              <a:rPr lang="zh-CN" altLang="en-US" sz="2115" b="1" dirty="0" smtClean="0">
                <a:solidFill>
                  <a:srgbClr val="FFC000"/>
                </a:solidFill>
              </a:rPr>
              <a:t>形成；④打击奴隶主贵族势力，便利新兴地主势力的增长，加速分封制的崩溃；⑤促进奴隶制的瓦解。</a:t>
            </a:r>
            <a:endParaRPr lang="zh-CN" altLang="en-US" sz="2115" b="1" dirty="0">
              <a:solidFill>
                <a:srgbClr val="FFC000"/>
              </a:solidFill>
            </a:endParaRPr>
          </a:p>
        </p:txBody>
      </p:sp>
      <p:sp>
        <p:nvSpPr>
          <p:cNvPr id="5" name="下箭头 4"/>
          <p:cNvSpPr/>
          <p:nvPr>
            <p:custDataLst>
              <p:tags r:id="rId6"/>
            </p:custDataLst>
          </p:nvPr>
        </p:nvSpPr>
        <p:spPr>
          <a:xfrm>
            <a:off x="7803721" y="2689426"/>
            <a:ext cx="364218" cy="448959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0"/>
          </a:p>
        </p:txBody>
      </p:sp>
      <p:cxnSp>
        <p:nvCxnSpPr>
          <p:cNvPr id="17" name="直接连接符 16"/>
          <p:cNvCxnSpPr/>
          <p:nvPr>
            <p:custDataLst>
              <p:tags r:id="rId7"/>
            </p:custDataLst>
          </p:nvPr>
        </p:nvCxnSpPr>
        <p:spPr>
          <a:xfrm>
            <a:off x="-53488" y="1070155"/>
            <a:ext cx="10775025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160738" y="518915"/>
            <a:ext cx="4421505" cy="5245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p>
            <a:r>
              <a:rPr lang="en-US" altLang="zh-CN" sz="2820"/>
              <a:t>3.</a:t>
            </a:r>
            <a:r>
              <a:rPr lang="zh-CN" altLang="en-US" sz="2820"/>
              <a:t>对春秋争霸战争的评价：</a:t>
            </a:r>
            <a:endParaRPr lang="zh-CN" altLang="en-US" sz="282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1"/>
            </p:custDataLst>
          </p:nvPr>
        </p:nvGrpSpPr>
        <p:grpSpPr>
          <a:xfrm>
            <a:off x="5730000" y="2607388"/>
            <a:ext cx="4360087" cy="2333781"/>
            <a:chOff x="11201" y="726"/>
            <a:chExt cx="7277" cy="3788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45" r="40087" b="3977"/>
            <a:stretch>
              <a:fillRect/>
            </a:stretch>
          </p:blipFill>
          <p:spPr>
            <a:xfrm>
              <a:off x="12639" y="768"/>
              <a:ext cx="1467" cy="374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19" r="706" b="3977"/>
            <a:stretch>
              <a:fillRect/>
            </a:stretch>
          </p:blipFill>
          <p:spPr>
            <a:xfrm>
              <a:off x="11201" y="768"/>
              <a:ext cx="1352" cy="374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70" r="59862" b="3977"/>
            <a:stretch>
              <a:fillRect/>
            </a:stretch>
          </p:blipFill>
          <p:spPr>
            <a:xfrm>
              <a:off x="14226" y="726"/>
              <a:ext cx="1463" cy="3788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47" r="20485" b="3977"/>
            <a:stretch>
              <a:fillRect/>
            </a:stretch>
          </p:blipFill>
          <p:spPr>
            <a:xfrm>
              <a:off x="17140" y="768"/>
              <a:ext cx="1338" cy="3745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" r="80186" b="3977"/>
            <a:stretch>
              <a:fillRect/>
            </a:stretch>
          </p:blipFill>
          <p:spPr>
            <a:xfrm>
              <a:off x="15758" y="726"/>
              <a:ext cx="1271" cy="3788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>
            <p:custDataLst>
              <p:tags r:id="rId8"/>
            </p:custDataLst>
          </p:nvPr>
        </p:nvSpPr>
        <p:spPr>
          <a:xfrm>
            <a:off x="2217848" y="5157913"/>
            <a:ext cx="6924613" cy="52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70" b="1">
                <a:solidFill>
                  <a:schemeClr val="accent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齐国、晋国、楚国、吴国与越国等先后建立霸权</a:t>
            </a:r>
            <a:endParaRPr lang="zh-CN" sz="2470" b="1">
              <a:solidFill>
                <a:schemeClr val="accent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532619" y="5206638"/>
            <a:ext cx="1757680" cy="4705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7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春秋五霸：</a:t>
            </a:r>
            <a:endParaRPr lang="zh-CN" altLang="en-US" sz="247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388123" y="1488943"/>
            <a:ext cx="9977514" cy="93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1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47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11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势力逐渐强大的诸侯，打着“尊王”的旗号进行争霸战争，春秋时期，</a:t>
            </a:r>
            <a:r>
              <a:rPr lang="en-US" altLang="zh-CN" sz="211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300</a:t>
            </a:r>
            <a:r>
              <a:rPr lang="zh-CN" altLang="en-US" sz="211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年大小兼并战争约</a:t>
            </a:r>
            <a:r>
              <a:rPr lang="en-US" altLang="zh-CN" sz="211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500</a:t>
            </a:r>
            <a:r>
              <a:rPr lang="zh-CN" altLang="en-US" sz="2115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场会盟数十次，大量诸侯国被吞并。</a:t>
            </a:r>
            <a:endParaRPr lang="zh-CN" altLang="en-US" sz="2115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11"/>
            </p:custDataLst>
          </p:nvPr>
        </p:nvSpPr>
        <p:spPr>
          <a:xfrm>
            <a:off x="1106123" y="5818227"/>
            <a:ext cx="3196277" cy="4705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sng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礼乐征伐自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</a:rPr>
              <a:t>天子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出</a:t>
            </a:r>
            <a:r>
              <a:rPr lang="en-US" altLang="zh-CN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2470" b="1">
              <a:solidFill>
                <a:schemeClr val="accent2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5824090" y="5891595"/>
            <a:ext cx="3255643" cy="470535"/>
          </a:xfrm>
          <a:prstGeom prst="rect">
            <a:avLst/>
          </a:prstGeom>
          <a:solidFill>
            <a:srgbClr val="F1EFEB"/>
          </a:solidFill>
          <a:ln w="28575" cmpd="sng">
            <a:solidFill>
              <a:srgbClr val="672F09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en-US" altLang="zh-CN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礼乐征伐自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  <a:sym typeface="+mn-ea"/>
              </a:rPr>
              <a:t>诸侯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出</a:t>
            </a:r>
            <a:r>
              <a:rPr lang="en-US" altLang="zh-CN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endParaRPr lang="en-US" altLang="zh-CN" sz="2470" b="1">
              <a:solidFill>
                <a:schemeClr val="accent2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8" name="右箭头 17"/>
          <p:cNvSpPr/>
          <p:nvPr>
            <p:custDataLst>
              <p:tags r:id="rId13"/>
            </p:custDataLst>
          </p:nvPr>
        </p:nvSpPr>
        <p:spPr>
          <a:xfrm>
            <a:off x="4834460" y="5891595"/>
            <a:ext cx="636791" cy="31419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>
            <a:solidFill>
              <a:srgbClr val="8C371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0"/>
          </a:p>
        </p:txBody>
      </p:sp>
      <p:pic>
        <p:nvPicPr>
          <p:cNvPr id="21" name="Picture 2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 bwMode="auto">
          <a:xfrm>
            <a:off x="1383354" y="2622510"/>
            <a:ext cx="3686332" cy="253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本框 22"/>
          <p:cNvSpPr txBox="1"/>
          <p:nvPr>
            <p:custDataLst>
              <p:tags r:id="rId16"/>
            </p:custDataLst>
          </p:nvPr>
        </p:nvSpPr>
        <p:spPr>
          <a:xfrm>
            <a:off x="9079734" y="5214479"/>
            <a:ext cx="1578816" cy="8502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7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争霸战争</a:t>
            </a:r>
            <a:endParaRPr lang="zh-CN" altLang="en-US" sz="247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7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（奴隶主）</a:t>
            </a:r>
            <a:endParaRPr lang="zh-CN" altLang="en-US" sz="247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05" name="组合 2204"/>
          <p:cNvGrpSpPr/>
          <p:nvPr>
            <p:custDataLst>
              <p:tags r:id="rId17"/>
            </p:custDataLst>
          </p:nvPr>
        </p:nvGrpSpPr>
        <p:grpSpPr>
          <a:xfrm>
            <a:off x="217" y="567379"/>
            <a:ext cx="11136095" cy="580390"/>
            <a:chOff x="209796" y="209888"/>
            <a:chExt cx="12626127" cy="658047"/>
          </a:xfrm>
        </p:grpSpPr>
        <p:sp>
          <p:nvSpPr>
            <p:cNvPr id="133" name="任意多边形: 形状 132"/>
            <p:cNvSpPr/>
            <p:nvPr>
              <p:custDataLst>
                <p:tags r:id="rId18"/>
              </p:custDataLst>
            </p:nvPr>
          </p:nvSpPr>
          <p:spPr>
            <a:xfrm>
              <a:off x="209796" y="358260"/>
              <a:ext cx="680374" cy="349586"/>
            </a:xfrm>
            <a:custGeom>
              <a:avLst/>
              <a:gdLst>
                <a:gd name="connsiteX0" fmla="*/ 472281 w 680374"/>
                <a:gd name="connsiteY0" fmla="*/ 329102 h 349586"/>
                <a:gd name="connsiteX1" fmla="*/ 473445 w 680374"/>
                <a:gd name="connsiteY1" fmla="*/ 329335 h 349586"/>
                <a:gd name="connsiteX2" fmla="*/ 475075 w 680374"/>
                <a:gd name="connsiteY2" fmla="*/ 333292 h 349586"/>
                <a:gd name="connsiteX3" fmla="*/ 474609 w 680374"/>
                <a:gd name="connsiteY3" fmla="*/ 333991 h 349586"/>
                <a:gd name="connsiteX4" fmla="*/ 472514 w 680374"/>
                <a:gd name="connsiteY4" fmla="*/ 330965 h 349586"/>
                <a:gd name="connsiteX5" fmla="*/ 472281 w 680374"/>
                <a:gd name="connsiteY5" fmla="*/ 329102 h 349586"/>
                <a:gd name="connsiteX6" fmla="*/ 646390 w 680374"/>
                <a:gd name="connsiteY6" fmla="*/ 312576 h 349586"/>
                <a:gd name="connsiteX7" fmla="*/ 647322 w 680374"/>
                <a:gd name="connsiteY7" fmla="*/ 315603 h 349586"/>
                <a:gd name="connsiteX8" fmla="*/ 646390 w 680374"/>
                <a:gd name="connsiteY8" fmla="*/ 321189 h 349586"/>
                <a:gd name="connsiteX9" fmla="*/ 645227 w 680374"/>
                <a:gd name="connsiteY9" fmla="*/ 321189 h 349586"/>
                <a:gd name="connsiteX10" fmla="*/ 644761 w 680374"/>
                <a:gd name="connsiteY10" fmla="*/ 315137 h 349586"/>
                <a:gd name="connsiteX11" fmla="*/ 646390 w 680374"/>
                <a:gd name="connsiteY11" fmla="*/ 312576 h 349586"/>
                <a:gd name="connsiteX12" fmla="*/ 537922 w 680374"/>
                <a:gd name="connsiteY12" fmla="*/ 273937 h 349586"/>
                <a:gd name="connsiteX13" fmla="*/ 537223 w 680374"/>
                <a:gd name="connsiteY13" fmla="*/ 277662 h 349586"/>
                <a:gd name="connsiteX14" fmla="*/ 538154 w 680374"/>
                <a:gd name="connsiteY14" fmla="*/ 279989 h 349586"/>
                <a:gd name="connsiteX15" fmla="*/ 538853 w 680374"/>
                <a:gd name="connsiteY15" fmla="*/ 277894 h 349586"/>
                <a:gd name="connsiteX16" fmla="*/ 538620 w 680374"/>
                <a:gd name="connsiteY16" fmla="*/ 274636 h 349586"/>
                <a:gd name="connsiteX17" fmla="*/ 537922 w 680374"/>
                <a:gd name="connsiteY17" fmla="*/ 273937 h 349586"/>
                <a:gd name="connsiteX18" fmla="*/ 655701 w 680374"/>
                <a:gd name="connsiteY18" fmla="*/ 271377 h 349586"/>
                <a:gd name="connsiteX19" fmla="*/ 656865 w 680374"/>
                <a:gd name="connsiteY19" fmla="*/ 272075 h 349586"/>
                <a:gd name="connsiteX20" fmla="*/ 656399 w 680374"/>
                <a:gd name="connsiteY20" fmla="*/ 275334 h 349586"/>
                <a:gd name="connsiteX21" fmla="*/ 655235 w 680374"/>
                <a:gd name="connsiteY21" fmla="*/ 277895 h 349586"/>
                <a:gd name="connsiteX22" fmla="*/ 654304 w 680374"/>
                <a:gd name="connsiteY22" fmla="*/ 283481 h 349586"/>
                <a:gd name="connsiteX23" fmla="*/ 651278 w 680374"/>
                <a:gd name="connsiteY23" fmla="*/ 289765 h 349586"/>
                <a:gd name="connsiteX24" fmla="*/ 652442 w 680374"/>
                <a:gd name="connsiteY24" fmla="*/ 282782 h 349586"/>
                <a:gd name="connsiteX25" fmla="*/ 654537 w 680374"/>
                <a:gd name="connsiteY25" fmla="*/ 274170 h 349586"/>
                <a:gd name="connsiteX26" fmla="*/ 655701 w 680374"/>
                <a:gd name="connsiteY26" fmla="*/ 271377 h 349586"/>
                <a:gd name="connsiteX27" fmla="*/ 360321 w 680374"/>
                <a:gd name="connsiteY27" fmla="*/ 258342 h 349586"/>
                <a:gd name="connsiteX28" fmla="*/ 362649 w 680374"/>
                <a:gd name="connsiteY28" fmla="*/ 261368 h 349586"/>
                <a:gd name="connsiteX29" fmla="*/ 363347 w 680374"/>
                <a:gd name="connsiteY29" fmla="*/ 259971 h 349586"/>
                <a:gd name="connsiteX30" fmla="*/ 360321 w 680374"/>
                <a:gd name="connsiteY30" fmla="*/ 258342 h 349586"/>
                <a:gd name="connsiteX31" fmla="*/ 395469 w 680374"/>
                <a:gd name="connsiteY31" fmla="*/ 258109 h 349586"/>
                <a:gd name="connsiteX32" fmla="*/ 398262 w 680374"/>
                <a:gd name="connsiteY32" fmla="*/ 259971 h 349586"/>
                <a:gd name="connsiteX33" fmla="*/ 398495 w 680374"/>
                <a:gd name="connsiteY33" fmla="*/ 258342 h 349586"/>
                <a:gd name="connsiteX34" fmla="*/ 395469 w 680374"/>
                <a:gd name="connsiteY34" fmla="*/ 258109 h 349586"/>
                <a:gd name="connsiteX35" fmla="*/ 308086 w 680374"/>
                <a:gd name="connsiteY35" fmla="*/ 252717 h 349586"/>
                <a:gd name="connsiteX36" fmla="*/ 308182 w 680374"/>
                <a:gd name="connsiteY36" fmla="*/ 252756 h 349586"/>
                <a:gd name="connsiteX37" fmla="*/ 308206 w 680374"/>
                <a:gd name="connsiteY37" fmla="*/ 252839 h 349586"/>
                <a:gd name="connsiteX38" fmla="*/ 337510 w 680374"/>
                <a:gd name="connsiteY38" fmla="*/ 252523 h 349586"/>
                <a:gd name="connsiteX39" fmla="*/ 336347 w 680374"/>
                <a:gd name="connsiteY39" fmla="*/ 253221 h 349586"/>
                <a:gd name="connsiteX40" fmla="*/ 337510 w 680374"/>
                <a:gd name="connsiteY40" fmla="*/ 257644 h 349586"/>
                <a:gd name="connsiteX41" fmla="*/ 339605 w 680374"/>
                <a:gd name="connsiteY41" fmla="*/ 258109 h 349586"/>
                <a:gd name="connsiteX42" fmla="*/ 337510 w 680374"/>
                <a:gd name="connsiteY42" fmla="*/ 252523 h 349586"/>
                <a:gd name="connsiteX43" fmla="*/ 352873 w 680374"/>
                <a:gd name="connsiteY43" fmla="*/ 247868 h 349586"/>
                <a:gd name="connsiteX44" fmla="*/ 352407 w 680374"/>
                <a:gd name="connsiteY44" fmla="*/ 248100 h 349586"/>
                <a:gd name="connsiteX45" fmla="*/ 352407 w 680374"/>
                <a:gd name="connsiteY45" fmla="*/ 250428 h 349586"/>
                <a:gd name="connsiteX46" fmla="*/ 350313 w 680374"/>
                <a:gd name="connsiteY46" fmla="*/ 250428 h 349586"/>
                <a:gd name="connsiteX47" fmla="*/ 349381 w 680374"/>
                <a:gd name="connsiteY47" fmla="*/ 251824 h 349586"/>
                <a:gd name="connsiteX48" fmla="*/ 348916 w 680374"/>
                <a:gd name="connsiteY48" fmla="*/ 253454 h 349586"/>
                <a:gd name="connsiteX49" fmla="*/ 347519 w 680374"/>
                <a:gd name="connsiteY49" fmla="*/ 251824 h 349586"/>
                <a:gd name="connsiteX50" fmla="*/ 346821 w 680374"/>
                <a:gd name="connsiteY50" fmla="*/ 250428 h 349586"/>
                <a:gd name="connsiteX51" fmla="*/ 346123 w 680374"/>
                <a:gd name="connsiteY51" fmla="*/ 250428 h 349586"/>
                <a:gd name="connsiteX52" fmla="*/ 346355 w 680374"/>
                <a:gd name="connsiteY52" fmla="*/ 253919 h 349586"/>
                <a:gd name="connsiteX53" fmla="*/ 347519 w 680374"/>
                <a:gd name="connsiteY53" fmla="*/ 256945 h 349586"/>
                <a:gd name="connsiteX54" fmla="*/ 349381 w 680374"/>
                <a:gd name="connsiteY54" fmla="*/ 258575 h 349586"/>
                <a:gd name="connsiteX55" fmla="*/ 354037 w 680374"/>
                <a:gd name="connsiteY55" fmla="*/ 259506 h 349586"/>
                <a:gd name="connsiteX56" fmla="*/ 352407 w 680374"/>
                <a:gd name="connsiteY56" fmla="*/ 256247 h 349586"/>
                <a:gd name="connsiteX57" fmla="*/ 351011 w 680374"/>
                <a:gd name="connsiteY57" fmla="*/ 253919 h 349586"/>
                <a:gd name="connsiteX58" fmla="*/ 352873 w 680374"/>
                <a:gd name="connsiteY58" fmla="*/ 252523 h 349586"/>
                <a:gd name="connsiteX59" fmla="*/ 354037 w 680374"/>
                <a:gd name="connsiteY59" fmla="*/ 251126 h 349586"/>
                <a:gd name="connsiteX60" fmla="*/ 352873 w 680374"/>
                <a:gd name="connsiteY60" fmla="*/ 247868 h 349586"/>
                <a:gd name="connsiteX61" fmla="*/ 327501 w 680374"/>
                <a:gd name="connsiteY61" fmla="*/ 244143 h 349586"/>
                <a:gd name="connsiteX62" fmla="*/ 326338 w 680374"/>
                <a:gd name="connsiteY62" fmla="*/ 246005 h 349586"/>
                <a:gd name="connsiteX63" fmla="*/ 326570 w 680374"/>
                <a:gd name="connsiteY63" fmla="*/ 246937 h 349586"/>
                <a:gd name="connsiteX64" fmla="*/ 330993 w 680374"/>
                <a:gd name="connsiteY64" fmla="*/ 247868 h 349586"/>
                <a:gd name="connsiteX65" fmla="*/ 330993 w 680374"/>
                <a:gd name="connsiteY65" fmla="*/ 246937 h 349586"/>
                <a:gd name="connsiteX66" fmla="*/ 327501 w 680374"/>
                <a:gd name="connsiteY66" fmla="*/ 244143 h 349586"/>
                <a:gd name="connsiteX67" fmla="*/ 275129 w 680374"/>
                <a:gd name="connsiteY67" fmla="*/ 239954 h 349586"/>
                <a:gd name="connsiteX68" fmla="*/ 277457 w 680374"/>
                <a:gd name="connsiteY68" fmla="*/ 240419 h 349586"/>
                <a:gd name="connsiteX69" fmla="*/ 277509 w 680374"/>
                <a:gd name="connsiteY69" fmla="*/ 240678 h 349586"/>
                <a:gd name="connsiteX70" fmla="*/ 277457 w 680374"/>
                <a:gd name="connsiteY70" fmla="*/ 240885 h 349586"/>
                <a:gd name="connsiteX71" fmla="*/ 277437 w 680374"/>
                <a:gd name="connsiteY71" fmla="*/ 241558 h 349586"/>
                <a:gd name="connsiteX72" fmla="*/ 275362 w 680374"/>
                <a:gd name="connsiteY72" fmla="*/ 241350 h 349586"/>
                <a:gd name="connsiteX73" fmla="*/ 275129 w 680374"/>
                <a:gd name="connsiteY73" fmla="*/ 239954 h 349586"/>
                <a:gd name="connsiteX74" fmla="*/ 249525 w 680374"/>
                <a:gd name="connsiteY74" fmla="*/ 238324 h 349586"/>
                <a:gd name="connsiteX75" fmla="*/ 249657 w 680374"/>
                <a:gd name="connsiteY75" fmla="*/ 238941 h 349586"/>
                <a:gd name="connsiteX76" fmla="*/ 249758 w 680374"/>
                <a:gd name="connsiteY76" fmla="*/ 240652 h 349586"/>
                <a:gd name="connsiteX77" fmla="*/ 247846 w 680374"/>
                <a:gd name="connsiteY77" fmla="*/ 239887 h 349586"/>
                <a:gd name="connsiteX78" fmla="*/ 247663 w 680374"/>
                <a:gd name="connsiteY78" fmla="*/ 238790 h 349586"/>
                <a:gd name="connsiteX79" fmla="*/ 249525 w 680374"/>
                <a:gd name="connsiteY79" fmla="*/ 238324 h 349586"/>
                <a:gd name="connsiteX80" fmla="*/ 304458 w 680374"/>
                <a:gd name="connsiteY80" fmla="*/ 237160 h 349586"/>
                <a:gd name="connsiteX81" fmla="*/ 300966 w 680374"/>
                <a:gd name="connsiteY81" fmla="*/ 237859 h 349586"/>
                <a:gd name="connsiteX82" fmla="*/ 300966 w 680374"/>
                <a:gd name="connsiteY82" fmla="*/ 238324 h 349586"/>
                <a:gd name="connsiteX83" fmla="*/ 304923 w 680374"/>
                <a:gd name="connsiteY83" fmla="*/ 240186 h 349586"/>
                <a:gd name="connsiteX84" fmla="*/ 306785 w 680374"/>
                <a:gd name="connsiteY84" fmla="*/ 238790 h 349586"/>
                <a:gd name="connsiteX85" fmla="*/ 304458 w 680374"/>
                <a:gd name="connsiteY85" fmla="*/ 237160 h 349586"/>
                <a:gd name="connsiteX86" fmla="*/ 368701 w 680374"/>
                <a:gd name="connsiteY86" fmla="*/ 235764 h 349586"/>
                <a:gd name="connsiteX87" fmla="*/ 368934 w 680374"/>
                <a:gd name="connsiteY87" fmla="*/ 239255 h 349586"/>
                <a:gd name="connsiteX88" fmla="*/ 370097 w 680374"/>
                <a:gd name="connsiteY88" fmla="*/ 240885 h 349586"/>
                <a:gd name="connsiteX89" fmla="*/ 371261 w 680374"/>
                <a:gd name="connsiteY89" fmla="*/ 240186 h 349586"/>
                <a:gd name="connsiteX90" fmla="*/ 368701 w 680374"/>
                <a:gd name="connsiteY90" fmla="*/ 235764 h 349586"/>
                <a:gd name="connsiteX91" fmla="*/ 226015 w 680374"/>
                <a:gd name="connsiteY91" fmla="*/ 235298 h 349586"/>
                <a:gd name="connsiteX92" fmla="*/ 228809 w 680374"/>
                <a:gd name="connsiteY92" fmla="*/ 238557 h 349586"/>
                <a:gd name="connsiteX93" fmla="*/ 229041 w 680374"/>
                <a:gd name="connsiteY93" fmla="*/ 239954 h 349586"/>
                <a:gd name="connsiteX94" fmla="*/ 227877 w 680374"/>
                <a:gd name="connsiteY94" fmla="*/ 239488 h 349586"/>
                <a:gd name="connsiteX95" fmla="*/ 225317 w 680374"/>
                <a:gd name="connsiteY95" fmla="*/ 236695 h 349586"/>
                <a:gd name="connsiteX96" fmla="*/ 224851 w 680374"/>
                <a:gd name="connsiteY96" fmla="*/ 235764 h 349586"/>
                <a:gd name="connsiteX97" fmla="*/ 226015 w 680374"/>
                <a:gd name="connsiteY97" fmla="*/ 235298 h 349586"/>
                <a:gd name="connsiteX98" fmla="*/ 320053 w 680374"/>
                <a:gd name="connsiteY98" fmla="*/ 232272 h 349586"/>
                <a:gd name="connsiteX99" fmla="*/ 319820 w 680374"/>
                <a:gd name="connsiteY99" fmla="*/ 234134 h 349586"/>
                <a:gd name="connsiteX100" fmla="*/ 322381 w 680374"/>
                <a:gd name="connsiteY100" fmla="*/ 235764 h 349586"/>
                <a:gd name="connsiteX101" fmla="*/ 320053 w 680374"/>
                <a:gd name="connsiteY101" fmla="*/ 232272 h 349586"/>
                <a:gd name="connsiteX102" fmla="*/ 230438 w 680374"/>
                <a:gd name="connsiteY102" fmla="*/ 232040 h 349586"/>
                <a:gd name="connsiteX103" fmla="*/ 232300 w 680374"/>
                <a:gd name="connsiteY103" fmla="*/ 232738 h 349586"/>
                <a:gd name="connsiteX104" fmla="*/ 233464 w 680374"/>
                <a:gd name="connsiteY104" fmla="*/ 234600 h 349586"/>
                <a:gd name="connsiteX105" fmla="*/ 232300 w 680374"/>
                <a:gd name="connsiteY105" fmla="*/ 235066 h 349586"/>
                <a:gd name="connsiteX106" fmla="*/ 230438 w 680374"/>
                <a:gd name="connsiteY106" fmla="*/ 232040 h 349586"/>
                <a:gd name="connsiteX107" fmla="*/ 227817 w 680374"/>
                <a:gd name="connsiteY107" fmla="*/ 231227 h 349586"/>
                <a:gd name="connsiteX108" fmla="*/ 227877 w 680374"/>
                <a:gd name="connsiteY108" fmla="*/ 231341 h 349586"/>
                <a:gd name="connsiteX109" fmla="*/ 227772 w 680374"/>
                <a:gd name="connsiteY109" fmla="*/ 231264 h 349586"/>
                <a:gd name="connsiteX110" fmla="*/ 428289 w 680374"/>
                <a:gd name="connsiteY110" fmla="*/ 229944 h 349586"/>
                <a:gd name="connsiteX111" fmla="*/ 425496 w 680374"/>
                <a:gd name="connsiteY111" fmla="*/ 232738 h 349586"/>
                <a:gd name="connsiteX112" fmla="*/ 428987 w 680374"/>
                <a:gd name="connsiteY112" fmla="*/ 231807 h 349586"/>
                <a:gd name="connsiteX113" fmla="*/ 428289 w 680374"/>
                <a:gd name="connsiteY113" fmla="*/ 229944 h 349586"/>
                <a:gd name="connsiteX114" fmla="*/ 203670 w 680374"/>
                <a:gd name="connsiteY114" fmla="*/ 229712 h 349586"/>
                <a:gd name="connsiteX115" fmla="*/ 208791 w 680374"/>
                <a:gd name="connsiteY115" fmla="*/ 233669 h 349586"/>
                <a:gd name="connsiteX116" fmla="*/ 203903 w 680374"/>
                <a:gd name="connsiteY116" fmla="*/ 231574 h 349586"/>
                <a:gd name="connsiteX117" fmla="*/ 203204 w 680374"/>
                <a:gd name="connsiteY117" fmla="*/ 230410 h 349586"/>
                <a:gd name="connsiteX118" fmla="*/ 203670 w 680374"/>
                <a:gd name="connsiteY118" fmla="*/ 229712 h 349586"/>
                <a:gd name="connsiteX119" fmla="*/ 266982 w 680374"/>
                <a:gd name="connsiteY119" fmla="*/ 228781 h 349586"/>
                <a:gd name="connsiteX120" fmla="*/ 274896 w 680374"/>
                <a:gd name="connsiteY120" fmla="*/ 233436 h 349586"/>
                <a:gd name="connsiteX121" fmla="*/ 266284 w 680374"/>
                <a:gd name="connsiteY121" fmla="*/ 230876 h 349586"/>
                <a:gd name="connsiteX122" fmla="*/ 265818 w 680374"/>
                <a:gd name="connsiteY122" fmla="*/ 229945 h 349586"/>
                <a:gd name="connsiteX123" fmla="*/ 266982 w 680374"/>
                <a:gd name="connsiteY123" fmla="*/ 228781 h 349586"/>
                <a:gd name="connsiteX124" fmla="*/ 207627 w 680374"/>
                <a:gd name="connsiteY124" fmla="*/ 227151 h 349586"/>
                <a:gd name="connsiteX125" fmla="*/ 209023 w 680374"/>
                <a:gd name="connsiteY125" fmla="*/ 227151 h 349586"/>
                <a:gd name="connsiteX126" fmla="*/ 210187 w 680374"/>
                <a:gd name="connsiteY126" fmla="*/ 228781 h 349586"/>
                <a:gd name="connsiteX127" fmla="*/ 208791 w 680374"/>
                <a:gd name="connsiteY127" fmla="*/ 229479 h 349586"/>
                <a:gd name="connsiteX128" fmla="*/ 207627 w 680374"/>
                <a:gd name="connsiteY128" fmla="*/ 227151 h 349586"/>
                <a:gd name="connsiteX129" fmla="*/ 342166 w 680374"/>
                <a:gd name="connsiteY129" fmla="*/ 225988 h 349586"/>
                <a:gd name="connsiteX130" fmla="*/ 338907 w 680374"/>
                <a:gd name="connsiteY130" fmla="*/ 226919 h 349586"/>
                <a:gd name="connsiteX131" fmla="*/ 338674 w 680374"/>
                <a:gd name="connsiteY131" fmla="*/ 228315 h 349586"/>
                <a:gd name="connsiteX132" fmla="*/ 335183 w 680374"/>
                <a:gd name="connsiteY132" fmla="*/ 232971 h 349586"/>
                <a:gd name="connsiteX133" fmla="*/ 334252 w 680374"/>
                <a:gd name="connsiteY133" fmla="*/ 233436 h 349586"/>
                <a:gd name="connsiteX134" fmla="*/ 334484 w 680374"/>
                <a:gd name="connsiteY134" fmla="*/ 234600 h 349586"/>
                <a:gd name="connsiteX135" fmla="*/ 345192 w 680374"/>
                <a:gd name="connsiteY135" fmla="*/ 235065 h 349586"/>
                <a:gd name="connsiteX136" fmla="*/ 344028 w 680374"/>
                <a:gd name="connsiteY136" fmla="*/ 233203 h 349586"/>
                <a:gd name="connsiteX137" fmla="*/ 344261 w 680374"/>
                <a:gd name="connsiteY137" fmla="*/ 230876 h 349586"/>
                <a:gd name="connsiteX138" fmla="*/ 344726 w 680374"/>
                <a:gd name="connsiteY138" fmla="*/ 227151 h 349586"/>
                <a:gd name="connsiteX139" fmla="*/ 342166 w 680374"/>
                <a:gd name="connsiteY139" fmla="*/ 225988 h 349586"/>
                <a:gd name="connsiteX140" fmla="*/ 275274 w 680374"/>
                <a:gd name="connsiteY140" fmla="*/ 225813 h 349586"/>
                <a:gd name="connsiteX141" fmla="*/ 276526 w 680374"/>
                <a:gd name="connsiteY141" fmla="*/ 225988 h 349586"/>
                <a:gd name="connsiteX142" fmla="*/ 281647 w 680374"/>
                <a:gd name="connsiteY142" fmla="*/ 232971 h 349586"/>
                <a:gd name="connsiteX143" fmla="*/ 276060 w 680374"/>
                <a:gd name="connsiteY143" fmla="*/ 228315 h 349586"/>
                <a:gd name="connsiteX144" fmla="*/ 275595 w 680374"/>
                <a:gd name="connsiteY144" fmla="*/ 227384 h 349586"/>
                <a:gd name="connsiteX145" fmla="*/ 275274 w 680374"/>
                <a:gd name="connsiteY145" fmla="*/ 225813 h 349586"/>
                <a:gd name="connsiteX146" fmla="*/ 352407 w 680374"/>
                <a:gd name="connsiteY146" fmla="*/ 225755 h 349586"/>
                <a:gd name="connsiteX147" fmla="*/ 349381 w 680374"/>
                <a:gd name="connsiteY147" fmla="*/ 226453 h 349586"/>
                <a:gd name="connsiteX148" fmla="*/ 347752 w 680374"/>
                <a:gd name="connsiteY148" fmla="*/ 230643 h 349586"/>
                <a:gd name="connsiteX149" fmla="*/ 357994 w 680374"/>
                <a:gd name="connsiteY149" fmla="*/ 230177 h 349586"/>
                <a:gd name="connsiteX150" fmla="*/ 359856 w 680374"/>
                <a:gd name="connsiteY150" fmla="*/ 229013 h 349586"/>
                <a:gd name="connsiteX151" fmla="*/ 358459 w 680374"/>
                <a:gd name="connsiteY151" fmla="*/ 225755 h 349586"/>
                <a:gd name="connsiteX152" fmla="*/ 356597 w 680374"/>
                <a:gd name="connsiteY152" fmla="*/ 226453 h 349586"/>
                <a:gd name="connsiteX153" fmla="*/ 355433 w 680374"/>
                <a:gd name="connsiteY153" fmla="*/ 227617 h 349586"/>
                <a:gd name="connsiteX154" fmla="*/ 352407 w 680374"/>
                <a:gd name="connsiteY154" fmla="*/ 225755 h 349586"/>
                <a:gd name="connsiteX155" fmla="*/ 216472 w 680374"/>
                <a:gd name="connsiteY155" fmla="*/ 225522 h 349586"/>
                <a:gd name="connsiteX156" fmla="*/ 222524 w 680374"/>
                <a:gd name="connsiteY156" fmla="*/ 227151 h 349586"/>
                <a:gd name="connsiteX157" fmla="*/ 223455 w 680374"/>
                <a:gd name="connsiteY157" fmla="*/ 228082 h 349586"/>
                <a:gd name="connsiteX158" fmla="*/ 227772 w 680374"/>
                <a:gd name="connsiteY158" fmla="*/ 231264 h 349586"/>
                <a:gd name="connsiteX159" fmla="*/ 224852 w 680374"/>
                <a:gd name="connsiteY159" fmla="*/ 233669 h 349586"/>
                <a:gd name="connsiteX160" fmla="*/ 218800 w 680374"/>
                <a:gd name="connsiteY160" fmla="*/ 230177 h 349586"/>
                <a:gd name="connsiteX161" fmla="*/ 215541 w 680374"/>
                <a:gd name="connsiteY161" fmla="*/ 229944 h 349586"/>
                <a:gd name="connsiteX162" fmla="*/ 217869 w 680374"/>
                <a:gd name="connsiteY162" fmla="*/ 233902 h 349586"/>
                <a:gd name="connsiteX163" fmla="*/ 219265 w 680374"/>
                <a:gd name="connsiteY163" fmla="*/ 234833 h 349586"/>
                <a:gd name="connsiteX164" fmla="*/ 219498 w 680374"/>
                <a:gd name="connsiteY164" fmla="*/ 235764 h 349586"/>
                <a:gd name="connsiteX165" fmla="*/ 217403 w 680374"/>
                <a:gd name="connsiteY165" fmla="*/ 235531 h 349586"/>
                <a:gd name="connsiteX166" fmla="*/ 215774 w 680374"/>
                <a:gd name="connsiteY166" fmla="*/ 236229 h 349586"/>
                <a:gd name="connsiteX167" fmla="*/ 213446 w 680374"/>
                <a:gd name="connsiteY167" fmla="*/ 231574 h 349586"/>
                <a:gd name="connsiteX168" fmla="*/ 211118 w 680374"/>
                <a:gd name="connsiteY168" fmla="*/ 228315 h 349586"/>
                <a:gd name="connsiteX169" fmla="*/ 213446 w 680374"/>
                <a:gd name="connsiteY169" fmla="*/ 228315 h 349586"/>
                <a:gd name="connsiteX170" fmla="*/ 214843 w 680374"/>
                <a:gd name="connsiteY170" fmla="*/ 227151 h 349586"/>
                <a:gd name="connsiteX171" fmla="*/ 216472 w 680374"/>
                <a:gd name="connsiteY171" fmla="*/ 225522 h 349586"/>
                <a:gd name="connsiteX172" fmla="*/ 394771 w 680374"/>
                <a:gd name="connsiteY172" fmla="*/ 225057 h 349586"/>
                <a:gd name="connsiteX173" fmla="*/ 393141 w 680374"/>
                <a:gd name="connsiteY173" fmla="*/ 229479 h 349586"/>
                <a:gd name="connsiteX174" fmla="*/ 398029 w 680374"/>
                <a:gd name="connsiteY174" fmla="*/ 231574 h 349586"/>
                <a:gd name="connsiteX175" fmla="*/ 395935 w 680374"/>
                <a:gd name="connsiteY175" fmla="*/ 228082 h 349586"/>
                <a:gd name="connsiteX176" fmla="*/ 395469 w 680374"/>
                <a:gd name="connsiteY176" fmla="*/ 225522 h 349586"/>
                <a:gd name="connsiteX177" fmla="*/ 394771 w 680374"/>
                <a:gd name="connsiteY177" fmla="*/ 225057 h 349586"/>
                <a:gd name="connsiteX178" fmla="*/ 209489 w 680374"/>
                <a:gd name="connsiteY178" fmla="*/ 224591 h 349586"/>
                <a:gd name="connsiteX179" fmla="*/ 211118 w 680374"/>
                <a:gd name="connsiteY179" fmla="*/ 225057 h 349586"/>
                <a:gd name="connsiteX180" fmla="*/ 212282 w 680374"/>
                <a:gd name="connsiteY180" fmla="*/ 226220 h 349586"/>
                <a:gd name="connsiteX181" fmla="*/ 211351 w 680374"/>
                <a:gd name="connsiteY181" fmla="*/ 226686 h 349586"/>
                <a:gd name="connsiteX182" fmla="*/ 208325 w 680374"/>
                <a:gd name="connsiteY182" fmla="*/ 225289 h 349586"/>
                <a:gd name="connsiteX183" fmla="*/ 209489 w 680374"/>
                <a:gd name="connsiteY183" fmla="*/ 224591 h 349586"/>
                <a:gd name="connsiteX184" fmla="*/ 254878 w 680374"/>
                <a:gd name="connsiteY184" fmla="*/ 222729 h 349586"/>
                <a:gd name="connsiteX185" fmla="*/ 257672 w 680374"/>
                <a:gd name="connsiteY185" fmla="*/ 222962 h 349586"/>
                <a:gd name="connsiteX186" fmla="*/ 264189 w 680374"/>
                <a:gd name="connsiteY186" fmla="*/ 223660 h 349586"/>
                <a:gd name="connsiteX187" fmla="*/ 268844 w 680374"/>
                <a:gd name="connsiteY187" fmla="*/ 226919 h 349586"/>
                <a:gd name="connsiteX188" fmla="*/ 255111 w 680374"/>
                <a:gd name="connsiteY188" fmla="*/ 223893 h 349586"/>
                <a:gd name="connsiteX189" fmla="*/ 254878 w 680374"/>
                <a:gd name="connsiteY189" fmla="*/ 222729 h 349586"/>
                <a:gd name="connsiteX190" fmla="*/ 285458 w 680374"/>
                <a:gd name="connsiteY190" fmla="*/ 221565 h 349586"/>
                <a:gd name="connsiteX191" fmla="*/ 287000 w 680374"/>
                <a:gd name="connsiteY191" fmla="*/ 222496 h 349586"/>
                <a:gd name="connsiteX192" fmla="*/ 284672 w 680374"/>
                <a:gd name="connsiteY192" fmla="*/ 225289 h 349586"/>
                <a:gd name="connsiteX193" fmla="*/ 284439 w 680374"/>
                <a:gd name="connsiteY193" fmla="*/ 222729 h 349586"/>
                <a:gd name="connsiteX194" fmla="*/ 285458 w 680374"/>
                <a:gd name="connsiteY194" fmla="*/ 221565 h 349586"/>
                <a:gd name="connsiteX195" fmla="*/ 200179 w 680374"/>
                <a:gd name="connsiteY195" fmla="*/ 221332 h 349586"/>
                <a:gd name="connsiteX196" fmla="*/ 205998 w 680374"/>
                <a:gd name="connsiteY196" fmla="*/ 224358 h 349586"/>
                <a:gd name="connsiteX197" fmla="*/ 206230 w 680374"/>
                <a:gd name="connsiteY197" fmla="*/ 226453 h 349586"/>
                <a:gd name="connsiteX198" fmla="*/ 205066 w 680374"/>
                <a:gd name="connsiteY198" fmla="*/ 227152 h 349586"/>
                <a:gd name="connsiteX199" fmla="*/ 201342 w 680374"/>
                <a:gd name="connsiteY199" fmla="*/ 226686 h 349586"/>
                <a:gd name="connsiteX200" fmla="*/ 200644 w 680374"/>
                <a:gd name="connsiteY200" fmla="*/ 225522 h 349586"/>
                <a:gd name="connsiteX201" fmla="*/ 200179 w 680374"/>
                <a:gd name="connsiteY201" fmla="*/ 221332 h 349586"/>
                <a:gd name="connsiteX202" fmla="*/ 384762 w 680374"/>
                <a:gd name="connsiteY202" fmla="*/ 220401 h 349586"/>
                <a:gd name="connsiteX203" fmla="*/ 380805 w 680374"/>
                <a:gd name="connsiteY203" fmla="*/ 220634 h 349586"/>
                <a:gd name="connsiteX204" fmla="*/ 381038 w 680374"/>
                <a:gd name="connsiteY204" fmla="*/ 221565 h 349586"/>
                <a:gd name="connsiteX205" fmla="*/ 384994 w 680374"/>
                <a:gd name="connsiteY205" fmla="*/ 221332 h 349586"/>
                <a:gd name="connsiteX206" fmla="*/ 384762 w 680374"/>
                <a:gd name="connsiteY206" fmla="*/ 220401 h 349586"/>
                <a:gd name="connsiteX207" fmla="*/ 377546 w 680374"/>
                <a:gd name="connsiteY207" fmla="*/ 219470 h 349586"/>
                <a:gd name="connsiteX208" fmla="*/ 376615 w 680374"/>
                <a:gd name="connsiteY208" fmla="*/ 219703 h 349586"/>
                <a:gd name="connsiteX209" fmla="*/ 374753 w 680374"/>
                <a:gd name="connsiteY209" fmla="*/ 220634 h 349586"/>
                <a:gd name="connsiteX210" fmla="*/ 376149 w 680374"/>
                <a:gd name="connsiteY210" fmla="*/ 223194 h 349586"/>
                <a:gd name="connsiteX211" fmla="*/ 378012 w 680374"/>
                <a:gd name="connsiteY211" fmla="*/ 225289 h 349586"/>
                <a:gd name="connsiteX212" fmla="*/ 379175 w 680374"/>
                <a:gd name="connsiteY212" fmla="*/ 227617 h 349586"/>
                <a:gd name="connsiteX213" fmla="*/ 377546 w 680374"/>
                <a:gd name="connsiteY213" fmla="*/ 227850 h 349586"/>
                <a:gd name="connsiteX214" fmla="*/ 376149 w 680374"/>
                <a:gd name="connsiteY214" fmla="*/ 230410 h 349586"/>
                <a:gd name="connsiteX215" fmla="*/ 378710 w 680374"/>
                <a:gd name="connsiteY215" fmla="*/ 232738 h 349586"/>
                <a:gd name="connsiteX216" fmla="*/ 381270 w 680374"/>
                <a:gd name="connsiteY216" fmla="*/ 235298 h 349586"/>
                <a:gd name="connsiteX217" fmla="*/ 382201 w 680374"/>
                <a:gd name="connsiteY217" fmla="*/ 236462 h 349586"/>
                <a:gd name="connsiteX218" fmla="*/ 382667 w 680374"/>
                <a:gd name="connsiteY218" fmla="*/ 235065 h 349586"/>
                <a:gd name="connsiteX219" fmla="*/ 382201 w 680374"/>
                <a:gd name="connsiteY219" fmla="*/ 232738 h 349586"/>
                <a:gd name="connsiteX220" fmla="*/ 385926 w 680374"/>
                <a:gd name="connsiteY220" fmla="*/ 232272 h 349586"/>
                <a:gd name="connsiteX221" fmla="*/ 387089 w 680374"/>
                <a:gd name="connsiteY221" fmla="*/ 229712 h 349586"/>
                <a:gd name="connsiteX222" fmla="*/ 385227 w 680374"/>
                <a:gd name="connsiteY222" fmla="*/ 228781 h 349586"/>
                <a:gd name="connsiteX223" fmla="*/ 381503 w 680374"/>
                <a:gd name="connsiteY223" fmla="*/ 226686 h 349586"/>
                <a:gd name="connsiteX224" fmla="*/ 377546 w 680374"/>
                <a:gd name="connsiteY224" fmla="*/ 219470 h 349586"/>
                <a:gd name="connsiteX225" fmla="*/ 354340 w 680374"/>
                <a:gd name="connsiteY225" fmla="*/ 218340 h 349586"/>
                <a:gd name="connsiteX226" fmla="*/ 354447 w 680374"/>
                <a:gd name="connsiteY226" fmla="*/ 218356 h 349586"/>
                <a:gd name="connsiteX227" fmla="*/ 354386 w 680374"/>
                <a:gd name="connsiteY227" fmla="*/ 218394 h 349586"/>
                <a:gd name="connsiteX228" fmla="*/ 184641 w 680374"/>
                <a:gd name="connsiteY228" fmla="*/ 215804 h 349586"/>
                <a:gd name="connsiteX229" fmla="*/ 182488 w 680374"/>
                <a:gd name="connsiteY229" fmla="*/ 217142 h 349586"/>
                <a:gd name="connsiteX230" fmla="*/ 185747 w 680374"/>
                <a:gd name="connsiteY230" fmla="*/ 220867 h 349586"/>
                <a:gd name="connsiteX231" fmla="*/ 187842 w 680374"/>
                <a:gd name="connsiteY231" fmla="*/ 217841 h 349586"/>
                <a:gd name="connsiteX232" fmla="*/ 187143 w 680374"/>
                <a:gd name="connsiteY232" fmla="*/ 216910 h 349586"/>
                <a:gd name="connsiteX233" fmla="*/ 184641 w 680374"/>
                <a:gd name="connsiteY233" fmla="*/ 215804 h 349586"/>
                <a:gd name="connsiteX234" fmla="*/ 165729 w 680374"/>
                <a:gd name="connsiteY234" fmla="*/ 214116 h 349586"/>
                <a:gd name="connsiteX235" fmla="*/ 168290 w 680374"/>
                <a:gd name="connsiteY235" fmla="*/ 216211 h 349586"/>
                <a:gd name="connsiteX236" fmla="*/ 168057 w 680374"/>
                <a:gd name="connsiteY236" fmla="*/ 217142 h 349586"/>
                <a:gd name="connsiteX237" fmla="*/ 165264 w 680374"/>
                <a:gd name="connsiteY237" fmla="*/ 215280 h 349586"/>
                <a:gd name="connsiteX238" fmla="*/ 165729 w 680374"/>
                <a:gd name="connsiteY238" fmla="*/ 214116 h 349586"/>
                <a:gd name="connsiteX239" fmla="*/ 339693 w 680374"/>
                <a:gd name="connsiteY239" fmla="*/ 213709 h 349586"/>
                <a:gd name="connsiteX240" fmla="*/ 338674 w 680374"/>
                <a:gd name="connsiteY240" fmla="*/ 215047 h 349586"/>
                <a:gd name="connsiteX241" fmla="*/ 337045 w 680374"/>
                <a:gd name="connsiteY241" fmla="*/ 217142 h 349586"/>
                <a:gd name="connsiteX242" fmla="*/ 334252 w 680374"/>
                <a:gd name="connsiteY242" fmla="*/ 218772 h 349586"/>
                <a:gd name="connsiteX243" fmla="*/ 340769 w 680374"/>
                <a:gd name="connsiteY243" fmla="*/ 223194 h 349586"/>
                <a:gd name="connsiteX244" fmla="*/ 348683 w 680374"/>
                <a:gd name="connsiteY244" fmla="*/ 223194 h 349586"/>
                <a:gd name="connsiteX245" fmla="*/ 359623 w 680374"/>
                <a:gd name="connsiteY245" fmla="*/ 221565 h 349586"/>
                <a:gd name="connsiteX246" fmla="*/ 360321 w 680374"/>
                <a:gd name="connsiteY246" fmla="*/ 220168 h 349586"/>
                <a:gd name="connsiteX247" fmla="*/ 358925 w 680374"/>
                <a:gd name="connsiteY247" fmla="*/ 219470 h 349586"/>
                <a:gd name="connsiteX248" fmla="*/ 356597 w 680374"/>
                <a:gd name="connsiteY248" fmla="*/ 219005 h 349586"/>
                <a:gd name="connsiteX249" fmla="*/ 355666 w 680374"/>
                <a:gd name="connsiteY249" fmla="*/ 218539 h 349586"/>
                <a:gd name="connsiteX250" fmla="*/ 354447 w 680374"/>
                <a:gd name="connsiteY250" fmla="*/ 218356 h 349586"/>
                <a:gd name="connsiteX251" fmla="*/ 355666 w 680374"/>
                <a:gd name="connsiteY251" fmla="*/ 217608 h 349586"/>
                <a:gd name="connsiteX252" fmla="*/ 351244 w 680374"/>
                <a:gd name="connsiteY252" fmla="*/ 214349 h 349586"/>
                <a:gd name="connsiteX253" fmla="*/ 353106 w 680374"/>
                <a:gd name="connsiteY253" fmla="*/ 216910 h 349586"/>
                <a:gd name="connsiteX254" fmla="*/ 354340 w 680374"/>
                <a:gd name="connsiteY254" fmla="*/ 218340 h 349586"/>
                <a:gd name="connsiteX255" fmla="*/ 351011 w 680374"/>
                <a:gd name="connsiteY255" fmla="*/ 217841 h 349586"/>
                <a:gd name="connsiteX256" fmla="*/ 348450 w 680374"/>
                <a:gd name="connsiteY256" fmla="*/ 217608 h 349586"/>
                <a:gd name="connsiteX257" fmla="*/ 341235 w 680374"/>
                <a:gd name="connsiteY257" fmla="*/ 214815 h 349586"/>
                <a:gd name="connsiteX258" fmla="*/ 339693 w 680374"/>
                <a:gd name="connsiteY258" fmla="*/ 213709 h 349586"/>
                <a:gd name="connsiteX259" fmla="*/ 315165 w 680374"/>
                <a:gd name="connsiteY259" fmla="*/ 213651 h 349586"/>
                <a:gd name="connsiteX260" fmla="*/ 314467 w 680374"/>
                <a:gd name="connsiteY260" fmla="*/ 221099 h 349586"/>
                <a:gd name="connsiteX261" fmla="*/ 317027 w 680374"/>
                <a:gd name="connsiteY261" fmla="*/ 226919 h 349586"/>
                <a:gd name="connsiteX262" fmla="*/ 320053 w 680374"/>
                <a:gd name="connsiteY262" fmla="*/ 230177 h 349586"/>
                <a:gd name="connsiteX263" fmla="*/ 322148 w 680374"/>
                <a:gd name="connsiteY263" fmla="*/ 230410 h 349586"/>
                <a:gd name="connsiteX264" fmla="*/ 322613 w 680374"/>
                <a:gd name="connsiteY264" fmla="*/ 231108 h 349586"/>
                <a:gd name="connsiteX265" fmla="*/ 321217 w 680374"/>
                <a:gd name="connsiteY265" fmla="*/ 233203 h 349586"/>
                <a:gd name="connsiteX266" fmla="*/ 324475 w 680374"/>
                <a:gd name="connsiteY266" fmla="*/ 234600 h 349586"/>
                <a:gd name="connsiteX267" fmla="*/ 325174 w 680374"/>
                <a:gd name="connsiteY267" fmla="*/ 232272 h 349586"/>
                <a:gd name="connsiteX268" fmla="*/ 333088 w 680374"/>
                <a:gd name="connsiteY268" fmla="*/ 233669 h 349586"/>
                <a:gd name="connsiteX269" fmla="*/ 330993 w 680374"/>
                <a:gd name="connsiteY269" fmla="*/ 232272 h 349586"/>
                <a:gd name="connsiteX270" fmla="*/ 329596 w 680374"/>
                <a:gd name="connsiteY270" fmla="*/ 230410 h 349586"/>
                <a:gd name="connsiteX271" fmla="*/ 330993 w 680374"/>
                <a:gd name="connsiteY271" fmla="*/ 229479 h 349586"/>
                <a:gd name="connsiteX272" fmla="*/ 334717 w 680374"/>
                <a:gd name="connsiteY272" fmla="*/ 230177 h 349586"/>
                <a:gd name="connsiteX273" fmla="*/ 326338 w 680374"/>
                <a:gd name="connsiteY273" fmla="*/ 223194 h 349586"/>
                <a:gd name="connsiteX274" fmla="*/ 327734 w 680374"/>
                <a:gd name="connsiteY274" fmla="*/ 221332 h 349586"/>
                <a:gd name="connsiteX275" fmla="*/ 316794 w 680374"/>
                <a:gd name="connsiteY275" fmla="*/ 215746 h 349586"/>
                <a:gd name="connsiteX276" fmla="*/ 315863 w 680374"/>
                <a:gd name="connsiteY276" fmla="*/ 217608 h 349586"/>
                <a:gd name="connsiteX277" fmla="*/ 315165 w 680374"/>
                <a:gd name="connsiteY277" fmla="*/ 213651 h 349586"/>
                <a:gd name="connsiteX278" fmla="*/ 197851 w 680374"/>
                <a:gd name="connsiteY278" fmla="*/ 213418 h 349586"/>
                <a:gd name="connsiteX279" fmla="*/ 201110 w 680374"/>
                <a:gd name="connsiteY279" fmla="*/ 215513 h 349586"/>
                <a:gd name="connsiteX280" fmla="*/ 200877 w 680374"/>
                <a:gd name="connsiteY280" fmla="*/ 216444 h 349586"/>
                <a:gd name="connsiteX281" fmla="*/ 197618 w 680374"/>
                <a:gd name="connsiteY281" fmla="*/ 214349 h 349586"/>
                <a:gd name="connsiteX282" fmla="*/ 197851 w 680374"/>
                <a:gd name="connsiteY282" fmla="*/ 213418 h 349586"/>
                <a:gd name="connsiteX283" fmla="*/ 346414 w 680374"/>
                <a:gd name="connsiteY283" fmla="*/ 213156 h 349586"/>
                <a:gd name="connsiteX284" fmla="*/ 344261 w 680374"/>
                <a:gd name="connsiteY284" fmla="*/ 213651 h 349586"/>
                <a:gd name="connsiteX285" fmla="*/ 348916 w 680374"/>
                <a:gd name="connsiteY285" fmla="*/ 215979 h 349586"/>
                <a:gd name="connsiteX286" fmla="*/ 348916 w 680374"/>
                <a:gd name="connsiteY286" fmla="*/ 215280 h 349586"/>
                <a:gd name="connsiteX287" fmla="*/ 346414 w 680374"/>
                <a:gd name="connsiteY287" fmla="*/ 213156 h 349586"/>
                <a:gd name="connsiteX288" fmla="*/ 158280 w 680374"/>
                <a:gd name="connsiteY288" fmla="*/ 210625 h 349586"/>
                <a:gd name="connsiteX289" fmla="*/ 161074 w 680374"/>
                <a:gd name="connsiteY289" fmla="*/ 211556 h 349586"/>
                <a:gd name="connsiteX290" fmla="*/ 161307 w 680374"/>
                <a:gd name="connsiteY290" fmla="*/ 212022 h 349586"/>
                <a:gd name="connsiteX291" fmla="*/ 162238 w 680374"/>
                <a:gd name="connsiteY291" fmla="*/ 215746 h 349586"/>
                <a:gd name="connsiteX292" fmla="*/ 158746 w 680374"/>
                <a:gd name="connsiteY292" fmla="*/ 214116 h 349586"/>
                <a:gd name="connsiteX293" fmla="*/ 155720 w 680374"/>
                <a:gd name="connsiteY293" fmla="*/ 211323 h 349586"/>
                <a:gd name="connsiteX294" fmla="*/ 158280 w 680374"/>
                <a:gd name="connsiteY294" fmla="*/ 210625 h 349586"/>
                <a:gd name="connsiteX295" fmla="*/ 192934 w 680374"/>
                <a:gd name="connsiteY295" fmla="*/ 208967 h 349586"/>
                <a:gd name="connsiteX296" fmla="*/ 195058 w 680374"/>
                <a:gd name="connsiteY296" fmla="*/ 211556 h 349586"/>
                <a:gd name="connsiteX297" fmla="*/ 190635 w 680374"/>
                <a:gd name="connsiteY297" fmla="*/ 208996 h 349586"/>
                <a:gd name="connsiteX298" fmla="*/ 192934 w 680374"/>
                <a:gd name="connsiteY298" fmla="*/ 208967 h 349586"/>
                <a:gd name="connsiteX299" fmla="*/ 145478 w 680374"/>
                <a:gd name="connsiteY299" fmla="*/ 207599 h 349586"/>
                <a:gd name="connsiteX300" fmla="*/ 148039 w 680374"/>
                <a:gd name="connsiteY300" fmla="*/ 207599 h 349586"/>
                <a:gd name="connsiteX301" fmla="*/ 148970 w 680374"/>
                <a:gd name="connsiteY301" fmla="*/ 207832 h 349586"/>
                <a:gd name="connsiteX302" fmla="*/ 148970 w 680374"/>
                <a:gd name="connsiteY302" fmla="*/ 208996 h 349586"/>
                <a:gd name="connsiteX303" fmla="*/ 147341 w 680374"/>
                <a:gd name="connsiteY303" fmla="*/ 211091 h 349586"/>
                <a:gd name="connsiteX304" fmla="*/ 145711 w 680374"/>
                <a:gd name="connsiteY304" fmla="*/ 209461 h 349586"/>
                <a:gd name="connsiteX305" fmla="*/ 144547 w 680374"/>
                <a:gd name="connsiteY305" fmla="*/ 208065 h 349586"/>
                <a:gd name="connsiteX306" fmla="*/ 145478 w 680374"/>
                <a:gd name="connsiteY306" fmla="*/ 207599 h 349586"/>
                <a:gd name="connsiteX307" fmla="*/ 236490 w 680374"/>
                <a:gd name="connsiteY307" fmla="*/ 206901 h 349586"/>
                <a:gd name="connsiteX308" fmla="*/ 234162 w 680374"/>
                <a:gd name="connsiteY308" fmla="*/ 207366 h 349586"/>
                <a:gd name="connsiteX309" fmla="*/ 235559 w 680374"/>
                <a:gd name="connsiteY309" fmla="*/ 211556 h 349586"/>
                <a:gd name="connsiteX310" fmla="*/ 237421 w 680374"/>
                <a:gd name="connsiteY310" fmla="*/ 212953 h 349586"/>
                <a:gd name="connsiteX311" fmla="*/ 237887 w 680374"/>
                <a:gd name="connsiteY311" fmla="*/ 209927 h 349586"/>
                <a:gd name="connsiteX312" fmla="*/ 241611 w 680374"/>
                <a:gd name="connsiteY312" fmla="*/ 210160 h 349586"/>
                <a:gd name="connsiteX313" fmla="*/ 243706 w 680374"/>
                <a:gd name="connsiteY313" fmla="*/ 210160 h 349586"/>
                <a:gd name="connsiteX314" fmla="*/ 243706 w 680374"/>
                <a:gd name="connsiteY314" fmla="*/ 209461 h 349586"/>
                <a:gd name="connsiteX315" fmla="*/ 241611 w 680374"/>
                <a:gd name="connsiteY315" fmla="*/ 208065 h 349586"/>
                <a:gd name="connsiteX316" fmla="*/ 236490 w 680374"/>
                <a:gd name="connsiteY316" fmla="*/ 206901 h 349586"/>
                <a:gd name="connsiteX317" fmla="*/ 138961 w 680374"/>
                <a:gd name="connsiteY317" fmla="*/ 205970 h 349586"/>
                <a:gd name="connsiteX318" fmla="*/ 142918 w 680374"/>
                <a:gd name="connsiteY318" fmla="*/ 207366 h 349586"/>
                <a:gd name="connsiteX319" fmla="*/ 143151 w 680374"/>
                <a:gd name="connsiteY319" fmla="*/ 208065 h 349586"/>
                <a:gd name="connsiteX320" fmla="*/ 139194 w 680374"/>
                <a:gd name="connsiteY320" fmla="*/ 206668 h 349586"/>
                <a:gd name="connsiteX321" fmla="*/ 138961 w 680374"/>
                <a:gd name="connsiteY321" fmla="*/ 205970 h 349586"/>
                <a:gd name="connsiteX322" fmla="*/ 166369 w 680374"/>
                <a:gd name="connsiteY322" fmla="*/ 205795 h 349586"/>
                <a:gd name="connsiteX323" fmla="*/ 168057 w 680374"/>
                <a:gd name="connsiteY323" fmla="*/ 206668 h 349586"/>
                <a:gd name="connsiteX324" fmla="*/ 168755 w 680374"/>
                <a:gd name="connsiteY324" fmla="*/ 209228 h 349586"/>
                <a:gd name="connsiteX325" fmla="*/ 170850 w 680374"/>
                <a:gd name="connsiteY325" fmla="*/ 210625 h 349586"/>
                <a:gd name="connsiteX326" fmla="*/ 177833 w 680374"/>
                <a:gd name="connsiteY326" fmla="*/ 211789 h 349586"/>
                <a:gd name="connsiteX327" fmla="*/ 178997 w 680374"/>
                <a:gd name="connsiteY327" fmla="*/ 209694 h 349586"/>
                <a:gd name="connsiteX328" fmla="*/ 181091 w 680374"/>
                <a:gd name="connsiteY328" fmla="*/ 210625 h 349586"/>
                <a:gd name="connsiteX329" fmla="*/ 181557 w 680374"/>
                <a:gd name="connsiteY329" fmla="*/ 211789 h 349586"/>
                <a:gd name="connsiteX330" fmla="*/ 179928 w 680374"/>
                <a:gd name="connsiteY330" fmla="*/ 211789 h 349586"/>
                <a:gd name="connsiteX331" fmla="*/ 179928 w 680374"/>
                <a:gd name="connsiteY331" fmla="*/ 212022 h 349586"/>
                <a:gd name="connsiteX332" fmla="*/ 182954 w 680374"/>
                <a:gd name="connsiteY332" fmla="*/ 212953 h 349586"/>
                <a:gd name="connsiteX333" fmla="*/ 182488 w 680374"/>
                <a:gd name="connsiteY333" fmla="*/ 209228 h 349586"/>
                <a:gd name="connsiteX334" fmla="*/ 182954 w 680374"/>
                <a:gd name="connsiteY334" fmla="*/ 209228 h 349586"/>
                <a:gd name="connsiteX335" fmla="*/ 189937 w 680374"/>
                <a:gd name="connsiteY335" fmla="*/ 210858 h 349586"/>
                <a:gd name="connsiteX336" fmla="*/ 192963 w 680374"/>
                <a:gd name="connsiteY336" fmla="*/ 212720 h 349586"/>
                <a:gd name="connsiteX337" fmla="*/ 198084 w 680374"/>
                <a:gd name="connsiteY337" fmla="*/ 216677 h 349586"/>
                <a:gd name="connsiteX338" fmla="*/ 205299 w 680374"/>
                <a:gd name="connsiteY338" fmla="*/ 218306 h 349586"/>
                <a:gd name="connsiteX339" fmla="*/ 203437 w 680374"/>
                <a:gd name="connsiteY339" fmla="*/ 216910 h 349586"/>
                <a:gd name="connsiteX340" fmla="*/ 202040 w 680374"/>
                <a:gd name="connsiteY340" fmla="*/ 215979 h 349586"/>
                <a:gd name="connsiteX341" fmla="*/ 205532 w 680374"/>
                <a:gd name="connsiteY341" fmla="*/ 215979 h 349586"/>
                <a:gd name="connsiteX342" fmla="*/ 207394 w 680374"/>
                <a:gd name="connsiteY342" fmla="*/ 218074 h 349586"/>
                <a:gd name="connsiteX343" fmla="*/ 210653 w 680374"/>
                <a:gd name="connsiteY343" fmla="*/ 220401 h 349586"/>
                <a:gd name="connsiteX344" fmla="*/ 210885 w 680374"/>
                <a:gd name="connsiteY344" fmla="*/ 221100 h 349586"/>
                <a:gd name="connsiteX345" fmla="*/ 210187 w 680374"/>
                <a:gd name="connsiteY345" fmla="*/ 221798 h 349586"/>
                <a:gd name="connsiteX346" fmla="*/ 206929 w 680374"/>
                <a:gd name="connsiteY346" fmla="*/ 221332 h 349586"/>
                <a:gd name="connsiteX347" fmla="*/ 202273 w 680374"/>
                <a:gd name="connsiteY347" fmla="*/ 219470 h 349586"/>
                <a:gd name="connsiteX348" fmla="*/ 200877 w 680374"/>
                <a:gd name="connsiteY348" fmla="*/ 219470 h 349586"/>
                <a:gd name="connsiteX349" fmla="*/ 197385 w 680374"/>
                <a:gd name="connsiteY349" fmla="*/ 219703 h 349586"/>
                <a:gd name="connsiteX350" fmla="*/ 192730 w 680374"/>
                <a:gd name="connsiteY350" fmla="*/ 218074 h 349586"/>
                <a:gd name="connsiteX351" fmla="*/ 197851 w 680374"/>
                <a:gd name="connsiteY351" fmla="*/ 224125 h 349586"/>
                <a:gd name="connsiteX352" fmla="*/ 197618 w 680374"/>
                <a:gd name="connsiteY352" fmla="*/ 226220 h 349586"/>
                <a:gd name="connsiteX353" fmla="*/ 196687 w 680374"/>
                <a:gd name="connsiteY353" fmla="*/ 228083 h 349586"/>
                <a:gd name="connsiteX354" fmla="*/ 195756 w 680374"/>
                <a:gd name="connsiteY354" fmla="*/ 229945 h 349586"/>
                <a:gd name="connsiteX355" fmla="*/ 190635 w 680374"/>
                <a:gd name="connsiteY355" fmla="*/ 225289 h 349586"/>
                <a:gd name="connsiteX356" fmla="*/ 190402 w 680374"/>
                <a:gd name="connsiteY356" fmla="*/ 223660 h 349586"/>
                <a:gd name="connsiteX357" fmla="*/ 187143 w 680374"/>
                <a:gd name="connsiteY357" fmla="*/ 224358 h 349586"/>
                <a:gd name="connsiteX358" fmla="*/ 186911 w 680374"/>
                <a:gd name="connsiteY358" fmla="*/ 222263 h 349586"/>
                <a:gd name="connsiteX359" fmla="*/ 185049 w 680374"/>
                <a:gd name="connsiteY359" fmla="*/ 222496 h 349586"/>
                <a:gd name="connsiteX360" fmla="*/ 179462 w 680374"/>
                <a:gd name="connsiteY360" fmla="*/ 220401 h 349586"/>
                <a:gd name="connsiteX361" fmla="*/ 178066 w 680374"/>
                <a:gd name="connsiteY361" fmla="*/ 219936 h 349586"/>
                <a:gd name="connsiteX362" fmla="*/ 172014 w 680374"/>
                <a:gd name="connsiteY362" fmla="*/ 215513 h 349586"/>
                <a:gd name="connsiteX363" fmla="*/ 173876 w 680374"/>
                <a:gd name="connsiteY363" fmla="*/ 215280 h 349586"/>
                <a:gd name="connsiteX364" fmla="*/ 179229 w 680374"/>
                <a:gd name="connsiteY364" fmla="*/ 216211 h 349586"/>
                <a:gd name="connsiteX365" fmla="*/ 179928 w 680374"/>
                <a:gd name="connsiteY365" fmla="*/ 216677 h 349586"/>
                <a:gd name="connsiteX366" fmla="*/ 181557 w 680374"/>
                <a:gd name="connsiteY366" fmla="*/ 216677 h 349586"/>
                <a:gd name="connsiteX367" fmla="*/ 181324 w 680374"/>
                <a:gd name="connsiteY367" fmla="*/ 215513 h 349586"/>
                <a:gd name="connsiteX368" fmla="*/ 179229 w 680374"/>
                <a:gd name="connsiteY368" fmla="*/ 214349 h 349586"/>
                <a:gd name="connsiteX369" fmla="*/ 176902 w 680374"/>
                <a:gd name="connsiteY369" fmla="*/ 213651 h 349586"/>
                <a:gd name="connsiteX370" fmla="*/ 175971 w 680374"/>
                <a:gd name="connsiteY370" fmla="*/ 213186 h 349586"/>
                <a:gd name="connsiteX371" fmla="*/ 162470 w 680374"/>
                <a:gd name="connsiteY371" fmla="*/ 208763 h 349586"/>
                <a:gd name="connsiteX372" fmla="*/ 162005 w 680374"/>
                <a:gd name="connsiteY372" fmla="*/ 208065 h 349586"/>
                <a:gd name="connsiteX373" fmla="*/ 164565 w 680374"/>
                <a:gd name="connsiteY373" fmla="*/ 208065 h 349586"/>
                <a:gd name="connsiteX374" fmla="*/ 165729 w 680374"/>
                <a:gd name="connsiteY374" fmla="*/ 207366 h 349586"/>
                <a:gd name="connsiteX375" fmla="*/ 166369 w 680374"/>
                <a:gd name="connsiteY375" fmla="*/ 205795 h 349586"/>
                <a:gd name="connsiteX376" fmla="*/ 144082 w 680374"/>
                <a:gd name="connsiteY376" fmla="*/ 203409 h 349586"/>
                <a:gd name="connsiteX377" fmla="*/ 160841 w 680374"/>
                <a:gd name="connsiteY377" fmla="*/ 208297 h 349586"/>
                <a:gd name="connsiteX378" fmla="*/ 144082 w 680374"/>
                <a:gd name="connsiteY378" fmla="*/ 203409 h 349586"/>
                <a:gd name="connsiteX379" fmla="*/ 212282 w 680374"/>
                <a:gd name="connsiteY379" fmla="*/ 200151 h 349586"/>
                <a:gd name="connsiteX380" fmla="*/ 210420 w 680374"/>
                <a:gd name="connsiteY380" fmla="*/ 202245 h 349586"/>
                <a:gd name="connsiteX381" fmla="*/ 214377 w 680374"/>
                <a:gd name="connsiteY381" fmla="*/ 202944 h 349586"/>
                <a:gd name="connsiteX382" fmla="*/ 214610 w 680374"/>
                <a:gd name="connsiteY382" fmla="*/ 202013 h 349586"/>
                <a:gd name="connsiteX383" fmla="*/ 212282 w 680374"/>
                <a:gd name="connsiteY383" fmla="*/ 200151 h 349586"/>
                <a:gd name="connsiteX384" fmla="*/ 134306 w 680374"/>
                <a:gd name="connsiteY384" fmla="*/ 200122 h 349586"/>
                <a:gd name="connsiteX385" fmla="*/ 140125 w 680374"/>
                <a:gd name="connsiteY385" fmla="*/ 202711 h 349586"/>
                <a:gd name="connsiteX386" fmla="*/ 130581 w 680374"/>
                <a:gd name="connsiteY386" fmla="*/ 200151 h 349586"/>
                <a:gd name="connsiteX387" fmla="*/ 134306 w 680374"/>
                <a:gd name="connsiteY387" fmla="*/ 200122 h 349586"/>
                <a:gd name="connsiteX388" fmla="*/ 256741 w 680374"/>
                <a:gd name="connsiteY388" fmla="*/ 197823 h 349586"/>
                <a:gd name="connsiteX389" fmla="*/ 256741 w 680374"/>
                <a:gd name="connsiteY389" fmla="*/ 201082 h 349586"/>
                <a:gd name="connsiteX390" fmla="*/ 260465 w 680374"/>
                <a:gd name="connsiteY390" fmla="*/ 200616 h 349586"/>
                <a:gd name="connsiteX391" fmla="*/ 260232 w 680374"/>
                <a:gd name="connsiteY391" fmla="*/ 199219 h 349586"/>
                <a:gd name="connsiteX392" fmla="*/ 256741 w 680374"/>
                <a:gd name="connsiteY392" fmla="*/ 197823 h 349586"/>
                <a:gd name="connsiteX393" fmla="*/ 654072 w 680374"/>
                <a:gd name="connsiteY393" fmla="*/ 197358 h 349586"/>
                <a:gd name="connsiteX394" fmla="*/ 657563 w 680374"/>
                <a:gd name="connsiteY394" fmla="*/ 198987 h 349586"/>
                <a:gd name="connsiteX395" fmla="*/ 662451 w 680374"/>
                <a:gd name="connsiteY395" fmla="*/ 200849 h 349586"/>
                <a:gd name="connsiteX396" fmla="*/ 663848 w 680374"/>
                <a:gd name="connsiteY396" fmla="*/ 203875 h 349586"/>
                <a:gd name="connsiteX397" fmla="*/ 661520 w 680374"/>
                <a:gd name="connsiteY397" fmla="*/ 204806 h 349586"/>
                <a:gd name="connsiteX398" fmla="*/ 658494 w 680374"/>
                <a:gd name="connsiteY398" fmla="*/ 202944 h 349586"/>
                <a:gd name="connsiteX399" fmla="*/ 654072 w 680374"/>
                <a:gd name="connsiteY399" fmla="*/ 202944 h 349586"/>
                <a:gd name="connsiteX400" fmla="*/ 652442 w 680374"/>
                <a:gd name="connsiteY400" fmla="*/ 202245 h 349586"/>
                <a:gd name="connsiteX401" fmla="*/ 652210 w 680374"/>
                <a:gd name="connsiteY401" fmla="*/ 198521 h 349586"/>
                <a:gd name="connsiteX402" fmla="*/ 654072 w 680374"/>
                <a:gd name="connsiteY402" fmla="*/ 197358 h 349586"/>
                <a:gd name="connsiteX403" fmla="*/ 617993 w 680374"/>
                <a:gd name="connsiteY403" fmla="*/ 197357 h 349586"/>
                <a:gd name="connsiteX404" fmla="*/ 616829 w 680374"/>
                <a:gd name="connsiteY404" fmla="*/ 200151 h 349586"/>
                <a:gd name="connsiteX405" fmla="*/ 616364 w 680374"/>
                <a:gd name="connsiteY405" fmla="*/ 205970 h 349586"/>
                <a:gd name="connsiteX406" fmla="*/ 618691 w 680374"/>
                <a:gd name="connsiteY406" fmla="*/ 211789 h 349586"/>
                <a:gd name="connsiteX407" fmla="*/ 622648 w 680374"/>
                <a:gd name="connsiteY407" fmla="*/ 206668 h 349586"/>
                <a:gd name="connsiteX408" fmla="*/ 624511 w 680374"/>
                <a:gd name="connsiteY408" fmla="*/ 205737 h 349586"/>
                <a:gd name="connsiteX409" fmla="*/ 623347 w 680374"/>
                <a:gd name="connsiteY409" fmla="*/ 203409 h 349586"/>
                <a:gd name="connsiteX410" fmla="*/ 619855 w 680374"/>
                <a:gd name="connsiteY410" fmla="*/ 198987 h 349586"/>
                <a:gd name="connsiteX411" fmla="*/ 617993 w 680374"/>
                <a:gd name="connsiteY411" fmla="*/ 197357 h 349586"/>
                <a:gd name="connsiteX412" fmla="*/ 241058 w 680374"/>
                <a:gd name="connsiteY412" fmla="*/ 193837 h 349586"/>
                <a:gd name="connsiteX413" fmla="*/ 238585 w 680374"/>
                <a:gd name="connsiteY413" fmla="*/ 194331 h 349586"/>
                <a:gd name="connsiteX414" fmla="*/ 238585 w 680374"/>
                <a:gd name="connsiteY414" fmla="*/ 195728 h 349586"/>
                <a:gd name="connsiteX415" fmla="*/ 238585 w 680374"/>
                <a:gd name="connsiteY415" fmla="*/ 197125 h 349586"/>
                <a:gd name="connsiteX416" fmla="*/ 238119 w 680374"/>
                <a:gd name="connsiteY416" fmla="*/ 198754 h 349586"/>
                <a:gd name="connsiteX417" fmla="*/ 240214 w 680374"/>
                <a:gd name="connsiteY417" fmla="*/ 200151 h 349586"/>
                <a:gd name="connsiteX418" fmla="*/ 243706 w 680374"/>
                <a:gd name="connsiteY418" fmla="*/ 200151 h 349586"/>
                <a:gd name="connsiteX419" fmla="*/ 245102 w 680374"/>
                <a:gd name="connsiteY419" fmla="*/ 199219 h 349586"/>
                <a:gd name="connsiteX420" fmla="*/ 245568 w 680374"/>
                <a:gd name="connsiteY420" fmla="*/ 199219 h 349586"/>
                <a:gd name="connsiteX421" fmla="*/ 246499 w 680374"/>
                <a:gd name="connsiteY421" fmla="*/ 199918 h 349586"/>
                <a:gd name="connsiteX422" fmla="*/ 249525 w 680374"/>
                <a:gd name="connsiteY422" fmla="*/ 199219 h 349586"/>
                <a:gd name="connsiteX423" fmla="*/ 253249 w 680374"/>
                <a:gd name="connsiteY423" fmla="*/ 199219 h 349586"/>
                <a:gd name="connsiteX424" fmla="*/ 253249 w 680374"/>
                <a:gd name="connsiteY424" fmla="*/ 196426 h 349586"/>
                <a:gd name="connsiteX425" fmla="*/ 249990 w 680374"/>
                <a:gd name="connsiteY425" fmla="*/ 197125 h 349586"/>
                <a:gd name="connsiteX426" fmla="*/ 246499 w 680374"/>
                <a:gd name="connsiteY426" fmla="*/ 196892 h 349586"/>
                <a:gd name="connsiteX427" fmla="*/ 243706 w 680374"/>
                <a:gd name="connsiteY427" fmla="*/ 195263 h 349586"/>
                <a:gd name="connsiteX428" fmla="*/ 241058 w 680374"/>
                <a:gd name="connsiteY428" fmla="*/ 193837 h 349586"/>
                <a:gd name="connsiteX429" fmla="*/ 134640 w 680374"/>
                <a:gd name="connsiteY429" fmla="*/ 193466 h 349586"/>
                <a:gd name="connsiteX430" fmla="*/ 138961 w 680374"/>
                <a:gd name="connsiteY430" fmla="*/ 195495 h 349586"/>
                <a:gd name="connsiteX431" fmla="*/ 138263 w 680374"/>
                <a:gd name="connsiteY431" fmla="*/ 198521 h 349586"/>
                <a:gd name="connsiteX432" fmla="*/ 140823 w 680374"/>
                <a:gd name="connsiteY432" fmla="*/ 200151 h 349586"/>
                <a:gd name="connsiteX433" fmla="*/ 141289 w 680374"/>
                <a:gd name="connsiteY433" fmla="*/ 200616 h 349586"/>
                <a:gd name="connsiteX434" fmla="*/ 136866 w 680374"/>
                <a:gd name="connsiteY434" fmla="*/ 199220 h 349586"/>
                <a:gd name="connsiteX435" fmla="*/ 137797 w 680374"/>
                <a:gd name="connsiteY435" fmla="*/ 197590 h 349586"/>
                <a:gd name="connsiteX436" fmla="*/ 131745 w 680374"/>
                <a:gd name="connsiteY436" fmla="*/ 195728 h 349586"/>
                <a:gd name="connsiteX437" fmla="*/ 131280 w 680374"/>
                <a:gd name="connsiteY437" fmla="*/ 194797 h 349586"/>
                <a:gd name="connsiteX438" fmla="*/ 133840 w 680374"/>
                <a:gd name="connsiteY438" fmla="*/ 194564 h 349586"/>
                <a:gd name="connsiteX439" fmla="*/ 134640 w 680374"/>
                <a:gd name="connsiteY439" fmla="*/ 193466 h 349586"/>
                <a:gd name="connsiteX440" fmla="*/ 159445 w 680374"/>
                <a:gd name="connsiteY440" fmla="*/ 192935 h 349586"/>
                <a:gd name="connsiteX441" fmla="*/ 158730 w 680374"/>
                <a:gd name="connsiteY441" fmla="*/ 193332 h 349586"/>
                <a:gd name="connsiteX442" fmla="*/ 159909 w 680374"/>
                <a:gd name="connsiteY442" fmla="*/ 193599 h 349586"/>
                <a:gd name="connsiteX443" fmla="*/ 148737 w 680374"/>
                <a:gd name="connsiteY443" fmla="*/ 191538 h 349586"/>
                <a:gd name="connsiteX444" fmla="*/ 151763 w 680374"/>
                <a:gd name="connsiteY444" fmla="*/ 192935 h 349586"/>
                <a:gd name="connsiteX445" fmla="*/ 148970 w 680374"/>
                <a:gd name="connsiteY445" fmla="*/ 192236 h 349586"/>
                <a:gd name="connsiteX446" fmla="*/ 148737 w 680374"/>
                <a:gd name="connsiteY446" fmla="*/ 191538 h 349586"/>
                <a:gd name="connsiteX447" fmla="*/ 215570 w 680374"/>
                <a:gd name="connsiteY447" fmla="*/ 190345 h 349586"/>
                <a:gd name="connsiteX448" fmla="*/ 213912 w 680374"/>
                <a:gd name="connsiteY448" fmla="*/ 190607 h 349586"/>
                <a:gd name="connsiteX449" fmla="*/ 211119 w 680374"/>
                <a:gd name="connsiteY449" fmla="*/ 195030 h 349586"/>
                <a:gd name="connsiteX450" fmla="*/ 215774 w 680374"/>
                <a:gd name="connsiteY450" fmla="*/ 196426 h 349586"/>
                <a:gd name="connsiteX451" fmla="*/ 221826 w 680374"/>
                <a:gd name="connsiteY451" fmla="*/ 196659 h 349586"/>
                <a:gd name="connsiteX452" fmla="*/ 226947 w 680374"/>
                <a:gd name="connsiteY452" fmla="*/ 198056 h 349586"/>
                <a:gd name="connsiteX453" fmla="*/ 230205 w 680374"/>
                <a:gd name="connsiteY453" fmla="*/ 197823 h 349586"/>
                <a:gd name="connsiteX454" fmla="*/ 231602 w 680374"/>
                <a:gd name="connsiteY454" fmla="*/ 197823 h 349586"/>
                <a:gd name="connsiteX455" fmla="*/ 233697 w 680374"/>
                <a:gd name="connsiteY455" fmla="*/ 198056 h 349586"/>
                <a:gd name="connsiteX456" fmla="*/ 236723 w 680374"/>
                <a:gd name="connsiteY456" fmla="*/ 195495 h 349586"/>
                <a:gd name="connsiteX457" fmla="*/ 234628 w 680374"/>
                <a:gd name="connsiteY457" fmla="*/ 196426 h 349586"/>
                <a:gd name="connsiteX458" fmla="*/ 230205 w 680374"/>
                <a:gd name="connsiteY458" fmla="*/ 195728 h 349586"/>
                <a:gd name="connsiteX459" fmla="*/ 226947 w 680374"/>
                <a:gd name="connsiteY459" fmla="*/ 194099 h 349586"/>
                <a:gd name="connsiteX460" fmla="*/ 223222 w 680374"/>
                <a:gd name="connsiteY460" fmla="*/ 193633 h 349586"/>
                <a:gd name="connsiteX461" fmla="*/ 217403 w 680374"/>
                <a:gd name="connsiteY461" fmla="*/ 192004 h 349586"/>
                <a:gd name="connsiteX462" fmla="*/ 215570 w 680374"/>
                <a:gd name="connsiteY462" fmla="*/ 190345 h 349586"/>
                <a:gd name="connsiteX463" fmla="*/ 106752 w 680374"/>
                <a:gd name="connsiteY463" fmla="*/ 188949 h 349586"/>
                <a:gd name="connsiteX464" fmla="*/ 109400 w 680374"/>
                <a:gd name="connsiteY464" fmla="*/ 190840 h 349586"/>
                <a:gd name="connsiteX465" fmla="*/ 104279 w 680374"/>
                <a:gd name="connsiteY465" fmla="*/ 188978 h 349586"/>
                <a:gd name="connsiteX466" fmla="*/ 106752 w 680374"/>
                <a:gd name="connsiteY466" fmla="*/ 188949 h 349586"/>
                <a:gd name="connsiteX467" fmla="*/ 189991 w 680374"/>
                <a:gd name="connsiteY467" fmla="*/ 186731 h 349586"/>
                <a:gd name="connsiteX468" fmla="*/ 190868 w 680374"/>
                <a:gd name="connsiteY468" fmla="*/ 188047 h 349586"/>
                <a:gd name="connsiteX469" fmla="*/ 189239 w 680374"/>
                <a:gd name="connsiteY469" fmla="*/ 188745 h 349586"/>
                <a:gd name="connsiteX470" fmla="*/ 185747 w 680374"/>
                <a:gd name="connsiteY470" fmla="*/ 189443 h 349586"/>
                <a:gd name="connsiteX471" fmla="*/ 184103 w 680374"/>
                <a:gd name="connsiteY471" fmla="*/ 188943 h 349586"/>
                <a:gd name="connsiteX472" fmla="*/ 184350 w 680374"/>
                <a:gd name="connsiteY472" fmla="*/ 187581 h 349586"/>
                <a:gd name="connsiteX473" fmla="*/ 186678 w 680374"/>
                <a:gd name="connsiteY473" fmla="*/ 187581 h 349586"/>
                <a:gd name="connsiteX474" fmla="*/ 188773 w 680374"/>
                <a:gd name="connsiteY474" fmla="*/ 186883 h 349586"/>
                <a:gd name="connsiteX475" fmla="*/ 127090 w 680374"/>
                <a:gd name="connsiteY475" fmla="*/ 185952 h 349586"/>
                <a:gd name="connsiteX476" fmla="*/ 130581 w 680374"/>
                <a:gd name="connsiteY476" fmla="*/ 186650 h 349586"/>
                <a:gd name="connsiteX477" fmla="*/ 130814 w 680374"/>
                <a:gd name="connsiteY477" fmla="*/ 187348 h 349586"/>
                <a:gd name="connsiteX478" fmla="*/ 127323 w 680374"/>
                <a:gd name="connsiteY478" fmla="*/ 186650 h 349586"/>
                <a:gd name="connsiteX479" fmla="*/ 127090 w 680374"/>
                <a:gd name="connsiteY479" fmla="*/ 185952 h 349586"/>
                <a:gd name="connsiteX480" fmla="*/ 87985 w 680374"/>
                <a:gd name="connsiteY480" fmla="*/ 185486 h 349586"/>
                <a:gd name="connsiteX481" fmla="*/ 97994 w 680374"/>
                <a:gd name="connsiteY481" fmla="*/ 188978 h 349586"/>
                <a:gd name="connsiteX482" fmla="*/ 98227 w 680374"/>
                <a:gd name="connsiteY482" fmla="*/ 189676 h 349586"/>
                <a:gd name="connsiteX483" fmla="*/ 87985 w 680374"/>
                <a:gd name="connsiteY483" fmla="*/ 185486 h 349586"/>
                <a:gd name="connsiteX484" fmla="*/ 211584 w 680374"/>
                <a:gd name="connsiteY484" fmla="*/ 183391 h 349586"/>
                <a:gd name="connsiteX485" fmla="*/ 211584 w 680374"/>
                <a:gd name="connsiteY485" fmla="*/ 183624 h 349586"/>
                <a:gd name="connsiteX486" fmla="*/ 213446 w 680374"/>
                <a:gd name="connsiteY486" fmla="*/ 186185 h 349586"/>
                <a:gd name="connsiteX487" fmla="*/ 216007 w 680374"/>
                <a:gd name="connsiteY487" fmla="*/ 186185 h 349586"/>
                <a:gd name="connsiteX488" fmla="*/ 211584 w 680374"/>
                <a:gd name="connsiteY488" fmla="*/ 183391 h 349586"/>
                <a:gd name="connsiteX489" fmla="*/ 216472 w 680374"/>
                <a:gd name="connsiteY489" fmla="*/ 178736 h 349586"/>
                <a:gd name="connsiteX490" fmla="*/ 214610 w 680374"/>
                <a:gd name="connsiteY490" fmla="*/ 179667 h 349586"/>
                <a:gd name="connsiteX491" fmla="*/ 215308 w 680374"/>
                <a:gd name="connsiteY491" fmla="*/ 180831 h 349586"/>
                <a:gd name="connsiteX492" fmla="*/ 216938 w 680374"/>
                <a:gd name="connsiteY492" fmla="*/ 180133 h 349586"/>
                <a:gd name="connsiteX493" fmla="*/ 216472 w 680374"/>
                <a:gd name="connsiteY493" fmla="*/ 178736 h 349586"/>
                <a:gd name="connsiteX494" fmla="*/ 152927 w 680374"/>
                <a:gd name="connsiteY494" fmla="*/ 178503 h 349586"/>
                <a:gd name="connsiteX495" fmla="*/ 155488 w 680374"/>
                <a:gd name="connsiteY495" fmla="*/ 178969 h 349586"/>
                <a:gd name="connsiteX496" fmla="*/ 158513 w 680374"/>
                <a:gd name="connsiteY496" fmla="*/ 181297 h 349586"/>
                <a:gd name="connsiteX497" fmla="*/ 163169 w 680374"/>
                <a:gd name="connsiteY497" fmla="*/ 182693 h 349586"/>
                <a:gd name="connsiteX498" fmla="*/ 163402 w 680374"/>
                <a:gd name="connsiteY498" fmla="*/ 183392 h 349586"/>
                <a:gd name="connsiteX499" fmla="*/ 155255 w 680374"/>
                <a:gd name="connsiteY499" fmla="*/ 181995 h 349586"/>
                <a:gd name="connsiteX500" fmla="*/ 155022 w 680374"/>
                <a:gd name="connsiteY500" fmla="*/ 180133 h 349586"/>
                <a:gd name="connsiteX501" fmla="*/ 152927 w 680374"/>
                <a:gd name="connsiteY501" fmla="*/ 178969 h 349586"/>
                <a:gd name="connsiteX502" fmla="*/ 152927 w 680374"/>
                <a:gd name="connsiteY502" fmla="*/ 178503 h 349586"/>
                <a:gd name="connsiteX503" fmla="*/ 124762 w 680374"/>
                <a:gd name="connsiteY503" fmla="*/ 178271 h 349586"/>
                <a:gd name="connsiteX504" fmla="*/ 135702 w 680374"/>
                <a:gd name="connsiteY504" fmla="*/ 180598 h 349586"/>
                <a:gd name="connsiteX505" fmla="*/ 135004 w 680374"/>
                <a:gd name="connsiteY505" fmla="*/ 182228 h 349586"/>
                <a:gd name="connsiteX506" fmla="*/ 130581 w 680374"/>
                <a:gd name="connsiteY506" fmla="*/ 180831 h 349586"/>
                <a:gd name="connsiteX507" fmla="*/ 128486 w 680374"/>
                <a:gd name="connsiteY507" fmla="*/ 180366 h 349586"/>
                <a:gd name="connsiteX508" fmla="*/ 126624 w 680374"/>
                <a:gd name="connsiteY508" fmla="*/ 180598 h 349586"/>
                <a:gd name="connsiteX509" fmla="*/ 124762 w 680374"/>
                <a:gd name="connsiteY509" fmla="*/ 178271 h 349586"/>
                <a:gd name="connsiteX510" fmla="*/ 74718 w 680374"/>
                <a:gd name="connsiteY510" fmla="*/ 177805 h 349586"/>
                <a:gd name="connsiteX511" fmla="*/ 78908 w 680374"/>
                <a:gd name="connsiteY511" fmla="*/ 179202 h 349586"/>
                <a:gd name="connsiteX512" fmla="*/ 82166 w 680374"/>
                <a:gd name="connsiteY512" fmla="*/ 181064 h 349586"/>
                <a:gd name="connsiteX513" fmla="*/ 82166 w 680374"/>
                <a:gd name="connsiteY513" fmla="*/ 181995 h 349586"/>
                <a:gd name="connsiteX514" fmla="*/ 77278 w 680374"/>
                <a:gd name="connsiteY514" fmla="*/ 180598 h 349586"/>
                <a:gd name="connsiteX515" fmla="*/ 74718 w 680374"/>
                <a:gd name="connsiteY515" fmla="*/ 179434 h 349586"/>
                <a:gd name="connsiteX516" fmla="*/ 73554 w 680374"/>
                <a:gd name="connsiteY516" fmla="*/ 178038 h 349586"/>
                <a:gd name="connsiteX517" fmla="*/ 74718 w 680374"/>
                <a:gd name="connsiteY517" fmla="*/ 177805 h 349586"/>
                <a:gd name="connsiteX518" fmla="*/ 623579 w 680374"/>
                <a:gd name="connsiteY518" fmla="*/ 177805 h 349586"/>
                <a:gd name="connsiteX519" fmla="*/ 621717 w 680374"/>
                <a:gd name="connsiteY519" fmla="*/ 181064 h 349586"/>
                <a:gd name="connsiteX520" fmla="*/ 621252 w 680374"/>
                <a:gd name="connsiteY520" fmla="*/ 181529 h 349586"/>
                <a:gd name="connsiteX521" fmla="*/ 619390 w 680374"/>
                <a:gd name="connsiteY521" fmla="*/ 179900 h 349586"/>
                <a:gd name="connsiteX522" fmla="*/ 619157 w 680374"/>
                <a:gd name="connsiteY522" fmla="*/ 181529 h 349586"/>
                <a:gd name="connsiteX523" fmla="*/ 620088 w 680374"/>
                <a:gd name="connsiteY523" fmla="*/ 188978 h 349586"/>
                <a:gd name="connsiteX524" fmla="*/ 622415 w 680374"/>
                <a:gd name="connsiteY524" fmla="*/ 192004 h 349586"/>
                <a:gd name="connsiteX525" fmla="*/ 628700 w 680374"/>
                <a:gd name="connsiteY525" fmla="*/ 186883 h 349586"/>
                <a:gd name="connsiteX526" fmla="*/ 628933 w 680374"/>
                <a:gd name="connsiteY526" fmla="*/ 186417 h 349586"/>
                <a:gd name="connsiteX527" fmla="*/ 626140 w 680374"/>
                <a:gd name="connsiteY527" fmla="*/ 181064 h 349586"/>
                <a:gd name="connsiteX528" fmla="*/ 623579 w 680374"/>
                <a:gd name="connsiteY528" fmla="*/ 177805 h 349586"/>
                <a:gd name="connsiteX529" fmla="*/ 191333 w 680374"/>
                <a:gd name="connsiteY529" fmla="*/ 176176 h 349586"/>
                <a:gd name="connsiteX530" fmla="*/ 189704 w 680374"/>
                <a:gd name="connsiteY530" fmla="*/ 177572 h 349586"/>
                <a:gd name="connsiteX531" fmla="*/ 192497 w 680374"/>
                <a:gd name="connsiteY531" fmla="*/ 178038 h 349586"/>
                <a:gd name="connsiteX532" fmla="*/ 192730 w 680374"/>
                <a:gd name="connsiteY532" fmla="*/ 176641 h 349586"/>
                <a:gd name="connsiteX533" fmla="*/ 191333 w 680374"/>
                <a:gd name="connsiteY533" fmla="*/ 176176 h 349586"/>
                <a:gd name="connsiteX534" fmla="*/ 118478 w 680374"/>
                <a:gd name="connsiteY534" fmla="*/ 175943 h 349586"/>
                <a:gd name="connsiteX535" fmla="*/ 120805 w 680374"/>
                <a:gd name="connsiteY535" fmla="*/ 177107 h 349586"/>
                <a:gd name="connsiteX536" fmla="*/ 120805 w 680374"/>
                <a:gd name="connsiteY536" fmla="*/ 177805 h 349586"/>
                <a:gd name="connsiteX537" fmla="*/ 118245 w 680374"/>
                <a:gd name="connsiteY537" fmla="*/ 177339 h 349586"/>
                <a:gd name="connsiteX538" fmla="*/ 120107 w 680374"/>
                <a:gd name="connsiteY538" fmla="*/ 179202 h 349586"/>
                <a:gd name="connsiteX539" fmla="*/ 118478 w 680374"/>
                <a:gd name="connsiteY539" fmla="*/ 180598 h 349586"/>
                <a:gd name="connsiteX540" fmla="*/ 117547 w 680374"/>
                <a:gd name="connsiteY540" fmla="*/ 178736 h 349586"/>
                <a:gd name="connsiteX541" fmla="*/ 116150 w 680374"/>
                <a:gd name="connsiteY541" fmla="*/ 178503 h 349586"/>
                <a:gd name="connsiteX542" fmla="*/ 114521 w 680374"/>
                <a:gd name="connsiteY542" fmla="*/ 178503 h 349586"/>
                <a:gd name="connsiteX543" fmla="*/ 114288 w 680374"/>
                <a:gd name="connsiteY543" fmla="*/ 177805 h 349586"/>
                <a:gd name="connsiteX544" fmla="*/ 118478 w 680374"/>
                <a:gd name="connsiteY544" fmla="*/ 175943 h 349586"/>
                <a:gd name="connsiteX545" fmla="*/ 105908 w 680374"/>
                <a:gd name="connsiteY545" fmla="*/ 174546 h 349586"/>
                <a:gd name="connsiteX546" fmla="*/ 108236 w 680374"/>
                <a:gd name="connsiteY546" fmla="*/ 175477 h 349586"/>
                <a:gd name="connsiteX547" fmla="*/ 108701 w 680374"/>
                <a:gd name="connsiteY547" fmla="*/ 176874 h 349586"/>
                <a:gd name="connsiteX548" fmla="*/ 105908 w 680374"/>
                <a:gd name="connsiteY548" fmla="*/ 175245 h 349586"/>
                <a:gd name="connsiteX549" fmla="*/ 105908 w 680374"/>
                <a:gd name="connsiteY549" fmla="*/ 174546 h 349586"/>
                <a:gd name="connsiteX550" fmla="*/ 176436 w 680374"/>
                <a:gd name="connsiteY550" fmla="*/ 173848 h 349586"/>
                <a:gd name="connsiteX551" fmla="*/ 176204 w 680374"/>
                <a:gd name="connsiteY551" fmla="*/ 175710 h 349586"/>
                <a:gd name="connsiteX552" fmla="*/ 178299 w 680374"/>
                <a:gd name="connsiteY552" fmla="*/ 176408 h 349586"/>
                <a:gd name="connsiteX553" fmla="*/ 181325 w 680374"/>
                <a:gd name="connsiteY553" fmla="*/ 176641 h 349586"/>
                <a:gd name="connsiteX554" fmla="*/ 184583 w 680374"/>
                <a:gd name="connsiteY554" fmla="*/ 176641 h 349586"/>
                <a:gd name="connsiteX555" fmla="*/ 179928 w 680374"/>
                <a:gd name="connsiteY555" fmla="*/ 174779 h 349586"/>
                <a:gd name="connsiteX556" fmla="*/ 177135 w 680374"/>
                <a:gd name="connsiteY556" fmla="*/ 174546 h 349586"/>
                <a:gd name="connsiteX557" fmla="*/ 176436 w 680374"/>
                <a:gd name="connsiteY557" fmla="*/ 173848 h 349586"/>
                <a:gd name="connsiteX558" fmla="*/ 155720 w 680374"/>
                <a:gd name="connsiteY558" fmla="*/ 173179 h 349586"/>
                <a:gd name="connsiteX559" fmla="*/ 161307 w 680374"/>
                <a:gd name="connsiteY559" fmla="*/ 175245 h 349586"/>
                <a:gd name="connsiteX560" fmla="*/ 150832 w 680374"/>
                <a:gd name="connsiteY560" fmla="*/ 173383 h 349586"/>
                <a:gd name="connsiteX561" fmla="*/ 155720 w 680374"/>
                <a:gd name="connsiteY561" fmla="*/ 173179 h 349586"/>
                <a:gd name="connsiteX562" fmla="*/ 115452 w 680374"/>
                <a:gd name="connsiteY562" fmla="*/ 171520 h 349586"/>
                <a:gd name="connsiteX563" fmla="*/ 118943 w 680374"/>
                <a:gd name="connsiteY563" fmla="*/ 173848 h 349586"/>
                <a:gd name="connsiteX564" fmla="*/ 116383 w 680374"/>
                <a:gd name="connsiteY564" fmla="*/ 174081 h 349586"/>
                <a:gd name="connsiteX565" fmla="*/ 115452 w 680374"/>
                <a:gd name="connsiteY565" fmla="*/ 171520 h 349586"/>
                <a:gd name="connsiteX566" fmla="*/ 183419 w 680374"/>
                <a:gd name="connsiteY566" fmla="*/ 165468 h 349586"/>
                <a:gd name="connsiteX567" fmla="*/ 181325 w 680374"/>
                <a:gd name="connsiteY567" fmla="*/ 167331 h 349586"/>
                <a:gd name="connsiteX568" fmla="*/ 181325 w 680374"/>
                <a:gd name="connsiteY568" fmla="*/ 169891 h 349586"/>
                <a:gd name="connsiteX569" fmla="*/ 183187 w 680374"/>
                <a:gd name="connsiteY569" fmla="*/ 170589 h 349586"/>
                <a:gd name="connsiteX570" fmla="*/ 187377 w 680374"/>
                <a:gd name="connsiteY570" fmla="*/ 168494 h 349586"/>
                <a:gd name="connsiteX571" fmla="*/ 187377 w 680374"/>
                <a:gd name="connsiteY571" fmla="*/ 166865 h 349586"/>
                <a:gd name="connsiteX572" fmla="*/ 185514 w 680374"/>
                <a:gd name="connsiteY572" fmla="*/ 165701 h 349586"/>
                <a:gd name="connsiteX573" fmla="*/ 183419 w 680374"/>
                <a:gd name="connsiteY573" fmla="*/ 165468 h 349586"/>
                <a:gd name="connsiteX574" fmla="*/ 142790 w 680374"/>
                <a:gd name="connsiteY574" fmla="*/ 164385 h 349586"/>
                <a:gd name="connsiteX575" fmla="*/ 145740 w 680374"/>
                <a:gd name="connsiteY575" fmla="*/ 166603 h 349586"/>
                <a:gd name="connsiteX576" fmla="*/ 146974 w 680374"/>
                <a:gd name="connsiteY576" fmla="*/ 166616 h 349586"/>
                <a:gd name="connsiteX577" fmla="*/ 143849 w 680374"/>
                <a:gd name="connsiteY577" fmla="*/ 164683 h 349586"/>
                <a:gd name="connsiteX578" fmla="*/ 172945 w 680374"/>
                <a:gd name="connsiteY578" fmla="*/ 163373 h 349586"/>
                <a:gd name="connsiteX579" fmla="*/ 168755 w 680374"/>
                <a:gd name="connsiteY579" fmla="*/ 165468 h 349586"/>
                <a:gd name="connsiteX580" fmla="*/ 173876 w 680374"/>
                <a:gd name="connsiteY580" fmla="*/ 168494 h 349586"/>
                <a:gd name="connsiteX581" fmla="*/ 171316 w 680374"/>
                <a:gd name="connsiteY581" fmla="*/ 166167 h 349586"/>
                <a:gd name="connsiteX582" fmla="*/ 173411 w 680374"/>
                <a:gd name="connsiteY582" fmla="*/ 166167 h 349586"/>
                <a:gd name="connsiteX583" fmla="*/ 178066 w 680374"/>
                <a:gd name="connsiteY583" fmla="*/ 167563 h 349586"/>
                <a:gd name="connsiteX584" fmla="*/ 179462 w 680374"/>
                <a:gd name="connsiteY584" fmla="*/ 165701 h 349586"/>
                <a:gd name="connsiteX585" fmla="*/ 175273 w 680374"/>
                <a:gd name="connsiteY585" fmla="*/ 164537 h 349586"/>
                <a:gd name="connsiteX586" fmla="*/ 172945 w 680374"/>
                <a:gd name="connsiteY586" fmla="*/ 163373 h 349586"/>
                <a:gd name="connsiteX587" fmla="*/ 630795 w 680374"/>
                <a:gd name="connsiteY587" fmla="*/ 158951 h 349586"/>
                <a:gd name="connsiteX588" fmla="*/ 635683 w 680374"/>
                <a:gd name="connsiteY588" fmla="*/ 162210 h 349586"/>
                <a:gd name="connsiteX589" fmla="*/ 630562 w 680374"/>
                <a:gd name="connsiteY589" fmla="*/ 165934 h 349586"/>
                <a:gd name="connsiteX590" fmla="*/ 629864 w 680374"/>
                <a:gd name="connsiteY590" fmla="*/ 164072 h 349586"/>
                <a:gd name="connsiteX591" fmla="*/ 626838 w 680374"/>
                <a:gd name="connsiteY591" fmla="*/ 162908 h 349586"/>
                <a:gd name="connsiteX592" fmla="*/ 622648 w 680374"/>
                <a:gd name="connsiteY592" fmla="*/ 164305 h 349586"/>
                <a:gd name="connsiteX593" fmla="*/ 622415 w 680374"/>
                <a:gd name="connsiteY593" fmla="*/ 163141 h 349586"/>
                <a:gd name="connsiteX594" fmla="*/ 622881 w 680374"/>
                <a:gd name="connsiteY594" fmla="*/ 161977 h 349586"/>
                <a:gd name="connsiteX595" fmla="*/ 630795 w 680374"/>
                <a:gd name="connsiteY595" fmla="*/ 158951 h 349586"/>
                <a:gd name="connsiteX596" fmla="*/ 170676 w 680374"/>
                <a:gd name="connsiteY596" fmla="*/ 152870 h 349586"/>
                <a:gd name="connsiteX597" fmla="*/ 169686 w 680374"/>
                <a:gd name="connsiteY597" fmla="*/ 154761 h 349586"/>
                <a:gd name="connsiteX598" fmla="*/ 172712 w 680374"/>
                <a:gd name="connsiteY598" fmla="*/ 152899 h 349586"/>
                <a:gd name="connsiteX599" fmla="*/ 170676 w 680374"/>
                <a:gd name="connsiteY599" fmla="*/ 152870 h 349586"/>
                <a:gd name="connsiteX600" fmla="*/ 54002 w 680374"/>
                <a:gd name="connsiteY600" fmla="*/ 152666 h 349586"/>
                <a:gd name="connsiteX601" fmla="*/ 58191 w 680374"/>
                <a:gd name="connsiteY601" fmla="*/ 153597 h 349586"/>
                <a:gd name="connsiteX602" fmla="*/ 58424 w 680374"/>
                <a:gd name="connsiteY602" fmla="*/ 154296 h 349586"/>
                <a:gd name="connsiteX603" fmla="*/ 54467 w 680374"/>
                <a:gd name="connsiteY603" fmla="*/ 153365 h 349586"/>
                <a:gd name="connsiteX604" fmla="*/ 54002 w 680374"/>
                <a:gd name="connsiteY604" fmla="*/ 152666 h 349586"/>
                <a:gd name="connsiteX605" fmla="*/ 45389 w 680374"/>
                <a:gd name="connsiteY605" fmla="*/ 150804 h 349586"/>
                <a:gd name="connsiteX606" fmla="*/ 52605 w 680374"/>
                <a:gd name="connsiteY606" fmla="*/ 152667 h 349586"/>
                <a:gd name="connsiteX607" fmla="*/ 52838 w 680374"/>
                <a:gd name="connsiteY607" fmla="*/ 153132 h 349586"/>
                <a:gd name="connsiteX608" fmla="*/ 45622 w 680374"/>
                <a:gd name="connsiteY608" fmla="*/ 151503 h 349586"/>
                <a:gd name="connsiteX609" fmla="*/ 45389 w 680374"/>
                <a:gd name="connsiteY609" fmla="*/ 150804 h 349586"/>
                <a:gd name="connsiteX610" fmla="*/ 177659 w 680374"/>
                <a:gd name="connsiteY610" fmla="*/ 147022 h 349586"/>
                <a:gd name="connsiteX611" fmla="*/ 174574 w 680374"/>
                <a:gd name="connsiteY611" fmla="*/ 148476 h 349586"/>
                <a:gd name="connsiteX612" fmla="*/ 181790 w 680374"/>
                <a:gd name="connsiteY612" fmla="*/ 148011 h 349586"/>
                <a:gd name="connsiteX613" fmla="*/ 177659 w 680374"/>
                <a:gd name="connsiteY613" fmla="*/ 147022 h 349586"/>
                <a:gd name="connsiteX614" fmla="*/ 81934 w 680374"/>
                <a:gd name="connsiteY614" fmla="*/ 146847 h 349586"/>
                <a:gd name="connsiteX615" fmla="*/ 86123 w 680374"/>
                <a:gd name="connsiteY615" fmla="*/ 147546 h 349586"/>
                <a:gd name="connsiteX616" fmla="*/ 87287 w 680374"/>
                <a:gd name="connsiteY616" fmla="*/ 147313 h 349586"/>
                <a:gd name="connsiteX617" fmla="*/ 90546 w 680374"/>
                <a:gd name="connsiteY617" fmla="*/ 147313 h 349586"/>
                <a:gd name="connsiteX618" fmla="*/ 94736 w 680374"/>
                <a:gd name="connsiteY618" fmla="*/ 148477 h 349586"/>
                <a:gd name="connsiteX619" fmla="*/ 95434 w 680374"/>
                <a:gd name="connsiteY619" fmla="*/ 148477 h 349586"/>
                <a:gd name="connsiteX620" fmla="*/ 98460 w 680374"/>
                <a:gd name="connsiteY620" fmla="*/ 150571 h 349586"/>
                <a:gd name="connsiteX621" fmla="*/ 96365 w 680374"/>
                <a:gd name="connsiteY621" fmla="*/ 151270 h 349586"/>
                <a:gd name="connsiteX622" fmla="*/ 93106 w 680374"/>
                <a:gd name="connsiteY622" fmla="*/ 150106 h 349586"/>
                <a:gd name="connsiteX623" fmla="*/ 89848 w 680374"/>
                <a:gd name="connsiteY623" fmla="*/ 150106 h 349586"/>
                <a:gd name="connsiteX624" fmla="*/ 86356 w 680374"/>
                <a:gd name="connsiteY624" fmla="*/ 149873 h 349586"/>
                <a:gd name="connsiteX625" fmla="*/ 81701 w 680374"/>
                <a:gd name="connsiteY625" fmla="*/ 148477 h 349586"/>
                <a:gd name="connsiteX626" fmla="*/ 81934 w 680374"/>
                <a:gd name="connsiteY626" fmla="*/ 146847 h 349586"/>
                <a:gd name="connsiteX627" fmla="*/ 122056 w 680374"/>
                <a:gd name="connsiteY627" fmla="*/ 146440 h 349586"/>
                <a:gd name="connsiteX628" fmla="*/ 124297 w 680374"/>
                <a:gd name="connsiteY628" fmla="*/ 146614 h 349586"/>
                <a:gd name="connsiteX629" fmla="*/ 124762 w 680374"/>
                <a:gd name="connsiteY629" fmla="*/ 147778 h 349586"/>
                <a:gd name="connsiteX630" fmla="*/ 122435 w 680374"/>
                <a:gd name="connsiteY630" fmla="*/ 149408 h 349586"/>
                <a:gd name="connsiteX631" fmla="*/ 122056 w 680374"/>
                <a:gd name="connsiteY631" fmla="*/ 146440 h 349586"/>
                <a:gd name="connsiteX632" fmla="*/ 157932 w 680374"/>
                <a:gd name="connsiteY632" fmla="*/ 145276 h 349586"/>
                <a:gd name="connsiteX633" fmla="*/ 154556 w 680374"/>
                <a:gd name="connsiteY633" fmla="*/ 146149 h 349586"/>
                <a:gd name="connsiteX634" fmla="*/ 162703 w 680374"/>
                <a:gd name="connsiteY634" fmla="*/ 146847 h 349586"/>
                <a:gd name="connsiteX635" fmla="*/ 157932 w 680374"/>
                <a:gd name="connsiteY635" fmla="*/ 145276 h 349586"/>
                <a:gd name="connsiteX636" fmla="*/ 56795 w 680374"/>
                <a:gd name="connsiteY636" fmla="*/ 143821 h 349586"/>
                <a:gd name="connsiteX637" fmla="*/ 64010 w 680374"/>
                <a:gd name="connsiteY637" fmla="*/ 144985 h 349586"/>
                <a:gd name="connsiteX638" fmla="*/ 64243 w 680374"/>
                <a:gd name="connsiteY638" fmla="*/ 145451 h 349586"/>
                <a:gd name="connsiteX639" fmla="*/ 57027 w 680374"/>
                <a:gd name="connsiteY639" fmla="*/ 144287 h 349586"/>
                <a:gd name="connsiteX640" fmla="*/ 56795 w 680374"/>
                <a:gd name="connsiteY640" fmla="*/ 143821 h 349586"/>
                <a:gd name="connsiteX641" fmla="*/ 64942 w 680374"/>
                <a:gd name="connsiteY641" fmla="*/ 141959 h 349586"/>
                <a:gd name="connsiteX642" fmla="*/ 68433 w 680374"/>
                <a:gd name="connsiteY642" fmla="*/ 142192 h 349586"/>
                <a:gd name="connsiteX643" fmla="*/ 69830 w 680374"/>
                <a:gd name="connsiteY643" fmla="*/ 144287 h 349586"/>
                <a:gd name="connsiteX644" fmla="*/ 65174 w 680374"/>
                <a:gd name="connsiteY644" fmla="*/ 142425 h 349586"/>
                <a:gd name="connsiteX645" fmla="*/ 64942 w 680374"/>
                <a:gd name="connsiteY645" fmla="*/ 141959 h 349586"/>
                <a:gd name="connsiteX646" fmla="*/ 173643 w 680374"/>
                <a:gd name="connsiteY646" fmla="*/ 138700 h 349586"/>
                <a:gd name="connsiteX647" fmla="*/ 175040 w 680374"/>
                <a:gd name="connsiteY647" fmla="*/ 140795 h 349586"/>
                <a:gd name="connsiteX648" fmla="*/ 171781 w 680374"/>
                <a:gd name="connsiteY648" fmla="*/ 141261 h 349586"/>
                <a:gd name="connsiteX649" fmla="*/ 174807 w 680374"/>
                <a:gd name="connsiteY649" fmla="*/ 143356 h 349586"/>
                <a:gd name="connsiteX650" fmla="*/ 175273 w 680374"/>
                <a:gd name="connsiteY650" fmla="*/ 144520 h 349586"/>
                <a:gd name="connsiteX651" fmla="*/ 178997 w 680374"/>
                <a:gd name="connsiteY651" fmla="*/ 144985 h 349586"/>
                <a:gd name="connsiteX652" fmla="*/ 177367 w 680374"/>
                <a:gd name="connsiteY652" fmla="*/ 143356 h 349586"/>
                <a:gd name="connsiteX653" fmla="*/ 180859 w 680374"/>
                <a:gd name="connsiteY653" fmla="*/ 142425 h 349586"/>
                <a:gd name="connsiteX654" fmla="*/ 180626 w 680374"/>
                <a:gd name="connsiteY654" fmla="*/ 141726 h 349586"/>
                <a:gd name="connsiteX655" fmla="*/ 173643 w 680374"/>
                <a:gd name="connsiteY655" fmla="*/ 138700 h 349586"/>
                <a:gd name="connsiteX656" fmla="*/ 47717 w 680374"/>
                <a:gd name="connsiteY656" fmla="*/ 138002 h 349586"/>
                <a:gd name="connsiteX657" fmla="*/ 49113 w 680374"/>
                <a:gd name="connsiteY657" fmla="*/ 138235 h 349586"/>
                <a:gd name="connsiteX658" fmla="*/ 52605 w 680374"/>
                <a:gd name="connsiteY658" fmla="*/ 139399 h 349586"/>
                <a:gd name="connsiteX659" fmla="*/ 55398 w 680374"/>
                <a:gd name="connsiteY659" fmla="*/ 139864 h 349586"/>
                <a:gd name="connsiteX660" fmla="*/ 56096 w 680374"/>
                <a:gd name="connsiteY660" fmla="*/ 139864 h 349586"/>
                <a:gd name="connsiteX661" fmla="*/ 59122 w 680374"/>
                <a:gd name="connsiteY661" fmla="*/ 141028 h 349586"/>
                <a:gd name="connsiteX662" fmla="*/ 57260 w 680374"/>
                <a:gd name="connsiteY662" fmla="*/ 141494 h 349586"/>
                <a:gd name="connsiteX663" fmla="*/ 49346 w 680374"/>
                <a:gd name="connsiteY663" fmla="*/ 140330 h 349586"/>
                <a:gd name="connsiteX664" fmla="*/ 47484 w 680374"/>
                <a:gd name="connsiteY664" fmla="*/ 139399 h 349586"/>
                <a:gd name="connsiteX665" fmla="*/ 48648 w 680374"/>
                <a:gd name="connsiteY665" fmla="*/ 138700 h 349586"/>
                <a:gd name="connsiteX666" fmla="*/ 47717 w 680374"/>
                <a:gd name="connsiteY666" fmla="*/ 138002 h 349586"/>
                <a:gd name="connsiteX667" fmla="*/ 161277 w 680374"/>
                <a:gd name="connsiteY667" fmla="*/ 135413 h 349586"/>
                <a:gd name="connsiteX668" fmla="*/ 157350 w 680374"/>
                <a:gd name="connsiteY668" fmla="*/ 135442 h 349586"/>
                <a:gd name="connsiteX669" fmla="*/ 151531 w 680374"/>
                <a:gd name="connsiteY669" fmla="*/ 135442 h 349586"/>
                <a:gd name="connsiteX670" fmla="*/ 148970 w 680374"/>
                <a:gd name="connsiteY670" fmla="*/ 136606 h 349586"/>
                <a:gd name="connsiteX671" fmla="*/ 151763 w 680374"/>
                <a:gd name="connsiteY671" fmla="*/ 140795 h 349586"/>
                <a:gd name="connsiteX672" fmla="*/ 152694 w 680374"/>
                <a:gd name="connsiteY672" fmla="*/ 141494 h 349586"/>
                <a:gd name="connsiteX673" fmla="*/ 156419 w 680374"/>
                <a:gd name="connsiteY673" fmla="*/ 141726 h 349586"/>
                <a:gd name="connsiteX674" fmla="*/ 156419 w 680374"/>
                <a:gd name="connsiteY674" fmla="*/ 140795 h 349586"/>
                <a:gd name="connsiteX675" fmla="*/ 152462 w 680374"/>
                <a:gd name="connsiteY675" fmla="*/ 138002 h 349586"/>
                <a:gd name="connsiteX676" fmla="*/ 165729 w 680374"/>
                <a:gd name="connsiteY676" fmla="*/ 137304 h 349586"/>
                <a:gd name="connsiteX677" fmla="*/ 161277 w 680374"/>
                <a:gd name="connsiteY677" fmla="*/ 135413 h 349586"/>
                <a:gd name="connsiteX678" fmla="*/ 621019 w 680374"/>
                <a:gd name="connsiteY678" fmla="*/ 134511 h 349586"/>
                <a:gd name="connsiteX679" fmla="*/ 618226 w 680374"/>
                <a:gd name="connsiteY679" fmla="*/ 140097 h 349586"/>
                <a:gd name="connsiteX680" fmla="*/ 618691 w 680374"/>
                <a:gd name="connsiteY680" fmla="*/ 142425 h 349586"/>
                <a:gd name="connsiteX681" fmla="*/ 620321 w 680374"/>
                <a:gd name="connsiteY681" fmla="*/ 140795 h 349586"/>
                <a:gd name="connsiteX682" fmla="*/ 621019 w 680374"/>
                <a:gd name="connsiteY682" fmla="*/ 134511 h 349586"/>
                <a:gd name="connsiteX683" fmla="*/ 175738 w 680374"/>
                <a:gd name="connsiteY683" fmla="*/ 133723 h 349586"/>
                <a:gd name="connsiteX684" fmla="*/ 175738 w 680374"/>
                <a:gd name="connsiteY684" fmla="*/ 134511 h 349586"/>
                <a:gd name="connsiteX685" fmla="*/ 175166 w 680374"/>
                <a:gd name="connsiteY685" fmla="*/ 133811 h 349586"/>
                <a:gd name="connsiteX686" fmla="*/ 145711 w 680374"/>
                <a:gd name="connsiteY686" fmla="*/ 133114 h 349586"/>
                <a:gd name="connsiteX687" fmla="*/ 148970 w 680374"/>
                <a:gd name="connsiteY687" fmla="*/ 133347 h 349586"/>
                <a:gd name="connsiteX688" fmla="*/ 149092 w 680374"/>
                <a:gd name="connsiteY688" fmla="*/ 133836 h 349586"/>
                <a:gd name="connsiteX689" fmla="*/ 145766 w 680374"/>
                <a:gd name="connsiteY689" fmla="*/ 133930 h 349586"/>
                <a:gd name="connsiteX690" fmla="*/ 175738 w 680374"/>
                <a:gd name="connsiteY690" fmla="*/ 132183 h 349586"/>
                <a:gd name="connsiteX691" fmla="*/ 176204 w 680374"/>
                <a:gd name="connsiteY691" fmla="*/ 132183 h 349586"/>
                <a:gd name="connsiteX692" fmla="*/ 177055 w 680374"/>
                <a:gd name="connsiteY692" fmla="*/ 133520 h 349586"/>
                <a:gd name="connsiteX693" fmla="*/ 175738 w 680374"/>
                <a:gd name="connsiteY693" fmla="*/ 133723 h 349586"/>
                <a:gd name="connsiteX694" fmla="*/ 173643 w 680374"/>
                <a:gd name="connsiteY694" fmla="*/ 131950 h 349586"/>
                <a:gd name="connsiteX695" fmla="*/ 175166 w 680374"/>
                <a:gd name="connsiteY695" fmla="*/ 133811 h 349586"/>
                <a:gd name="connsiteX696" fmla="*/ 174413 w 680374"/>
                <a:gd name="connsiteY696" fmla="*/ 133927 h 349586"/>
                <a:gd name="connsiteX697" fmla="*/ 173178 w 680374"/>
                <a:gd name="connsiteY697" fmla="*/ 132183 h 349586"/>
                <a:gd name="connsiteX698" fmla="*/ 173643 w 680374"/>
                <a:gd name="connsiteY698" fmla="*/ 131950 h 349586"/>
                <a:gd name="connsiteX699" fmla="*/ 119176 w 680374"/>
                <a:gd name="connsiteY699" fmla="*/ 129623 h 349586"/>
                <a:gd name="connsiteX700" fmla="*/ 120340 w 680374"/>
                <a:gd name="connsiteY700" fmla="*/ 131019 h 349586"/>
                <a:gd name="connsiteX701" fmla="*/ 119409 w 680374"/>
                <a:gd name="connsiteY701" fmla="*/ 132183 h 349586"/>
                <a:gd name="connsiteX702" fmla="*/ 118478 w 680374"/>
                <a:gd name="connsiteY702" fmla="*/ 131252 h 349586"/>
                <a:gd name="connsiteX703" fmla="*/ 118012 w 680374"/>
                <a:gd name="connsiteY703" fmla="*/ 129855 h 349586"/>
                <a:gd name="connsiteX704" fmla="*/ 119176 w 680374"/>
                <a:gd name="connsiteY704" fmla="*/ 129623 h 349586"/>
                <a:gd name="connsiteX705" fmla="*/ 664546 w 680374"/>
                <a:gd name="connsiteY705" fmla="*/ 126364 h 349586"/>
                <a:gd name="connsiteX706" fmla="*/ 665477 w 680374"/>
                <a:gd name="connsiteY706" fmla="*/ 127993 h 349586"/>
                <a:gd name="connsiteX707" fmla="*/ 664080 w 680374"/>
                <a:gd name="connsiteY707" fmla="*/ 129390 h 349586"/>
                <a:gd name="connsiteX708" fmla="*/ 662451 w 680374"/>
                <a:gd name="connsiteY708" fmla="*/ 127062 h 349586"/>
                <a:gd name="connsiteX709" fmla="*/ 664546 w 680374"/>
                <a:gd name="connsiteY709" fmla="*/ 126364 h 349586"/>
                <a:gd name="connsiteX710" fmla="*/ 98925 w 680374"/>
                <a:gd name="connsiteY710" fmla="*/ 125666 h 349586"/>
                <a:gd name="connsiteX711" fmla="*/ 101719 w 680374"/>
                <a:gd name="connsiteY711" fmla="*/ 126131 h 349586"/>
                <a:gd name="connsiteX712" fmla="*/ 101951 w 680374"/>
                <a:gd name="connsiteY712" fmla="*/ 126829 h 349586"/>
                <a:gd name="connsiteX713" fmla="*/ 99158 w 680374"/>
                <a:gd name="connsiteY713" fmla="*/ 126364 h 349586"/>
                <a:gd name="connsiteX714" fmla="*/ 98925 w 680374"/>
                <a:gd name="connsiteY714" fmla="*/ 125666 h 349586"/>
                <a:gd name="connsiteX715" fmla="*/ 52372 w 680374"/>
                <a:gd name="connsiteY715" fmla="*/ 121709 h 349586"/>
                <a:gd name="connsiteX716" fmla="*/ 55631 w 680374"/>
                <a:gd name="connsiteY716" fmla="*/ 122640 h 349586"/>
                <a:gd name="connsiteX717" fmla="*/ 55864 w 680374"/>
                <a:gd name="connsiteY717" fmla="*/ 123338 h 349586"/>
                <a:gd name="connsiteX718" fmla="*/ 52605 w 680374"/>
                <a:gd name="connsiteY718" fmla="*/ 122407 h 349586"/>
                <a:gd name="connsiteX719" fmla="*/ 52372 w 680374"/>
                <a:gd name="connsiteY719" fmla="*/ 121709 h 349586"/>
                <a:gd name="connsiteX720" fmla="*/ 156884 w 680374"/>
                <a:gd name="connsiteY720" fmla="*/ 121010 h 349586"/>
                <a:gd name="connsiteX721" fmla="*/ 161772 w 680374"/>
                <a:gd name="connsiteY721" fmla="*/ 121708 h 349586"/>
                <a:gd name="connsiteX722" fmla="*/ 157117 w 680374"/>
                <a:gd name="connsiteY722" fmla="*/ 121708 h 349586"/>
                <a:gd name="connsiteX723" fmla="*/ 156884 w 680374"/>
                <a:gd name="connsiteY723" fmla="*/ 121010 h 349586"/>
                <a:gd name="connsiteX724" fmla="*/ 150134 w 680374"/>
                <a:gd name="connsiteY724" fmla="*/ 119381 h 349586"/>
                <a:gd name="connsiteX725" fmla="*/ 150134 w 680374"/>
                <a:gd name="connsiteY725" fmla="*/ 121709 h 349586"/>
                <a:gd name="connsiteX726" fmla="*/ 148970 w 680374"/>
                <a:gd name="connsiteY726" fmla="*/ 122640 h 349586"/>
                <a:gd name="connsiteX727" fmla="*/ 141754 w 680374"/>
                <a:gd name="connsiteY727" fmla="*/ 121941 h 349586"/>
                <a:gd name="connsiteX728" fmla="*/ 136634 w 680374"/>
                <a:gd name="connsiteY728" fmla="*/ 122407 h 349586"/>
                <a:gd name="connsiteX729" fmla="*/ 135004 w 680374"/>
                <a:gd name="connsiteY729" fmla="*/ 121941 h 349586"/>
                <a:gd name="connsiteX730" fmla="*/ 150134 w 680374"/>
                <a:gd name="connsiteY730" fmla="*/ 119381 h 349586"/>
                <a:gd name="connsiteX731" fmla="*/ 123366 w 680374"/>
                <a:gd name="connsiteY731" fmla="*/ 119381 h 349586"/>
                <a:gd name="connsiteX732" fmla="*/ 130349 w 680374"/>
                <a:gd name="connsiteY732" fmla="*/ 119846 h 349586"/>
                <a:gd name="connsiteX733" fmla="*/ 124530 w 680374"/>
                <a:gd name="connsiteY733" fmla="*/ 122174 h 349586"/>
                <a:gd name="connsiteX734" fmla="*/ 125228 w 680374"/>
                <a:gd name="connsiteY734" fmla="*/ 121243 h 349586"/>
                <a:gd name="connsiteX735" fmla="*/ 123366 w 680374"/>
                <a:gd name="connsiteY735" fmla="*/ 119381 h 349586"/>
                <a:gd name="connsiteX736" fmla="*/ 162878 w 680374"/>
                <a:gd name="connsiteY736" fmla="*/ 118944 h 349586"/>
                <a:gd name="connsiteX737" fmla="*/ 167126 w 680374"/>
                <a:gd name="connsiteY737" fmla="*/ 119846 h 349586"/>
                <a:gd name="connsiteX738" fmla="*/ 160375 w 680374"/>
                <a:gd name="connsiteY738" fmla="*/ 120312 h 349586"/>
                <a:gd name="connsiteX739" fmla="*/ 162878 w 680374"/>
                <a:gd name="connsiteY739" fmla="*/ 118944 h 349586"/>
                <a:gd name="connsiteX740" fmla="*/ 631028 w 680374"/>
                <a:gd name="connsiteY740" fmla="*/ 118217 h 349586"/>
                <a:gd name="connsiteX741" fmla="*/ 630562 w 680374"/>
                <a:gd name="connsiteY741" fmla="*/ 118915 h 349586"/>
                <a:gd name="connsiteX742" fmla="*/ 631261 w 680374"/>
                <a:gd name="connsiteY742" fmla="*/ 121941 h 349586"/>
                <a:gd name="connsiteX743" fmla="*/ 633123 w 680374"/>
                <a:gd name="connsiteY743" fmla="*/ 121243 h 349586"/>
                <a:gd name="connsiteX744" fmla="*/ 631028 w 680374"/>
                <a:gd name="connsiteY744" fmla="*/ 118217 h 349586"/>
                <a:gd name="connsiteX745" fmla="*/ 191566 w 680374"/>
                <a:gd name="connsiteY745" fmla="*/ 117519 h 349586"/>
                <a:gd name="connsiteX746" fmla="*/ 192963 w 680374"/>
                <a:gd name="connsiteY746" fmla="*/ 118217 h 349586"/>
                <a:gd name="connsiteX747" fmla="*/ 192497 w 680374"/>
                <a:gd name="connsiteY747" fmla="*/ 119381 h 349586"/>
                <a:gd name="connsiteX748" fmla="*/ 188307 w 680374"/>
                <a:gd name="connsiteY748" fmla="*/ 121010 h 349586"/>
                <a:gd name="connsiteX749" fmla="*/ 187609 w 680374"/>
                <a:gd name="connsiteY749" fmla="*/ 119846 h 349586"/>
                <a:gd name="connsiteX750" fmla="*/ 191566 w 680374"/>
                <a:gd name="connsiteY750" fmla="*/ 117519 h 349586"/>
                <a:gd name="connsiteX751" fmla="*/ 209867 w 680374"/>
                <a:gd name="connsiteY751" fmla="*/ 116791 h 349586"/>
                <a:gd name="connsiteX752" fmla="*/ 213213 w 680374"/>
                <a:gd name="connsiteY752" fmla="*/ 118683 h 349586"/>
                <a:gd name="connsiteX753" fmla="*/ 212980 w 680374"/>
                <a:gd name="connsiteY753" fmla="*/ 119148 h 349586"/>
                <a:gd name="connsiteX754" fmla="*/ 208325 w 680374"/>
                <a:gd name="connsiteY754" fmla="*/ 121476 h 349586"/>
                <a:gd name="connsiteX755" fmla="*/ 204135 w 680374"/>
                <a:gd name="connsiteY755" fmla="*/ 121243 h 349586"/>
                <a:gd name="connsiteX756" fmla="*/ 206696 w 680374"/>
                <a:gd name="connsiteY756" fmla="*/ 117519 h 349586"/>
                <a:gd name="connsiteX757" fmla="*/ 209867 w 680374"/>
                <a:gd name="connsiteY757" fmla="*/ 116791 h 349586"/>
                <a:gd name="connsiteX758" fmla="*/ 637691 w 680374"/>
                <a:gd name="connsiteY758" fmla="*/ 116704 h 349586"/>
                <a:gd name="connsiteX759" fmla="*/ 634287 w 680374"/>
                <a:gd name="connsiteY759" fmla="*/ 120079 h 349586"/>
                <a:gd name="connsiteX760" fmla="*/ 640571 w 680374"/>
                <a:gd name="connsiteY760" fmla="*/ 122174 h 349586"/>
                <a:gd name="connsiteX761" fmla="*/ 641735 w 680374"/>
                <a:gd name="connsiteY761" fmla="*/ 120545 h 349586"/>
                <a:gd name="connsiteX762" fmla="*/ 641270 w 680374"/>
                <a:gd name="connsiteY762" fmla="*/ 118217 h 349586"/>
                <a:gd name="connsiteX763" fmla="*/ 637691 w 680374"/>
                <a:gd name="connsiteY763" fmla="*/ 116704 h 349586"/>
                <a:gd name="connsiteX764" fmla="*/ 0 w 680374"/>
                <a:gd name="connsiteY764" fmla="*/ 115889 h 349586"/>
                <a:gd name="connsiteX765" fmla="*/ 9544 w 680374"/>
                <a:gd name="connsiteY765" fmla="*/ 117053 h 349586"/>
                <a:gd name="connsiteX766" fmla="*/ 10009 w 680374"/>
                <a:gd name="connsiteY766" fmla="*/ 117751 h 349586"/>
                <a:gd name="connsiteX767" fmla="*/ 466 w 680374"/>
                <a:gd name="connsiteY767" fmla="*/ 116355 h 349586"/>
                <a:gd name="connsiteX768" fmla="*/ 0 w 680374"/>
                <a:gd name="connsiteY768" fmla="*/ 115889 h 349586"/>
                <a:gd name="connsiteX769" fmla="*/ 196920 w 680374"/>
                <a:gd name="connsiteY769" fmla="*/ 115657 h 349586"/>
                <a:gd name="connsiteX770" fmla="*/ 197385 w 680374"/>
                <a:gd name="connsiteY770" fmla="*/ 116588 h 349586"/>
                <a:gd name="connsiteX771" fmla="*/ 190169 w 680374"/>
                <a:gd name="connsiteY771" fmla="*/ 116821 h 349586"/>
                <a:gd name="connsiteX772" fmla="*/ 189937 w 680374"/>
                <a:gd name="connsiteY772" fmla="*/ 116122 h 349586"/>
                <a:gd name="connsiteX773" fmla="*/ 196920 w 680374"/>
                <a:gd name="connsiteY773" fmla="*/ 115657 h 349586"/>
                <a:gd name="connsiteX774" fmla="*/ 47019 w 680374"/>
                <a:gd name="connsiteY774" fmla="*/ 110070 h 349586"/>
                <a:gd name="connsiteX775" fmla="*/ 52140 w 680374"/>
                <a:gd name="connsiteY775" fmla="*/ 110536 h 349586"/>
                <a:gd name="connsiteX776" fmla="*/ 52605 w 680374"/>
                <a:gd name="connsiteY776" fmla="*/ 111467 h 349586"/>
                <a:gd name="connsiteX777" fmla="*/ 47251 w 680374"/>
                <a:gd name="connsiteY777" fmla="*/ 110536 h 349586"/>
                <a:gd name="connsiteX778" fmla="*/ 47019 w 680374"/>
                <a:gd name="connsiteY778" fmla="*/ 110070 h 349586"/>
                <a:gd name="connsiteX779" fmla="*/ 228576 w 680374"/>
                <a:gd name="connsiteY779" fmla="*/ 109139 h 349586"/>
                <a:gd name="connsiteX780" fmla="*/ 228809 w 680374"/>
                <a:gd name="connsiteY780" fmla="*/ 110303 h 349586"/>
                <a:gd name="connsiteX781" fmla="*/ 224153 w 680374"/>
                <a:gd name="connsiteY781" fmla="*/ 110536 h 349586"/>
                <a:gd name="connsiteX782" fmla="*/ 223920 w 680374"/>
                <a:gd name="connsiteY782" fmla="*/ 109605 h 349586"/>
                <a:gd name="connsiteX783" fmla="*/ 228576 w 680374"/>
                <a:gd name="connsiteY783" fmla="*/ 109139 h 349586"/>
                <a:gd name="connsiteX784" fmla="*/ 153858 w 680374"/>
                <a:gd name="connsiteY784" fmla="*/ 106812 h 349586"/>
                <a:gd name="connsiteX785" fmla="*/ 154324 w 680374"/>
                <a:gd name="connsiteY785" fmla="*/ 107743 h 349586"/>
                <a:gd name="connsiteX786" fmla="*/ 151763 w 680374"/>
                <a:gd name="connsiteY786" fmla="*/ 108208 h 349586"/>
                <a:gd name="connsiteX787" fmla="*/ 148737 w 680374"/>
                <a:gd name="connsiteY787" fmla="*/ 108441 h 349586"/>
                <a:gd name="connsiteX788" fmla="*/ 148504 w 680374"/>
                <a:gd name="connsiteY788" fmla="*/ 107510 h 349586"/>
                <a:gd name="connsiteX789" fmla="*/ 153858 w 680374"/>
                <a:gd name="connsiteY789" fmla="*/ 106812 h 349586"/>
                <a:gd name="connsiteX790" fmla="*/ 165962 w 680374"/>
                <a:gd name="connsiteY790" fmla="*/ 105880 h 349586"/>
                <a:gd name="connsiteX791" fmla="*/ 162005 w 680374"/>
                <a:gd name="connsiteY791" fmla="*/ 106812 h 349586"/>
                <a:gd name="connsiteX792" fmla="*/ 161772 w 680374"/>
                <a:gd name="connsiteY792" fmla="*/ 106113 h 349586"/>
                <a:gd name="connsiteX793" fmla="*/ 165962 w 680374"/>
                <a:gd name="connsiteY793" fmla="*/ 105880 h 349586"/>
                <a:gd name="connsiteX794" fmla="*/ 302828 w 680374"/>
                <a:gd name="connsiteY794" fmla="*/ 104251 h 349586"/>
                <a:gd name="connsiteX795" fmla="*/ 293750 w 680374"/>
                <a:gd name="connsiteY795" fmla="*/ 104717 h 349586"/>
                <a:gd name="connsiteX796" fmla="*/ 282810 w 680374"/>
                <a:gd name="connsiteY796" fmla="*/ 105880 h 349586"/>
                <a:gd name="connsiteX797" fmla="*/ 275827 w 680374"/>
                <a:gd name="connsiteY797" fmla="*/ 106812 h 349586"/>
                <a:gd name="connsiteX798" fmla="*/ 271638 w 680374"/>
                <a:gd name="connsiteY798" fmla="*/ 108674 h 349586"/>
                <a:gd name="connsiteX799" fmla="*/ 271405 w 680374"/>
                <a:gd name="connsiteY799" fmla="*/ 111234 h 349586"/>
                <a:gd name="connsiteX800" fmla="*/ 274198 w 680374"/>
                <a:gd name="connsiteY800" fmla="*/ 112631 h 349586"/>
                <a:gd name="connsiteX801" fmla="*/ 271870 w 680374"/>
                <a:gd name="connsiteY801" fmla="*/ 113562 h 349586"/>
                <a:gd name="connsiteX802" fmla="*/ 274431 w 680374"/>
                <a:gd name="connsiteY802" fmla="*/ 115424 h 349586"/>
                <a:gd name="connsiteX803" fmla="*/ 277690 w 680374"/>
                <a:gd name="connsiteY803" fmla="*/ 116820 h 349586"/>
                <a:gd name="connsiteX804" fmla="*/ 281647 w 680374"/>
                <a:gd name="connsiteY804" fmla="*/ 114493 h 349586"/>
                <a:gd name="connsiteX805" fmla="*/ 281879 w 680374"/>
                <a:gd name="connsiteY805" fmla="*/ 112398 h 349586"/>
                <a:gd name="connsiteX806" fmla="*/ 288164 w 680374"/>
                <a:gd name="connsiteY806" fmla="*/ 110536 h 349586"/>
                <a:gd name="connsiteX807" fmla="*/ 286069 w 680374"/>
                <a:gd name="connsiteY807" fmla="*/ 112863 h 349586"/>
                <a:gd name="connsiteX808" fmla="*/ 286767 w 680374"/>
                <a:gd name="connsiteY808" fmla="*/ 113794 h 349586"/>
                <a:gd name="connsiteX809" fmla="*/ 291423 w 680374"/>
                <a:gd name="connsiteY809" fmla="*/ 110536 h 349586"/>
                <a:gd name="connsiteX810" fmla="*/ 295612 w 680374"/>
                <a:gd name="connsiteY810" fmla="*/ 107510 h 349586"/>
                <a:gd name="connsiteX811" fmla="*/ 297009 w 680374"/>
                <a:gd name="connsiteY811" fmla="*/ 107044 h 349586"/>
                <a:gd name="connsiteX812" fmla="*/ 301199 w 680374"/>
                <a:gd name="connsiteY812" fmla="*/ 104949 h 349586"/>
                <a:gd name="connsiteX813" fmla="*/ 302828 w 680374"/>
                <a:gd name="connsiteY813" fmla="*/ 104251 h 349586"/>
                <a:gd name="connsiteX814" fmla="*/ 230904 w 680374"/>
                <a:gd name="connsiteY814" fmla="*/ 103087 h 349586"/>
                <a:gd name="connsiteX815" fmla="*/ 227877 w 680374"/>
                <a:gd name="connsiteY815" fmla="*/ 104949 h 349586"/>
                <a:gd name="connsiteX816" fmla="*/ 227412 w 680374"/>
                <a:gd name="connsiteY816" fmla="*/ 104251 h 349586"/>
                <a:gd name="connsiteX817" fmla="*/ 230904 w 680374"/>
                <a:gd name="connsiteY817" fmla="*/ 103087 h 349586"/>
                <a:gd name="connsiteX818" fmla="*/ 315630 w 680374"/>
                <a:gd name="connsiteY818" fmla="*/ 100760 h 349586"/>
                <a:gd name="connsiteX819" fmla="*/ 307251 w 680374"/>
                <a:gd name="connsiteY819" fmla="*/ 102622 h 349586"/>
                <a:gd name="connsiteX820" fmla="*/ 307484 w 680374"/>
                <a:gd name="connsiteY820" fmla="*/ 103785 h 349586"/>
                <a:gd name="connsiteX821" fmla="*/ 316096 w 680374"/>
                <a:gd name="connsiteY821" fmla="*/ 101923 h 349586"/>
                <a:gd name="connsiteX822" fmla="*/ 315630 w 680374"/>
                <a:gd name="connsiteY822" fmla="*/ 100760 h 349586"/>
                <a:gd name="connsiteX823" fmla="*/ 254878 w 680374"/>
                <a:gd name="connsiteY823" fmla="*/ 99829 h 349586"/>
                <a:gd name="connsiteX824" fmla="*/ 256508 w 680374"/>
                <a:gd name="connsiteY824" fmla="*/ 100760 h 349586"/>
                <a:gd name="connsiteX825" fmla="*/ 255577 w 680374"/>
                <a:gd name="connsiteY825" fmla="*/ 102389 h 349586"/>
                <a:gd name="connsiteX826" fmla="*/ 250689 w 680374"/>
                <a:gd name="connsiteY826" fmla="*/ 102622 h 349586"/>
                <a:gd name="connsiteX827" fmla="*/ 247197 w 680374"/>
                <a:gd name="connsiteY827" fmla="*/ 102854 h 349586"/>
                <a:gd name="connsiteX828" fmla="*/ 246964 w 680374"/>
                <a:gd name="connsiteY828" fmla="*/ 101923 h 349586"/>
                <a:gd name="connsiteX829" fmla="*/ 254878 w 680374"/>
                <a:gd name="connsiteY829" fmla="*/ 99829 h 349586"/>
                <a:gd name="connsiteX830" fmla="*/ 190868 w 680374"/>
                <a:gd name="connsiteY830" fmla="*/ 95639 h 349586"/>
                <a:gd name="connsiteX831" fmla="*/ 191101 w 680374"/>
                <a:gd name="connsiteY831" fmla="*/ 96337 h 349586"/>
                <a:gd name="connsiteX832" fmla="*/ 186445 w 680374"/>
                <a:gd name="connsiteY832" fmla="*/ 96803 h 349586"/>
                <a:gd name="connsiteX833" fmla="*/ 186213 w 680374"/>
                <a:gd name="connsiteY833" fmla="*/ 95872 h 349586"/>
                <a:gd name="connsiteX834" fmla="*/ 190868 w 680374"/>
                <a:gd name="connsiteY834" fmla="*/ 95639 h 349586"/>
                <a:gd name="connsiteX835" fmla="*/ 100787 w 680374"/>
                <a:gd name="connsiteY835" fmla="*/ 94475 h 349586"/>
                <a:gd name="connsiteX836" fmla="*/ 104046 w 680374"/>
                <a:gd name="connsiteY836" fmla="*/ 94708 h 349586"/>
                <a:gd name="connsiteX837" fmla="*/ 104512 w 680374"/>
                <a:gd name="connsiteY837" fmla="*/ 95406 h 349586"/>
                <a:gd name="connsiteX838" fmla="*/ 102882 w 680374"/>
                <a:gd name="connsiteY838" fmla="*/ 96337 h 349586"/>
                <a:gd name="connsiteX839" fmla="*/ 100787 w 680374"/>
                <a:gd name="connsiteY839" fmla="*/ 95173 h 349586"/>
                <a:gd name="connsiteX840" fmla="*/ 100787 w 680374"/>
                <a:gd name="connsiteY840" fmla="*/ 94475 h 349586"/>
                <a:gd name="connsiteX841" fmla="*/ 136168 w 680374"/>
                <a:gd name="connsiteY841" fmla="*/ 93544 h 349586"/>
                <a:gd name="connsiteX842" fmla="*/ 136866 w 680374"/>
                <a:gd name="connsiteY842" fmla="*/ 94242 h 349586"/>
                <a:gd name="connsiteX843" fmla="*/ 133375 w 680374"/>
                <a:gd name="connsiteY843" fmla="*/ 95173 h 349586"/>
                <a:gd name="connsiteX844" fmla="*/ 132444 w 680374"/>
                <a:gd name="connsiteY844" fmla="*/ 94475 h 349586"/>
                <a:gd name="connsiteX845" fmla="*/ 132444 w 680374"/>
                <a:gd name="connsiteY845" fmla="*/ 93777 h 349586"/>
                <a:gd name="connsiteX846" fmla="*/ 136168 w 680374"/>
                <a:gd name="connsiteY846" fmla="*/ 93544 h 349586"/>
                <a:gd name="connsiteX847" fmla="*/ 262560 w 680374"/>
                <a:gd name="connsiteY847" fmla="*/ 91682 h 349586"/>
                <a:gd name="connsiteX848" fmla="*/ 265586 w 680374"/>
                <a:gd name="connsiteY848" fmla="*/ 91915 h 349586"/>
                <a:gd name="connsiteX849" fmla="*/ 262560 w 680374"/>
                <a:gd name="connsiteY849" fmla="*/ 92613 h 349586"/>
                <a:gd name="connsiteX850" fmla="*/ 262560 w 680374"/>
                <a:gd name="connsiteY850" fmla="*/ 91682 h 349586"/>
                <a:gd name="connsiteX851" fmla="*/ 189966 w 680374"/>
                <a:gd name="connsiteY851" fmla="*/ 90780 h 349586"/>
                <a:gd name="connsiteX852" fmla="*/ 193195 w 680374"/>
                <a:gd name="connsiteY852" fmla="*/ 92380 h 349586"/>
                <a:gd name="connsiteX853" fmla="*/ 186911 w 680374"/>
                <a:gd name="connsiteY853" fmla="*/ 91449 h 349586"/>
                <a:gd name="connsiteX854" fmla="*/ 189966 w 680374"/>
                <a:gd name="connsiteY854" fmla="*/ 90780 h 349586"/>
                <a:gd name="connsiteX855" fmla="*/ 679210 w 680374"/>
                <a:gd name="connsiteY855" fmla="*/ 90285 h 349586"/>
                <a:gd name="connsiteX856" fmla="*/ 680374 w 680374"/>
                <a:gd name="connsiteY856" fmla="*/ 93311 h 349586"/>
                <a:gd name="connsiteX857" fmla="*/ 677115 w 680374"/>
                <a:gd name="connsiteY857" fmla="*/ 94940 h 349586"/>
                <a:gd name="connsiteX858" fmla="*/ 675719 w 680374"/>
                <a:gd name="connsiteY858" fmla="*/ 92613 h 349586"/>
                <a:gd name="connsiteX859" fmla="*/ 679210 w 680374"/>
                <a:gd name="connsiteY859" fmla="*/ 90285 h 349586"/>
                <a:gd name="connsiteX860" fmla="*/ 315310 w 680374"/>
                <a:gd name="connsiteY860" fmla="*/ 89092 h 349586"/>
                <a:gd name="connsiteX861" fmla="*/ 313536 w 680374"/>
                <a:gd name="connsiteY861" fmla="*/ 91915 h 349586"/>
                <a:gd name="connsiteX862" fmla="*/ 318656 w 680374"/>
                <a:gd name="connsiteY862" fmla="*/ 90285 h 349586"/>
                <a:gd name="connsiteX863" fmla="*/ 315310 w 680374"/>
                <a:gd name="connsiteY863" fmla="*/ 89092 h 349586"/>
                <a:gd name="connsiteX864" fmla="*/ 201837 w 680374"/>
                <a:gd name="connsiteY864" fmla="*/ 88539 h 349586"/>
                <a:gd name="connsiteX865" fmla="*/ 203903 w 680374"/>
                <a:gd name="connsiteY865" fmla="*/ 90285 h 349586"/>
                <a:gd name="connsiteX866" fmla="*/ 203903 w 680374"/>
                <a:gd name="connsiteY866" fmla="*/ 91682 h 349586"/>
                <a:gd name="connsiteX867" fmla="*/ 202506 w 680374"/>
                <a:gd name="connsiteY867" fmla="*/ 91216 h 349586"/>
                <a:gd name="connsiteX868" fmla="*/ 200411 w 680374"/>
                <a:gd name="connsiteY868" fmla="*/ 90052 h 349586"/>
                <a:gd name="connsiteX869" fmla="*/ 200178 w 680374"/>
                <a:gd name="connsiteY869" fmla="*/ 93078 h 349586"/>
                <a:gd name="connsiteX870" fmla="*/ 198316 w 680374"/>
                <a:gd name="connsiteY870" fmla="*/ 90285 h 349586"/>
                <a:gd name="connsiteX871" fmla="*/ 199247 w 680374"/>
                <a:gd name="connsiteY871" fmla="*/ 88888 h 349586"/>
                <a:gd name="connsiteX872" fmla="*/ 201837 w 680374"/>
                <a:gd name="connsiteY872" fmla="*/ 88539 h 349586"/>
                <a:gd name="connsiteX873" fmla="*/ 207627 w 680374"/>
                <a:gd name="connsiteY873" fmla="*/ 87725 h 349586"/>
                <a:gd name="connsiteX874" fmla="*/ 208092 w 680374"/>
                <a:gd name="connsiteY874" fmla="*/ 90751 h 349586"/>
                <a:gd name="connsiteX875" fmla="*/ 205532 w 680374"/>
                <a:gd name="connsiteY875" fmla="*/ 90983 h 349586"/>
                <a:gd name="connsiteX876" fmla="*/ 207627 w 680374"/>
                <a:gd name="connsiteY876" fmla="*/ 87725 h 349586"/>
                <a:gd name="connsiteX877" fmla="*/ 218101 w 680374"/>
                <a:gd name="connsiteY877" fmla="*/ 85863 h 349586"/>
                <a:gd name="connsiteX878" fmla="*/ 218101 w 680374"/>
                <a:gd name="connsiteY878" fmla="*/ 87492 h 349586"/>
                <a:gd name="connsiteX879" fmla="*/ 217869 w 680374"/>
                <a:gd name="connsiteY879" fmla="*/ 90285 h 349586"/>
                <a:gd name="connsiteX880" fmla="*/ 213446 w 680374"/>
                <a:gd name="connsiteY880" fmla="*/ 89820 h 349586"/>
                <a:gd name="connsiteX881" fmla="*/ 211817 w 680374"/>
                <a:gd name="connsiteY881" fmla="*/ 89354 h 349586"/>
                <a:gd name="connsiteX882" fmla="*/ 209489 w 680374"/>
                <a:gd name="connsiteY882" fmla="*/ 88656 h 349586"/>
                <a:gd name="connsiteX883" fmla="*/ 213446 w 680374"/>
                <a:gd name="connsiteY883" fmla="*/ 87259 h 349586"/>
                <a:gd name="connsiteX884" fmla="*/ 216472 w 680374"/>
                <a:gd name="connsiteY884" fmla="*/ 86095 h 349586"/>
                <a:gd name="connsiteX885" fmla="*/ 218101 w 680374"/>
                <a:gd name="connsiteY885" fmla="*/ 85863 h 349586"/>
                <a:gd name="connsiteX886" fmla="*/ 239981 w 680374"/>
                <a:gd name="connsiteY886" fmla="*/ 85164 h 349586"/>
                <a:gd name="connsiteX887" fmla="*/ 241611 w 680374"/>
                <a:gd name="connsiteY887" fmla="*/ 86328 h 349586"/>
                <a:gd name="connsiteX888" fmla="*/ 240214 w 680374"/>
                <a:gd name="connsiteY888" fmla="*/ 87259 h 349586"/>
                <a:gd name="connsiteX889" fmla="*/ 236723 w 680374"/>
                <a:gd name="connsiteY889" fmla="*/ 86328 h 349586"/>
                <a:gd name="connsiteX890" fmla="*/ 236723 w 680374"/>
                <a:gd name="connsiteY890" fmla="*/ 85863 h 349586"/>
                <a:gd name="connsiteX891" fmla="*/ 239981 w 680374"/>
                <a:gd name="connsiteY891" fmla="*/ 85164 h 349586"/>
                <a:gd name="connsiteX892" fmla="*/ 257672 w 680374"/>
                <a:gd name="connsiteY892" fmla="*/ 84233 h 349586"/>
                <a:gd name="connsiteX893" fmla="*/ 257904 w 680374"/>
                <a:gd name="connsiteY893" fmla="*/ 86794 h 349586"/>
                <a:gd name="connsiteX894" fmla="*/ 257206 w 680374"/>
                <a:gd name="connsiteY894" fmla="*/ 87958 h 349586"/>
                <a:gd name="connsiteX895" fmla="*/ 256508 w 680374"/>
                <a:gd name="connsiteY895" fmla="*/ 87492 h 349586"/>
                <a:gd name="connsiteX896" fmla="*/ 256740 w 680374"/>
                <a:gd name="connsiteY896" fmla="*/ 84699 h 349586"/>
                <a:gd name="connsiteX897" fmla="*/ 257672 w 680374"/>
                <a:gd name="connsiteY897" fmla="*/ 84233 h 349586"/>
                <a:gd name="connsiteX898" fmla="*/ 339605 w 680374"/>
                <a:gd name="connsiteY898" fmla="*/ 84233 h 349586"/>
                <a:gd name="connsiteX899" fmla="*/ 334484 w 680374"/>
                <a:gd name="connsiteY899" fmla="*/ 84699 h 349586"/>
                <a:gd name="connsiteX900" fmla="*/ 335881 w 680374"/>
                <a:gd name="connsiteY900" fmla="*/ 87259 h 349586"/>
                <a:gd name="connsiteX901" fmla="*/ 339605 w 680374"/>
                <a:gd name="connsiteY901" fmla="*/ 86328 h 349586"/>
                <a:gd name="connsiteX902" fmla="*/ 340536 w 680374"/>
                <a:gd name="connsiteY902" fmla="*/ 85164 h 349586"/>
                <a:gd name="connsiteX903" fmla="*/ 339605 w 680374"/>
                <a:gd name="connsiteY903" fmla="*/ 84233 h 349586"/>
                <a:gd name="connsiteX904" fmla="*/ 251620 w 680374"/>
                <a:gd name="connsiteY904" fmla="*/ 83302 h 349586"/>
                <a:gd name="connsiteX905" fmla="*/ 252085 w 680374"/>
                <a:gd name="connsiteY905" fmla="*/ 85164 h 349586"/>
                <a:gd name="connsiteX906" fmla="*/ 250223 w 680374"/>
                <a:gd name="connsiteY906" fmla="*/ 86794 h 349586"/>
                <a:gd name="connsiteX907" fmla="*/ 249758 w 680374"/>
                <a:gd name="connsiteY907" fmla="*/ 85863 h 349586"/>
                <a:gd name="connsiteX908" fmla="*/ 250456 w 680374"/>
                <a:gd name="connsiteY908" fmla="*/ 84000 h 349586"/>
                <a:gd name="connsiteX909" fmla="*/ 251620 w 680374"/>
                <a:gd name="connsiteY909" fmla="*/ 83302 h 349586"/>
                <a:gd name="connsiteX910" fmla="*/ 100787 w 680374"/>
                <a:gd name="connsiteY910" fmla="*/ 83069 h 349586"/>
                <a:gd name="connsiteX911" fmla="*/ 104046 w 680374"/>
                <a:gd name="connsiteY911" fmla="*/ 83069 h 349586"/>
                <a:gd name="connsiteX912" fmla="*/ 104512 w 680374"/>
                <a:gd name="connsiteY912" fmla="*/ 83535 h 349586"/>
                <a:gd name="connsiteX913" fmla="*/ 104046 w 680374"/>
                <a:gd name="connsiteY913" fmla="*/ 84000 h 349586"/>
                <a:gd name="connsiteX914" fmla="*/ 101719 w 680374"/>
                <a:gd name="connsiteY914" fmla="*/ 84233 h 349586"/>
                <a:gd name="connsiteX915" fmla="*/ 100555 w 680374"/>
                <a:gd name="connsiteY915" fmla="*/ 83768 h 349586"/>
                <a:gd name="connsiteX916" fmla="*/ 100787 w 680374"/>
                <a:gd name="connsiteY916" fmla="*/ 83069 h 349586"/>
                <a:gd name="connsiteX917" fmla="*/ 257206 w 680374"/>
                <a:gd name="connsiteY917" fmla="*/ 81440 h 349586"/>
                <a:gd name="connsiteX918" fmla="*/ 259534 w 680374"/>
                <a:gd name="connsiteY918" fmla="*/ 81905 h 349586"/>
                <a:gd name="connsiteX919" fmla="*/ 259534 w 680374"/>
                <a:gd name="connsiteY919" fmla="*/ 82837 h 349586"/>
                <a:gd name="connsiteX920" fmla="*/ 256740 w 680374"/>
                <a:gd name="connsiteY920" fmla="*/ 82837 h 349586"/>
                <a:gd name="connsiteX921" fmla="*/ 257206 w 680374"/>
                <a:gd name="connsiteY921" fmla="*/ 81440 h 349586"/>
                <a:gd name="connsiteX922" fmla="*/ 244113 w 680374"/>
                <a:gd name="connsiteY922" fmla="*/ 81178 h 349586"/>
                <a:gd name="connsiteX923" fmla="*/ 246499 w 680374"/>
                <a:gd name="connsiteY923" fmla="*/ 81440 h 349586"/>
                <a:gd name="connsiteX924" fmla="*/ 245800 w 680374"/>
                <a:gd name="connsiteY924" fmla="*/ 83768 h 349586"/>
                <a:gd name="connsiteX925" fmla="*/ 238119 w 680374"/>
                <a:gd name="connsiteY925" fmla="*/ 83768 h 349586"/>
                <a:gd name="connsiteX926" fmla="*/ 242775 w 680374"/>
                <a:gd name="connsiteY926" fmla="*/ 82837 h 349586"/>
                <a:gd name="connsiteX927" fmla="*/ 244113 w 680374"/>
                <a:gd name="connsiteY927" fmla="*/ 81178 h 349586"/>
                <a:gd name="connsiteX928" fmla="*/ 318423 w 680374"/>
                <a:gd name="connsiteY928" fmla="*/ 79578 h 349586"/>
                <a:gd name="connsiteX929" fmla="*/ 318656 w 680374"/>
                <a:gd name="connsiteY929" fmla="*/ 80742 h 349586"/>
                <a:gd name="connsiteX930" fmla="*/ 315630 w 680374"/>
                <a:gd name="connsiteY930" fmla="*/ 81208 h 349586"/>
                <a:gd name="connsiteX931" fmla="*/ 315397 w 680374"/>
                <a:gd name="connsiteY931" fmla="*/ 80276 h 349586"/>
                <a:gd name="connsiteX932" fmla="*/ 318423 w 680374"/>
                <a:gd name="connsiteY932" fmla="*/ 79578 h 349586"/>
                <a:gd name="connsiteX933" fmla="*/ 276526 w 680374"/>
                <a:gd name="connsiteY933" fmla="*/ 77018 h 349586"/>
                <a:gd name="connsiteX934" fmla="*/ 272801 w 680374"/>
                <a:gd name="connsiteY934" fmla="*/ 78880 h 349586"/>
                <a:gd name="connsiteX935" fmla="*/ 269543 w 680374"/>
                <a:gd name="connsiteY935" fmla="*/ 79811 h 349586"/>
                <a:gd name="connsiteX936" fmla="*/ 269776 w 680374"/>
                <a:gd name="connsiteY936" fmla="*/ 80975 h 349586"/>
                <a:gd name="connsiteX937" fmla="*/ 275595 w 680374"/>
                <a:gd name="connsiteY937" fmla="*/ 80742 h 349586"/>
                <a:gd name="connsiteX938" fmla="*/ 276526 w 680374"/>
                <a:gd name="connsiteY938" fmla="*/ 82837 h 349586"/>
                <a:gd name="connsiteX939" fmla="*/ 265120 w 680374"/>
                <a:gd name="connsiteY939" fmla="*/ 83069 h 349586"/>
                <a:gd name="connsiteX940" fmla="*/ 266750 w 680374"/>
                <a:gd name="connsiteY940" fmla="*/ 81207 h 349586"/>
                <a:gd name="connsiteX941" fmla="*/ 263025 w 680374"/>
                <a:gd name="connsiteY941" fmla="*/ 80276 h 349586"/>
                <a:gd name="connsiteX942" fmla="*/ 276526 w 680374"/>
                <a:gd name="connsiteY942" fmla="*/ 77018 h 349586"/>
                <a:gd name="connsiteX943" fmla="*/ 291422 w 680374"/>
                <a:gd name="connsiteY943" fmla="*/ 76552 h 349586"/>
                <a:gd name="connsiteX944" fmla="*/ 292121 w 680374"/>
                <a:gd name="connsiteY944" fmla="*/ 77949 h 349586"/>
                <a:gd name="connsiteX945" fmla="*/ 289793 w 680374"/>
                <a:gd name="connsiteY945" fmla="*/ 78880 h 349586"/>
                <a:gd name="connsiteX946" fmla="*/ 289328 w 680374"/>
                <a:gd name="connsiteY946" fmla="*/ 77483 h 349586"/>
                <a:gd name="connsiteX947" fmla="*/ 291422 w 680374"/>
                <a:gd name="connsiteY947" fmla="*/ 76552 h 349586"/>
                <a:gd name="connsiteX948" fmla="*/ 281414 w 680374"/>
                <a:gd name="connsiteY948" fmla="*/ 75854 h 349586"/>
                <a:gd name="connsiteX949" fmla="*/ 281181 w 680374"/>
                <a:gd name="connsiteY949" fmla="*/ 79112 h 349586"/>
                <a:gd name="connsiteX950" fmla="*/ 285836 w 680374"/>
                <a:gd name="connsiteY950" fmla="*/ 77716 h 349586"/>
                <a:gd name="connsiteX951" fmla="*/ 287698 w 680374"/>
                <a:gd name="connsiteY951" fmla="*/ 77716 h 349586"/>
                <a:gd name="connsiteX952" fmla="*/ 287931 w 680374"/>
                <a:gd name="connsiteY952" fmla="*/ 78647 h 349586"/>
                <a:gd name="connsiteX953" fmla="*/ 286534 w 680374"/>
                <a:gd name="connsiteY953" fmla="*/ 79578 h 349586"/>
                <a:gd name="connsiteX954" fmla="*/ 284207 w 680374"/>
                <a:gd name="connsiteY954" fmla="*/ 80509 h 349586"/>
                <a:gd name="connsiteX955" fmla="*/ 286069 w 680374"/>
                <a:gd name="connsiteY955" fmla="*/ 81440 h 349586"/>
                <a:gd name="connsiteX956" fmla="*/ 286069 w 680374"/>
                <a:gd name="connsiteY956" fmla="*/ 82138 h 349586"/>
                <a:gd name="connsiteX957" fmla="*/ 280483 w 680374"/>
                <a:gd name="connsiteY957" fmla="*/ 82138 h 349586"/>
                <a:gd name="connsiteX958" fmla="*/ 279319 w 680374"/>
                <a:gd name="connsiteY958" fmla="*/ 79345 h 349586"/>
                <a:gd name="connsiteX959" fmla="*/ 279551 w 680374"/>
                <a:gd name="connsiteY959" fmla="*/ 76785 h 349586"/>
                <a:gd name="connsiteX960" fmla="*/ 278620 w 680374"/>
                <a:gd name="connsiteY960" fmla="*/ 76319 h 349586"/>
                <a:gd name="connsiteX961" fmla="*/ 281414 w 680374"/>
                <a:gd name="connsiteY961" fmla="*/ 75854 h 349586"/>
                <a:gd name="connsiteX962" fmla="*/ 333320 w 680374"/>
                <a:gd name="connsiteY962" fmla="*/ 73991 h 349586"/>
                <a:gd name="connsiteX963" fmla="*/ 335881 w 680374"/>
                <a:gd name="connsiteY963" fmla="*/ 76319 h 349586"/>
                <a:gd name="connsiteX964" fmla="*/ 329596 w 680374"/>
                <a:gd name="connsiteY964" fmla="*/ 78181 h 349586"/>
                <a:gd name="connsiteX965" fmla="*/ 333320 w 680374"/>
                <a:gd name="connsiteY965" fmla="*/ 73991 h 349586"/>
                <a:gd name="connsiteX966" fmla="*/ 302363 w 680374"/>
                <a:gd name="connsiteY966" fmla="*/ 71664 h 349586"/>
                <a:gd name="connsiteX967" fmla="*/ 302595 w 680374"/>
                <a:gd name="connsiteY967" fmla="*/ 72595 h 349586"/>
                <a:gd name="connsiteX968" fmla="*/ 300733 w 680374"/>
                <a:gd name="connsiteY968" fmla="*/ 73293 h 349586"/>
                <a:gd name="connsiteX969" fmla="*/ 299104 w 680374"/>
                <a:gd name="connsiteY969" fmla="*/ 73759 h 349586"/>
                <a:gd name="connsiteX970" fmla="*/ 298871 w 680374"/>
                <a:gd name="connsiteY970" fmla="*/ 75388 h 349586"/>
                <a:gd name="connsiteX971" fmla="*/ 300268 w 680374"/>
                <a:gd name="connsiteY971" fmla="*/ 75621 h 349586"/>
                <a:gd name="connsiteX972" fmla="*/ 304225 w 680374"/>
                <a:gd name="connsiteY972" fmla="*/ 74690 h 349586"/>
                <a:gd name="connsiteX973" fmla="*/ 306552 w 680374"/>
                <a:gd name="connsiteY973" fmla="*/ 74922 h 349586"/>
                <a:gd name="connsiteX974" fmla="*/ 293285 w 680374"/>
                <a:gd name="connsiteY974" fmla="*/ 77716 h 349586"/>
                <a:gd name="connsiteX975" fmla="*/ 297009 w 680374"/>
                <a:gd name="connsiteY975" fmla="*/ 74922 h 349586"/>
                <a:gd name="connsiteX976" fmla="*/ 296776 w 680374"/>
                <a:gd name="connsiteY976" fmla="*/ 73991 h 349586"/>
                <a:gd name="connsiteX977" fmla="*/ 292819 w 680374"/>
                <a:gd name="connsiteY977" fmla="*/ 73991 h 349586"/>
                <a:gd name="connsiteX978" fmla="*/ 302363 w 680374"/>
                <a:gd name="connsiteY978" fmla="*/ 71664 h 349586"/>
                <a:gd name="connsiteX979" fmla="*/ 341380 w 680374"/>
                <a:gd name="connsiteY979" fmla="*/ 63517 h 349586"/>
                <a:gd name="connsiteX980" fmla="*/ 337278 w 680374"/>
                <a:gd name="connsiteY980" fmla="*/ 64448 h 349586"/>
                <a:gd name="connsiteX981" fmla="*/ 337045 w 680374"/>
                <a:gd name="connsiteY981" fmla="*/ 66077 h 349586"/>
                <a:gd name="connsiteX982" fmla="*/ 338209 w 680374"/>
                <a:gd name="connsiteY982" fmla="*/ 66776 h 349586"/>
                <a:gd name="connsiteX983" fmla="*/ 346355 w 680374"/>
                <a:gd name="connsiteY983" fmla="*/ 65146 h 349586"/>
                <a:gd name="connsiteX984" fmla="*/ 345657 w 680374"/>
                <a:gd name="connsiteY984" fmla="*/ 63983 h 349586"/>
                <a:gd name="connsiteX985" fmla="*/ 341380 w 680374"/>
                <a:gd name="connsiteY985" fmla="*/ 63517 h 349586"/>
                <a:gd name="connsiteX986" fmla="*/ 373298 w 680374"/>
                <a:gd name="connsiteY986" fmla="*/ 62266 h 349586"/>
                <a:gd name="connsiteX987" fmla="*/ 366373 w 680374"/>
                <a:gd name="connsiteY987" fmla="*/ 65612 h 349586"/>
                <a:gd name="connsiteX988" fmla="*/ 381270 w 680374"/>
                <a:gd name="connsiteY988" fmla="*/ 62586 h 349586"/>
                <a:gd name="connsiteX989" fmla="*/ 373298 w 680374"/>
                <a:gd name="connsiteY989" fmla="*/ 62266 h 349586"/>
                <a:gd name="connsiteX990" fmla="*/ 610777 w 680374"/>
                <a:gd name="connsiteY990" fmla="*/ 59094 h 349586"/>
                <a:gd name="connsiteX991" fmla="*/ 608217 w 680374"/>
                <a:gd name="connsiteY991" fmla="*/ 59560 h 349586"/>
                <a:gd name="connsiteX992" fmla="*/ 607053 w 680374"/>
                <a:gd name="connsiteY992" fmla="*/ 62120 h 349586"/>
                <a:gd name="connsiteX993" fmla="*/ 610777 w 680374"/>
                <a:gd name="connsiteY993" fmla="*/ 60025 h 349586"/>
                <a:gd name="connsiteX994" fmla="*/ 610777 w 680374"/>
                <a:gd name="connsiteY994" fmla="*/ 59094 h 349586"/>
                <a:gd name="connsiteX995" fmla="*/ 616509 w 680374"/>
                <a:gd name="connsiteY995" fmla="*/ 57582 h 349586"/>
                <a:gd name="connsiteX996" fmla="*/ 614036 w 680374"/>
                <a:gd name="connsiteY996" fmla="*/ 61655 h 349586"/>
                <a:gd name="connsiteX997" fmla="*/ 614269 w 680374"/>
                <a:gd name="connsiteY997" fmla="*/ 62586 h 349586"/>
                <a:gd name="connsiteX998" fmla="*/ 618459 w 680374"/>
                <a:gd name="connsiteY998" fmla="*/ 59793 h 349586"/>
                <a:gd name="connsiteX999" fmla="*/ 616509 w 680374"/>
                <a:gd name="connsiteY999" fmla="*/ 57582 h 349586"/>
                <a:gd name="connsiteX1000" fmla="*/ 383365 w 680374"/>
                <a:gd name="connsiteY1000" fmla="*/ 53043 h 349586"/>
                <a:gd name="connsiteX1001" fmla="*/ 382434 w 680374"/>
                <a:gd name="connsiteY1001" fmla="*/ 53741 h 349586"/>
                <a:gd name="connsiteX1002" fmla="*/ 382900 w 680374"/>
                <a:gd name="connsiteY1002" fmla="*/ 55138 h 349586"/>
                <a:gd name="connsiteX1003" fmla="*/ 385926 w 680374"/>
                <a:gd name="connsiteY1003" fmla="*/ 55603 h 349586"/>
                <a:gd name="connsiteX1004" fmla="*/ 389417 w 680374"/>
                <a:gd name="connsiteY1004" fmla="*/ 53275 h 349586"/>
                <a:gd name="connsiteX1005" fmla="*/ 383365 w 680374"/>
                <a:gd name="connsiteY1005" fmla="*/ 53043 h 349586"/>
                <a:gd name="connsiteX1006" fmla="*/ 652210 w 680374"/>
                <a:gd name="connsiteY1006" fmla="*/ 52577 h 349586"/>
                <a:gd name="connsiteX1007" fmla="*/ 651511 w 680374"/>
                <a:gd name="connsiteY1007" fmla="*/ 53974 h 349586"/>
                <a:gd name="connsiteX1008" fmla="*/ 653373 w 680374"/>
                <a:gd name="connsiteY1008" fmla="*/ 56301 h 349586"/>
                <a:gd name="connsiteX1009" fmla="*/ 654072 w 680374"/>
                <a:gd name="connsiteY1009" fmla="*/ 54672 h 349586"/>
                <a:gd name="connsiteX1010" fmla="*/ 652210 w 680374"/>
                <a:gd name="connsiteY1010" fmla="*/ 52577 h 349586"/>
                <a:gd name="connsiteX1011" fmla="*/ 406642 w 680374"/>
                <a:gd name="connsiteY1011" fmla="*/ 48620 h 349586"/>
                <a:gd name="connsiteX1012" fmla="*/ 403616 w 680374"/>
                <a:gd name="connsiteY1012" fmla="*/ 49551 h 349586"/>
                <a:gd name="connsiteX1013" fmla="*/ 403849 w 680374"/>
                <a:gd name="connsiteY1013" fmla="*/ 50948 h 349586"/>
                <a:gd name="connsiteX1014" fmla="*/ 406874 w 680374"/>
                <a:gd name="connsiteY1014" fmla="*/ 50017 h 349586"/>
                <a:gd name="connsiteX1015" fmla="*/ 406642 w 680374"/>
                <a:gd name="connsiteY1015" fmla="*/ 48620 h 349586"/>
                <a:gd name="connsiteX1016" fmla="*/ 356597 w 680374"/>
                <a:gd name="connsiteY1016" fmla="*/ 43965 h 349586"/>
                <a:gd name="connsiteX1017" fmla="*/ 356830 w 680374"/>
                <a:gd name="connsiteY1017" fmla="*/ 44896 h 349586"/>
                <a:gd name="connsiteX1018" fmla="*/ 349381 w 680374"/>
                <a:gd name="connsiteY1018" fmla="*/ 46991 h 349586"/>
                <a:gd name="connsiteX1019" fmla="*/ 349149 w 680374"/>
                <a:gd name="connsiteY1019" fmla="*/ 46292 h 349586"/>
                <a:gd name="connsiteX1020" fmla="*/ 356597 w 680374"/>
                <a:gd name="connsiteY1020" fmla="*/ 43965 h 349586"/>
                <a:gd name="connsiteX1021" fmla="*/ 381736 w 680374"/>
                <a:gd name="connsiteY1021" fmla="*/ 40241 h 349586"/>
                <a:gd name="connsiteX1022" fmla="*/ 382201 w 680374"/>
                <a:gd name="connsiteY1022" fmla="*/ 42335 h 349586"/>
                <a:gd name="connsiteX1023" fmla="*/ 379874 w 680374"/>
                <a:gd name="connsiteY1023" fmla="*/ 43732 h 349586"/>
                <a:gd name="connsiteX1024" fmla="*/ 376615 w 680374"/>
                <a:gd name="connsiteY1024" fmla="*/ 41404 h 349586"/>
                <a:gd name="connsiteX1025" fmla="*/ 376382 w 680374"/>
                <a:gd name="connsiteY1025" fmla="*/ 40473 h 349586"/>
                <a:gd name="connsiteX1026" fmla="*/ 381736 w 680374"/>
                <a:gd name="connsiteY1026" fmla="*/ 40241 h 349586"/>
                <a:gd name="connsiteX1027" fmla="*/ 393839 w 680374"/>
                <a:gd name="connsiteY1027" fmla="*/ 34189 h 349586"/>
                <a:gd name="connsiteX1028" fmla="*/ 395934 w 680374"/>
                <a:gd name="connsiteY1028" fmla="*/ 37680 h 349586"/>
                <a:gd name="connsiteX1029" fmla="*/ 393374 w 680374"/>
                <a:gd name="connsiteY1029" fmla="*/ 37447 h 349586"/>
                <a:gd name="connsiteX1030" fmla="*/ 389650 w 680374"/>
                <a:gd name="connsiteY1030" fmla="*/ 37680 h 349586"/>
                <a:gd name="connsiteX1031" fmla="*/ 387322 w 680374"/>
                <a:gd name="connsiteY1031" fmla="*/ 36051 h 349586"/>
                <a:gd name="connsiteX1032" fmla="*/ 393839 w 680374"/>
                <a:gd name="connsiteY1032" fmla="*/ 34189 h 349586"/>
                <a:gd name="connsiteX1033" fmla="*/ 403907 w 680374"/>
                <a:gd name="connsiteY1033" fmla="*/ 32588 h 349586"/>
                <a:gd name="connsiteX1034" fmla="*/ 404547 w 680374"/>
                <a:gd name="connsiteY1034" fmla="*/ 35120 h 349586"/>
                <a:gd name="connsiteX1035" fmla="*/ 400822 w 680374"/>
                <a:gd name="connsiteY1035" fmla="*/ 33025 h 349586"/>
                <a:gd name="connsiteX1036" fmla="*/ 403907 w 680374"/>
                <a:gd name="connsiteY1036" fmla="*/ 32588 h 349586"/>
                <a:gd name="connsiteX1037" fmla="*/ 619037 w 680374"/>
                <a:gd name="connsiteY1037" fmla="*/ 21837 h 349586"/>
                <a:gd name="connsiteX1038" fmla="*/ 623114 w 680374"/>
                <a:gd name="connsiteY1038" fmla="*/ 22318 h 349586"/>
                <a:gd name="connsiteX1039" fmla="*/ 609380 w 680374"/>
                <a:gd name="connsiteY1039" fmla="*/ 31395 h 349586"/>
                <a:gd name="connsiteX1040" fmla="*/ 619037 w 680374"/>
                <a:gd name="connsiteY1040" fmla="*/ 21837 h 349586"/>
                <a:gd name="connsiteX1041" fmla="*/ 521861 w 680374"/>
                <a:gd name="connsiteY1041" fmla="*/ 7421 h 349586"/>
                <a:gd name="connsiteX1042" fmla="*/ 523956 w 680374"/>
                <a:gd name="connsiteY1042" fmla="*/ 10912 h 349586"/>
                <a:gd name="connsiteX1043" fmla="*/ 523257 w 680374"/>
                <a:gd name="connsiteY1043" fmla="*/ 11610 h 349586"/>
                <a:gd name="connsiteX1044" fmla="*/ 518369 w 680374"/>
                <a:gd name="connsiteY1044" fmla="*/ 10447 h 349586"/>
                <a:gd name="connsiteX1045" fmla="*/ 521861 w 680374"/>
                <a:gd name="connsiteY1045" fmla="*/ 7421 h 349586"/>
                <a:gd name="connsiteX1046" fmla="*/ 482058 w 680374"/>
                <a:gd name="connsiteY1046" fmla="*/ 4162 h 349586"/>
                <a:gd name="connsiteX1047" fmla="*/ 484618 w 680374"/>
                <a:gd name="connsiteY1047" fmla="*/ 4860 h 349586"/>
                <a:gd name="connsiteX1048" fmla="*/ 486248 w 680374"/>
                <a:gd name="connsiteY1048" fmla="*/ 7886 h 349586"/>
                <a:gd name="connsiteX1049" fmla="*/ 486248 w 680374"/>
                <a:gd name="connsiteY1049" fmla="*/ 8351 h 349586"/>
                <a:gd name="connsiteX1050" fmla="*/ 484851 w 680374"/>
                <a:gd name="connsiteY1050" fmla="*/ 11843 h 349586"/>
                <a:gd name="connsiteX1051" fmla="*/ 487877 w 680374"/>
                <a:gd name="connsiteY1051" fmla="*/ 11378 h 349586"/>
                <a:gd name="connsiteX1052" fmla="*/ 492300 w 680374"/>
                <a:gd name="connsiteY1052" fmla="*/ 13705 h 349586"/>
                <a:gd name="connsiteX1053" fmla="*/ 490903 w 680374"/>
                <a:gd name="connsiteY1053" fmla="*/ 16731 h 349586"/>
                <a:gd name="connsiteX1054" fmla="*/ 497420 w 680374"/>
                <a:gd name="connsiteY1054" fmla="*/ 11378 h 349586"/>
                <a:gd name="connsiteX1055" fmla="*/ 502774 w 680374"/>
                <a:gd name="connsiteY1055" fmla="*/ 8817 h 349586"/>
                <a:gd name="connsiteX1056" fmla="*/ 501843 w 680374"/>
                <a:gd name="connsiteY1056" fmla="*/ 6257 h 349586"/>
                <a:gd name="connsiteX1057" fmla="*/ 510455 w 680374"/>
                <a:gd name="connsiteY1057" fmla="*/ 8119 h 349586"/>
                <a:gd name="connsiteX1058" fmla="*/ 515576 w 680374"/>
                <a:gd name="connsiteY1058" fmla="*/ 14171 h 349586"/>
                <a:gd name="connsiteX1059" fmla="*/ 516973 w 680374"/>
                <a:gd name="connsiteY1059" fmla="*/ 15334 h 349586"/>
                <a:gd name="connsiteX1060" fmla="*/ 523025 w 680374"/>
                <a:gd name="connsiteY1060" fmla="*/ 19059 h 349586"/>
                <a:gd name="connsiteX1061" fmla="*/ 526516 w 680374"/>
                <a:gd name="connsiteY1061" fmla="*/ 19059 h 349586"/>
                <a:gd name="connsiteX1062" fmla="*/ 529309 w 680374"/>
                <a:gd name="connsiteY1062" fmla="*/ 17895 h 349586"/>
                <a:gd name="connsiteX1063" fmla="*/ 527214 w 680374"/>
                <a:gd name="connsiteY1063" fmla="*/ 22085 h 349586"/>
                <a:gd name="connsiteX1064" fmla="*/ 530706 w 680374"/>
                <a:gd name="connsiteY1064" fmla="*/ 19757 h 349586"/>
                <a:gd name="connsiteX1065" fmla="*/ 534197 w 680374"/>
                <a:gd name="connsiteY1065" fmla="*/ 15800 h 349586"/>
                <a:gd name="connsiteX1066" fmla="*/ 534430 w 680374"/>
                <a:gd name="connsiteY1066" fmla="*/ 17662 h 349586"/>
                <a:gd name="connsiteX1067" fmla="*/ 536991 w 680374"/>
                <a:gd name="connsiteY1067" fmla="*/ 20455 h 349586"/>
                <a:gd name="connsiteX1068" fmla="*/ 539085 w 680374"/>
                <a:gd name="connsiteY1068" fmla="*/ 17429 h 349586"/>
                <a:gd name="connsiteX1069" fmla="*/ 542810 w 680374"/>
                <a:gd name="connsiteY1069" fmla="*/ 14869 h 349586"/>
                <a:gd name="connsiteX1070" fmla="*/ 545370 w 680374"/>
                <a:gd name="connsiteY1070" fmla="*/ 15567 h 349586"/>
                <a:gd name="connsiteX1071" fmla="*/ 546301 w 680374"/>
                <a:gd name="connsiteY1071" fmla="*/ 19757 h 349586"/>
                <a:gd name="connsiteX1072" fmla="*/ 549793 w 680374"/>
                <a:gd name="connsiteY1072" fmla="*/ 21154 h 349586"/>
                <a:gd name="connsiteX1073" fmla="*/ 552819 w 680374"/>
                <a:gd name="connsiteY1073" fmla="*/ 21619 h 349586"/>
                <a:gd name="connsiteX1074" fmla="*/ 557940 w 680374"/>
                <a:gd name="connsiteY1074" fmla="*/ 30930 h 349586"/>
                <a:gd name="connsiteX1075" fmla="*/ 560733 w 680374"/>
                <a:gd name="connsiteY1075" fmla="*/ 39077 h 349586"/>
                <a:gd name="connsiteX1076" fmla="*/ 562362 w 680374"/>
                <a:gd name="connsiteY1076" fmla="*/ 40241 h 349586"/>
                <a:gd name="connsiteX1077" fmla="*/ 565388 w 680374"/>
                <a:gd name="connsiteY1077" fmla="*/ 41637 h 349586"/>
                <a:gd name="connsiteX1078" fmla="*/ 568879 w 680374"/>
                <a:gd name="connsiteY1078" fmla="*/ 38611 h 349586"/>
                <a:gd name="connsiteX1079" fmla="*/ 571673 w 680374"/>
                <a:gd name="connsiteY1079" fmla="*/ 35818 h 349586"/>
                <a:gd name="connsiteX1080" fmla="*/ 573768 w 680374"/>
                <a:gd name="connsiteY1080" fmla="*/ 35818 h 349586"/>
                <a:gd name="connsiteX1081" fmla="*/ 578190 w 680374"/>
                <a:gd name="connsiteY1081" fmla="*/ 34421 h 349586"/>
                <a:gd name="connsiteX1082" fmla="*/ 579354 w 680374"/>
                <a:gd name="connsiteY1082" fmla="*/ 33956 h 349586"/>
                <a:gd name="connsiteX1083" fmla="*/ 587501 w 680374"/>
                <a:gd name="connsiteY1083" fmla="*/ 25809 h 349586"/>
                <a:gd name="connsiteX1084" fmla="*/ 589130 w 680374"/>
                <a:gd name="connsiteY1084" fmla="*/ 24412 h 349586"/>
                <a:gd name="connsiteX1085" fmla="*/ 593553 w 680374"/>
                <a:gd name="connsiteY1085" fmla="*/ 24412 h 349586"/>
                <a:gd name="connsiteX1086" fmla="*/ 592854 w 680374"/>
                <a:gd name="connsiteY1086" fmla="*/ 29533 h 349586"/>
                <a:gd name="connsiteX1087" fmla="*/ 591458 w 680374"/>
                <a:gd name="connsiteY1087" fmla="*/ 33490 h 349586"/>
                <a:gd name="connsiteX1088" fmla="*/ 592389 w 680374"/>
                <a:gd name="connsiteY1088" fmla="*/ 43034 h 349586"/>
                <a:gd name="connsiteX1089" fmla="*/ 592621 w 680374"/>
                <a:gd name="connsiteY1089" fmla="*/ 49784 h 349586"/>
                <a:gd name="connsiteX1090" fmla="*/ 596346 w 680374"/>
                <a:gd name="connsiteY1090" fmla="*/ 49318 h 349586"/>
                <a:gd name="connsiteX1091" fmla="*/ 599139 w 680374"/>
                <a:gd name="connsiteY1091" fmla="*/ 49086 h 349586"/>
                <a:gd name="connsiteX1092" fmla="*/ 597742 w 680374"/>
                <a:gd name="connsiteY1092" fmla="*/ 52577 h 349586"/>
                <a:gd name="connsiteX1093" fmla="*/ 595648 w 680374"/>
                <a:gd name="connsiteY1093" fmla="*/ 57465 h 349586"/>
                <a:gd name="connsiteX1094" fmla="*/ 596346 w 680374"/>
                <a:gd name="connsiteY1094" fmla="*/ 60724 h 349586"/>
                <a:gd name="connsiteX1095" fmla="*/ 603794 w 680374"/>
                <a:gd name="connsiteY1095" fmla="*/ 48853 h 349586"/>
                <a:gd name="connsiteX1096" fmla="*/ 607518 w 680374"/>
                <a:gd name="connsiteY1096" fmla="*/ 44896 h 349586"/>
                <a:gd name="connsiteX1097" fmla="*/ 607053 w 680374"/>
                <a:gd name="connsiteY1097" fmla="*/ 39542 h 349586"/>
                <a:gd name="connsiteX1098" fmla="*/ 611010 w 680374"/>
                <a:gd name="connsiteY1098" fmla="*/ 38378 h 349586"/>
                <a:gd name="connsiteX1099" fmla="*/ 611243 w 680374"/>
                <a:gd name="connsiteY1099" fmla="*/ 39309 h 349586"/>
                <a:gd name="connsiteX1100" fmla="*/ 609846 w 680374"/>
                <a:gd name="connsiteY1100" fmla="*/ 41870 h 349586"/>
                <a:gd name="connsiteX1101" fmla="*/ 610312 w 680374"/>
                <a:gd name="connsiteY1101" fmla="*/ 42801 h 349586"/>
                <a:gd name="connsiteX1102" fmla="*/ 611941 w 680374"/>
                <a:gd name="connsiteY1102" fmla="*/ 40939 h 349586"/>
                <a:gd name="connsiteX1103" fmla="*/ 614501 w 680374"/>
                <a:gd name="connsiteY1103" fmla="*/ 38145 h 349586"/>
                <a:gd name="connsiteX1104" fmla="*/ 621252 w 680374"/>
                <a:gd name="connsiteY1104" fmla="*/ 32094 h 349586"/>
                <a:gd name="connsiteX1105" fmla="*/ 621252 w 680374"/>
                <a:gd name="connsiteY1105" fmla="*/ 31163 h 349586"/>
                <a:gd name="connsiteX1106" fmla="*/ 627071 w 680374"/>
                <a:gd name="connsiteY1106" fmla="*/ 25809 h 349586"/>
                <a:gd name="connsiteX1107" fmla="*/ 629398 w 680374"/>
                <a:gd name="connsiteY1107" fmla="*/ 23947 h 349586"/>
                <a:gd name="connsiteX1108" fmla="*/ 631959 w 680374"/>
                <a:gd name="connsiteY1108" fmla="*/ 21386 h 349586"/>
                <a:gd name="connsiteX1109" fmla="*/ 633588 w 680374"/>
                <a:gd name="connsiteY1109" fmla="*/ 19757 h 349586"/>
                <a:gd name="connsiteX1110" fmla="*/ 636614 w 680374"/>
                <a:gd name="connsiteY1110" fmla="*/ 19059 h 349586"/>
                <a:gd name="connsiteX1111" fmla="*/ 638709 w 680374"/>
                <a:gd name="connsiteY1111" fmla="*/ 22550 h 349586"/>
                <a:gd name="connsiteX1112" fmla="*/ 637778 w 680374"/>
                <a:gd name="connsiteY1112" fmla="*/ 29999 h 349586"/>
                <a:gd name="connsiteX1113" fmla="*/ 641037 w 680374"/>
                <a:gd name="connsiteY1113" fmla="*/ 26973 h 349586"/>
                <a:gd name="connsiteX1114" fmla="*/ 649882 w 680374"/>
                <a:gd name="connsiteY1114" fmla="*/ 36516 h 349586"/>
                <a:gd name="connsiteX1115" fmla="*/ 647322 w 680374"/>
                <a:gd name="connsiteY1115" fmla="*/ 39077 h 349586"/>
                <a:gd name="connsiteX1116" fmla="*/ 645925 w 680374"/>
                <a:gd name="connsiteY1116" fmla="*/ 41172 h 349586"/>
                <a:gd name="connsiteX1117" fmla="*/ 646856 w 680374"/>
                <a:gd name="connsiteY1117" fmla="*/ 43266 h 349586"/>
                <a:gd name="connsiteX1118" fmla="*/ 647554 w 680374"/>
                <a:gd name="connsiteY1118" fmla="*/ 50948 h 349586"/>
                <a:gd name="connsiteX1119" fmla="*/ 647089 w 680374"/>
                <a:gd name="connsiteY1119" fmla="*/ 54905 h 349586"/>
                <a:gd name="connsiteX1120" fmla="*/ 650347 w 680374"/>
                <a:gd name="connsiteY1120" fmla="*/ 53275 h 349586"/>
                <a:gd name="connsiteX1121" fmla="*/ 652908 w 680374"/>
                <a:gd name="connsiteY1121" fmla="*/ 50017 h 349586"/>
                <a:gd name="connsiteX1122" fmla="*/ 658494 w 680374"/>
                <a:gd name="connsiteY1122" fmla="*/ 53508 h 349586"/>
                <a:gd name="connsiteX1123" fmla="*/ 658960 w 680374"/>
                <a:gd name="connsiteY1123" fmla="*/ 64215 h 349586"/>
                <a:gd name="connsiteX1124" fmla="*/ 657796 w 680374"/>
                <a:gd name="connsiteY1124" fmla="*/ 65845 h 349586"/>
                <a:gd name="connsiteX1125" fmla="*/ 656632 w 680374"/>
                <a:gd name="connsiteY1125" fmla="*/ 64914 h 349586"/>
                <a:gd name="connsiteX1126" fmla="*/ 650115 w 680374"/>
                <a:gd name="connsiteY1126" fmla="*/ 64914 h 349586"/>
                <a:gd name="connsiteX1127" fmla="*/ 643132 w 680374"/>
                <a:gd name="connsiteY1127" fmla="*/ 71664 h 349586"/>
                <a:gd name="connsiteX1128" fmla="*/ 641735 w 680374"/>
                <a:gd name="connsiteY1128" fmla="*/ 68871 h 349586"/>
                <a:gd name="connsiteX1129" fmla="*/ 641502 w 680374"/>
                <a:gd name="connsiteY1129" fmla="*/ 65379 h 349586"/>
                <a:gd name="connsiteX1130" fmla="*/ 642899 w 680374"/>
                <a:gd name="connsiteY1130" fmla="*/ 58396 h 349586"/>
                <a:gd name="connsiteX1131" fmla="*/ 643597 w 680374"/>
                <a:gd name="connsiteY1131" fmla="*/ 57000 h 349586"/>
                <a:gd name="connsiteX1132" fmla="*/ 636847 w 680374"/>
                <a:gd name="connsiteY1132" fmla="*/ 72828 h 349586"/>
                <a:gd name="connsiteX1133" fmla="*/ 635683 w 680374"/>
                <a:gd name="connsiteY1133" fmla="*/ 72362 h 349586"/>
                <a:gd name="connsiteX1134" fmla="*/ 630562 w 680374"/>
                <a:gd name="connsiteY1134" fmla="*/ 70035 h 349586"/>
                <a:gd name="connsiteX1135" fmla="*/ 628235 w 680374"/>
                <a:gd name="connsiteY1135" fmla="*/ 71198 h 349586"/>
                <a:gd name="connsiteX1136" fmla="*/ 629864 w 680374"/>
                <a:gd name="connsiteY1136" fmla="*/ 74224 h 349586"/>
                <a:gd name="connsiteX1137" fmla="*/ 622881 w 680374"/>
                <a:gd name="connsiteY1137" fmla="*/ 79112 h 349586"/>
                <a:gd name="connsiteX1138" fmla="*/ 627071 w 680374"/>
                <a:gd name="connsiteY1138" fmla="*/ 80276 h 349586"/>
                <a:gd name="connsiteX1139" fmla="*/ 638011 w 680374"/>
                <a:gd name="connsiteY1139" fmla="*/ 87259 h 349586"/>
                <a:gd name="connsiteX1140" fmla="*/ 639408 w 680374"/>
                <a:gd name="connsiteY1140" fmla="*/ 93078 h 349586"/>
                <a:gd name="connsiteX1141" fmla="*/ 643597 w 680374"/>
                <a:gd name="connsiteY1141" fmla="*/ 78880 h 349586"/>
                <a:gd name="connsiteX1142" fmla="*/ 649649 w 680374"/>
                <a:gd name="connsiteY1142" fmla="*/ 78880 h 349586"/>
                <a:gd name="connsiteX1143" fmla="*/ 647322 w 680374"/>
                <a:gd name="connsiteY1143" fmla="*/ 74922 h 349586"/>
                <a:gd name="connsiteX1144" fmla="*/ 650813 w 680374"/>
                <a:gd name="connsiteY1144" fmla="*/ 75388 h 349586"/>
                <a:gd name="connsiteX1145" fmla="*/ 653606 w 680374"/>
                <a:gd name="connsiteY1145" fmla="*/ 73759 h 349586"/>
                <a:gd name="connsiteX1146" fmla="*/ 653839 w 680374"/>
                <a:gd name="connsiteY1146" fmla="*/ 76552 h 349586"/>
                <a:gd name="connsiteX1147" fmla="*/ 655003 w 680374"/>
                <a:gd name="connsiteY1147" fmla="*/ 76319 h 349586"/>
                <a:gd name="connsiteX1148" fmla="*/ 659658 w 680374"/>
                <a:gd name="connsiteY1148" fmla="*/ 78880 h 349586"/>
                <a:gd name="connsiteX1149" fmla="*/ 661753 w 680374"/>
                <a:gd name="connsiteY1149" fmla="*/ 87026 h 349586"/>
                <a:gd name="connsiteX1150" fmla="*/ 667805 w 680374"/>
                <a:gd name="connsiteY1150" fmla="*/ 91682 h 349586"/>
                <a:gd name="connsiteX1151" fmla="*/ 667572 w 680374"/>
                <a:gd name="connsiteY1151" fmla="*/ 98199 h 349586"/>
                <a:gd name="connsiteX1152" fmla="*/ 665477 w 680374"/>
                <a:gd name="connsiteY1152" fmla="*/ 101691 h 349586"/>
                <a:gd name="connsiteX1153" fmla="*/ 665710 w 680374"/>
                <a:gd name="connsiteY1153" fmla="*/ 102622 h 349586"/>
                <a:gd name="connsiteX1154" fmla="*/ 668503 w 680374"/>
                <a:gd name="connsiteY1154" fmla="*/ 101225 h 349586"/>
                <a:gd name="connsiteX1155" fmla="*/ 670365 w 680374"/>
                <a:gd name="connsiteY1155" fmla="*/ 101691 h 349586"/>
                <a:gd name="connsiteX1156" fmla="*/ 669667 w 680374"/>
                <a:gd name="connsiteY1156" fmla="*/ 104717 h 349586"/>
                <a:gd name="connsiteX1157" fmla="*/ 668969 w 680374"/>
                <a:gd name="connsiteY1157" fmla="*/ 105648 h 349586"/>
                <a:gd name="connsiteX1158" fmla="*/ 665244 w 680374"/>
                <a:gd name="connsiteY1158" fmla="*/ 106812 h 349586"/>
                <a:gd name="connsiteX1159" fmla="*/ 664081 w 680374"/>
                <a:gd name="connsiteY1159" fmla="*/ 109372 h 349586"/>
                <a:gd name="connsiteX1160" fmla="*/ 658960 w 680374"/>
                <a:gd name="connsiteY1160" fmla="*/ 117519 h 349586"/>
                <a:gd name="connsiteX1161" fmla="*/ 655934 w 680374"/>
                <a:gd name="connsiteY1161" fmla="*/ 120545 h 349586"/>
                <a:gd name="connsiteX1162" fmla="*/ 651977 w 680374"/>
                <a:gd name="connsiteY1162" fmla="*/ 120545 h 349586"/>
                <a:gd name="connsiteX1163" fmla="*/ 650115 w 680374"/>
                <a:gd name="connsiteY1163" fmla="*/ 124734 h 349586"/>
                <a:gd name="connsiteX1164" fmla="*/ 649649 w 680374"/>
                <a:gd name="connsiteY1164" fmla="*/ 125898 h 349586"/>
                <a:gd name="connsiteX1165" fmla="*/ 646158 w 680374"/>
                <a:gd name="connsiteY1165" fmla="*/ 134511 h 349586"/>
                <a:gd name="connsiteX1166" fmla="*/ 645227 w 680374"/>
                <a:gd name="connsiteY1166" fmla="*/ 136373 h 349586"/>
                <a:gd name="connsiteX1167" fmla="*/ 643830 w 680374"/>
                <a:gd name="connsiteY1167" fmla="*/ 140795 h 349586"/>
                <a:gd name="connsiteX1168" fmla="*/ 642899 w 680374"/>
                <a:gd name="connsiteY1168" fmla="*/ 143123 h 349586"/>
                <a:gd name="connsiteX1169" fmla="*/ 637313 w 680374"/>
                <a:gd name="connsiteY1169" fmla="*/ 143123 h 349586"/>
                <a:gd name="connsiteX1170" fmla="*/ 629631 w 680374"/>
                <a:gd name="connsiteY1170" fmla="*/ 143356 h 349586"/>
                <a:gd name="connsiteX1171" fmla="*/ 628933 w 680374"/>
                <a:gd name="connsiteY1171" fmla="*/ 147313 h 349586"/>
                <a:gd name="connsiteX1172" fmla="*/ 628933 w 680374"/>
                <a:gd name="connsiteY1172" fmla="*/ 152899 h 349586"/>
                <a:gd name="connsiteX1173" fmla="*/ 628002 w 680374"/>
                <a:gd name="connsiteY1173" fmla="*/ 151968 h 349586"/>
                <a:gd name="connsiteX1174" fmla="*/ 622648 w 680374"/>
                <a:gd name="connsiteY1174" fmla="*/ 151037 h 349586"/>
                <a:gd name="connsiteX1175" fmla="*/ 617760 w 680374"/>
                <a:gd name="connsiteY1175" fmla="*/ 154063 h 349586"/>
                <a:gd name="connsiteX1176" fmla="*/ 620088 w 680374"/>
                <a:gd name="connsiteY1176" fmla="*/ 178503 h 349586"/>
                <a:gd name="connsiteX1177" fmla="*/ 623812 w 680374"/>
                <a:gd name="connsiteY1177" fmla="*/ 176408 h 349586"/>
                <a:gd name="connsiteX1178" fmla="*/ 626838 w 680374"/>
                <a:gd name="connsiteY1178" fmla="*/ 178270 h 349586"/>
                <a:gd name="connsiteX1179" fmla="*/ 631493 w 680374"/>
                <a:gd name="connsiteY1179" fmla="*/ 185719 h 349586"/>
                <a:gd name="connsiteX1180" fmla="*/ 630795 w 680374"/>
                <a:gd name="connsiteY1180" fmla="*/ 187581 h 349586"/>
                <a:gd name="connsiteX1181" fmla="*/ 630562 w 680374"/>
                <a:gd name="connsiteY1181" fmla="*/ 189909 h 349586"/>
                <a:gd name="connsiteX1182" fmla="*/ 631959 w 680374"/>
                <a:gd name="connsiteY1182" fmla="*/ 188978 h 349586"/>
                <a:gd name="connsiteX1183" fmla="*/ 634752 w 680374"/>
                <a:gd name="connsiteY1183" fmla="*/ 192469 h 349586"/>
                <a:gd name="connsiteX1184" fmla="*/ 637778 w 680374"/>
                <a:gd name="connsiteY1184" fmla="*/ 202245 h 349586"/>
                <a:gd name="connsiteX1185" fmla="*/ 641270 w 680374"/>
                <a:gd name="connsiteY1185" fmla="*/ 205039 h 349586"/>
                <a:gd name="connsiteX1186" fmla="*/ 642201 w 680374"/>
                <a:gd name="connsiteY1186" fmla="*/ 200616 h 349586"/>
                <a:gd name="connsiteX1187" fmla="*/ 646623 w 680374"/>
                <a:gd name="connsiteY1187" fmla="*/ 207133 h 349586"/>
                <a:gd name="connsiteX1188" fmla="*/ 648951 w 680374"/>
                <a:gd name="connsiteY1188" fmla="*/ 211091 h 349586"/>
                <a:gd name="connsiteX1189" fmla="*/ 652675 w 680374"/>
                <a:gd name="connsiteY1189" fmla="*/ 219005 h 349586"/>
                <a:gd name="connsiteX1190" fmla="*/ 657796 w 680374"/>
                <a:gd name="connsiteY1190" fmla="*/ 235764 h 349586"/>
                <a:gd name="connsiteX1191" fmla="*/ 653373 w 680374"/>
                <a:gd name="connsiteY1191" fmla="*/ 257644 h 349586"/>
                <a:gd name="connsiteX1192" fmla="*/ 646623 w 680374"/>
                <a:gd name="connsiteY1192" fmla="*/ 264394 h 349586"/>
                <a:gd name="connsiteX1193" fmla="*/ 644761 w 680374"/>
                <a:gd name="connsiteY1193" fmla="*/ 267653 h 349586"/>
                <a:gd name="connsiteX1194" fmla="*/ 641735 w 680374"/>
                <a:gd name="connsiteY1194" fmla="*/ 294421 h 349586"/>
                <a:gd name="connsiteX1195" fmla="*/ 641502 w 680374"/>
                <a:gd name="connsiteY1195" fmla="*/ 305594 h 349586"/>
                <a:gd name="connsiteX1196" fmla="*/ 634985 w 680374"/>
                <a:gd name="connsiteY1196" fmla="*/ 317697 h 349586"/>
                <a:gd name="connsiteX1197" fmla="*/ 633356 w 680374"/>
                <a:gd name="connsiteY1197" fmla="*/ 318861 h 349586"/>
                <a:gd name="connsiteX1198" fmla="*/ 628700 w 680374"/>
                <a:gd name="connsiteY1198" fmla="*/ 319792 h 349586"/>
                <a:gd name="connsiteX1199" fmla="*/ 621717 w 680374"/>
                <a:gd name="connsiteY1199" fmla="*/ 321422 h 349586"/>
                <a:gd name="connsiteX1200" fmla="*/ 617295 w 680374"/>
                <a:gd name="connsiteY1200" fmla="*/ 321189 h 349586"/>
                <a:gd name="connsiteX1201" fmla="*/ 613105 w 680374"/>
                <a:gd name="connsiteY1201" fmla="*/ 321887 h 349586"/>
                <a:gd name="connsiteX1202" fmla="*/ 609846 w 680374"/>
                <a:gd name="connsiteY1202" fmla="*/ 320723 h 349586"/>
                <a:gd name="connsiteX1203" fmla="*/ 608217 w 680374"/>
                <a:gd name="connsiteY1203" fmla="*/ 322120 h 349586"/>
                <a:gd name="connsiteX1204" fmla="*/ 606587 w 680374"/>
                <a:gd name="connsiteY1204" fmla="*/ 325378 h 349586"/>
                <a:gd name="connsiteX1205" fmla="*/ 604260 w 680374"/>
                <a:gd name="connsiteY1205" fmla="*/ 329103 h 349586"/>
                <a:gd name="connsiteX1206" fmla="*/ 603329 w 680374"/>
                <a:gd name="connsiteY1206" fmla="*/ 325146 h 349586"/>
                <a:gd name="connsiteX1207" fmla="*/ 601467 w 680374"/>
                <a:gd name="connsiteY1207" fmla="*/ 330499 h 349586"/>
                <a:gd name="connsiteX1208" fmla="*/ 600768 w 680374"/>
                <a:gd name="connsiteY1208" fmla="*/ 330267 h 349586"/>
                <a:gd name="connsiteX1209" fmla="*/ 600768 w 680374"/>
                <a:gd name="connsiteY1209" fmla="*/ 326542 h 349586"/>
                <a:gd name="connsiteX1210" fmla="*/ 601234 w 680374"/>
                <a:gd name="connsiteY1210" fmla="*/ 320491 h 349586"/>
                <a:gd name="connsiteX1211" fmla="*/ 598208 w 680374"/>
                <a:gd name="connsiteY1211" fmla="*/ 314439 h 349586"/>
                <a:gd name="connsiteX1212" fmla="*/ 596113 w 680374"/>
                <a:gd name="connsiteY1212" fmla="*/ 325146 h 349586"/>
                <a:gd name="connsiteX1213" fmla="*/ 594949 w 680374"/>
                <a:gd name="connsiteY1213" fmla="*/ 328637 h 349586"/>
                <a:gd name="connsiteX1214" fmla="*/ 592621 w 680374"/>
                <a:gd name="connsiteY1214" fmla="*/ 328172 h 349586"/>
                <a:gd name="connsiteX1215" fmla="*/ 587966 w 680374"/>
                <a:gd name="connsiteY1215" fmla="*/ 327939 h 349586"/>
                <a:gd name="connsiteX1216" fmla="*/ 586337 w 680374"/>
                <a:gd name="connsiteY1216" fmla="*/ 332129 h 349586"/>
                <a:gd name="connsiteX1217" fmla="*/ 587734 w 680374"/>
                <a:gd name="connsiteY1217" fmla="*/ 335853 h 349586"/>
                <a:gd name="connsiteX1218" fmla="*/ 586570 w 680374"/>
                <a:gd name="connsiteY1218" fmla="*/ 341439 h 349586"/>
                <a:gd name="connsiteX1219" fmla="*/ 582613 w 680374"/>
                <a:gd name="connsiteY1219" fmla="*/ 346793 h 349586"/>
                <a:gd name="connsiteX1220" fmla="*/ 581216 w 680374"/>
                <a:gd name="connsiteY1220" fmla="*/ 349586 h 349586"/>
                <a:gd name="connsiteX1221" fmla="*/ 580983 w 680374"/>
                <a:gd name="connsiteY1221" fmla="*/ 346793 h 349586"/>
                <a:gd name="connsiteX1222" fmla="*/ 580285 w 680374"/>
                <a:gd name="connsiteY1222" fmla="*/ 336551 h 349586"/>
                <a:gd name="connsiteX1223" fmla="*/ 578656 w 680374"/>
                <a:gd name="connsiteY1223" fmla="*/ 333991 h 349586"/>
                <a:gd name="connsiteX1224" fmla="*/ 577492 w 680374"/>
                <a:gd name="connsiteY1224" fmla="*/ 330267 h 349586"/>
                <a:gd name="connsiteX1225" fmla="*/ 579121 w 680374"/>
                <a:gd name="connsiteY1225" fmla="*/ 326310 h 349586"/>
                <a:gd name="connsiteX1226" fmla="*/ 579121 w 680374"/>
                <a:gd name="connsiteY1226" fmla="*/ 322353 h 349586"/>
                <a:gd name="connsiteX1227" fmla="*/ 575862 w 680374"/>
                <a:gd name="connsiteY1227" fmla="*/ 312576 h 349586"/>
                <a:gd name="connsiteX1228" fmla="*/ 575630 w 680374"/>
                <a:gd name="connsiteY1228" fmla="*/ 309550 h 349586"/>
                <a:gd name="connsiteX1229" fmla="*/ 572371 w 680374"/>
                <a:gd name="connsiteY1229" fmla="*/ 305128 h 349586"/>
                <a:gd name="connsiteX1230" fmla="*/ 570276 w 680374"/>
                <a:gd name="connsiteY1230" fmla="*/ 307688 h 349586"/>
                <a:gd name="connsiteX1231" fmla="*/ 570276 w 680374"/>
                <a:gd name="connsiteY1231" fmla="*/ 317232 h 349586"/>
                <a:gd name="connsiteX1232" fmla="*/ 572837 w 680374"/>
                <a:gd name="connsiteY1232" fmla="*/ 325844 h 349586"/>
                <a:gd name="connsiteX1233" fmla="*/ 571207 w 680374"/>
                <a:gd name="connsiteY1233" fmla="*/ 333758 h 349586"/>
                <a:gd name="connsiteX1234" fmla="*/ 569810 w 680374"/>
                <a:gd name="connsiteY1234" fmla="*/ 339577 h 349586"/>
                <a:gd name="connsiteX1235" fmla="*/ 569578 w 680374"/>
                <a:gd name="connsiteY1235" fmla="*/ 343534 h 349586"/>
                <a:gd name="connsiteX1236" fmla="*/ 568647 w 680374"/>
                <a:gd name="connsiteY1236" fmla="*/ 345629 h 349586"/>
                <a:gd name="connsiteX1237" fmla="*/ 567250 w 680374"/>
                <a:gd name="connsiteY1237" fmla="*/ 343534 h 349586"/>
                <a:gd name="connsiteX1238" fmla="*/ 565621 w 680374"/>
                <a:gd name="connsiteY1238" fmla="*/ 329801 h 349586"/>
                <a:gd name="connsiteX1239" fmla="*/ 565155 w 680374"/>
                <a:gd name="connsiteY1239" fmla="*/ 318628 h 349586"/>
                <a:gd name="connsiteX1240" fmla="*/ 564457 w 680374"/>
                <a:gd name="connsiteY1240" fmla="*/ 315835 h 349586"/>
                <a:gd name="connsiteX1241" fmla="*/ 559569 w 680374"/>
                <a:gd name="connsiteY1241" fmla="*/ 309085 h 349586"/>
                <a:gd name="connsiteX1242" fmla="*/ 558405 w 680374"/>
                <a:gd name="connsiteY1242" fmla="*/ 312344 h 349586"/>
                <a:gd name="connsiteX1243" fmla="*/ 556077 w 680374"/>
                <a:gd name="connsiteY1243" fmla="*/ 313740 h 349586"/>
                <a:gd name="connsiteX1244" fmla="*/ 553982 w 680374"/>
                <a:gd name="connsiteY1244" fmla="*/ 312111 h 349586"/>
                <a:gd name="connsiteX1245" fmla="*/ 552586 w 680374"/>
                <a:gd name="connsiteY1245" fmla="*/ 309085 h 349586"/>
                <a:gd name="connsiteX1246" fmla="*/ 551888 w 680374"/>
                <a:gd name="connsiteY1246" fmla="*/ 302335 h 349586"/>
                <a:gd name="connsiteX1247" fmla="*/ 549560 w 680374"/>
                <a:gd name="connsiteY1247" fmla="*/ 300007 h 349586"/>
                <a:gd name="connsiteX1248" fmla="*/ 548163 w 680374"/>
                <a:gd name="connsiteY1248" fmla="*/ 297912 h 349586"/>
                <a:gd name="connsiteX1249" fmla="*/ 548163 w 680374"/>
                <a:gd name="connsiteY1249" fmla="*/ 289300 h 349586"/>
                <a:gd name="connsiteX1250" fmla="*/ 546534 w 680374"/>
                <a:gd name="connsiteY1250" fmla="*/ 284645 h 349586"/>
                <a:gd name="connsiteX1251" fmla="*/ 545370 w 680374"/>
                <a:gd name="connsiteY1251" fmla="*/ 282550 h 349586"/>
                <a:gd name="connsiteX1252" fmla="*/ 544672 w 680374"/>
                <a:gd name="connsiteY1252" fmla="*/ 275334 h 349586"/>
                <a:gd name="connsiteX1253" fmla="*/ 542810 w 680374"/>
                <a:gd name="connsiteY1253" fmla="*/ 276032 h 349586"/>
                <a:gd name="connsiteX1254" fmla="*/ 542810 w 680374"/>
                <a:gd name="connsiteY1254" fmla="*/ 281153 h 349586"/>
                <a:gd name="connsiteX1255" fmla="*/ 540482 w 680374"/>
                <a:gd name="connsiteY1255" fmla="*/ 295817 h 349586"/>
                <a:gd name="connsiteX1256" fmla="*/ 538154 w 680374"/>
                <a:gd name="connsiteY1256" fmla="*/ 299774 h 349586"/>
                <a:gd name="connsiteX1257" fmla="*/ 537922 w 680374"/>
                <a:gd name="connsiteY1257" fmla="*/ 293955 h 349586"/>
                <a:gd name="connsiteX1258" fmla="*/ 537689 w 680374"/>
                <a:gd name="connsiteY1258" fmla="*/ 285110 h 349586"/>
                <a:gd name="connsiteX1259" fmla="*/ 534197 w 680374"/>
                <a:gd name="connsiteY1259" fmla="*/ 286507 h 349586"/>
                <a:gd name="connsiteX1260" fmla="*/ 532568 w 680374"/>
                <a:gd name="connsiteY1260" fmla="*/ 288369 h 349586"/>
                <a:gd name="connsiteX1261" fmla="*/ 532102 w 680374"/>
                <a:gd name="connsiteY1261" fmla="*/ 287438 h 349586"/>
                <a:gd name="connsiteX1262" fmla="*/ 527447 w 680374"/>
                <a:gd name="connsiteY1262" fmla="*/ 278593 h 349586"/>
                <a:gd name="connsiteX1263" fmla="*/ 523956 w 680374"/>
                <a:gd name="connsiteY1263" fmla="*/ 280920 h 349586"/>
                <a:gd name="connsiteX1264" fmla="*/ 522559 w 680374"/>
                <a:gd name="connsiteY1264" fmla="*/ 294188 h 349586"/>
                <a:gd name="connsiteX1265" fmla="*/ 520930 w 680374"/>
                <a:gd name="connsiteY1265" fmla="*/ 297214 h 349586"/>
                <a:gd name="connsiteX1266" fmla="*/ 519999 w 680374"/>
                <a:gd name="connsiteY1266" fmla="*/ 293024 h 349586"/>
                <a:gd name="connsiteX1267" fmla="*/ 519533 w 680374"/>
                <a:gd name="connsiteY1267" fmla="*/ 284877 h 349586"/>
                <a:gd name="connsiteX1268" fmla="*/ 518835 w 680374"/>
                <a:gd name="connsiteY1268" fmla="*/ 283015 h 349586"/>
                <a:gd name="connsiteX1269" fmla="*/ 510455 w 680374"/>
                <a:gd name="connsiteY1269" fmla="*/ 279989 h 349586"/>
                <a:gd name="connsiteX1270" fmla="*/ 504869 w 680374"/>
                <a:gd name="connsiteY1270" fmla="*/ 280687 h 349586"/>
                <a:gd name="connsiteX1271" fmla="*/ 503472 w 680374"/>
                <a:gd name="connsiteY1271" fmla="*/ 279756 h 349586"/>
                <a:gd name="connsiteX1272" fmla="*/ 504869 w 680374"/>
                <a:gd name="connsiteY1272" fmla="*/ 279058 h 349586"/>
                <a:gd name="connsiteX1273" fmla="*/ 506266 w 680374"/>
                <a:gd name="connsiteY1273" fmla="*/ 277429 h 349586"/>
                <a:gd name="connsiteX1274" fmla="*/ 504636 w 680374"/>
                <a:gd name="connsiteY1274" fmla="*/ 274403 h 349586"/>
                <a:gd name="connsiteX1275" fmla="*/ 501145 w 680374"/>
                <a:gd name="connsiteY1275" fmla="*/ 275334 h 349586"/>
                <a:gd name="connsiteX1276" fmla="*/ 500679 w 680374"/>
                <a:gd name="connsiteY1276" fmla="*/ 280222 h 349586"/>
                <a:gd name="connsiteX1277" fmla="*/ 498817 w 680374"/>
                <a:gd name="connsiteY1277" fmla="*/ 281619 h 349586"/>
                <a:gd name="connsiteX1278" fmla="*/ 497188 w 680374"/>
                <a:gd name="connsiteY1278" fmla="*/ 279756 h 349586"/>
                <a:gd name="connsiteX1279" fmla="*/ 494394 w 680374"/>
                <a:gd name="connsiteY1279" fmla="*/ 275567 h 349586"/>
                <a:gd name="connsiteX1280" fmla="*/ 487644 w 680374"/>
                <a:gd name="connsiteY1280" fmla="*/ 274170 h 349586"/>
                <a:gd name="connsiteX1281" fmla="*/ 492532 w 680374"/>
                <a:gd name="connsiteY1281" fmla="*/ 272075 h 349586"/>
                <a:gd name="connsiteX1282" fmla="*/ 489274 w 680374"/>
                <a:gd name="connsiteY1282" fmla="*/ 270213 h 349586"/>
                <a:gd name="connsiteX1283" fmla="*/ 482989 w 680374"/>
                <a:gd name="connsiteY1283" fmla="*/ 273239 h 349586"/>
                <a:gd name="connsiteX1284" fmla="*/ 472282 w 680374"/>
                <a:gd name="connsiteY1284" fmla="*/ 272308 h 349586"/>
                <a:gd name="connsiteX1285" fmla="*/ 469256 w 680374"/>
                <a:gd name="connsiteY1285" fmla="*/ 271842 h 349586"/>
                <a:gd name="connsiteX1286" fmla="*/ 467626 w 680374"/>
                <a:gd name="connsiteY1286" fmla="*/ 273704 h 349586"/>
                <a:gd name="connsiteX1287" fmla="*/ 469256 w 680374"/>
                <a:gd name="connsiteY1287" fmla="*/ 275334 h 349586"/>
                <a:gd name="connsiteX1288" fmla="*/ 469954 w 680374"/>
                <a:gd name="connsiteY1288" fmla="*/ 276032 h 349586"/>
                <a:gd name="connsiteX1289" fmla="*/ 466928 w 680374"/>
                <a:gd name="connsiteY1289" fmla="*/ 277429 h 349586"/>
                <a:gd name="connsiteX1290" fmla="*/ 460876 w 680374"/>
                <a:gd name="connsiteY1290" fmla="*/ 275567 h 349586"/>
                <a:gd name="connsiteX1291" fmla="*/ 459247 w 680374"/>
                <a:gd name="connsiteY1291" fmla="*/ 276963 h 349586"/>
                <a:gd name="connsiteX1292" fmla="*/ 457152 w 680374"/>
                <a:gd name="connsiteY1292" fmla="*/ 279058 h 349586"/>
                <a:gd name="connsiteX1293" fmla="*/ 456454 w 680374"/>
                <a:gd name="connsiteY1293" fmla="*/ 274636 h 349586"/>
                <a:gd name="connsiteX1294" fmla="*/ 453428 w 680374"/>
                <a:gd name="connsiteY1294" fmla="*/ 271377 h 349586"/>
                <a:gd name="connsiteX1295" fmla="*/ 450867 w 680374"/>
                <a:gd name="connsiteY1295" fmla="*/ 270911 h 349586"/>
                <a:gd name="connsiteX1296" fmla="*/ 447376 w 680374"/>
                <a:gd name="connsiteY1296" fmla="*/ 270446 h 349586"/>
                <a:gd name="connsiteX1297" fmla="*/ 445048 w 680374"/>
                <a:gd name="connsiteY1297" fmla="*/ 272541 h 349586"/>
                <a:gd name="connsiteX1298" fmla="*/ 442488 w 680374"/>
                <a:gd name="connsiteY1298" fmla="*/ 276032 h 349586"/>
                <a:gd name="connsiteX1299" fmla="*/ 438996 w 680374"/>
                <a:gd name="connsiteY1299" fmla="*/ 276265 h 349586"/>
                <a:gd name="connsiteX1300" fmla="*/ 432246 w 680374"/>
                <a:gd name="connsiteY1300" fmla="*/ 275101 h 349586"/>
                <a:gd name="connsiteX1301" fmla="*/ 429918 w 680374"/>
                <a:gd name="connsiteY1301" fmla="*/ 276032 h 349586"/>
                <a:gd name="connsiteX1302" fmla="*/ 426660 w 680374"/>
                <a:gd name="connsiteY1302" fmla="*/ 276498 h 349586"/>
                <a:gd name="connsiteX1303" fmla="*/ 416185 w 680374"/>
                <a:gd name="connsiteY1303" fmla="*/ 272308 h 349586"/>
                <a:gd name="connsiteX1304" fmla="*/ 412926 w 680374"/>
                <a:gd name="connsiteY1304" fmla="*/ 274403 h 349586"/>
                <a:gd name="connsiteX1305" fmla="*/ 411064 w 680374"/>
                <a:gd name="connsiteY1305" fmla="*/ 276265 h 349586"/>
                <a:gd name="connsiteX1306" fmla="*/ 406176 w 680374"/>
                <a:gd name="connsiteY1306" fmla="*/ 275567 h 349586"/>
                <a:gd name="connsiteX1307" fmla="*/ 404314 w 680374"/>
                <a:gd name="connsiteY1307" fmla="*/ 275334 h 349586"/>
                <a:gd name="connsiteX1308" fmla="*/ 405711 w 680374"/>
                <a:gd name="connsiteY1308" fmla="*/ 278593 h 349586"/>
                <a:gd name="connsiteX1309" fmla="*/ 402918 w 680374"/>
                <a:gd name="connsiteY1309" fmla="*/ 278360 h 349586"/>
                <a:gd name="connsiteX1310" fmla="*/ 397797 w 680374"/>
                <a:gd name="connsiteY1310" fmla="*/ 271377 h 349586"/>
                <a:gd name="connsiteX1311" fmla="*/ 397797 w 680374"/>
                <a:gd name="connsiteY1311" fmla="*/ 270446 h 349586"/>
                <a:gd name="connsiteX1312" fmla="*/ 398728 w 680374"/>
                <a:gd name="connsiteY1312" fmla="*/ 267885 h 349586"/>
                <a:gd name="connsiteX1313" fmla="*/ 395469 w 680374"/>
                <a:gd name="connsiteY1313" fmla="*/ 266954 h 349586"/>
                <a:gd name="connsiteX1314" fmla="*/ 395004 w 680374"/>
                <a:gd name="connsiteY1314" fmla="*/ 269980 h 349586"/>
                <a:gd name="connsiteX1315" fmla="*/ 394538 w 680374"/>
                <a:gd name="connsiteY1315" fmla="*/ 275334 h 349586"/>
                <a:gd name="connsiteX1316" fmla="*/ 391977 w 680374"/>
                <a:gd name="connsiteY1316" fmla="*/ 276731 h 349586"/>
                <a:gd name="connsiteX1317" fmla="*/ 390581 w 680374"/>
                <a:gd name="connsiteY1317" fmla="*/ 278593 h 349586"/>
                <a:gd name="connsiteX1318" fmla="*/ 389650 w 680374"/>
                <a:gd name="connsiteY1318" fmla="*/ 280455 h 349586"/>
                <a:gd name="connsiteX1319" fmla="*/ 387555 w 680374"/>
                <a:gd name="connsiteY1319" fmla="*/ 278825 h 349586"/>
                <a:gd name="connsiteX1320" fmla="*/ 381038 w 680374"/>
                <a:gd name="connsiteY1320" fmla="*/ 271610 h 349586"/>
                <a:gd name="connsiteX1321" fmla="*/ 378710 w 680374"/>
                <a:gd name="connsiteY1321" fmla="*/ 269049 h 349586"/>
                <a:gd name="connsiteX1322" fmla="*/ 377313 w 680374"/>
                <a:gd name="connsiteY1322" fmla="*/ 267653 h 349586"/>
                <a:gd name="connsiteX1323" fmla="*/ 369865 w 680374"/>
                <a:gd name="connsiteY1323" fmla="*/ 267187 h 349586"/>
                <a:gd name="connsiteX1324" fmla="*/ 364046 w 680374"/>
                <a:gd name="connsiteY1324" fmla="*/ 266721 h 349586"/>
                <a:gd name="connsiteX1325" fmla="*/ 358692 w 680374"/>
                <a:gd name="connsiteY1325" fmla="*/ 267187 h 349586"/>
                <a:gd name="connsiteX1326" fmla="*/ 354037 w 680374"/>
                <a:gd name="connsiteY1326" fmla="*/ 266489 h 349586"/>
                <a:gd name="connsiteX1327" fmla="*/ 347985 w 680374"/>
                <a:gd name="connsiteY1327" fmla="*/ 265558 h 349586"/>
                <a:gd name="connsiteX1328" fmla="*/ 339605 w 680374"/>
                <a:gd name="connsiteY1328" fmla="*/ 265790 h 349586"/>
                <a:gd name="connsiteX1329" fmla="*/ 328898 w 680374"/>
                <a:gd name="connsiteY1329" fmla="*/ 263696 h 349586"/>
                <a:gd name="connsiteX1330" fmla="*/ 327734 w 680374"/>
                <a:gd name="connsiteY1330" fmla="*/ 262997 h 349586"/>
                <a:gd name="connsiteX1331" fmla="*/ 329364 w 680374"/>
                <a:gd name="connsiteY1331" fmla="*/ 261135 h 349586"/>
                <a:gd name="connsiteX1332" fmla="*/ 331458 w 680374"/>
                <a:gd name="connsiteY1332" fmla="*/ 259971 h 349586"/>
                <a:gd name="connsiteX1333" fmla="*/ 325174 w 680374"/>
                <a:gd name="connsiteY1333" fmla="*/ 260902 h 349586"/>
                <a:gd name="connsiteX1334" fmla="*/ 324941 w 680374"/>
                <a:gd name="connsiteY1334" fmla="*/ 258575 h 349586"/>
                <a:gd name="connsiteX1335" fmla="*/ 324475 w 680374"/>
                <a:gd name="connsiteY1335" fmla="*/ 256713 h 349586"/>
                <a:gd name="connsiteX1336" fmla="*/ 322381 w 680374"/>
                <a:gd name="connsiteY1336" fmla="*/ 252290 h 349586"/>
                <a:gd name="connsiteX1337" fmla="*/ 320286 w 680374"/>
                <a:gd name="connsiteY1337" fmla="*/ 250661 h 349586"/>
                <a:gd name="connsiteX1338" fmla="*/ 319820 w 680374"/>
                <a:gd name="connsiteY1338" fmla="*/ 252523 h 349586"/>
                <a:gd name="connsiteX1339" fmla="*/ 320518 w 680374"/>
                <a:gd name="connsiteY1339" fmla="*/ 254618 h 349586"/>
                <a:gd name="connsiteX1340" fmla="*/ 317725 w 680374"/>
                <a:gd name="connsiteY1340" fmla="*/ 253454 h 349586"/>
                <a:gd name="connsiteX1341" fmla="*/ 317725 w 680374"/>
                <a:gd name="connsiteY1341" fmla="*/ 252988 h 349586"/>
                <a:gd name="connsiteX1342" fmla="*/ 316096 w 680374"/>
                <a:gd name="connsiteY1342" fmla="*/ 253919 h 349586"/>
                <a:gd name="connsiteX1343" fmla="*/ 315630 w 680374"/>
                <a:gd name="connsiteY1343" fmla="*/ 249730 h 349586"/>
                <a:gd name="connsiteX1344" fmla="*/ 310975 w 680374"/>
                <a:gd name="connsiteY1344" fmla="*/ 250428 h 349586"/>
                <a:gd name="connsiteX1345" fmla="*/ 309578 w 680374"/>
                <a:gd name="connsiteY1345" fmla="*/ 248333 h 349586"/>
                <a:gd name="connsiteX1346" fmla="*/ 307949 w 680374"/>
                <a:gd name="connsiteY1346" fmla="*/ 249264 h 349586"/>
                <a:gd name="connsiteX1347" fmla="*/ 305156 w 680374"/>
                <a:gd name="connsiteY1347" fmla="*/ 249730 h 349586"/>
                <a:gd name="connsiteX1348" fmla="*/ 308086 w 680374"/>
                <a:gd name="connsiteY1348" fmla="*/ 252717 h 349586"/>
                <a:gd name="connsiteX1349" fmla="*/ 305854 w 680374"/>
                <a:gd name="connsiteY1349" fmla="*/ 251824 h 349586"/>
                <a:gd name="connsiteX1350" fmla="*/ 305854 w 680374"/>
                <a:gd name="connsiteY1350" fmla="*/ 253454 h 349586"/>
                <a:gd name="connsiteX1351" fmla="*/ 308647 w 680374"/>
                <a:gd name="connsiteY1351" fmla="*/ 254385 h 349586"/>
                <a:gd name="connsiteX1352" fmla="*/ 308206 w 680374"/>
                <a:gd name="connsiteY1352" fmla="*/ 252839 h 349586"/>
                <a:gd name="connsiteX1353" fmla="*/ 317027 w 680374"/>
                <a:gd name="connsiteY1353" fmla="*/ 261834 h 349586"/>
                <a:gd name="connsiteX1354" fmla="*/ 311208 w 680374"/>
                <a:gd name="connsiteY1354" fmla="*/ 263696 h 349586"/>
                <a:gd name="connsiteX1355" fmla="*/ 304923 w 680374"/>
                <a:gd name="connsiteY1355" fmla="*/ 261601 h 349586"/>
                <a:gd name="connsiteX1356" fmla="*/ 300966 w 680374"/>
                <a:gd name="connsiteY1356" fmla="*/ 260437 h 349586"/>
                <a:gd name="connsiteX1357" fmla="*/ 292819 w 680374"/>
                <a:gd name="connsiteY1357" fmla="*/ 259273 h 349586"/>
                <a:gd name="connsiteX1358" fmla="*/ 292121 w 680374"/>
                <a:gd name="connsiteY1358" fmla="*/ 259040 h 349586"/>
                <a:gd name="connsiteX1359" fmla="*/ 288397 w 680374"/>
                <a:gd name="connsiteY1359" fmla="*/ 253919 h 349586"/>
                <a:gd name="connsiteX1360" fmla="*/ 283276 w 680374"/>
                <a:gd name="connsiteY1360" fmla="*/ 250428 h 349586"/>
                <a:gd name="connsiteX1361" fmla="*/ 280250 w 680374"/>
                <a:gd name="connsiteY1361" fmla="*/ 249497 h 349586"/>
                <a:gd name="connsiteX1362" fmla="*/ 277457 w 680374"/>
                <a:gd name="connsiteY1362" fmla="*/ 249264 h 349586"/>
                <a:gd name="connsiteX1363" fmla="*/ 274664 w 680374"/>
                <a:gd name="connsiteY1363" fmla="*/ 249730 h 349586"/>
                <a:gd name="connsiteX1364" fmla="*/ 280017 w 680374"/>
                <a:gd name="connsiteY1364" fmla="*/ 251592 h 349586"/>
                <a:gd name="connsiteX1365" fmla="*/ 282578 w 680374"/>
                <a:gd name="connsiteY1365" fmla="*/ 252756 h 349586"/>
                <a:gd name="connsiteX1366" fmla="*/ 286069 w 680374"/>
                <a:gd name="connsiteY1366" fmla="*/ 255316 h 349586"/>
                <a:gd name="connsiteX1367" fmla="*/ 287466 w 680374"/>
                <a:gd name="connsiteY1367" fmla="*/ 256713 h 349586"/>
                <a:gd name="connsiteX1368" fmla="*/ 286069 w 680374"/>
                <a:gd name="connsiteY1368" fmla="*/ 257411 h 349586"/>
                <a:gd name="connsiteX1369" fmla="*/ 285138 w 680374"/>
                <a:gd name="connsiteY1369" fmla="*/ 256945 h 349586"/>
                <a:gd name="connsiteX1370" fmla="*/ 280250 w 680374"/>
                <a:gd name="connsiteY1370" fmla="*/ 256945 h 349586"/>
                <a:gd name="connsiteX1371" fmla="*/ 275362 w 680374"/>
                <a:gd name="connsiteY1371" fmla="*/ 252057 h 349586"/>
                <a:gd name="connsiteX1372" fmla="*/ 272103 w 680374"/>
                <a:gd name="connsiteY1372" fmla="*/ 248566 h 349586"/>
                <a:gd name="connsiteX1373" fmla="*/ 269543 w 680374"/>
                <a:gd name="connsiteY1373" fmla="*/ 246005 h 349586"/>
                <a:gd name="connsiteX1374" fmla="*/ 272801 w 680374"/>
                <a:gd name="connsiteY1374" fmla="*/ 244376 h 349586"/>
                <a:gd name="connsiteX1375" fmla="*/ 271172 w 680374"/>
                <a:gd name="connsiteY1375" fmla="*/ 242048 h 349586"/>
                <a:gd name="connsiteX1376" fmla="*/ 266517 w 680374"/>
                <a:gd name="connsiteY1376" fmla="*/ 242514 h 349586"/>
                <a:gd name="connsiteX1377" fmla="*/ 266517 w 680374"/>
                <a:gd name="connsiteY1377" fmla="*/ 243212 h 349586"/>
                <a:gd name="connsiteX1378" fmla="*/ 268379 w 680374"/>
                <a:gd name="connsiteY1378" fmla="*/ 245074 h 349586"/>
                <a:gd name="connsiteX1379" fmla="*/ 269077 w 680374"/>
                <a:gd name="connsiteY1379" fmla="*/ 246704 h 349586"/>
                <a:gd name="connsiteX1380" fmla="*/ 267913 w 680374"/>
                <a:gd name="connsiteY1380" fmla="*/ 246937 h 349586"/>
                <a:gd name="connsiteX1381" fmla="*/ 266517 w 680374"/>
                <a:gd name="connsiteY1381" fmla="*/ 246005 h 349586"/>
                <a:gd name="connsiteX1382" fmla="*/ 261018 w 680374"/>
                <a:gd name="connsiteY1382" fmla="*/ 241990 h 349586"/>
                <a:gd name="connsiteX1383" fmla="*/ 260388 w 680374"/>
                <a:gd name="connsiteY1383" fmla="*/ 241816 h 349586"/>
                <a:gd name="connsiteX1384" fmla="*/ 259068 w 680374"/>
                <a:gd name="connsiteY1384" fmla="*/ 241816 h 349586"/>
                <a:gd name="connsiteX1385" fmla="*/ 258563 w 680374"/>
                <a:gd name="connsiteY1385" fmla="*/ 241310 h 349586"/>
                <a:gd name="connsiteX1386" fmla="*/ 255344 w 680374"/>
                <a:gd name="connsiteY1386" fmla="*/ 240419 h 349586"/>
                <a:gd name="connsiteX1387" fmla="*/ 251853 w 680374"/>
                <a:gd name="connsiteY1387" fmla="*/ 238324 h 349586"/>
                <a:gd name="connsiteX1388" fmla="*/ 253016 w 680374"/>
                <a:gd name="connsiteY1388" fmla="*/ 241117 h 349586"/>
                <a:gd name="connsiteX1389" fmla="*/ 254413 w 680374"/>
                <a:gd name="connsiteY1389" fmla="*/ 244376 h 349586"/>
                <a:gd name="connsiteX1390" fmla="*/ 259767 w 680374"/>
                <a:gd name="connsiteY1390" fmla="*/ 248333 h 349586"/>
                <a:gd name="connsiteX1391" fmla="*/ 263956 w 680374"/>
                <a:gd name="connsiteY1391" fmla="*/ 250195 h 349586"/>
                <a:gd name="connsiteX1392" fmla="*/ 260698 w 680374"/>
                <a:gd name="connsiteY1392" fmla="*/ 251126 h 349586"/>
                <a:gd name="connsiteX1393" fmla="*/ 256973 w 680374"/>
                <a:gd name="connsiteY1393" fmla="*/ 250428 h 349586"/>
                <a:gd name="connsiteX1394" fmla="*/ 250689 w 680374"/>
                <a:gd name="connsiteY1394" fmla="*/ 250195 h 349586"/>
                <a:gd name="connsiteX1395" fmla="*/ 247896 w 680374"/>
                <a:gd name="connsiteY1395" fmla="*/ 249264 h 349586"/>
                <a:gd name="connsiteX1396" fmla="*/ 245335 w 680374"/>
                <a:gd name="connsiteY1396" fmla="*/ 243678 h 349586"/>
                <a:gd name="connsiteX1397" fmla="*/ 243706 w 680374"/>
                <a:gd name="connsiteY1397" fmla="*/ 242747 h 349586"/>
                <a:gd name="connsiteX1398" fmla="*/ 243240 w 680374"/>
                <a:gd name="connsiteY1398" fmla="*/ 243910 h 349586"/>
                <a:gd name="connsiteX1399" fmla="*/ 242542 w 680374"/>
                <a:gd name="connsiteY1399" fmla="*/ 245540 h 349586"/>
                <a:gd name="connsiteX1400" fmla="*/ 241145 w 680374"/>
                <a:gd name="connsiteY1400" fmla="*/ 244842 h 349586"/>
                <a:gd name="connsiteX1401" fmla="*/ 241378 w 680374"/>
                <a:gd name="connsiteY1401" fmla="*/ 242979 h 349586"/>
                <a:gd name="connsiteX1402" fmla="*/ 242076 w 680374"/>
                <a:gd name="connsiteY1402" fmla="*/ 241816 h 349586"/>
                <a:gd name="connsiteX1403" fmla="*/ 238585 w 680374"/>
                <a:gd name="connsiteY1403" fmla="*/ 240419 h 349586"/>
                <a:gd name="connsiteX1404" fmla="*/ 240680 w 680374"/>
                <a:gd name="connsiteY1404" fmla="*/ 239255 h 349586"/>
                <a:gd name="connsiteX1405" fmla="*/ 244171 w 680374"/>
                <a:gd name="connsiteY1405" fmla="*/ 238790 h 349586"/>
                <a:gd name="connsiteX1406" fmla="*/ 246266 w 680374"/>
                <a:gd name="connsiteY1406" fmla="*/ 239255 h 349586"/>
                <a:gd name="connsiteX1407" fmla="*/ 247846 w 680374"/>
                <a:gd name="connsiteY1407" fmla="*/ 239887 h 349586"/>
                <a:gd name="connsiteX1408" fmla="*/ 247896 w 680374"/>
                <a:gd name="connsiteY1408" fmla="*/ 240186 h 349586"/>
                <a:gd name="connsiteX1409" fmla="*/ 250223 w 680374"/>
                <a:gd name="connsiteY1409" fmla="*/ 241583 h 349586"/>
                <a:gd name="connsiteX1410" fmla="*/ 249657 w 680374"/>
                <a:gd name="connsiteY1410" fmla="*/ 238941 h 349586"/>
                <a:gd name="connsiteX1411" fmla="*/ 249525 w 680374"/>
                <a:gd name="connsiteY1411" fmla="*/ 236695 h 349586"/>
                <a:gd name="connsiteX1412" fmla="*/ 247430 w 680374"/>
                <a:gd name="connsiteY1412" fmla="*/ 232505 h 349586"/>
                <a:gd name="connsiteX1413" fmla="*/ 249758 w 680374"/>
                <a:gd name="connsiteY1413" fmla="*/ 233203 h 349586"/>
                <a:gd name="connsiteX1414" fmla="*/ 252085 w 680374"/>
                <a:gd name="connsiteY1414" fmla="*/ 231807 h 349586"/>
                <a:gd name="connsiteX1415" fmla="*/ 256275 w 680374"/>
                <a:gd name="connsiteY1415" fmla="*/ 231574 h 349586"/>
                <a:gd name="connsiteX1416" fmla="*/ 258603 w 680374"/>
                <a:gd name="connsiteY1416" fmla="*/ 232505 h 349586"/>
                <a:gd name="connsiteX1417" fmla="*/ 260232 w 680374"/>
                <a:gd name="connsiteY1417" fmla="*/ 233669 h 349586"/>
                <a:gd name="connsiteX1418" fmla="*/ 259534 w 680374"/>
                <a:gd name="connsiteY1418" fmla="*/ 235065 h 349586"/>
                <a:gd name="connsiteX1419" fmla="*/ 256275 w 680374"/>
                <a:gd name="connsiteY1419" fmla="*/ 234833 h 349586"/>
                <a:gd name="connsiteX1420" fmla="*/ 261163 w 680374"/>
                <a:gd name="connsiteY1420" fmla="*/ 236695 h 349586"/>
                <a:gd name="connsiteX1421" fmla="*/ 267913 w 680374"/>
                <a:gd name="connsiteY1421" fmla="*/ 239488 h 349586"/>
                <a:gd name="connsiteX1422" fmla="*/ 270241 w 680374"/>
                <a:gd name="connsiteY1422" fmla="*/ 240419 h 349586"/>
                <a:gd name="connsiteX1423" fmla="*/ 275595 w 680374"/>
                <a:gd name="connsiteY1423" fmla="*/ 242514 h 349586"/>
                <a:gd name="connsiteX1424" fmla="*/ 277399 w 680374"/>
                <a:gd name="connsiteY1424" fmla="*/ 242921 h 349586"/>
                <a:gd name="connsiteX1425" fmla="*/ 277437 w 680374"/>
                <a:gd name="connsiteY1425" fmla="*/ 241558 h 349586"/>
                <a:gd name="connsiteX1426" fmla="*/ 277690 w 680374"/>
                <a:gd name="connsiteY1426" fmla="*/ 241583 h 349586"/>
                <a:gd name="connsiteX1427" fmla="*/ 277509 w 680374"/>
                <a:gd name="connsiteY1427" fmla="*/ 240678 h 349586"/>
                <a:gd name="connsiteX1428" fmla="*/ 277690 w 680374"/>
                <a:gd name="connsiteY1428" fmla="*/ 239954 h 349586"/>
                <a:gd name="connsiteX1429" fmla="*/ 278388 w 680374"/>
                <a:gd name="connsiteY1429" fmla="*/ 240186 h 349586"/>
                <a:gd name="connsiteX1430" fmla="*/ 284673 w 680374"/>
                <a:gd name="connsiteY1430" fmla="*/ 243910 h 349586"/>
                <a:gd name="connsiteX1431" fmla="*/ 285138 w 680374"/>
                <a:gd name="connsiteY1431" fmla="*/ 244143 h 349586"/>
                <a:gd name="connsiteX1432" fmla="*/ 285836 w 680374"/>
                <a:gd name="connsiteY1432" fmla="*/ 247868 h 349586"/>
                <a:gd name="connsiteX1433" fmla="*/ 290724 w 680374"/>
                <a:gd name="connsiteY1433" fmla="*/ 249730 h 349586"/>
                <a:gd name="connsiteX1434" fmla="*/ 293518 w 680374"/>
                <a:gd name="connsiteY1434" fmla="*/ 247635 h 349586"/>
                <a:gd name="connsiteX1435" fmla="*/ 286535 w 680374"/>
                <a:gd name="connsiteY1435" fmla="*/ 241583 h 349586"/>
                <a:gd name="connsiteX1436" fmla="*/ 288397 w 680374"/>
                <a:gd name="connsiteY1436" fmla="*/ 242514 h 349586"/>
                <a:gd name="connsiteX1437" fmla="*/ 290259 w 680374"/>
                <a:gd name="connsiteY1437" fmla="*/ 241816 h 349586"/>
                <a:gd name="connsiteX1438" fmla="*/ 288397 w 680374"/>
                <a:gd name="connsiteY1438" fmla="*/ 239954 h 349586"/>
                <a:gd name="connsiteX1439" fmla="*/ 285604 w 680374"/>
                <a:gd name="connsiteY1439" fmla="*/ 238790 h 349586"/>
                <a:gd name="connsiteX1440" fmla="*/ 291656 w 680374"/>
                <a:gd name="connsiteY1440" fmla="*/ 235996 h 349586"/>
                <a:gd name="connsiteX1441" fmla="*/ 293983 w 680374"/>
                <a:gd name="connsiteY1441" fmla="*/ 235996 h 349586"/>
                <a:gd name="connsiteX1442" fmla="*/ 292354 w 680374"/>
                <a:gd name="connsiteY1442" fmla="*/ 231807 h 349586"/>
                <a:gd name="connsiteX1443" fmla="*/ 288629 w 680374"/>
                <a:gd name="connsiteY1443" fmla="*/ 225522 h 349586"/>
                <a:gd name="connsiteX1444" fmla="*/ 296078 w 680374"/>
                <a:gd name="connsiteY1444" fmla="*/ 227384 h 349586"/>
                <a:gd name="connsiteX1445" fmla="*/ 297707 w 680374"/>
                <a:gd name="connsiteY1445" fmla="*/ 230876 h 349586"/>
                <a:gd name="connsiteX1446" fmla="*/ 299802 w 680374"/>
                <a:gd name="connsiteY1446" fmla="*/ 233669 h 349586"/>
                <a:gd name="connsiteX1447" fmla="*/ 301199 w 680374"/>
                <a:gd name="connsiteY1447" fmla="*/ 231574 h 349586"/>
                <a:gd name="connsiteX1448" fmla="*/ 297475 w 680374"/>
                <a:gd name="connsiteY1448" fmla="*/ 220168 h 349586"/>
                <a:gd name="connsiteX1449" fmla="*/ 290492 w 680374"/>
                <a:gd name="connsiteY1449" fmla="*/ 221099 h 349586"/>
                <a:gd name="connsiteX1450" fmla="*/ 292587 w 680374"/>
                <a:gd name="connsiteY1450" fmla="*/ 220168 h 349586"/>
                <a:gd name="connsiteX1451" fmla="*/ 285836 w 680374"/>
                <a:gd name="connsiteY1451" fmla="*/ 216677 h 349586"/>
                <a:gd name="connsiteX1452" fmla="*/ 281647 w 680374"/>
                <a:gd name="connsiteY1452" fmla="*/ 215047 h 349586"/>
                <a:gd name="connsiteX1453" fmla="*/ 280250 w 680374"/>
                <a:gd name="connsiteY1453" fmla="*/ 214582 h 349586"/>
                <a:gd name="connsiteX1454" fmla="*/ 276060 w 680374"/>
                <a:gd name="connsiteY1454" fmla="*/ 213185 h 349586"/>
                <a:gd name="connsiteX1455" fmla="*/ 274664 w 680374"/>
                <a:gd name="connsiteY1455" fmla="*/ 214582 h 349586"/>
                <a:gd name="connsiteX1456" fmla="*/ 273034 w 680374"/>
                <a:gd name="connsiteY1456" fmla="*/ 217142 h 349586"/>
                <a:gd name="connsiteX1457" fmla="*/ 272708 w 680374"/>
                <a:gd name="connsiteY1457" fmla="*/ 217562 h 349586"/>
                <a:gd name="connsiteX1458" fmla="*/ 273965 w 680374"/>
                <a:gd name="connsiteY1458" fmla="*/ 217841 h 349586"/>
                <a:gd name="connsiteX1459" fmla="*/ 279551 w 680374"/>
                <a:gd name="connsiteY1459" fmla="*/ 223893 h 349586"/>
                <a:gd name="connsiteX1460" fmla="*/ 279319 w 680374"/>
                <a:gd name="connsiteY1460" fmla="*/ 224591 h 349586"/>
                <a:gd name="connsiteX1461" fmla="*/ 271870 w 680374"/>
                <a:gd name="connsiteY1461" fmla="*/ 223427 h 349586"/>
                <a:gd name="connsiteX1462" fmla="*/ 268379 w 680374"/>
                <a:gd name="connsiteY1462" fmla="*/ 222729 h 349586"/>
                <a:gd name="connsiteX1463" fmla="*/ 262792 w 680374"/>
                <a:gd name="connsiteY1463" fmla="*/ 219936 h 349586"/>
                <a:gd name="connsiteX1464" fmla="*/ 261396 w 680374"/>
                <a:gd name="connsiteY1464" fmla="*/ 218074 h 349586"/>
                <a:gd name="connsiteX1465" fmla="*/ 264887 w 680374"/>
                <a:gd name="connsiteY1465" fmla="*/ 217841 h 349586"/>
                <a:gd name="connsiteX1466" fmla="*/ 265792 w 680374"/>
                <a:gd name="connsiteY1466" fmla="*/ 217570 h 349586"/>
                <a:gd name="connsiteX1467" fmla="*/ 265586 w 680374"/>
                <a:gd name="connsiteY1467" fmla="*/ 216677 h 349586"/>
                <a:gd name="connsiteX1468" fmla="*/ 257206 w 680374"/>
                <a:gd name="connsiteY1468" fmla="*/ 214582 h 349586"/>
                <a:gd name="connsiteX1469" fmla="*/ 255926 w 680374"/>
                <a:gd name="connsiteY1469" fmla="*/ 215513 h 349586"/>
                <a:gd name="connsiteX1470" fmla="*/ 254947 w 680374"/>
                <a:gd name="connsiteY1470" fmla="*/ 216759 h 349586"/>
                <a:gd name="connsiteX1471" fmla="*/ 255577 w 680374"/>
                <a:gd name="connsiteY1471" fmla="*/ 216444 h 349586"/>
                <a:gd name="connsiteX1472" fmla="*/ 258137 w 680374"/>
                <a:gd name="connsiteY1472" fmla="*/ 215513 h 349586"/>
                <a:gd name="connsiteX1473" fmla="*/ 259766 w 680374"/>
                <a:gd name="connsiteY1473" fmla="*/ 218772 h 349586"/>
                <a:gd name="connsiteX1474" fmla="*/ 256973 w 680374"/>
                <a:gd name="connsiteY1474" fmla="*/ 219703 h 349586"/>
                <a:gd name="connsiteX1475" fmla="*/ 254878 w 680374"/>
                <a:gd name="connsiteY1475" fmla="*/ 218772 h 349586"/>
                <a:gd name="connsiteX1476" fmla="*/ 254180 w 680374"/>
                <a:gd name="connsiteY1476" fmla="*/ 217142 h 349586"/>
                <a:gd name="connsiteX1477" fmla="*/ 254439 w 680374"/>
                <a:gd name="connsiteY1477" fmla="*/ 217013 h 349586"/>
                <a:gd name="connsiteX1478" fmla="*/ 252784 w 680374"/>
                <a:gd name="connsiteY1478" fmla="*/ 215979 h 349586"/>
                <a:gd name="connsiteX1479" fmla="*/ 251682 w 680374"/>
                <a:gd name="connsiteY1479" fmla="*/ 215443 h 349586"/>
                <a:gd name="connsiteX1480" fmla="*/ 252784 w 680374"/>
                <a:gd name="connsiteY1480" fmla="*/ 218306 h 349586"/>
                <a:gd name="connsiteX1481" fmla="*/ 250921 w 680374"/>
                <a:gd name="connsiteY1481" fmla="*/ 217142 h 349586"/>
                <a:gd name="connsiteX1482" fmla="*/ 250775 w 680374"/>
                <a:gd name="connsiteY1482" fmla="*/ 216978 h 349586"/>
                <a:gd name="connsiteX1483" fmla="*/ 250921 w 680374"/>
                <a:gd name="connsiteY1483" fmla="*/ 217375 h 349586"/>
                <a:gd name="connsiteX1484" fmla="*/ 249990 w 680374"/>
                <a:gd name="connsiteY1484" fmla="*/ 218306 h 349586"/>
                <a:gd name="connsiteX1485" fmla="*/ 249059 w 680374"/>
                <a:gd name="connsiteY1485" fmla="*/ 216910 h 349586"/>
                <a:gd name="connsiteX1486" fmla="*/ 248361 w 680374"/>
                <a:gd name="connsiteY1486" fmla="*/ 214815 h 349586"/>
                <a:gd name="connsiteX1487" fmla="*/ 246033 w 680374"/>
                <a:gd name="connsiteY1487" fmla="*/ 219005 h 349586"/>
                <a:gd name="connsiteX1488" fmla="*/ 245568 w 680374"/>
                <a:gd name="connsiteY1488" fmla="*/ 219703 h 349586"/>
                <a:gd name="connsiteX1489" fmla="*/ 245089 w 680374"/>
                <a:gd name="connsiteY1489" fmla="*/ 220752 h 349586"/>
                <a:gd name="connsiteX1490" fmla="*/ 247663 w 680374"/>
                <a:gd name="connsiteY1490" fmla="*/ 221565 h 349586"/>
                <a:gd name="connsiteX1491" fmla="*/ 247663 w 680374"/>
                <a:gd name="connsiteY1491" fmla="*/ 222496 h 349586"/>
                <a:gd name="connsiteX1492" fmla="*/ 243240 w 680374"/>
                <a:gd name="connsiteY1492" fmla="*/ 220867 h 349586"/>
                <a:gd name="connsiteX1493" fmla="*/ 243240 w 680374"/>
                <a:gd name="connsiteY1493" fmla="*/ 220666 h 349586"/>
                <a:gd name="connsiteX1494" fmla="*/ 242542 w 680374"/>
                <a:gd name="connsiteY1494" fmla="*/ 220168 h 349586"/>
                <a:gd name="connsiteX1495" fmla="*/ 242309 w 680374"/>
                <a:gd name="connsiteY1495" fmla="*/ 217142 h 349586"/>
                <a:gd name="connsiteX1496" fmla="*/ 239051 w 680374"/>
                <a:gd name="connsiteY1496" fmla="*/ 217142 h 349586"/>
                <a:gd name="connsiteX1497" fmla="*/ 239283 w 680374"/>
                <a:gd name="connsiteY1497" fmla="*/ 218772 h 349586"/>
                <a:gd name="connsiteX1498" fmla="*/ 238585 w 680374"/>
                <a:gd name="connsiteY1498" fmla="*/ 220634 h 349586"/>
                <a:gd name="connsiteX1499" fmla="*/ 232533 w 680374"/>
                <a:gd name="connsiteY1499" fmla="*/ 217841 h 349586"/>
                <a:gd name="connsiteX1500" fmla="*/ 228809 w 680374"/>
                <a:gd name="connsiteY1500" fmla="*/ 211091 h 349586"/>
                <a:gd name="connsiteX1501" fmla="*/ 227878 w 680374"/>
                <a:gd name="connsiteY1501" fmla="*/ 210160 h 349586"/>
                <a:gd name="connsiteX1502" fmla="*/ 227878 w 680374"/>
                <a:gd name="connsiteY1502" fmla="*/ 211323 h 349586"/>
                <a:gd name="connsiteX1503" fmla="*/ 225783 w 680374"/>
                <a:gd name="connsiteY1503" fmla="*/ 209694 h 349586"/>
                <a:gd name="connsiteX1504" fmla="*/ 226326 w 680374"/>
                <a:gd name="connsiteY1504" fmla="*/ 208608 h 349586"/>
                <a:gd name="connsiteX1505" fmla="*/ 225317 w 680374"/>
                <a:gd name="connsiteY1505" fmla="*/ 207599 h 349586"/>
                <a:gd name="connsiteX1506" fmla="*/ 223222 w 680374"/>
                <a:gd name="connsiteY1506" fmla="*/ 206435 h 349586"/>
                <a:gd name="connsiteX1507" fmla="*/ 223455 w 680374"/>
                <a:gd name="connsiteY1507" fmla="*/ 210625 h 349586"/>
                <a:gd name="connsiteX1508" fmla="*/ 221360 w 680374"/>
                <a:gd name="connsiteY1508" fmla="*/ 210858 h 349586"/>
                <a:gd name="connsiteX1509" fmla="*/ 223455 w 680374"/>
                <a:gd name="connsiteY1509" fmla="*/ 213651 h 349586"/>
                <a:gd name="connsiteX1510" fmla="*/ 221634 w 680374"/>
                <a:gd name="connsiteY1510" fmla="*/ 216229 h 349586"/>
                <a:gd name="connsiteX1511" fmla="*/ 222055 w 680374"/>
                <a:gd name="connsiteY1511" fmla="*/ 216637 h 349586"/>
                <a:gd name="connsiteX1512" fmla="*/ 226015 w 680374"/>
                <a:gd name="connsiteY1512" fmla="*/ 222496 h 349586"/>
                <a:gd name="connsiteX1513" fmla="*/ 227412 w 680374"/>
                <a:gd name="connsiteY1513" fmla="*/ 225988 h 349586"/>
                <a:gd name="connsiteX1514" fmla="*/ 228809 w 680374"/>
                <a:gd name="connsiteY1514" fmla="*/ 230410 h 349586"/>
                <a:gd name="connsiteX1515" fmla="*/ 227817 w 680374"/>
                <a:gd name="connsiteY1515" fmla="*/ 231227 h 349586"/>
                <a:gd name="connsiteX1516" fmla="*/ 225783 w 680374"/>
                <a:gd name="connsiteY1516" fmla="*/ 227384 h 349586"/>
                <a:gd name="connsiteX1517" fmla="*/ 220662 w 680374"/>
                <a:gd name="connsiteY1517" fmla="*/ 224358 h 349586"/>
                <a:gd name="connsiteX1518" fmla="*/ 218334 w 680374"/>
                <a:gd name="connsiteY1518" fmla="*/ 223893 h 349586"/>
                <a:gd name="connsiteX1519" fmla="*/ 212282 w 680374"/>
                <a:gd name="connsiteY1519" fmla="*/ 221798 h 349586"/>
                <a:gd name="connsiteX1520" fmla="*/ 212515 w 680374"/>
                <a:gd name="connsiteY1520" fmla="*/ 217841 h 349586"/>
                <a:gd name="connsiteX1521" fmla="*/ 220429 w 680374"/>
                <a:gd name="connsiteY1521" fmla="*/ 221798 h 349586"/>
                <a:gd name="connsiteX1522" fmla="*/ 219265 w 680374"/>
                <a:gd name="connsiteY1522" fmla="*/ 221099 h 349586"/>
                <a:gd name="connsiteX1523" fmla="*/ 218334 w 680374"/>
                <a:gd name="connsiteY1523" fmla="*/ 219703 h 349586"/>
                <a:gd name="connsiteX1524" fmla="*/ 219032 w 680374"/>
                <a:gd name="connsiteY1524" fmla="*/ 219005 h 349586"/>
                <a:gd name="connsiteX1525" fmla="*/ 221127 w 680374"/>
                <a:gd name="connsiteY1525" fmla="*/ 218306 h 349586"/>
                <a:gd name="connsiteX1526" fmla="*/ 217403 w 680374"/>
                <a:gd name="connsiteY1526" fmla="*/ 216910 h 349586"/>
                <a:gd name="connsiteX1527" fmla="*/ 217170 w 680374"/>
                <a:gd name="connsiteY1527" fmla="*/ 216211 h 349586"/>
                <a:gd name="connsiteX1528" fmla="*/ 219211 w 680374"/>
                <a:gd name="connsiteY1528" fmla="*/ 215774 h 349586"/>
                <a:gd name="connsiteX1529" fmla="*/ 218102 w 680374"/>
                <a:gd name="connsiteY1529" fmla="*/ 215513 h 349586"/>
                <a:gd name="connsiteX1530" fmla="*/ 218334 w 680374"/>
                <a:gd name="connsiteY1530" fmla="*/ 214582 h 349586"/>
                <a:gd name="connsiteX1531" fmla="*/ 215541 w 680374"/>
                <a:gd name="connsiteY1531" fmla="*/ 212953 h 349586"/>
                <a:gd name="connsiteX1532" fmla="*/ 209489 w 680374"/>
                <a:gd name="connsiteY1532" fmla="*/ 210858 h 349586"/>
                <a:gd name="connsiteX1533" fmla="*/ 207161 w 680374"/>
                <a:gd name="connsiteY1533" fmla="*/ 207599 h 349586"/>
                <a:gd name="connsiteX1534" fmla="*/ 203205 w 680374"/>
                <a:gd name="connsiteY1534" fmla="*/ 205504 h 349586"/>
                <a:gd name="connsiteX1535" fmla="*/ 200644 w 680374"/>
                <a:gd name="connsiteY1535" fmla="*/ 204573 h 349586"/>
                <a:gd name="connsiteX1536" fmla="*/ 198782 w 680374"/>
                <a:gd name="connsiteY1536" fmla="*/ 205737 h 349586"/>
                <a:gd name="connsiteX1537" fmla="*/ 201808 w 680374"/>
                <a:gd name="connsiteY1537" fmla="*/ 208065 h 349586"/>
                <a:gd name="connsiteX1538" fmla="*/ 203670 w 680374"/>
                <a:gd name="connsiteY1538" fmla="*/ 208530 h 349586"/>
                <a:gd name="connsiteX1539" fmla="*/ 205067 w 680374"/>
                <a:gd name="connsiteY1539" fmla="*/ 208996 h 349586"/>
                <a:gd name="connsiteX1540" fmla="*/ 206230 w 680374"/>
                <a:gd name="connsiteY1540" fmla="*/ 209461 h 349586"/>
                <a:gd name="connsiteX1541" fmla="*/ 206230 w 680374"/>
                <a:gd name="connsiteY1541" fmla="*/ 210858 h 349586"/>
                <a:gd name="connsiteX1542" fmla="*/ 208325 w 680374"/>
                <a:gd name="connsiteY1542" fmla="*/ 212487 h 349586"/>
                <a:gd name="connsiteX1543" fmla="*/ 205067 w 680374"/>
                <a:gd name="connsiteY1543" fmla="*/ 212953 h 349586"/>
                <a:gd name="connsiteX1544" fmla="*/ 203205 w 680374"/>
                <a:gd name="connsiteY1544" fmla="*/ 211091 h 349586"/>
                <a:gd name="connsiteX1545" fmla="*/ 201808 w 680374"/>
                <a:gd name="connsiteY1545" fmla="*/ 209461 h 349586"/>
                <a:gd name="connsiteX1546" fmla="*/ 198084 w 680374"/>
                <a:gd name="connsiteY1546" fmla="*/ 209694 h 349586"/>
                <a:gd name="connsiteX1547" fmla="*/ 197618 w 680374"/>
                <a:gd name="connsiteY1547" fmla="*/ 209694 h 349586"/>
                <a:gd name="connsiteX1548" fmla="*/ 189006 w 680374"/>
                <a:gd name="connsiteY1548" fmla="*/ 206668 h 349586"/>
                <a:gd name="connsiteX1549" fmla="*/ 192032 w 680374"/>
                <a:gd name="connsiteY1549" fmla="*/ 205970 h 349586"/>
                <a:gd name="connsiteX1550" fmla="*/ 197153 w 680374"/>
                <a:gd name="connsiteY1550" fmla="*/ 206668 h 349586"/>
                <a:gd name="connsiteX1551" fmla="*/ 188773 w 680374"/>
                <a:gd name="connsiteY1551" fmla="*/ 200616 h 349586"/>
                <a:gd name="connsiteX1552" fmla="*/ 185049 w 680374"/>
                <a:gd name="connsiteY1552" fmla="*/ 200202 h 349586"/>
                <a:gd name="connsiteX1553" fmla="*/ 185049 w 680374"/>
                <a:gd name="connsiteY1553" fmla="*/ 200616 h 349586"/>
                <a:gd name="connsiteX1554" fmla="*/ 183885 w 680374"/>
                <a:gd name="connsiteY1554" fmla="*/ 200616 h 349586"/>
                <a:gd name="connsiteX1555" fmla="*/ 183012 w 680374"/>
                <a:gd name="connsiteY1555" fmla="*/ 202013 h 349586"/>
                <a:gd name="connsiteX1556" fmla="*/ 181092 w 680374"/>
                <a:gd name="connsiteY1556" fmla="*/ 201314 h 349586"/>
                <a:gd name="connsiteX1557" fmla="*/ 173643 w 680374"/>
                <a:gd name="connsiteY1557" fmla="*/ 198987 h 349586"/>
                <a:gd name="connsiteX1558" fmla="*/ 172247 w 680374"/>
                <a:gd name="connsiteY1558" fmla="*/ 198521 h 349586"/>
                <a:gd name="connsiteX1559" fmla="*/ 170559 w 680374"/>
                <a:gd name="connsiteY1559" fmla="*/ 197795 h 349586"/>
                <a:gd name="connsiteX1560" fmla="*/ 170006 w 680374"/>
                <a:gd name="connsiteY1560" fmla="*/ 197707 h 349586"/>
                <a:gd name="connsiteX1561" fmla="*/ 169313 w 680374"/>
                <a:gd name="connsiteY1561" fmla="*/ 197474 h 349586"/>
                <a:gd name="connsiteX1562" fmla="*/ 167591 w 680374"/>
                <a:gd name="connsiteY1562" fmla="*/ 197590 h 349586"/>
                <a:gd name="connsiteX1563" fmla="*/ 166660 w 680374"/>
                <a:gd name="connsiteY1563" fmla="*/ 197357 h 349586"/>
                <a:gd name="connsiteX1564" fmla="*/ 162936 w 680374"/>
                <a:gd name="connsiteY1564" fmla="*/ 197125 h 349586"/>
                <a:gd name="connsiteX1565" fmla="*/ 159677 w 680374"/>
                <a:gd name="connsiteY1565" fmla="*/ 195961 h 349586"/>
                <a:gd name="connsiteX1566" fmla="*/ 160534 w 680374"/>
                <a:gd name="connsiteY1566" fmla="*/ 195533 h 349586"/>
                <a:gd name="connsiteX1567" fmla="*/ 160114 w 680374"/>
                <a:gd name="connsiteY1567" fmla="*/ 195466 h 349586"/>
                <a:gd name="connsiteX1568" fmla="*/ 153858 w 680374"/>
                <a:gd name="connsiteY1568" fmla="*/ 193633 h 349586"/>
                <a:gd name="connsiteX1569" fmla="*/ 153625 w 680374"/>
                <a:gd name="connsiteY1569" fmla="*/ 192935 h 349586"/>
                <a:gd name="connsiteX1570" fmla="*/ 155953 w 680374"/>
                <a:gd name="connsiteY1570" fmla="*/ 192702 h 349586"/>
                <a:gd name="connsiteX1571" fmla="*/ 156875 w 680374"/>
                <a:gd name="connsiteY1571" fmla="*/ 192911 h 349586"/>
                <a:gd name="connsiteX1572" fmla="*/ 155976 w 680374"/>
                <a:gd name="connsiteY1572" fmla="*/ 190664 h 349586"/>
                <a:gd name="connsiteX1573" fmla="*/ 153072 w 680374"/>
                <a:gd name="connsiteY1573" fmla="*/ 189909 h 349586"/>
                <a:gd name="connsiteX1574" fmla="*/ 149668 w 680374"/>
                <a:gd name="connsiteY1574" fmla="*/ 188280 h 349586"/>
                <a:gd name="connsiteX1575" fmla="*/ 141289 w 680374"/>
                <a:gd name="connsiteY1575" fmla="*/ 183392 h 349586"/>
                <a:gd name="connsiteX1576" fmla="*/ 141754 w 680374"/>
                <a:gd name="connsiteY1576" fmla="*/ 182461 h 349586"/>
                <a:gd name="connsiteX1577" fmla="*/ 147108 w 680374"/>
                <a:gd name="connsiteY1577" fmla="*/ 182461 h 349586"/>
                <a:gd name="connsiteX1578" fmla="*/ 151297 w 680374"/>
                <a:gd name="connsiteY1578" fmla="*/ 184323 h 349586"/>
                <a:gd name="connsiteX1579" fmla="*/ 153160 w 680374"/>
                <a:gd name="connsiteY1579" fmla="*/ 184556 h 349586"/>
                <a:gd name="connsiteX1580" fmla="*/ 153858 w 680374"/>
                <a:gd name="connsiteY1580" fmla="*/ 184090 h 349586"/>
                <a:gd name="connsiteX1581" fmla="*/ 154789 w 680374"/>
                <a:gd name="connsiteY1581" fmla="*/ 185254 h 349586"/>
                <a:gd name="connsiteX1582" fmla="*/ 152694 w 680374"/>
                <a:gd name="connsiteY1582" fmla="*/ 186883 h 349586"/>
                <a:gd name="connsiteX1583" fmla="*/ 153392 w 680374"/>
                <a:gd name="connsiteY1583" fmla="*/ 188047 h 349586"/>
                <a:gd name="connsiteX1584" fmla="*/ 156516 w 680374"/>
                <a:gd name="connsiteY1584" fmla="*/ 189700 h 349586"/>
                <a:gd name="connsiteX1585" fmla="*/ 157350 w 680374"/>
                <a:gd name="connsiteY1585" fmla="*/ 189909 h 349586"/>
                <a:gd name="connsiteX1586" fmla="*/ 162936 w 680374"/>
                <a:gd name="connsiteY1586" fmla="*/ 191073 h 349586"/>
                <a:gd name="connsiteX1587" fmla="*/ 163867 w 680374"/>
                <a:gd name="connsiteY1587" fmla="*/ 191305 h 349586"/>
                <a:gd name="connsiteX1588" fmla="*/ 174109 w 680374"/>
                <a:gd name="connsiteY1588" fmla="*/ 193866 h 349586"/>
                <a:gd name="connsiteX1589" fmla="*/ 177600 w 680374"/>
                <a:gd name="connsiteY1589" fmla="*/ 194331 h 349586"/>
                <a:gd name="connsiteX1590" fmla="*/ 178997 w 680374"/>
                <a:gd name="connsiteY1590" fmla="*/ 194099 h 349586"/>
                <a:gd name="connsiteX1591" fmla="*/ 177600 w 680374"/>
                <a:gd name="connsiteY1591" fmla="*/ 192236 h 349586"/>
                <a:gd name="connsiteX1592" fmla="*/ 173876 w 680374"/>
                <a:gd name="connsiteY1592" fmla="*/ 191073 h 349586"/>
                <a:gd name="connsiteX1593" fmla="*/ 166428 w 680374"/>
                <a:gd name="connsiteY1593" fmla="*/ 189676 h 349586"/>
                <a:gd name="connsiteX1594" fmla="*/ 164798 w 680374"/>
                <a:gd name="connsiteY1594" fmla="*/ 188745 h 349586"/>
                <a:gd name="connsiteX1595" fmla="*/ 168057 w 680374"/>
                <a:gd name="connsiteY1595" fmla="*/ 188280 h 349586"/>
                <a:gd name="connsiteX1596" fmla="*/ 168057 w 680374"/>
                <a:gd name="connsiteY1596" fmla="*/ 187814 h 349586"/>
                <a:gd name="connsiteX1597" fmla="*/ 162703 w 680374"/>
                <a:gd name="connsiteY1597" fmla="*/ 185021 h 349586"/>
                <a:gd name="connsiteX1598" fmla="*/ 161307 w 680374"/>
                <a:gd name="connsiteY1598" fmla="*/ 184090 h 349586"/>
                <a:gd name="connsiteX1599" fmla="*/ 161307 w 680374"/>
                <a:gd name="connsiteY1599" fmla="*/ 183159 h 349586"/>
                <a:gd name="connsiteX1600" fmla="*/ 162703 w 680374"/>
                <a:gd name="connsiteY1600" fmla="*/ 183624 h 349586"/>
                <a:gd name="connsiteX1601" fmla="*/ 168755 w 680374"/>
                <a:gd name="connsiteY1601" fmla="*/ 185253 h 349586"/>
                <a:gd name="connsiteX1602" fmla="*/ 171083 w 680374"/>
                <a:gd name="connsiteY1602" fmla="*/ 186417 h 349586"/>
                <a:gd name="connsiteX1603" fmla="*/ 172480 w 680374"/>
                <a:gd name="connsiteY1603" fmla="*/ 187116 h 349586"/>
                <a:gd name="connsiteX1604" fmla="*/ 176902 w 680374"/>
                <a:gd name="connsiteY1604" fmla="*/ 185253 h 349586"/>
                <a:gd name="connsiteX1605" fmla="*/ 178299 w 680374"/>
                <a:gd name="connsiteY1605" fmla="*/ 188978 h 349586"/>
                <a:gd name="connsiteX1606" fmla="*/ 179462 w 680374"/>
                <a:gd name="connsiteY1606" fmla="*/ 190374 h 349586"/>
                <a:gd name="connsiteX1607" fmla="*/ 179462 w 680374"/>
                <a:gd name="connsiteY1607" fmla="*/ 188978 h 349586"/>
                <a:gd name="connsiteX1608" fmla="*/ 180394 w 680374"/>
                <a:gd name="connsiteY1608" fmla="*/ 187814 h 349586"/>
                <a:gd name="connsiteX1609" fmla="*/ 184103 w 680374"/>
                <a:gd name="connsiteY1609" fmla="*/ 188943 h 349586"/>
                <a:gd name="connsiteX1610" fmla="*/ 183885 w 680374"/>
                <a:gd name="connsiteY1610" fmla="*/ 190142 h 349586"/>
                <a:gd name="connsiteX1611" fmla="*/ 185980 w 680374"/>
                <a:gd name="connsiteY1611" fmla="*/ 191771 h 349586"/>
                <a:gd name="connsiteX1612" fmla="*/ 195756 w 680374"/>
                <a:gd name="connsiteY1612" fmla="*/ 192702 h 349586"/>
                <a:gd name="connsiteX1613" fmla="*/ 199713 w 680374"/>
                <a:gd name="connsiteY1613" fmla="*/ 190374 h 349586"/>
                <a:gd name="connsiteX1614" fmla="*/ 192497 w 680374"/>
                <a:gd name="connsiteY1614" fmla="*/ 188512 h 349586"/>
                <a:gd name="connsiteX1615" fmla="*/ 192264 w 680374"/>
                <a:gd name="connsiteY1615" fmla="*/ 187814 h 349586"/>
                <a:gd name="connsiteX1616" fmla="*/ 198549 w 680374"/>
                <a:gd name="connsiteY1616" fmla="*/ 188280 h 349586"/>
                <a:gd name="connsiteX1617" fmla="*/ 196222 w 680374"/>
                <a:gd name="connsiteY1617" fmla="*/ 187116 h 349586"/>
                <a:gd name="connsiteX1618" fmla="*/ 194359 w 680374"/>
                <a:gd name="connsiteY1618" fmla="*/ 185719 h 349586"/>
                <a:gd name="connsiteX1619" fmla="*/ 194359 w 680374"/>
                <a:gd name="connsiteY1619" fmla="*/ 186185 h 349586"/>
                <a:gd name="connsiteX1620" fmla="*/ 189991 w 680374"/>
                <a:gd name="connsiteY1620" fmla="*/ 186731 h 349586"/>
                <a:gd name="connsiteX1621" fmla="*/ 189704 w 680374"/>
                <a:gd name="connsiteY1621" fmla="*/ 186301 h 349586"/>
                <a:gd name="connsiteX1622" fmla="*/ 188540 w 680374"/>
                <a:gd name="connsiteY1622" fmla="*/ 186650 h 349586"/>
                <a:gd name="connsiteX1623" fmla="*/ 185747 w 680374"/>
                <a:gd name="connsiteY1623" fmla="*/ 185952 h 349586"/>
                <a:gd name="connsiteX1624" fmla="*/ 179230 w 680374"/>
                <a:gd name="connsiteY1624" fmla="*/ 183391 h 349586"/>
                <a:gd name="connsiteX1625" fmla="*/ 176436 w 680374"/>
                <a:gd name="connsiteY1625" fmla="*/ 182926 h 349586"/>
                <a:gd name="connsiteX1626" fmla="*/ 170152 w 680374"/>
                <a:gd name="connsiteY1626" fmla="*/ 181762 h 349586"/>
                <a:gd name="connsiteX1627" fmla="*/ 166428 w 680374"/>
                <a:gd name="connsiteY1627" fmla="*/ 181064 h 349586"/>
                <a:gd name="connsiteX1628" fmla="*/ 162254 w 680374"/>
                <a:gd name="connsiteY1628" fmla="*/ 179526 h 349586"/>
                <a:gd name="connsiteX1629" fmla="*/ 162238 w 680374"/>
                <a:gd name="connsiteY1629" fmla="*/ 180133 h 349586"/>
                <a:gd name="connsiteX1630" fmla="*/ 160143 w 680374"/>
                <a:gd name="connsiteY1630" fmla="*/ 180598 h 349586"/>
                <a:gd name="connsiteX1631" fmla="*/ 158746 w 680374"/>
                <a:gd name="connsiteY1631" fmla="*/ 176641 h 349586"/>
                <a:gd name="connsiteX1632" fmla="*/ 161772 w 680374"/>
                <a:gd name="connsiteY1632" fmla="*/ 178038 h 349586"/>
                <a:gd name="connsiteX1633" fmla="*/ 162267 w 680374"/>
                <a:gd name="connsiteY1633" fmla="*/ 179085 h 349586"/>
                <a:gd name="connsiteX1634" fmla="*/ 162256 w 680374"/>
                <a:gd name="connsiteY1634" fmla="*/ 179453 h 349586"/>
                <a:gd name="connsiteX1635" fmla="*/ 168290 w 680374"/>
                <a:gd name="connsiteY1635" fmla="*/ 179900 h 349586"/>
                <a:gd name="connsiteX1636" fmla="*/ 170152 w 680374"/>
                <a:gd name="connsiteY1636" fmla="*/ 179900 h 349586"/>
                <a:gd name="connsiteX1637" fmla="*/ 170617 w 680374"/>
                <a:gd name="connsiteY1637" fmla="*/ 178503 h 349586"/>
                <a:gd name="connsiteX1638" fmla="*/ 169221 w 680374"/>
                <a:gd name="connsiteY1638" fmla="*/ 177107 h 349586"/>
                <a:gd name="connsiteX1639" fmla="*/ 163169 w 680374"/>
                <a:gd name="connsiteY1639" fmla="*/ 175245 h 349586"/>
                <a:gd name="connsiteX1640" fmla="*/ 165729 w 680374"/>
                <a:gd name="connsiteY1640" fmla="*/ 173848 h 349586"/>
                <a:gd name="connsiteX1641" fmla="*/ 161307 w 680374"/>
                <a:gd name="connsiteY1641" fmla="*/ 170822 h 349586"/>
                <a:gd name="connsiteX1642" fmla="*/ 164333 w 680374"/>
                <a:gd name="connsiteY1642" fmla="*/ 170356 h 349586"/>
                <a:gd name="connsiteX1643" fmla="*/ 165264 w 680374"/>
                <a:gd name="connsiteY1643" fmla="*/ 169658 h 349586"/>
                <a:gd name="connsiteX1644" fmla="*/ 157819 w 680374"/>
                <a:gd name="connsiteY1644" fmla="*/ 167124 h 349586"/>
                <a:gd name="connsiteX1645" fmla="*/ 157815 w 680374"/>
                <a:gd name="connsiteY1645" fmla="*/ 167098 h 349586"/>
                <a:gd name="connsiteX1646" fmla="*/ 154324 w 680374"/>
                <a:gd name="connsiteY1646" fmla="*/ 165934 h 349586"/>
                <a:gd name="connsiteX1647" fmla="*/ 157819 w 680374"/>
                <a:gd name="connsiteY1647" fmla="*/ 167124 h 349586"/>
                <a:gd name="connsiteX1648" fmla="*/ 158281 w 680374"/>
                <a:gd name="connsiteY1648" fmla="*/ 170124 h 349586"/>
                <a:gd name="connsiteX1649" fmla="*/ 158048 w 680374"/>
                <a:gd name="connsiteY1649" fmla="*/ 172917 h 349586"/>
                <a:gd name="connsiteX1650" fmla="*/ 155953 w 680374"/>
                <a:gd name="connsiteY1650" fmla="*/ 173150 h 349586"/>
                <a:gd name="connsiteX1651" fmla="*/ 154556 w 680374"/>
                <a:gd name="connsiteY1651" fmla="*/ 170822 h 349586"/>
                <a:gd name="connsiteX1652" fmla="*/ 152927 w 680374"/>
                <a:gd name="connsiteY1652" fmla="*/ 169891 h 349586"/>
                <a:gd name="connsiteX1653" fmla="*/ 152694 w 680374"/>
                <a:gd name="connsiteY1653" fmla="*/ 169193 h 349586"/>
                <a:gd name="connsiteX1654" fmla="*/ 155022 w 680374"/>
                <a:gd name="connsiteY1654" fmla="*/ 169425 h 349586"/>
                <a:gd name="connsiteX1655" fmla="*/ 156186 w 680374"/>
                <a:gd name="connsiteY1655" fmla="*/ 168960 h 349586"/>
                <a:gd name="connsiteX1656" fmla="*/ 155022 w 680374"/>
                <a:gd name="connsiteY1656" fmla="*/ 167796 h 349586"/>
                <a:gd name="connsiteX1657" fmla="*/ 151763 w 680374"/>
                <a:gd name="connsiteY1657" fmla="*/ 167331 h 349586"/>
                <a:gd name="connsiteX1658" fmla="*/ 151410 w 680374"/>
                <a:gd name="connsiteY1658" fmla="*/ 167896 h 349586"/>
                <a:gd name="connsiteX1659" fmla="*/ 153858 w 680374"/>
                <a:gd name="connsiteY1659" fmla="*/ 168960 h 349586"/>
                <a:gd name="connsiteX1660" fmla="*/ 150729 w 680374"/>
                <a:gd name="connsiteY1660" fmla="*/ 168985 h 349586"/>
                <a:gd name="connsiteX1661" fmla="*/ 150599 w 680374"/>
                <a:gd name="connsiteY1661" fmla="*/ 169193 h 349586"/>
                <a:gd name="connsiteX1662" fmla="*/ 151298 w 680374"/>
                <a:gd name="connsiteY1662" fmla="*/ 170124 h 349586"/>
                <a:gd name="connsiteX1663" fmla="*/ 147341 w 680374"/>
                <a:gd name="connsiteY1663" fmla="*/ 169193 h 349586"/>
                <a:gd name="connsiteX1664" fmla="*/ 147178 w 680374"/>
                <a:gd name="connsiteY1664" fmla="*/ 168705 h 349586"/>
                <a:gd name="connsiteX1665" fmla="*/ 142162 w 680374"/>
                <a:gd name="connsiteY1665" fmla="*/ 168029 h 349586"/>
                <a:gd name="connsiteX1666" fmla="*/ 130814 w 680374"/>
                <a:gd name="connsiteY1666" fmla="*/ 165003 h 349586"/>
                <a:gd name="connsiteX1667" fmla="*/ 130116 w 680374"/>
                <a:gd name="connsiteY1667" fmla="*/ 163373 h 349586"/>
                <a:gd name="connsiteX1668" fmla="*/ 135004 w 680374"/>
                <a:gd name="connsiteY1668" fmla="*/ 163141 h 349586"/>
                <a:gd name="connsiteX1669" fmla="*/ 135935 w 680374"/>
                <a:gd name="connsiteY1669" fmla="*/ 163839 h 349586"/>
                <a:gd name="connsiteX1670" fmla="*/ 139427 w 680374"/>
                <a:gd name="connsiteY1670" fmla="*/ 165934 h 349586"/>
                <a:gd name="connsiteX1671" fmla="*/ 141056 w 680374"/>
                <a:gd name="connsiteY1671" fmla="*/ 164770 h 349586"/>
                <a:gd name="connsiteX1672" fmla="*/ 141504 w 680374"/>
                <a:gd name="connsiteY1672" fmla="*/ 164023 h 349586"/>
                <a:gd name="connsiteX1673" fmla="*/ 139194 w 680374"/>
                <a:gd name="connsiteY1673" fmla="*/ 163373 h 349586"/>
                <a:gd name="connsiteX1674" fmla="*/ 129185 w 680374"/>
                <a:gd name="connsiteY1674" fmla="*/ 162210 h 349586"/>
                <a:gd name="connsiteX1675" fmla="*/ 120573 w 680374"/>
                <a:gd name="connsiteY1675" fmla="*/ 160115 h 349586"/>
                <a:gd name="connsiteX1676" fmla="*/ 118943 w 680374"/>
                <a:gd name="connsiteY1676" fmla="*/ 159882 h 349586"/>
                <a:gd name="connsiteX1677" fmla="*/ 115917 w 680374"/>
                <a:gd name="connsiteY1677" fmla="*/ 159417 h 349586"/>
                <a:gd name="connsiteX1678" fmla="*/ 112426 w 680374"/>
                <a:gd name="connsiteY1678" fmla="*/ 159184 h 349586"/>
                <a:gd name="connsiteX1679" fmla="*/ 108236 w 680374"/>
                <a:gd name="connsiteY1679" fmla="*/ 158253 h 349586"/>
                <a:gd name="connsiteX1680" fmla="*/ 98926 w 680374"/>
                <a:gd name="connsiteY1680" fmla="*/ 154063 h 349586"/>
                <a:gd name="connsiteX1681" fmla="*/ 97994 w 680374"/>
                <a:gd name="connsiteY1681" fmla="*/ 153365 h 349586"/>
                <a:gd name="connsiteX1682" fmla="*/ 99624 w 680374"/>
                <a:gd name="connsiteY1682" fmla="*/ 153365 h 349586"/>
                <a:gd name="connsiteX1683" fmla="*/ 105909 w 680374"/>
                <a:gd name="connsiteY1683" fmla="*/ 154296 h 349586"/>
                <a:gd name="connsiteX1684" fmla="*/ 108934 w 680374"/>
                <a:gd name="connsiteY1684" fmla="*/ 154063 h 349586"/>
                <a:gd name="connsiteX1685" fmla="*/ 119176 w 680374"/>
                <a:gd name="connsiteY1685" fmla="*/ 155459 h 349586"/>
                <a:gd name="connsiteX1686" fmla="*/ 123366 w 680374"/>
                <a:gd name="connsiteY1686" fmla="*/ 156856 h 349586"/>
                <a:gd name="connsiteX1687" fmla="*/ 129883 w 680374"/>
                <a:gd name="connsiteY1687" fmla="*/ 158253 h 349586"/>
                <a:gd name="connsiteX1688" fmla="*/ 129418 w 680374"/>
                <a:gd name="connsiteY1688" fmla="*/ 155459 h 349586"/>
                <a:gd name="connsiteX1689" fmla="*/ 130814 w 680374"/>
                <a:gd name="connsiteY1689" fmla="*/ 153132 h 349586"/>
                <a:gd name="connsiteX1690" fmla="*/ 133142 w 680374"/>
                <a:gd name="connsiteY1690" fmla="*/ 152434 h 349586"/>
                <a:gd name="connsiteX1691" fmla="*/ 135703 w 680374"/>
                <a:gd name="connsiteY1691" fmla="*/ 152666 h 349586"/>
                <a:gd name="connsiteX1692" fmla="*/ 137332 w 680374"/>
                <a:gd name="connsiteY1692" fmla="*/ 154994 h 349586"/>
                <a:gd name="connsiteX1693" fmla="*/ 137797 w 680374"/>
                <a:gd name="connsiteY1693" fmla="*/ 157554 h 349586"/>
                <a:gd name="connsiteX1694" fmla="*/ 140591 w 680374"/>
                <a:gd name="connsiteY1694" fmla="*/ 157787 h 349586"/>
                <a:gd name="connsiteX1695" fmla="*/ 142453 w 680374"/>
                <a:gd name="connsiteY1695" fmla="*/ 159184 h 349586"/>
                <a:gd name="connsiteX1696" fmla="*/ 142918 w 680374"/>
                <a:gd name="connsiteY1696" fmla="*/ 160348 h 349586"/>
                <a:gd name="connsiteX1697" fmla="*/ 155720 w 680374"/>
                <a:gd name="connsiteY1697" fmla="*/ 161046 h 349586"/>
                <a:gd name="connsiteX1698" fmla="*/ 162936 w 680374"/>
                <a:gd name="connsiteY1698" fmla="*/ 158253 h 349586"/>
                <a:gd name="connsiteX1699" fmla="*/ 149203 w 680374"/>
                <a:gd name="connsiteY1699" fmla="*/ 157089 h 349586"/>
                <a:gd name="connsiteX1700" fmla="*/ 148970 w 680374"/>
                <a:gd name="connsiteY1700" fmla="*/ 156856 h 349586"/>
                <a:gd name="connsiteX1701" fmla="*/ 148970 w 680374"/>
                <a:gd name="connsiteY1701" fmla="*/ 153597 h 349586"/>
                <a:gd name="connsiteX1702" fmla="*/ 149901 w 680374"/>
                <a:gd name="connsiteY1702" fmla="*/ 151735 h 349586"/>
                <a:gd name="connsiteX1703" fmla="*/ 144315 w 680374"/>
                <a:gd name="connsiteY1703" fmla="*/ 150571 h 349586"/>
                <a:gd name="connsiteX1704" fmla="*/ 143151 w 680374"/>
                <a:gd name="connsiteY1704" fmla="*/ 150339 h 349586"/>
                <a:gd name="connsiteX1705" fmla="*/ 142773 w 680374"/>
                <a:gd name="connsiteY1705" fmla="*/ 150106 h 349586"/>
                <a:gd name="connsiteX1706" fmla="*/ 141987 w 680374"/>
                <a:gd name="connsiteY1706" fmla="*/ 150106 h 349586"/>
                <a:gd name="connsiteX1707" fmla="*/ 141056 w 680374"/>
                <a:gd name="connsiteY1707" fmla="*/ 149175 h 349586"/>
                <a:gd name="connsiteX1708" fmla="*/ 141168 w 680374"/>
                <a:gd name="connsiteY1708" fmla="*/ 149119 h 349586"/>
                <a:gd name="connsiteX1709" fmla="*/ 138990 w 680374"/>
                <a:gd name="connsiteY1709" fmla="*/ 147778 h 349586"/>
                <a:gd name="connsiteX1710" fmla="*/ 135004 w 680374"/>
                <a:gd name="connsiteY1710" fmla="*/ 147313 h 349586"/>
                <a:gd name="connsiteX1711" fmla="*/ 133840 w 680374"/>
                <a:gd name="connsiteY1711" fmla="*/ 146382 h 349586"/>
                <a:gd name="connsiteX1712" fmla="*/ 139194 w 680374"/>
                <a:gd name="connsiteY1712" fmla="*/ 146149 h 349586"/>
                <a:gd name="connsiteX1713" fmla="*/ 143384 w 680374"/>
                <a:gd name="connsiteY1713" fmla="*/ 145916 h 349586"/>
                <a:gd name="connsiteX1714" fmla="*/ 143849 w 680374"/>
                <a:gd name="connsiteY1714" fmla="*/ 144985 h 349586"/>
                <a:gd name="connsiteX1715" fmla="*/ 142220 w 680374"/>
                <a:gd name="connsiteY1715" fmla="*/ 143589 h 349586"/>
                <a:gd name="connsiteX1716" fmla="*/ 138263 w 680374"/>
                <a:gd name="connsiteY1716" fmla="*/ 143589 h 349586"/>
                <a:gd name="connsiteX1717" fmla="*/ 133142 w 680374"/>
                <a:gd name="connsiteY1717" fmla="*/ 142890 h 349586"/>
                <a:gd name="connsiteX1718" fmla="*/ 131513 w 680374"/>
                <a:gd name="connsiteY1718" fmla="*/ 144985 h 349586"/>
                <a:gd name="connsiteX1719" fmla="*/ 126159 w 680374"/>
                <a:gd name="connsiteY1719" fmla="*/ 141261 h 349586"/>
                <a:gd name="connsiteX1720" fmla="*/ 132676 w 680374"/>
                <a:gd name="connsiteY1720" fmla="*/ 140795 h 349586"/>
                <a:gd name="connsiteX1721" fmla="*/ 132676 w 680374"/>
                <a:gd name="connsiteY1721" fmla="*/ 140562 h 349586"/>
                <a:gd name="connsiteX1722" fmla="*/ 113357 w 680374"/>
                <a:gd name="connsiteY1722" fmla="*/ 137304 h 349586"/>
                <a:gd name="connsiteX1723" fmla="*/ 111029 w 680374"/>
                <a:gd name="connsiteY1723" fmla="*/ 137769 h 349586"/>
                <a:gd name="connsiteX1724" fmla="*/ 109167 w 680374"/>
                <a:gd name="connsiteY1724" fmla="*/ 137071 h 349586"/>
                <a:gd name="connsiteX1725" fmla="*/ 105676 w 680374"/>
                <a:gd name="connsiteY1725" fmla="*/ 135442 h 349586"/>
                <a:gd name="connsiteX1726" fmla="*/ 102184 w 680374"/>
                <a:gd name="connsiteY1726" fmla="*/ 134045 h 349586"/>
                <a:gd name="connsiteX1727" fmla="*/ 96598 w 680374"/>
                <a:gd name="connsiteY1727" fmla="*/ 134278 h 349586"/>
                <a:gd name="connsiteX1728" fmla="*/ 95434 w 680374"/>
                <a:gd name="connsiteY1728" fmla="*/ 132416 h 349586"/>
                <a:gd name="connsiteX1729" fmla="*/ 90313 w 680374"/>
                <a:gd name="connsiteY1729" fmla="*/ 131252 h 349586"/>
                <a:gd name="connsiteX1730" fmla="*/ 87753 w 680374"/>
                <a:gd name="connsiteY1730" fmla="*/ 130321 h 349586"/>
                <a:gd name="connsiteX1731" fmla="*/ 74718 w 680374"/>
                <a:gd name="connsiteY1731" fmla="*/ 128924 h 349586"/>
                <a:gd name="connsiteX1732" fmla="*/ 72157 w 680374"/>
                <a:gd name="connsiteY1732" fmla="*/ 127760 h 349586"/>
                <a:gd name="connsiteX1733" fmla="*/ 71226 w 680374"/>
                <a:gd name="connsiteY1733" fmla="*/ 127528 h 349586"/>
                <a:gd name="connsiteX1734" fmla="*/ 65873 w 680374"/>
                <a:gd name="connsiteY1734" fmla="*/ 127062 h 349586"/>
                <a:gd name="connsiteX1735" fmla="*/ 60054 w 680374"/>
                <a:gd name="connsiteY1735" fmla="*/ 127528 h 349586"/>
                <a:gd name="connsiteX1736" fmla="*/ 58191 w 680374"/>
                <a:gd name="connsiteY1736" fmla="*/ 127760 h 349586"/>
                <a:gd name="connsiteX1737" fmla="*/ 58424 w 680374"/>
                <a:gd name="connsiteY1737" fmla="*/ 128924 h 349586"/>
                <a:gd name="connsiteX1738" fmla="*/ 55864 w 680374"/>
                <a:gd name="connsiteY1738" fmla="*/ 128692 h 349586"/>
                <a:gd name="connsiteX1739" fmla="*/ 58657 w 680374"/>
                <a:gd name="connsiteY1739" fmla="*/ 125665 h 349586"/>
                <a:gd name="connsiteX1740" fmla="*/ 60519 w 680374"/>
                <a:gd name="connsiteY1740" fmla="*/ 125200 h 349586"/>
                <a:gd name="connsiteX1741" fmla="*/ 72623 w 680374"/>
                <a:gd name="connsiteY1741" fmla="*/ 126596 h 349586"/>
                <a:gd name="connsiteX1742" fmla="*/ 74485 w 680374"/>
                <a:gd name="connsiteY1742" fmla="*/ 127760 h 349586"/>
                <a:gd name="connsiteX1743" fmla="*/ 74485 w 680374"/>
                <a:gd name="connsiteY1743" fmla="*/ 128226 h 349586"/>
                <a:gd name="connsiteX1744" fmla="*/ 86821 w 680374"/>
                <a:gd name="connsiteY1744" fmla="*/ 129157 h 349586"/>
                <a:gd name="connsiteX1745" fmla="*/ 96132 w 680374"/>
                <a:gd name="connsiteY1745" fmla="*/ 131252 h 349586"/>
                <a:gd name="connsiteX1746" fmla="*/ 102882 w 680374"/>
                <a:gd name="connsiteY1746" fmla="*/ 131019 h 349586"/>
                <a:gd name="connsiteX1747" fmla="*/ 105676 w 680374"/>
                <a:gd name="connsiteY1747" fmla="*/ 130088 h 349586"/>
                <a:gd name="connsiteX1748" fmla="*/ 108934 w 680374"/>
                <a:gd name="connsiteY1748" fmla="*/ 131950 h 349586"/>
                <a:gd name="connsiteX1749" fmla="*/ 112892 w 680374"/>
                <a:gd name="connsiteY1749" fmla="*/ 132648 h 349586"/>
                <a:gd name="connsiteX1750" fmla="*/ 115685 w 680374"/>
                <a:gd name="connsiteY1750" fmla="*/ 132881 h 349586"/>
                <a:gd name="connsiteX1751" fmla="*/ 117547 w 680374"/>
                <a:gd name="connsiteY1751" fmla="*/ 132881 h 349586"/>
                <a:gd name="connsiteX1752" fmla="*/ 121038 w 680374"/>
                <a:gd name="connsiteY1752" fmla="*/ 133114 h 349586"/>
                <a:gd name="connsiteX1753" fmla="*/ 123831 w 680374"/>
                <a:gd name="connsiteY1753" fmla="*/ 131950 h 349586"/>
                <a:gd name="connsiteX1754" fmla="*/ 126159 w 680374"/>
                <a:gd name="connsiteY1754" fmla="*/ 132416 h 349586"/>
                <a:gd name="connsiteX1755" fmla="*/ 128021 w 680374"/>
                <a:gd name="connsiteY1755" fmla="*/ 133114 h 349586"/>
                <a:gd name="connsiteX1756" fmla="*/ 128487 w 680374"/>
                <a:gd name="connsiteY1756" fmla="*/ 131485 h 349586"/>
                <a:gd name="connsiteX1757" fmla="*/ 131513 w 680374"/>
                <a:gd name="connsiteY1757" fmla="*/ 132648 h 349586"/>
                <a:gd name="connsiteX1758" fmla="*/ 134073 w 680374"/>
                <a:gd name="connsiteY1758" fmla="*/ 132648 h 349586"/>
                <a:gd name="connsiteX1759" fmla="*/ 138496 w 680374"/>
                <a:gd name="connsiteY1759" fmla="*/ 133114 h 349586"/>
                <a:gd name="connsiteX1760" fmla="*/ 141754 w 680374"/>
                <a:gd name="connsiteY1760" fmla="*/ 134045 h 349586"/>
                <a:gd name="connsiteX1761" fmla="*/ 145766 w 680374"/>
                <a:gd name="connsiteY1761" fmla="*/ 133930 h 349586"/>
                <a:gd name="connsiteX1762" fmla="*/ 145944 w 680374"/>
                <a:gd name="connsiteY1762" fmla="*/ 136606 h 349586"/>
                <a:gd name="connsiteX1763" fmla="*/ 147108 w 680374"/>
                <a:gd name="connsiteY1763" fmla="*/ 134511 h 349586"/>
                <a:gd name="connsiteX1764" fmla="*/ 149203 w 680374"/>
                <a:gd name="connsiteY1764" fmla="*/ 134278 h 349586"/>
                <a:gd name="connsiteX1765" fmla="*/ 149092 w 680374"/>
                <a:gd name="connsiteY1765" fmla="*/ 133836 h 349586"/>
                <a:gd name="connsiteX1766" fmla="*/ 149901 w 680374"/>
                <a:gd name="connsiteY1766" fmla="*/ 133812 h 349586"/>
                <a:gd name="connsiteX1767" fmla="*/ 151996 w 680374"/>
                <a:gd name="connsiteY1767" fmla="*/ 132881 h 349586"/>
                <a:gd name="connsiteX1768" fmla="*/ 152694 w 680374"/>
                <a:gd name="connsiteY1768" fmla="*/ 132648 h 349586"/>
                <a:gd name="connsiteX1769" fmla="*/ 158048 w 680374"/>
                <a:gd name="connsiteY1769" fmla="*/ 132416 h 349586"/>
                <a:gd name="connsiteX1770" fmla="*/ 167591 w 680374"/>
                <a:gd name="connsiteY1770" fmla="*/ 132416 h 349586"/>
                <a:gd name="connsiteX1771" fmla="*/ 169453 w 680374"/>
                <a:gd name="connsiteY1771" fmla="*/ 132183 h 349586"/>
                <a:gd name="connsiteX1772" fmla="*/ 171316 w 680374"/>
                <a:gd name="connsiteY1772" fmla="*/ 133114 h 349586"/>
                <a:gd name="connsiteX1773" fmla="*/ 173643 w 680374"/>
                <a:gd name="connsiteY1773" fmla="*/ 134045 h 349586"/>
                <a:gd name="connsiteX1774" fmla="*/ 174413 w 680374"/>
                <a:gd name="connsiteY1774" fmla="*/ 133927 h 349586"/>
                <a:gd name="connsiteX1775" fmla="*/ 177135 w 680374"/>
                <a:gd name="connsiteY1775" fmla="*/ 137769 h 349586"/>
                <a:gd name="connsiteX1776" fmla="*/ 181092 w 680374"/>
                <a:gd name="connsiteY1776" fmla="*/ 137537 h 349586"/>
                <a:gd name="connsiteX1777" fmla="*/ 181092 w 680374"/>
                <a:gd name="connsiteY1777" fmla="*/ 136838 h 349586"/>
                <a:gd name="connsiteX1778" fmla="*/ 177833 w 680374"/>
                <a:gd name="connsiteY1778" fmla="*/ 134743 h 349586"/>
                <a:gd name="connsiteX1779" fmla="*/ 177055 w 680374"/>
                <a:gd name="connsiteY1779" fmla="*/ 133520 h 349586"/>
                <a:gd name="connsiteX1780" fmla="*/ 179695 w 680374"/>
                <a:gd name="connsiteY1780" fmla="*/ 133114 h 349586"/>
                <a:gd name="connsiteX1781" fmla="*/ 184816 w 680374"/>
                <a:gd name="connsiteY1781" fmla="*/ 133347 h 349586"/>
                <a:gd name="connsiteX1782" fmla="*/ 185980 w 680374"/>
                <a:gd name="connsiteY1782" fmla="*/ 132416 h 349586"/>
                <a:gd name="connsiteX1783" fmla="*/ 188075 w 680374"/>
                <a:gd name="connsiteY1783" fmla="*/ 131717 h 349586"/>
                <a:gd name="connsiteX1784" fmla="*/ 197851 w 680374"/>
                <a:gd name="connsiteY1784" fmla="*/ 133114 h 349586"/>
                <a:gd name="connsiteX1785" fmla="*/ 198782 w 680374"/>
                <a:gd name="connsiteY1785" fmla="*/ 131950 h 349586"/>
                <a:gd name="connsiteX1786" fmla="*/ 200179 w 680374"/>
                <a:gd name="connsiteY1786" fmla="*/ 130786 h 349586"/>
                <a:gd name="connsiteX1787" fmla="*/ 200179 w 680374"/>
                <a:gd name="connsiteY1787" fmla="*/ 133347 h 349586"/>
                <a:gd name="connsiteX1788" fmla="*/ 212282 w 680374"/>
                <a:gd name="connsiteY1788" fmla="*/ 132183 h 349586"/>
                <a:gd name="connsiteX1789" fmla="*/ 210653 w 680374"/>
                <a:gd name="connsiteY1789" fmla="*/ 129390 h 349586"/>
                <a:gd name="connsiteX1790" fmla="*/ 212050 w 680374"/>
                <a:gd name="connsiteY1790" fmla="*/ 128924 h 349586"/>
                <a:gd name="connsiteX1791" fmla="*/ 214377 w 680374"/>
                <a:gd name="connsiteY1791" fmla="*/ 131019 h 349586"/>
                <a:gd name="connsiteX1792" fmla="*/ 249990 w 680374"/>
                <a:gd name="connsiteY1792" fmla="*/ 127993 h 349586"/>
                <a:gd name="connsiteX1793" fmla="*/ 249758 w 680374"/>
                <a:gd name="connsiteY1793" fmla="*/ 126596 h 349586"/>
                <a:gd name="connsiteX1794" fmla="*/ 244870 w 680374"/>
                <a:gd name="connsiteY1794" fmla="*/ 126829 h 349586"/>
                <a:gd name="connsiteX1795" fmla="*/ 241145 w 680374"/>
                <a:gd name="connsiteY1795" fmla="*/ 124967 h 349586"/>
                <a:gd name="connsiteX1796" fmla="*/ 248594 w 680374"/>
                <a:gd name="connsiteY1796" fmla="*/ 124036 h 349586"/>
                <a:gd name="connsiteX1797" fmla="*/ 247663 w 680374"/>
                <a:gd name="connsiteY1797" fmla="*/ 122174 h 349586"/>
                <a:gd name="connsiteX1798" fmla="*/ 251620 w 680374"/>
                <a:gd name="connsiteY1798" fmla="*/ 119614 h 349586"/>
                <a:gd name="connsiteX1799" fmla="*/ 253482 w 680374"/>
                <a:gd name="connsiteY1799" fmla="*/ 119846 h 349586"/>
                <a:gd name="connsiteX1800" fmla="*/ 259301 w 680374"/>
                <a:gd name="connsiteY1800" fmla="*/ 120312 h 349586"/>
                <a:gd name="connsiteX1801" fmla="*/ 268146 w 680374"/>
                <a:gd name="connsiteY1801" fmla="*/ 117519 h 349586"/>
                <a:gd name="connsiteX1802" fmla="*/ 254413 w 680374"/>
                <a:gd name="connsiteY1802" fmla="*/ 116355 h 349586"/>
                <a:gd name="connsiteX1803" fmla="*/ 257439 w 680374"/>
                <a:gd name="connsiteY1803" fmla="*/ 116820 h 349586"/>
                <a:gd name="connsiteX1804" fmla="*/ 257672 w 680374"/>
                <a:gd name="connsiteY1804" fmla="*/ 117519 h 349586"/>
                <a:gd name="connsiteX1805" fmla="*/ 255577 w 680374"/>
                <a:gd name="connsiteY1805" fmla="*/ 117751 h 349586"/>
                <a:gd name="connsiteX1806" fmla="*/ 245102 w 680374"/>
                <a:gd name="connsiteY1806" fmla="*/ 119614 h 349586"/>
                <a:gd name="connsiteX1807" fmla="*/ 243473 w 680374"/>
                <a:gd name="connsiteY1807" fmla="*/ 121243 h 349586"/>
                <a:gd name="connsiteX1808" fmla="*/ 241611 w 680374"/>
                <a:gd name="connsiteY1808" fmla="*/ 123105 h 349586"/>
                <a:gd name="connsiteX1809" fmla="*/ 239982 w 680374"/>
                <a:gd name="connsiteY1809" fmla="*/ 120545 h 349586"/>
                <a:gd name="connsiteX1810" fmla="*/ 238585 w 680374"/>
                <a:gd name="connsiteY1810" fmla="*/ 118915 h 349586"/>
                <a:gd name="connsiteX1811" fmla="*/ 241844 w 680374"/>
                <a:gd name="connsiteY1811" fmla="*/ 117751 h 349586"/>
                <a:gd name="connsiteX1812" fmla="*/ 243007 w 680374"/>
                <a:gd name="connsiteY1812" fmla="*/ 117053 h 349586"/>
                <a:gd name="connsiteX1813" fmla="*/ 249059 w 680374"/>
                <a:gd name="connsiteY1813" fmla="*/ 114027 h 349586"/>
                <a:gd name="connsiteX1814" fmla="*/ 251387 w 680374"/>
                <a:gd name="connsiteY1814" fmla="*/ 113794 h 349586"/>
                <a:gd name="connsiteX1815" fmla="*/ 252318 w 680374"/>
                <a:gd name="connsiteY1815" fmla="*/ 107975 h 349586"/>
                <a:gd name="connsiteX1816" fmla="*/ 242542 w 680374"/>
                <a:gd name="connsiteY1816" fmla="*/ 107277 h 349586"/>
                <a:gd name="connsiteX1817" fmla="*/ 259767 w 680374"/>
                <a:gd name="connsiteY1817" fmla="*/ 103785 h 349586"/>
                <a:gd name="connsiteX1818" fmla="*/ 263956 w 680374"/>
                <a:gd name="connsiteY1818" fmla="*/ 103553 h 349586"/>
                <a:gd name="connsiteX1819" fmla="*/ 263724 w 680374"/>
                <a:gd name="connsiteY1819" fmla="*/ 101691 h 349586"/>
                <a:gd name="connsiteX1820" fmla="*/ 267215 w 680374"/>
                <a:gd name="connsiteY1820" fmla="*/ 100061 h 349586"/>
                <a:gd name="connsiteX1821" fmla="*/ 265353 w 680374"/>
                <a:gd name="connsiteY1821" fmla="*/ 99829 h 349586"/>
                <a:gd name="connsiteX1822" fmla="*/ 264189 w 680374"/>
                <a:gd name="connsiteY1822" fmla="*/ 98432 h 349586"/>
                <a:gd name="connsiteX1823" fmla="*/ 264887 w 680374"/>
                <a:gd name="connsiteY1823" fmla="*/ 97268 h 349586"/>
                <a:gd name="connsiteX1824" fmla="*/ 270241 w 680374"/>
                <a:gd name="connsiteY1824" fmla="*/ 96570 h 349586"/>
                <a:gd name="connsiteX1825" fmla="*/ 272801 w 680374"/>
                <a:gd name="connsiteY1825" fmla="*/ 98432 h 349586"/>
                <a:gd name="connsiteX1826" fmla="*/ 277922 w 680374"/>
                <a:gd name="connsiteY1826" fmla="*/ 98199 h 349586"/>
                <a:gd name="connsiteX1827" fmla="*/ 281414 w 680374"/>
                <a:gd name="connsiteY1827" fmla="*/ 95639 h 349586"/>
                <a:gd name="connsiteX1828" fmla="*/ 281879 w 680374"/>
                <a:gd name="connsiteY1828" fmla="*/ 98665 h 349586"/>
                <a:gd name="connsiteX1829" fmla="*/ 286535 w 680374"/>
                <a:gd name="connsiteY1829" fmla="*/ 94242 h 349586"/>
                <a:gd name="connsiteX1830" fmla="*/ 293052 w 680374"/>
                <a:gd name="connsiteY1830" fmla="*/ 94009 h 349586"/>
                <a:gd name="connsiteX1831" fmla="*/ 291656 w 680374"/>
                <a:gd name="connsiteY1831" fmla="*/ 96104 h 349586"/>
                <a:gd name="connsiteX1832" fmla="*/ 294216 w 680374"/>
                <a:gd name="connsiteY1832" fmla="*/ 94940 h 349586"/>
                <a:gd name="connsiteX1833" fmla="*/ 298173 w 680374"/>
                <a:gd name="connsiteY1833" fmla="*/ 93777 h 349586"/>
                <a:gd name="connsiteX1834" fmla="*/ 301897 w 680374"/>
                <a:gd name="connsiteY1834" fmla="*/ 94708 h 349586"/>
                <a:gd name="connsiteX1835" fmla="*/ 303992 w 680374"/>
                <a:gd name="connsiteY1835" fmla="*/ 89587 h 349586"/>
                <a:gd name="connsiteX1836" fmla="*/ 310044 w 680374"/>
                <a:gd name="connsiteY1836" fmla="*/ 89587 h 349586"/>
                <a:gd name="connsiteX1837" fmla="*/ 311441 w 680374"/>
                <a:gd name="connsiteY1837" fmla="*/ 89121 h 349586"/>
                <a:gd name="connsiteX1838" fmla="*/ 314699 w 680374"/>
                <a:gd name="connsiteY1838" fmla="*/ 87259 h 349586"/>
                <a:gd name="connsiteX1839" fmla="*/ 339140 w 680374"/>
                <a:gd name="connsiteY1839" fmla="*/ 81207 h 349586"/>
                <a:gd name="connsiteX1840" fmla="*/ 353571 w 680374"/>
                <a:gd name="connsiteY1840" fmla="*/ 76552 h 349586"/>
                <a:gd name="connsiteX1841" fmla="*/ 361718 w 680374"/>
                <a:gd name="connsiteY1841" fmla="*/ 74922 h 349586"/>
                <a:gd name="connsiteX1842" fmla="*/ 369865 w 680374"/>
                <a:gd name="connsiteY1842" fmla="*/ 71897 h 349586"/>
                <a:gd name="connsiteX1843" fmla="*/ 371494 w 680374"/>
                <a:gd name="connsiteY1843" fmla="*/ 70267 h 349586"/>
                <a:gd name="connsiteX1844" fmla="*/ 369166 w 680374"/>
                <a:gd name="connsiteY1844" fmla="*/ 70035 h 349586"/>
                <a:gd name="connsiteX1845" fmla="*/ 364046 w 680374"/>
                <a:gd name="connsiteY1845" fmla="*/ 71897 h 349586"/>
                <a:gd name="connsiteX1846" fmla="*/ 352407 w 680374"/>
                <a:gd name="connsiteY1846" fmla="*/ 73991 h 349586"/>
                <a:gd name="connsiteX1847" fmla="*/ 346355 w 680374"/>
                <a:gd name="connsiteY1847" fmla="*/ 75155 h 349586"/>
                <a:gd name="connsiteX1848" fmla="*/ 337510 w 680374"/>
                <a:gd name="connsiteY1848" fmla="*/ 76319 h 349586"/>
                <a:gd name="connsiteX1849" fmla="*/ 342864 w 680374"/>
                <a:gd name="connsiteY1849" fmla="*/ 73060 h 349586"/>
                <a:gd name="connsiteX1850" fmla="*/ 348916 w 680374"/>
                <a:gd name="connsiteY1850" fmla="*/ 68638 h 349586"/>
                <a:gd name="connsiteX1851" fmla="*/ 347286 w 680374"/>
                <a:gd name="connsiteY1851" fmla="*/ 68405 h 349586"/>
                <a:gd name="connsiteX1852" fmla="*/ 330760 w 680374"/>
                <a:gd name="connsiteY1852" fmla="*/ 70966 h 349586"/>
                <a:gd name="connsiteX1853" fmla="*/ 327967 w 680374"/>
                <a:gd name="connsiteY1853" fmla="*/ 73060 h 349586"/>
                <a:gd name="connsiteX1854" fmla="*/ 324941 w 680374"/>
                <a:gd name="connsiteY1854" fmla="*/ 73991 h 349586"/>
                <a:gd name="connsiteX1855" fmla="*/ 322613 w 680374"/>
                <a:gd name="connsiteY1855" fmla="*/ 73991 h 349586"/>
                <a:gd name="connsiteX1856" fmla="*/ 315863 w 680374"/>
                <a:gd name="connsiteY1856" fmla="*/ 74457 h 349586"/>
                <a:gd name="connsiteX1857" fmla="*/ 313070 w 680374"/>
                <a:gd name="connsiteY1857" fmla="*/ 74457 h 349586"/>
                <a:gd name="connsiteX1858" fmla="*/ 308182 w 680374"/>
                <a:gd name="connsiteY1858" fmla="*/ 75621 h 349586"/>
                <a:gd name="connsiteX1859" fmla="*/ 307949 w 680374"/>
                <a:gd name="connsiteY1859" fmla="*/ 74690 h 349586"/>
                <a:gd name="connsiteX1860" fmla="*/ 325174 w 680374"/>
                <a:gd name="connsiteY1860" fmla="*/ 69569 h 349586"/>
                <a:gd name="connsiteX1861" fmla="*/ 324941 w 680374"/>
                <a:gd name="connsiteY1861" fmla="*/ 68638 h 349586"/>
                <a:gd name="connsiteX1862" fmla="*/ 310277 w 680374"/>
                <a:gd name="connsiteY1862" fmla="*/ 70500 h 349586"/>
                <a:gd name="connsiteX1863" fmla="*/ 310044 w 680374"/>
                <a:gd name="connsiteY1863" fmla="*/ 69569 h 349586"/>
                <a:gd name="connsiteX1864" fmla="*/ 326105 w 680374"/>
                <a:gd name="connsiteY1864" fmla="*/ 66077 h 349586"/>
                <a:gd name="connsiteX1865" fmla="*/ 330527 w 680374"/>
                <a:gd name="connsiteY1865" fmla="*/ 68172 h 349586"/>
                <a:gd name="connsiteX1866" fmla="*/ 329131 w 680374"/>
                <a:gd name="connsiteY1866" fmla="*/ 67008 h 349586"/>
                <a:gd name="connsiteX1867" fmla="*/ 327501 w 680374"/>
                <a:gd name="connsiteY1867" fmla="*/ 65379 h 349586"/>
                <a:gd name="connsiteX1868" fmla="*/ 340769 w 680374"/>
                <a:gd name="connsiteY1868" fmla="*/ 62819 h 349586"/>
                <a:gd name="connsiteX1869" fmla="*/ 340769 w 680374"/>
                <a:gd name="connsiteY1869" fmla="*/ 62120 h 349586"/>
                <a:gd name="connsiteX1870" fmla="*/ 338209 w 680374"/>
                <a:gd name="connsiteY1870" fmla="*/ 61422 h 349586"/>
                <a:gd name="connsiteX1871" fmla="*/ 338209 w 680374"/>
                <a:gd name="connsiteY1871" fmla="*/ 60724 h 349586"/>
                <a:gd name="connsiteX1872" fmla="*/ 343795 w 680374"/>
                <a:gd name="connsiteY1872" fmla="*/ 61189 h 349586"/>
                <a:gd name="connsiteX1873" fmla="*/ 346123 w 680374"/>
                <a:gd name="connsiteY1873" fmla="*/ 60957 h 349586"/>
                <a:gd name="connsiteX1874" fmla="*/ 350080 w 680374"/>
                <a:gd name="connsiteY1874" fmla="*/ 63284 h 349586"/>
                <a:gd name="connsiteX1875" fmla="*/ 351709 w 680374"/>
                <a:gd name="connsiteY1875" fmla="*/ 64681 h 349586"/>
                <a:gd name="connsiteX1876" fmla="*/ 356132 w 680374"/>
                <a:gd name="connsiteY1876" fmla="*/ 63517 h 349586"/>
                <a:gd name="connsiteX1877" fmla="*/ 356830 w 680374"/>
                <a:gd name="connsiteY1877" fmla="*/ 60957 h 349586"/>
                <a:gd name="connsiteX1878" fmla="*/ 357295 w 680374"/>
                <a:gd name="connsiteY1878" fmla="*/ 58396 h 349586"/>
                <a:gd name="connsiteX1879" fmla="*/ 359390 w 680374"/>
                <a:gd name="connsiteY1879" fmla="*/ 55836 h 349586"/>
                <a:gd name="connsiteX1880" fmla="*/ 360321 w 680374"/>
                <a:gd name="connsiteY1880" fmla="*/ 56069 h 349586"/>
                <a:gd name="connsiteX1881" fmla="*/ 369865 w 680374"/>
                <a:gd name="connsiteY1881" fmla="*/ 55603 h 349586"/>
                <a:gd name="connsiteX1882" fmla="*/ 371261 w 680374"/>
                <a:gd name="connsiteY1882" fmla="*/ 53508 h 349586"/>
                <a:gd name="connsiteX1883" fmla="*/ 371960 w 680374"/>
                <a:gd name="connsiteY1883" fmla="*/ 51646 h 349586"/>
                <a:gd name="connsiteX1884" fmla="*/ 374520 w 680374"/>
                <a:gd name="connsiteY1884" fmla="*/ 51879 h 349586"/>
                <a:gd name="connsiteX1885" fmla="*/ 374753 w 680374"/>
                <a:gd name="connsiteY1885" fmla="*/ 54672 h 349586"/>
                <a:gd name="connsiteX1886" fmla="*/ 374753 w 680374"/>
                <a:gd name="connsiteY1886" fmla="*/ 55138 h 349586"/>
                <a:gd name="connsiteX1887" fmla="*/ 380572 w 680374"/>
                <a:gd name="connsiteY1887" fmla="*/ 52344 h 349586"/>
                <a:gd name="connsiteX1888" fmla="*/ 380805 w 680374"/>
                <a:gd name="connsiteY1888" fmla="*/ 52111 h 349586"/>
                <a:gd name="connsiteX1889" fmla="*/ 385926 w 680374"/>
                <a:gd name="connsiteY1889" fmla="*/ 48387 h 349586"/>
                <a:gd name="connsiteX1890" fmla="*/ 386391 w 680374"/>
                <a:gd name="connsiteY1890" fmla="*/ 49318 h 349586"/>
                <a:gd name="connsiteX1891" fmla="*/ 384994 w 680374"/>
                <a:gd name="connsiteY1891" fmla="*/ 50482 h 349586"/>
                <a:gd name="connsiteX1892" fmla="*/ 383598 w 680374"/>
                <a:gd name="connsiteY1892" fmla="*/ 52111 h 349586"/>
                <a:gd name="connsiteX1893" fmla="*/ 385693 w 680374"/>
                <a:gd name="connsiteY1893" fmla="*/ 53043 h 349586"/>
                <a:gd name="connsiteX1894" fmla="*/ 395702 w 680374"/>
                <a:gd name="connsiteY1894" fmla="*/ 50715 h 349586"/>
                <a:gd name="connsiteX1895" fmla="*/ 398029 w 680374"/>
                <a:gd name="connsiteY1895" fmla="*/ 48620 h 349586"/>
                <a:gd name="connsiteX1896" fmla="*/ 402452 w 680374"/>
                <a:gd name="connsiteY1896" fmla="*/ 46060 h 349586"/>
                <a:gd name="connsiteX1897" fmla="*/ 406409 w 680374"/>
                <a:gd name="connsiteY1897" fmla="*/ 45594 h 349586"/>
                <a:gd name="connsiteX1898" fmla="*/ 409435 w 680374"/>
                <a:gd name="connsiteY1898" fmla="*/ 47223 h 349586"/>
                <a:gd name="connsiteX1899" fmla="*/ 411297 w 680374"/>
                <a:gd name="connsiteY1899" fmla="*/ 47689 h 349586"/>
                <a:gd name="connsiteX1900" fmla="*/ 414090 w 680374"/>
                <a:gd name="connsiteY1900" fmla="*/ 46991 h 349586"/>
                <a:gd name="connsiteX1901" fmla="*/ 417116 w 680374"/>
                <a:gd name="connsiteY1901" fmla="*/ 43965 h 349586"/>
                <a:gd name="connsiteX1902" fmla="*/ 419444 w 680374"/>
                <a:gd name="connsiteY1902" fmla="*/ 42103 h 349586"/>
                <a:gd name="connsiteX1903" fmla="*/ 428522 w 680374"/>
                <a:gd name="connsiteY1903" fmla="*/ 40008 h 349586"/>
                <a:gd name="connsiteX1904" fmla="*/ 430849 w 680374"/>
                <a:gd name="connsiteY1904" fmla="*/ 40706 h 349586"/>
                <a:gd name="connsiteX1905" fmla="*/ 433643 w 680374"/>
                <a:gd name="connsiteY1905" fmla="*/ 40939 h 349586"/>
                <a:gd name="connsiteX1906" fmla="*/ 435970 w 680374"/>
                <a:gd name="connsiteY1906" fmla="*/ 38145 h 349586"/>
                <a:gd name="connsiteX1907" fmla="*/ 436901 w 680374"/>
                <a:gd name="connsiteY1907" fmla="*/ 37913 h 349586"/>
                <a:gd name="connsiteX1908" fmla="*/ 442488 w 680374"/>
                <a:gd name="connsiteY1908" fmla="*/ 37214 h 349586"/>
                <a:gd name="connsiteX1909" fmla="*/ 449703 w 680374"/>
                <a:gd name="connsiteY1909" fmla="*/ 34421 h 349586"/>
                <a:gd name="connsiteX1910" fmla="*/ 452264 w 680374"/>
                <a:gd name="connsiteY1910" fmla="*/ 31861 h 349586"/>
                <a:gd name="connsiteX1911" fmla="*/ 449005 w 680374"/>
                <a:gd name="connsiteY1911" fmla="*/ 28835 h 349586"/>
                <a:gd name="connsiteX1912" fmla="*/ 446678 w 680374"/>
                <a:gd name="connsiteY1912" fmla="*/ 28835 h 349586"/>
                <a:gd name="connsiteX1913" fmla="*/ 448307 w 680374"/>
                <a:gd name="connsiteY1913" fmla="*/ 26740 h 349586"/>
                <a:gd name="connsiteX1914" fmla="*/ 448074 w 680374"/>
                <a:gd name="connsiteY1914" fmla="*/ 25809 h 349586"/>
                <a:gd name="connsiteX1915" fmla="*/ 444582 w 680374"/>
                <a:gd name="connsiteY1915" fmla="*/ 27671 h 349586"/>
                <a:gd name="connsiteX1916" fmla="*/ 438531 w 680374"/>
                <a:gd name="connsiteY1916" fmla="*/ 30231 h 349586"/>
                <a:gd name="connsiteX1917" fmla="*/ 429918 w 680374"/>
                <a:gd name="connsiteY1917" fmla="*/ 29300 h 349586"/>
                <a:gd name="connsiteX1918" fmla="*/ 427591 w 680374"/>
                <a:gd name="connsiteY1918" fmla="*/ 30697 h 349586"/>
                <a:gd name="connsiteX1919" fmla="*/ 424798 w 680374"/>
                <a:gd name="connsiteY1919" fmla="*/ 31395 h 349586"/>
                <a:gd name="connsiteX1920" fmla="*/ 423866 w 680374"/>
                <a:gd name="connsiteY1920" fmla="*/ 31395 h 349586"/>
                <a:gd name="connsiteX1921" fmla="*/ 418746 w 680374"/>
                <a:gd name="connsiteY1921" fmla="*/ 34654 h 349586"/>
                <a:gd name="connsiteX1922" fmla="*/ 411995 w 680374"/>
                <a:gd name="connsiteY1922" fmla="*/ 33490 h 349586"/>
                <a:gd name="connsiteX1923" fmla="*/ 412461 w 680374"/>
                <a:gd name="connsiteY1923" fmla="*/ 34887 h 349586"/>
                <a:gd name="connsiteX1924" fmla="*/ 406874 w 680374"/>
                <a:gd name="connsiteY1924" fmla="*/ 33723 h 349586"/>
                <a:gd name="connsiteX1925" fmla="*/ 406874 w 680374"/>
                <a:gd name="connsiteY1925" fmla="*/ 33025 h 349586"/>
                <a:gd name="connsiteX1926" fmla="*/ 409435 w 680374"/>
                <a:gd name="connsiteY1926" fmla="*/ 31395 h 349586"/>
                <a:gd name="connsiteX1927" fmla="*/ 410832 w 680374"/>
                <a:gd name="connsiteY1927" fmla="*/ 30464 h 349586"/>
                <a:gd name="connsiteX1928" fmla="*/ 415487 w 680374"/>
                <a:gd name="connsiteY1928" fmla="*/ 27671 h 349586"/>
                <a:gd name="connsiteX1929" fmla="*/ 415720 w 680374"/>
                <a:gd name="connsiteY1929" fmla="*/ 29766 h 349586"/>
                <a:gd name="connsiteX1930" fmla="*/ 416185 w 680374"/>
                <a:gd name="connsiteY1930" fmla="*/ 29999 h 349586"/>
                <a:gd name="connsiteX1931" fmla="*/ 417116 w 680374"/>
                <a:gd name="connsiteY1931" fmla="*/ 27904 h 349586"/>
                <a:gd name="connsiteX1932" fmla="*/ 419909 w 680374"/>
                <a:gd name="connsiteY1932" fmla="*/ 27206 h 349586"/>
                <a:gd name="connsiteX1933" fmla="*/ 424332 w 680374"/>
                <a:gd name="connsiteY1933" fmla="*/ 27904 h 349586"/>
                <a:gd name="connsiteX1934" fmla="*/ 422935 w 680374"/>
                <a:gd name="connsiteY1934" fmla="*/ 26042 h 349586"/>
                <a:gd name="connsiteX1935" fmla="*/ 425496 w 680374"/>
                <a:gd name="connsiteY1935" fmla="*/ 25344 h 349586"/>
                <a:gd name="connsiteX1936" fmla="*/ 433410 w 680374"/>
                <a:gd name="connsiteY1936" fmla="*/ 24412 h 349586"/>
                <a:gd name="connsiteX1937" fmla="*/ 434341 w 680374"/>
                <a:gd name="connsiteY1937" fmla="*/ 24180 h 349586"/>
                <a:gd name="connsiteX1938" fmla="*/ 445514 w 680374"/>
                <a:gd name="connsiteY1938" fmla="*/ 19292 h 349586"/>
                <a:gd name="connsiteX1939" fmla="*/ 448772 w 680374"/>
                <a:gd name="connsiteY1939" fmla="*/ 15800 h 349586"/>
                <a:gd name="connsiteX1940" fmla="*/ 459712 w 680374"/>
                <a:gd name="connsiteY1940" fmla="*/ 6955 h 349586"/>
                <a:gd name="connsiteX1941" fmla="*/ 463437 w 680374"/>
                <a:gd name="connsiteY1941" fmla="*/ 7653 h 349586"/>
                <a:gd name="connsiteX1942" fmla="*/ 454359 w 680374"/>
                <a:gd name="connsiteY1942" fmla="*/ 13938 h 349586"/>
                <a:gd name="connsiteX1943" fmla="*/ 458316 w 680374"/>
                <a:gd name="connsiteY1943" fmla="*/ 14403 h 349586"/>
                <a:gd name="connsiteX1944" fmla="*/ 460876 w 680374"/>
                <a:gd name="connsiteY1944" fmla="*/ 17895 h 349586"/>
                <a:gd name="connsiteX1945" fmla="*/ 456686 w 680374"/>
                <a:gd name="connsiteY1945" fmla="*/ 19059 h 349586"/>
                <a:gd name="connsiteX1946" fmla="*/ 452962 w 680374"/>
                <a:gd name="connsiteY1946" fmla="*/ 19292 h 349586"/>
                <a:gd name="connsiteX1947" fmla="*/ 452962 w 680374"/>
                <a:gd name="connsiteY1947" fmla="*/ 20223 h 349586"/>
                <a:gd name="connsiteX1948" fmla="*/ 455290 w 680374"/>
                <a:gd name="connsiteY1948" fmla="*/ 20921 h 349586"/>
                <a:gd name="connsiteX1949" fmla="*/ 465764 w 680374"/>
                <a:gd name="connsiteY1949" fmla="*/ 18361 h 349586"/>
                <a:gd name="connsiteX1950" fmla="*/ 468557 w 680374"/>
                <a:gd name="connsiteY1950" fmla="*/ 14869 h 349586"/>
                <a:gd name="connsiteX1951" fmla="*/ 470187 w 680374"/>
                <a:gd name="connsiteY1951" fmla="*/ 13007 h 349586"/>
                <a:gd name="connsiteX1952" fmla="*/ 482058 w 680374"/>
                <a:gd name="connsiteY1952" fmla="*/ 4162 h 349586"/>
                <a:gd name="connsiteX1953" fmla="*/ 536059 w 680374"/>
                <a:gd name="connsiteY1953" fmla="*/ 1834 h 349586"/>
                <a:gd name="connsiteX1954" fmla="*/ 540482 w 680374"/>
                <a:gd name="connsiteY1954" fmla="*/ 8817 h 349586"/>
                <a:gd name="connsiteX1955" fmla="*/ 538387 w 680374"/>
                <a:gd name="connsiteY1955" fmla="*/ 12542 h 349586"/>
                <a:gd name="connsiteX1956" fmla="*/ 533266 w 680374"/>
                <a:gd name="connsiteY1956" fmla="*/ 5093 h 349586"/>
                <a:gd name="connsiteX1957" fmla="*/ 536059 w 680374"/>
                <a:gd name="connsiteY1957" fmla="*/ 1834 h 349586"/>
                <a:gd name="connsiteX1958" fmla="*/ 470419 w 680374"/>
                <a:gd name="connsiteY1958" fmla="*/ 205 h 349586"/>
                <a:gd name="connsiteX1959" fmla="*/ 474842 w 680374"/>
                <a:gd name="connsiteY1959" fmla="*/ 6257 h 349586"/>
                <a:gd name="connsiteX1960" fmla="*/ 472281 w 680374"/>
                <a:gd name="connsiteY1960" fmla="*/ 5791 h 349586"/>
                <a:gd name="connsiteX1961" fmla="*/ 468092 w 680374"/>
                <a:gd name="connsiteY1961" fmla="*/ 5326 h 349586"/>
                <a:gd name="connsiteX1962" fmla="*/ 466230 w 680374"/>
                <a:gd name="connsiteY1962" fmla="*/ 4860 h 349586"/>
                <a:gd name="connsiteX1963" fmla="*/ 466695 w 680374"/>
                <a:gd name="connsiteY1963" fmla="*/ 2532 h 349586"/>
                <a:gd name="connsiteX1964" fmla="*/ 470419 w 680374"/>
                <a:gd name="connsiteY1964" fmla="*/ 205 h 3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</a:cxnLst>
              <a:rect l="l" t="t" r="r" b="b"/>
              <a:pathLst>
                <a:path w="680374" h="349586">
                  <a:moveTo>
                    <a:pt x="472281" y="329102"/>
                  </a:moveTo>
                  <a:cubicBezTo>
                    <a:pt x="472747" y="329102"/>
                    <a:pt x="473213" y="329102"/>
                    <a:pt x="473445" y="329335"/>
                  </a:cubicBezTo>
                  <a:cubicBezTo>
                    <a:pt x="474144" y="330499"/>
                    <a:pt x="474609" y="331896"/>
                    <a:pt x="475075" y="333292"/>
                  </a:cubicBezTo>
                  <a:cubicBezTo>
                    <a:pt x="475075" y="333525"/>
                    <a:pt x="474842" y="333758"/>
                    <a:pt x="474609" y="333991"/>
                  </a:cubicBezTo>
                  <a:cubicBezTo>
                    <a:pt x="473911" y="333060"/>
                    <a:pt x="473213" y="332129"/>
                    <a:pt x="472514" y="330965"/>
                  </a:cubicBezTo>
                  <a:cubicBezTo>
                    <a:pt x="472281" y="330499"/>
                    <a:pt x="472281" y="329801"/>
                    <a:pt x="472281" y="329102"/>
                  </a:cubicBezTo>
                  <a:close/>
                  <a:moveTo>
                    <a:pt x="646390" y="312576"/>
                  </a:moveTo>
                  <a:cubicBezTo>
                    <a:pt x="646623" y="313508"/>
                    <a:pt x="647322" y="314671"/>
                    <a:pt x="647322" y="315603"/>
                  </a:cubicBezTo>
                  <a:cubicBezTo>
                    <a:pt x="647322" y="317464"/>
                    <a:pt x="646856" y="319559"/>
                    <a:pt x="646390" y="321189"/>
                  </a:cubicBezTo>
                  <a:cubicBezTo>
                    <a:pt x="646390" y="321422"/>
                    <a:pt x="645227" y="321422"/>
                    <a:pt x="645227" y="321189"/>
                  </a:cubicBezTo>
                  <a:cubicBezTo>
                    <a:pt x="644994" y="319094"/>
                    <a:pt x="644994" y="317232"/>
                    <a:pt x="644761" y="315137"/>
                  </a:cubicBezTo>
                  <a:cubicBezTo>
                    <a:pt x="645459" y="314206"/>
                    <a:pt x="645925" y="313275"/>
                    <a:pt x="646390" y="312576"/>
                  </a:cubicBezTo>
                  <a:close/>
                  <a:moveTo>
                    <a:pt x="537922" y="273937"/>
                  </a:moveTo>
                  <a:cubicBezTo>
                    <a:pt x="537689" y="275101"/>
                    <a:pt x="537223" y="276498"/>
                    <a:pt x="537223" y="277662"/>
                  </a:cubicBezTo>
                  <a:cubicBezTo>
                    <a:pt x="537223" y="278360"/>
                    <a:pt x="537689" y="279291"/>
                    <a:pt x="538154" y="279989"/>
                  </a:cubicBezTo>
                  <a:cubicBezTo>
                    <a:pt x="538387" y="279291"/>
                    <a:pt x="538853" y="278593"/>
                    <a:pt x="538853" y="277894"/>
                  </a:cubicBezTo>
                  <a:cubicBezTo>
                    <a:pt x="538853" y="276731"/>
                    <a:pt x="538620" y="275567"/>
                    <a:pt x="538620" y="274636"/>
                  </a:cubicBezTo>
                  <a:cubicBezTo>
                    <a:pt x="538387" y="274403"/>
                    <a:pt x="538154" y="274170"/>
                    <a:pt x="537922" y="273937"/>
                  </a:cubicBezTo>
                  <a:close/>
                  <a:moveTo>
                    <a:pt x="655701" y="271377"/>
                  </a:moveTo>
                  <a:cubicBezTo>
                    <a:pt x="655934" y="271144"/>
                    <a:pt x="656865" y="271843"/>
                    <a:pt x="656865" y="272075"/>
                  </a:cubicBezTo>
                  <a:cubicBezTo>
                    <a:pt x="656865" y="273239"/>
                    <a:pt x="656632" y="274403"/>
                    <a:pt x="656399" y="275334"/>
                  </a:cubicBezTo>
                  <a:cubicBezTo>
                    <a:pt x="656166" y="276265"/>
                    <a:pt x="655468" y="276963"/>
                    <a:pt x="655235" y="277895"/>
                  </a:cubicBezTo>
                  <a:cubicBezTo>
                    <a:pt x="654770" y="279757"/>
                    <a:pt x="654304" y="281619"/>
                    <a:pt x="654304" y="283481"/>
                  </a:cubicBezTo>
                  <a:cubicBezTo>
                    <a:pt x="654537" y="286972"/>
                    <a:pt x="654071" y="288369"/>
                    <a:pt x="651278" y="289765"/>
                  </a:cubicBezTo>
                  <a:cubicBezTo>
                    <a:pt x="651744" y="286972"/>
                    <a:pt x="651977" y="284877"/>
                    <a:pt x="652442" y="282782"/>
                  </a:cubicBezTo>
                  <a:cubicBezTo>
                    <a:pt x="653140" y="279757"/>
                    <a:pt x="653839" y="276963"/>
                    <a:pt x="654537" y="274170"/>
                  </a:cubicBezTo>
                  <a:cubicBezTo>
                    <a:pt x="654770" y="273239"/>
                    <a:pt x="655235" y="272075"/>
                    <a:pt x="655701" y="271377"/>
                  </a:cubicBezTo>
                  <a:close/>
                  <a:moveTo>
                    <a:pt x="360321" y="258342"/>
                  </a:moveTo>
                  <a:cubicBezTo>
                    <a:pt x="360787" y="260902"/>
                    <a:pt x="361485" y="261834"/>
                    <a:pt x="362649" y="261368"/>
                  </a:cubicBezTo>
                  <a:cubicBezTo>
                    <a:pt x="363114" y="261135"/>
                    <a:pt x="363114" y="260437"/>
                    <a:pt x="363347" y="259971"/>
                  </a:cubicBezTo>
                  <a:cubicBezTo>
                    <a:pt x="362416" y="259273"/>
                    <a:pt x="361485" y="258807"/>
                    <a:pt x="360321" y="258342"/>
                  </a:cubicBezTo>
                  <a:close/>
                  <a:moveTo>
                    <a:pt x="395469" y="258109"/>
                  </a:moveTo>
                  <a:cubicBezTo>
                    <a:pt x="396633" y="261368"/>
                    <a:pt x="397564" y="261135"/>
                    <a:pt x="398262" y="259971"/>
                  </a:cubicBezTo>
                  <a:cubicBezTo>
                    <a:pt x="398495" y="259739"/>
                    <a:pt x="398495" y="258807"/>
                    <a:pt x="398495" y="258342"/>
                  </a:cubicBezTo>
                  <a:cubicBezTo>
                    <a:pt x="397797" y="258109"/>
                    <a:pt x="396866" y="258109"/>
                    <a:pt x="395469" y="258109"/>
                  </a:cubicBezTo>
                  <a:close/>
                  <a:moveTo>
                    <a:pt x="308086" y="252717"/>
                  </a:moveTo>
                  <a:lnTo>
                    <a:pt x="308182" y="252756"/>
                  </a:lnTo>
                  <a:lnTo>
                    <a:pt x="308206" y="252839"/>
                  </a:lnTo>
                  <a:close/>
                  <a:moveTo>
                    <a:pt x="337510" y="252523"/>
                  </a:moveTo>
                  <a:cubicBezTo>
                    <a:pt x="337278" y="252523"/>
                    <a:pt x="336347" y="252988"/>
                    <a:pt x="336347" y="253221"/>
                  </a:cubicBezTo>
                  <a:cubicBezTo>
                    <a:pt x="336579" y="254618"/>
                    <a:pt x="336812" y="256247"/>
                    <a:pt x="337510" y="257644"/>
                  </a:cubicBezTo>
                  <a:cubicBezTo>
                    <a:pt x="337743" y="258109"/>
                    <a:pt x="339372" y="258575"/>
                    <a:pt x="339605" y="258109"/>
                  </a:cubicBezTo>
                  <a:cubicBezTo>
                    <a:pt x="340536" y="256945"/>
                    <a:pt x="339372" y="253454"/>
                    <a:pt x="337510" y="252523"/>
                  </a:cubicBezTo>
                  <a:close/>
                  <a:moveTo>
                    <a:pt x="352873" y="247868"/>
                  </a:moveTo>
                  <a:cubicBezTo>
                    <a:pt x="352640" y="247868"/>
                    <a:pt x="352407" y="248100"/>
                    <a:pt x="352407" y="248100"/>
                  </a:cubicBezTo>
                  <a:cubicBezTo>
                    <a:pt x="352407" y="248799"/>
                    <a:pt x="352407" y="249497"/>
                    <a:pt x="352407" y="250428"/>
                  </a:cubicBezTo>
                  <a:cubicBezTo>
                    <a:pt x="351709" y="250428"/>
                    <a:pt x="351011" y="250195"/>
                    <a:pt x="350313" y="250428"/>
                  </a:cubicBezTo>
                  <a:cubicBezTo>
                    <a:pt x="349847" y="250661"/>
                    <a:pt x="349614" y="251359"/>
                    <a:pt x="349381" y="251824"/>
                  </a:cubicBezTo>
                  <a:cubicBezTo>
                    <a:pt x="349149" y="252290"/>
                    <a:pt x="348916" y="252988"/>
                    <a:pt x="348916" y="253454"/>
                  </a:cubicBezTo>
                  <a:cubicBezTo>
                    <a:pt x="348450" y="252988"/>
                    <a:pt x="347985" y="252290"/>
                    <a:pt x="347519" y="251824"/>
                  </a:cubicBezTo>
                  <a:cubicBezTo>
                    <a:pt x="347286" y="251359"/>
                    <a:pt x="347054" y="250893"/>
                    <a:pt x="346821" y="250428"/>
                  </a:cubicBezTo>
                  <a:cubicBezTo>
                    <a:pt x="346588" y="250428"/>
                    <a:pt x="346355" y="250428"/>
                    <a:pt x="346123" y="250428"/>
                  </a:cubicBezTo>
                  <a:cubicBezTo>
                    <a:pt x="346123" y="251592"/>
                    <a:pt x="346123" y="252756"/>
                    <a:pt x="346355" y="253919"/>
                  </a:cubicBezTo>
                  <a:cubicBezTo>
                    <a:pt x="346588" y="254851"/>
                    <a:pt x="347054" y="256014"/>
                    <a:pt x="347519" y="256945"/>
                  </a:cubicBezTo>
                  <a:cubicBezTo>
                    <a:pt x="347985" y="258342"/>
                    <a:pt x="348217" y="258575"/>
                    <a:pt x="349381" y="258575"/>
                  </a:cubicBezTo>
                  <a:cubicBezTo>
                    <a:pt x="350545" y="258342"/>
                    <a:pt x="351942" y="259040"/>
                    <a:pt x="354037" y="259506"/>
                  </a:cubicBezTo>
                  <a:cubicBezTo>
                    <a:pt x="354502" y="258575"/>
                    <a:pt x="353571" y="257411"/>
                    <a:pt x="352407" y="256247"/>
                  </a:cubicBezTo>
                  <a:cubicBezTo>
                    <a:pt x="351942" y="255549"/>
                    <a:pt x="351476" y="254618"/>
                    <a:pt x="351011" y="253919"/>
                  </a:cubicBezTo>
                  <a:cubicBezTo>
                    <a:pt x="351709" y="253454"/>
                    <a:pt x="352175" y="252988"/>
                    <a:pt x="352873" y="252523"/>
                  </a:cubicBezTo>
                  <a:cubicBezTo>
                    <a:pt x="353338" y="252057"/>
                    <a:pt x="354269" y="251592"/>
                    <a:pt x="354037" y="251126"/>
                  </a:cubicBezTo>
                  <a:cubicBezTo>
                    <a:pt x="353804" y="249962"/>
                    <a:pt x="353338" y="249031"/>
                    <a:pt x="352873" y="247868"/>
                  </a:cubicBezTo>
                  <a:close/>
                  <a:moveTo>
                    <a:pt x="327501" y="244143"/>
                  </a:moveTo>
                  <a:cubicBezTo>
                    <a:pt x="327269" y="244609"/>
                    <a:pt x="326803" y="245307"/>
                    <a:pt x="326338" y="246005"/>
                  </a:cubicBezTo>
                  <a:cubicBezTo>
                    <a:pt x="326338" y="246238"/>
                    <a:pt x="326570" y="246704"/>
                    <a:pt x="326570" y="246937"/>
                  </a:cubicBezTo>
                  <a:cubicBezTo>
                    <a:pt x="327967" y="247169"/>
                    <a:pt x="329596" y="247402"/>
                    <a:pt x="330993" y="247868"/>
                  </a:cubicBezTo>
                  <a:cubicBezTo>
                    <a:pt x="330993" y="247635"/>
                    <a:pt x="330993" y="247169"/>
                    <a:pt x="330993" y="246937"/>
                  </a:cubicBezTo>
                  <a:cubicBezTo>
                    <a:pt x="330062" y="246005"/>
                    <a:pt x="328898" y="245307"/>
                    <a:pt x="327501" y="244143"/>
                  </a:cubicBezTo>
                  <a:close/>
                  <a:moveTo>
                    <a:pt x="275129" y="239954"/>
                  </a:moveTo>
                  <a:cubicBezTo>
                    <a:pt x="276060" y="239954"/>
                    <a:pt x="276991" y="240186"/>
                    <a:pt x="277457" y="240419"/>
                  </a:cubicBezTo>
                  <a:lnTo>
                    <a:pt x="277509" y="240678"/>
                  </a:lnTo>
                  <a:lnTo>
                    <a:pt x="277457" y="240885"/>
                  </a:lnTo>
                  <a:lnTo>
                    <a:pt x="277437" y="241558"/>
                  </a:lnTo>
                  <a:lnTo>
                    <a:pt x="275362" y="241350"/>
                  </a:lnTo>
                  <a:cubicBezTo>
                    <a:pt x="275362" y="240885"/>
                    <a:pt x="275129" y="240419"/>
                    <a:pt x="275129" y="239954"/>
                  </a:cubicBezTo>
                  <a:close/>
                  <a:moveTo>
                    <a:pt x="249525" y="238324"/>
                  </a:moveTo>
                  <a:lnTo>
                    <a:pt x="249657" y="238941"/>
                  </a:lnTo>
                  <a:lnTo>
                    <a:pt x="249758" y="240652"/>
                  </a:lnTo>
                  <a:lnTo>
                    <a:pt x="247846" y="239887"/>
                  </a:lnTo>
                  <a:lnTo>
                    <a:pt x="247663" y="238790"/>
                  </a:lnTo>
                  <a:cubicBezTo>
                    <a:pt x="248128" y="238557"/>
                    <a:pt x="248827" y="238557"/>
                    <a:pt x="249525" y="238324"/>
                  </a:cubicBezTo>
                  <a:close/>
                  <a:moveTo>
                    <a:pt x="304458" y="237160"/>
                  </a:moveTo>
                  <a:cubicBezTo>
                    <a:pt x="303294" y="237160"/>
                    <a:pt x="302130" y="237626"/>
                    <a:pt x="300966" y="237859"/>
                  </a:cubicBezTo>
                  <a:cubicBezTo>
                    <a:pt x="300966" y="238091"/>
                    <a:pt x="300966" y="238324"/>
                    <a:pt x="300966" y="238324"/>
                  </a:cubicBezTo>
                  <a:cubicBezTo>
                    <a:pt x="302363" y="239022"/>
                    <a:pt x="303759" y="239954"/>
                    <a:pt x="304923" y="240186"/>
                  </a:cubicBezTo>
                  <a:cubicBezTo>
                    <a:pt x="305621" y="240419"/>
                    <a:pt x="306320" y="239255"/>
                    <a:pt x="306785" y="238790"/>
                  </a:cubicBezTo>
                  <a:cubicBezTo>
                    <a:pt x="306087" y="238091"/>
                    <a:pt x="305156" y="237160"/>
                    <a:pt x="304458" y="237160"/>
                  </a:cubicBezTo>
                  <a:close/>
                  <a:moveTo>
                    <a:pt x="368701" y="235764"/>
                  </a:moveTo>
                  <a:cubicBezTo>
                    <a:pt x="368701" y="237160"/>
                    <a:pt x="368701" y="238324"/>
                    <a:pt x="368934" y="239255"/>
                  </a:cubicBezTo>
                  <a:cubicBezTo>
                    <a:pt x="369166" y="239954"/>
                    <a:pt x="369632" y="240652"/>
                    <a:pt x="370097" y="240885"/>
                  </a:cubicBezTo>
                  <a:cubicBezTo>
                    <a:pt x="370563" y="241117"/>
                    <a:pt x="371261" y="240652"/>
                    <a:pt x="371261" y="240186"/>
                  </a:cubicBezTo>
                  <a:cubicBezTo>
                    <a:pt x="371727" y="239022"/>
                    <a:pt x="369865" y="236229"/>
                    <a:pt x="368701" y="235764"/>
                  </a:cubicBezTo>
                  <a:close/>
                  <a:moveTo>
                    <a:pt x="226015" y="235298"/>
                  </a:moveTo>
                  <a:cubicBezTo>
                    <a:pt x="227179" y="236462"/>
                    <a:pt x="227877" y="237393"/>
                    <a:pt x="228809" y="238557"/>
                  </a:cubicBezTo>
                  <a:cubicBezTo>
                    <a:pt x="229041" y="238790"/>
                    <a:pt x="228809" y="239488"/>
                    <a:pt x="229041" y="239954"/>
                  </a:cubicBezTo>
                  <a:cubicBezTo>
                    <a:pt x="228809" y="239721"/>
                    <a:pt x="228343" y="239721"/>
                    <a:pt x="227877" y="239488"/>
                  </a:cubicBezTo>
                  <a:cubicBezTo>
                    <a:pt x="226946" y="238557"/>
                    <a:pt x="226015" y="237626"/>
                    <a:pt x="225317" y="236695"/>
                  </a:cubicBezTo>
                  <a:cubicBezTo>
                    <a:pt x="225084" y="236462"/>
                    <a:pt x="224851" y="235764"/>
                    <a:pt x="224851" y="235764"/>
                  </a:cubicBezTo>
                  <a:cubicBezTo>
                    <a:pt x="225084" y="235531"/>
                    <a:pt x="225550" y="235531"/>
                    <a:pt x="226015" y="235298"/>
                  </a:cubicBezTo>
                  <a:close/>
                  <a:moveTo>
                    <a:pt x="320053" y="232272"/>
                  </a:moveTo>
                  <a:cubicBezTo>
                    <a:pt x="320053" y="232971"/>
                    <a:pt x="319820" y="233436"/>
                    <a:pt x="319820" y="234134"/>
                  </a:cubicBezTo>
                  <a:cubicBezTo>
                    <a:pt x="320053" y="235531"/>
                    <a:pt x="320751" y="236229"/>
                    <a:pt x="322381" y="235764"/>
                  </a:cubicBezTo>
                  <a:cubicBezTo>
                    <a:pt x="321450" y="234367"/>
                    <a:pt x="320751" y="233436"/>
                    <a:pt x="320053" y="232272"/>
                  </a:cubicBezTo>
                  <a:close/>
                  <a:moveTo>
                    <a:pt x="230438" y="232040"/>
                  </a:moveTo>
                  <a:cubicBezTo>
                    <a:pt x="231369" y="232272"/>
                    <a:pt x="232067" y="232272"/>
                    <a:pt x="232300" y="232738"/>
                  </a:cubicBezTo>
                  <a:cubicBezTo>
                    <a:pt x="232766" y="233203"/>
                    <a:pt x="233231" y="233902"/>
                    <a:pt x="233464" y="234600"/>
                  </a:cubicBezTo>
                  <a:cubicBezTo>
                    <a:pt x="232998" y="234833"/>
                    <a:pt x="232533" y="235298"/>
                    <a:pt x="232300" y="235066"/>
                  </a:cubicBezTo>
                  <a:cubicBezTo>
                    <a:pt x="231835" y="234367"/>
                    <a:pt x="231369" y="233436"/>
                    <a:pt x="230438" y="232040"/>
                  </a:cubicBezTo>
                  <a:close/>
                  <a:moveTo>
                    <a:pt x="227817" y="231227"/>
                  </a:moveTo>
                  <a:lnTo>
                    <a:pt x="227877" y="231341"/>
                  </a:lnTo>
                  <a:lnTo>
                    <a:pt x="227772" y="231264"/>
                  </a:lnTo>
                  <a:close/>
                  <a:moveTo>
                    <a:pt x="428289" y="229944"/>
                  </a:moveTo>
                  <a:cubicBezTo>
                    <a:pt x="427591" y="230643"/>
                    <a:pt x="426660" y="231574"/>
                    <a:pt x="425496" y="232738"/>
                  </a:cubicBezTo>
                  <a:cubicBezTo>
                    <a:pt x="427823" y="234600"/>
                    <a:pt x="428522" y="233436"/>
                    <a:pt x="428987" y="231807"/>
                  </a:cubicBezTo>
                  <a:cubicBezTo>
                    <a:pt x="429220" y="231574"/>
                    <a:pt x="428522" y="230410"/>
                    <a:pt x="428289" y="229944"/>
                  </a:cubicBezTo>
                  <a:close/>
                  <a:moveTo>
                    <a:pt x="203670" y="229712"/>
                  </a:moveTo>
                  <a:cubicBezTo>
                    <a:pt x="205066" y="229479"/>
                    <a:pt x="207627" y="231341"/>
                    <a:pt x="208791" y="233669"/>
                  </a:cubicBezTo>
                  <a:cubicBezTo>
                    <a:pt x="207161" y="232971"/>
                    <a:pt x="205532" y="232272"/>
                    <a:pt x="203903" y="231574"/>
                  </a:cubicBezTo>
                  <a:cubicBezTo>
                    <a:pt x="203670" y="231574"/>
                    <a:pt x="203204" y="230876"/>
                    <a:pt x="203204" y="230410"/>
                  </a:cubicBezTo>
                  <a:cubicBezTo>
                    <a:pt x="203204" y="230177"/>
                    <a:pt x="203437" y="229944"/>
                    <a:pt x="203670" y="229712"/>
                  </a:cubicBezTo>
                  <a:close/>
                  <a:moveTo>
                    <a:pt x="266982" y="228781"/>
                  </a:moveTo>
                  <a:cubicBezTo>
                    <a:pt x="269542" y="229945"/>
                    <a:pt x="272103" y="229479"/>
                    <a:pt x="274896" y="233436"/>
                  </a:cubicBezTo>
                  <a:cubicBezTo>
                    <a:pt x="271637" y="232505"/>
                    <a:pt x="269077" y="231807"/>
                    <a:pt x="266284" y="230876"/>
                  </a:cubicBezTo>
                  <a:cubicBezTo>
                    <a:pt x="266051" y="230410"/>
                    <a:pt x="266051" y="230177"/>
                    <a:pt x="265818" y="229945"/>
                  </a:cubicBezTo>
                  <a:cubicBezTo>
                    <a:pt x="266284" y="229479"/>
                    <a:pt x="266749" y="228548"/>
                    <a:pt x="266982" y="228781"/>
                  </a:cubicBezTo>
                  <a:close/>
                  <a:moveTo>
                    <a:pt x="207627" y="227151"/>
                  </a:moveTo>
                  <a:cubicBezTo>
                    <a:pt x="208092" y="227151"/>
                    <a:pt x="208558" y="226919"/>
                    <a:pt x="209023" y="227151"/>
                  </a:cubicBezTo>
                  <a:cubicBezTo>
                    <a:pt x="209489" y="227384"/>
                    <a:pt x="209722" y="228082"/>
                    <a:pt x="210187" y="228781"/>
                  </a:cubicBezTo>
                  <a:cubicBezTo>
                    <a:pt x="209722" y="228781"/>
                    <a:pt x="209489" y="229013"/>
                    <a:pt x="208791" y="229479"/>
                  </a:cubicBezTo>
                  <a:cubicBezTo>
                    <a:pt x="208325" y="228315"/>
                    <a:pt x="208092" y="227850"/>
                    <a:pt x="207627" y="227151"/>
                  </a:cubicBezTo>
                  <a:close/>
                  <a:moveTo>
                    <a:pt x="342166" y="225988"/>
                  </a:moveTo>
                  <a:cubicBezTo>
                    <a:pt x="341235" y="225988"/>
                    <a:pt x="340303" y="226453"/>
                    <a:pt x="338907" y="226919"/>
                  </a:cubicBezTo>
                  <a:cubicBezTo>
                    <a:pt x="338907" y="226919"/>
                    <a:pt x="338674" y="227617"/>
                    <a:pt x="338674" y="228315"/>
                  </a:cubicBezTo>
                  <a:cubicBezTo>
                    <a:pt x="338441" y="231108"/>
                    <a:pt x="338209" y="233669"/>
                    <a:pt x="335183" y="232971"/>
                  </a:cubicBezTo>
                  <a:cubicBezTo>
                    <a:pt x="334950" y="232738"/>
                    <a:pt x="334717" y="233203"/>
                    <a:pt x="334252" y="233436"/>
                  </a:cubicBezTo>
                  <a:cubicBezTo>
                    <a:pt x="334252" y="233902"/>
                    <a:pt x="334484" y="234134"/>
                    <a:pt x="334484" y="234600"/>
                  </a:cubicBezTo>
                  <a:cubicBezTo>
                    <a:pt x="337976" y="234833"/>
                    <a:pt x="341700" y="234833"/>
                    <a:pt x="345192" y="235065"/>
                  </a:cubicBezTo>
                  <a:cubicBezTo>
                    <a:pt x="344726" y="233902"/>
                    <a:pt x="344261" y="233669"/>
                    <a:pt x="344028" y="233203"/>
                  </a:cubicBezTo>
                  <a:cubicBezTo>
                    <a:pt x="343097" y="232040"/>
                    <a:pt x="343097" y="230876"/>
                    <a:pt x="344261" y="230876"/>
                  </a:cubicBezTo>
                  <a:cubicBezTo>
                    <a:pt x="346821" y="230876"/>
                    <a:pt x="345192" y="228315"/>
                    <a:pt x="344726" y="227151"/>
                  </a:cubicBezTo>
                  <a:cubicBezTo>
                    <a:pt x="344726" y="226686"/>
                    <a:pt x="343097" y="225988"/>
                    <a:pt x="342166" y="225988"/>
                  </a:cubicBezTo>
                  <a:close/>
                  <a:moveTo>
                    <a:pt x="275274" y="225813"/>
                  </a:moveTo>
                  <a:cubicBezTo>
                    <a:pt x="275478" y="225638"/>
                    <a:pt x="275944" y="225755"/>
                    <a:pt x="276526" y="225988"/>
                  </a:cubicBezTo>
                  <a:cubicBezTo>
                    <a:pt x="278388" y="226686"/>
                    <a:pt x="280715" y="229945"/>
                    <a:pt x="281647" y="232971"/>
                  </a:cubicBezTo>
                  <a:cubicBezTo>
                    <a:pt x="278853" y="234367"/>
                    <a:pt x="276758" y="232738"/>
                    <a:pt x="276060" y="228315"/>
                  </a:cubicBezTo>
                  <a:cubicBezTo>
                    <a:pt x="276060" y="228083"/>
                    <a:pt x="275827" y="227617"/>
                    <a:pt x="275595" y="227384"/>
                  </a:cubicBezTo>
                  <a:cubicBezTo>
                    <a:pt x="275129" y="226453"/>
                    <a:pt x="275071" y="225988"/>
                    <a:pt x="275274" y="225813"/>
                  </a:cubicBezTo>
                  <a:close/>
                  <a:moveTo>
                    <a:pt x="352407" y="225755"/>
                  </a:moveTo>
                  <a:cubicBezTo>
                    <a:pt x="351476" y="225522"/>
                    <a:pt x="350545" y="226220"/>
                    <a:pt x="349381" y="226453"/>
                  </a:cubicBezTo>
                  <a:cubicBezTo>
                    <a:pt x="347286" y="226686"/>
                    <a:pt x="346821" y="227384"/>
                    <a:pt x="347752" y="230643"/>
                  </a:cubicBezTo>
                  <a:cubicBezTo>
                    <a:pt x="351244" y="230410"/>
                    <a:pt x="354502" y="230410"/>
                    <a:pt x="357994" y="230177"/>
                  </a:cubicBezTo>
                  <a:cubicBezTo>
                    <a:pt x="358692" y="230177"/>
                    <a:pt x="359856" y="229479"/>
                    <a:pt x="359856" y="229013"/>
                  </a:cubicBezTo>
                  <a:cubicBezTo>
                    <a:pt x="359856" y="227850"/>
                    <a:pt x="359158" y="226686"/>
                    <a:pt x="358459" y="225755"/>
                  </a:cubicBezTo>
                  <a:cubicBezTo>
                    <a:pt x="358227" y="225522"/>
                    <a:pt x="357295" y="225988"/>
                    <a:pt x="356597" y="226453"/>
                  </a:cubicBezTo>
                  <a:cubicBezTo>
                    <a:pt x="356132" y="226919"/>
                    <a:pt x="355666" y="227384"/>
                    <a:pt x="355433" y="227617"/>
                  </a:cubicBezTo>
                  <a:cubicBezTo>
                    <a:pt x="354269" y="226919"/>
                    <a:pt x="353338" y="225988"/>
                    <a:pt x="352407" y="225755"/>
                  </a:cubicBezTo>
                  <a:close/>
                  <a:moveTo>
                    <a:pt x="216472" y="225522"/>
                  </a:moveTo>
                  <a:cubicBezTo>
                    <a:pt x="218334" y="225988"/>
                    <a:pt x="220429" y="226453"/>
                    <a:pt x="222524" y="227151"/>
                  </a:cubicBezTo>
                  <a:cubicBezTo>
                    <a:pt x="222757" y="227151"/>
                    <a:pt x="223222" y="227850"/>
                    <a:pt x="223455" y="228082"/>
                  </a:cubicBezTo>
                  <a:lnTo>
                    <a:pt x="227772" y="231264"/>
                  </a:lnTo>
                  <a:lnTo>
                    <a:pt x="224852" y="233669"/>
                  </a:lnTo>
                  <a:cubicBezTo>
                    <a:pt x="222757" y="232505"/>
                    <a:pt x="220895" y="231341"/>
                    <a:pt x="218800" y="230177"/>
                  </a:cubicBezTo>
                  <a:cubicBezTo>
                    <a:pt x="217403" y="229246"/>
                    <a:pt x="216007" y="228548"/>
                    <a:pt x="215541" y="229944"/>
                  </a:cubicBezTo>
                  <a:cubicBezTo>
                    <a:pt x="215076" y="231108"/>
                    <a:pt x="216007" y="232738"/>
                    <a:pt x="217869" y="233902"/>
                  </a:cubicBezTo>
                  <a:cubicBezTo>
                    <a:pt x="218334" y="234367"/>
                    <a:pt x="218800" y="234600"/>
                    <a:pt x="219265" y="234833"/>
                  </a:cubicBezTo>
                  <a:cubicBezTo>
                    <a:pt x="219498" y="235298"/>
                    <a:pt x="219498" y="235531"/>
                    <a:pt x="219498" y="235764"/>
                  </a:cubicBezTo>
                  <a:cubicBezTo>
                    <a:pt x="218800" y="235764"/>
                    <a:pt x="218101" y="235531"/>
                    <a:pt x="217403" y="235531"/>
                  </a:cubicBezTo>
                  <a:cubicBezTo>
                    <a:pt x="216705" y="235531"/>
                    <a:pt x="216239" y="235996"/>
                    <a:pt x="215774" y="236229"/>
                  </a:cubicBezTo>
                  <a:cubicBezTo>
                    <a:pt x="214610" y="234833"/>
                    <a:pt x="213213" y="233669"/>
                    <a:pt x="213446" y="231574"/>
                  </a:cubicBezTo>
                  <a:cubicBezTo>
                    <a:pt x="213446" y="231108"/>
                    <a:pt x="212049" y="229712"/>
                    <a:pt x="211118" y="228315"/>
                  </a:cubicBezTo>
                  <a:cubicBezTo>
                    <a:pt x="211817" y="228315"/>
                    <a:pt x="212748" y="228082"/>
                    <a:pt x="213446" y="228315"/>
                  </a:cubicBezTo>
                  <a:cubicBezTo>
                    <a:pt x="214377" y="228548"/>
                    <a:pt x="215076" y="228315"/>
                    <a:pt x="214843" y="227151"/>
                  </a:cubicBezTo>
                  <a:cubicBezTo>
                    <a:pt x="214377" y="225522"/>
                    <a:pt x="215308" y="225289"/>
                    <a:pt x="216472" y="225522"/>
                  </a:cubicBezTo>
                  <a:close/>
                  <a:moveTo>
                    <a:pt x="394771" y="225057"/>
                  </a:moveTo>
                  <a:cubicBezTo>
                    <a:pt x="394305" y="226453"/>
                    <a:pt x="393607" y="228082"/>
                    <a:pt x="393141" y="229479"/>
                  </a:cubicBezTo>
                  <a:cubicBezTo>
                    <a:pt x="395004" y="230177"/>
                    <a:pt x="396633" y="230876"/>
                    <a:pt x="398029" y="231574"/>
                  </a:cubicBezTo>
                  <a:cubicBezTo>
                    <a:pt x="398495" y="229479"/>
                    <a:pt x="398495" y="229479"/>
                    <a:pt x="395935" y="228082"/>
                  </a:cubicBezTo>
                  <a:cubicBezTo>
                    <a:pt x="395702" y="226919"/>
                    <a:pt x="395469" y="226220"/>
                    <a:pt x="395469" y="225522"/>
                  </a:cubicBezTo>
                  <a:cubicBezTo>
                    <a:pt x="395236" y="225289"/>
                    <a:pt x="395004" y="225057"/>
                    <a:pt x="394771" y="225057"/>
                  </a:cubicBezTo>
                  <a:close/>
                  <a:moveTo>
                    <a:pt x="209489" y="224591"/>
                  </a:moveTo>
                  <a:cubicBezTo>
                    <a:pt x="209954" y="224591"/>
                    <a:pt x="210653" y="224824"/>
                    <a:pt x="211118" y="225057"/>
                  </a:cubicBezTo>
                  <a:cubicBezTo>
                    <a:pt x="211584" y="225289"/>
                    <a:pt x="211817" y="225755"/>
                    <a:pt x="212282" y="226220"/>
                  </a:cubicBezTo>
                  <a:cubicBezTo>
                    <a:pt x="212049" y="226453"/>
                    <a:pt x="211584" y="226919"/>
                    <a:pt x="211351" y="226686"/>
                  </a:cubicBezTo>
                  <a:cubicBezTo>
                    <a:pt x="210653" y="226453"/>
                    <a:pt x="209722" y="225988"/>
                    <a:pt x="208325" y="225289"/>
                  </a:cubicBezTo>
                  <a:cubicBezTo>
                    <a:pt x="209024" y="224824"/>
                    <a:pt x="209256" y="224591"/>
                    <a:pt x="209489" y="224591"/>
                  </a:cubicBezTo>
                  <a:close/>
                  <a:moveTo>
                    <a:pt x="254878" y="222729"/>
                  </a:moveTo>
                  <a:cubicBezTo>
                    <a:pt x="255809" y="222729"/>
                    <a:pt x="256740" y="222962"/>
                    <a:pt x="257672" y="222962"/>
                  </a:cubicBezTo>
                  <a:cubicBezTo>
                    <a:pt x="259766" y="223194"/>
                    <a:pt x="262094" y="223427"/>
                    <a:pt x="264189" y="223660"/>
                  </a:cubicBezTo>
                  <a:cubicBezTo>
                    <a:pt x="265818" y="224125"/>
                    <a:pt x="267448" y="224358"/>
                    <a:pt x="268844" y="226919"/>
                  </a:cubicBezTo>
                  <a:cubicBezTo>
                    <a:pt x="263956" y="225988"/>
                    <a:pt x="259534" y="224824"/>
                    <a:pt x="255111" y="223893"/>
                  </a:cubicBezTo>
                  <a:cubicBezTo>
                    <a:pt x="255111" y="223427"/>
                    <a:pt x="254878" y="223194"/>
                    <a:pt x="254878" y="222729"/>
                  </a:cubicBezTo>
                  <a:close/>
                  <a:moveTo>
                    <a:pt x="285458" y="221565"/>
                  </a:moveTo>
                  <a:cubicBezTo>
                    <a:pt x="285894" y="221565"/>
                    <a:pt x="286418" y="221914"/>
                    <a:pt x="287000" y="222496"/>
                  </a:cubicBezTo>
                  <a:cubicBezTo>
                    <a:pt x="286302" y="223194"/>
                    <a:pt x="285836" y="223893"/>
                    <a:pt x="284672" y="225289"/>
                  </a:cubicBezTo>
                  <a:cubicBezTo>
                    <a:pt x="284672" y="224125"/>
                    <a:pt x="284439" y="223427"/>
                    <a:pt x="284439" y="222729"/>
                  </a:cubicBezTo>
                  <a:cubicBezTo>
                    <a:pt x="284672" y="221914"/>
                    <a:pt x="285021" y="221565"/>
                    <a:pt x="285458" y="221565"/>
                  </a:cubicBezTo>
                  <a:close/>
                  <a:moveTo>
                    <a:pt x="200179" y="221332"/>
                  </a:moveTo>
                  <a:cubicBezTo>
                    <a:pt x="202041" y="222263"/>
                    <a:pt x="204135" y="223194"/>
                    <a:pt x="205998" y="224358"/>
                  </a:cubicBezTo>
                  <a:cubicBezTo>
                    <a:pt x="206230" y="224591"/>
                    <a:pt x="206463" y="225755"/>
                    <a:pt x="206230" y="226453"/>
                  </a:cubicBezTo>
                  <a:cubicBezTo>
                    <a:pt x="205998" y="226919"/>
                    <a:pt x="205299" y="226686"/>
                    <a:pt x="205066" y="227152"/>
                  </a:cubicBezTo>
                  <a:cubicBezTo>
                    <a:pt x="204368" y="229712"/>
                    <a:pt x="202972" y="228083"/>
                    <a:pt x="201342" y="226686"/>
                  </a:cubicBezTo>
                  <a:cubicBezTo>
                    <a:pt x="201110" y="226453"/>
                    <a:pt x="200644" y="225755"/>
                    <a:pt x="200644" y="225522"/>
                  </a:cubicBezTo>
                  <a:cubicBezTo>
                    <a:pt x="200179" y="224125"/>
                    <a:pt x="200179" y="222962"/>
                    <a:pt x="200179" y="221332"/>
                  </a:cubicBezTo>
                  <a:close/>
                  <a:moveTo>
                    <a:pt x="384762" y="220401"/>
                  </a:moveTo>
                  <a:cubicBezTo>
                    <a:pt x="383365" y="220401"/>
                    <a:pt x="382201" y="220634"/>
                    <a:pt x="380805" y="220634"/>
                  </a:cubicBezTo>
                  <a:cubicBezTo>
                    <a:pt x="380805" y="220867"/>
                    <a:pt x="380805" y="221332"/>
                    <a:pt x="381038" y="221565"/>
                  </a:cubicBezTo>
                  <a:cubicBezTo>
                    <a:pt x="382434" y="221565"/>
                    <a:pt x="383831" y="221565"/>
                    <a:pt x="384994" y="221332"/>
                  </a:cubicBezTo>
                  <a:cubicBezTo>
                    <a:pt x="384994" y="221099"/>
                    <a:pt x="384994" y="220634"/>
                    <a:pt x="384762" y="220401"/>
                  </a:cubicBezTo>
                  <a:close/>
                  <a:moveTo>
                    <a:pt x="377546" y="219470"/>
                  </a:moveTo>
                  <a:cubicBezTo>
                    <a:pt x="377313" y="219470"/>
                    <a:pt x="376848" y="219470"/>
                    <a:pt x="376615" y="219703"/>
                  </a:cubicBezTo>
                  <a:cubicBezTo>
                    <a:pt x="375917" y="219936"/>
                    <a:pt x="375451" y="220401"/>
                    <a:pt x="374753" y="220634"/>
                  </a:cubicBezTo>
                  <a:cubicBezTo>
                    <a:pt x="375218" y="221565"/>
                    <a:pt x="375684" y="222496"/>
                    <a:pt x="376149" y="223194"/>
                  </a:cubicBezTo>
                  <a:cubicBezTo>
                    <a:pt x="376615" y="223893"/>
                    <a:pt x="377546" y="224591"/>
                    <a:pt x="378012" y="225289"/>
                  </a:cubicBezTo>
                  <a:cubicBezTo>
                    <a:pt x="378477" y="225988"/>
                    <a:pt x="378710" y="226686"/>
                    <a:pt x="379175" y="227617"/>
                  </a:cubicBezTo>
                  <a:cubicBezTo>
                    <a:pt x="378710" y="227617"/>
                    <a:pt x="378012" y="228082"/>
                    <a:pt x="377546" y="227850"/>
                  </a:cubicBezTo>
                  <a:cubicBezTo>
                    <a:pt x="376149" y="227617"/>
                    <a:pt x="375218" y="228781"/>
                    <a:pt x="376149" y="230410"/>
                  </a:cubicBezTo>
                  <a:cubicBezTo>
                    <a:pt x="376615" y="231341"/>
                    <a:pt x="377779" y="232272"/>
                    <a:pt x="378710" y="232738"/>
                  </a:cubicBezTo>
                  <a:cubicBezTo>
                    <a:pt x="379874" y="233203"/>
                    <a:pt x="381038" y="233203"/>
                    <a:pt x="381270" y="235298"/>
                  </a:cubicBezTo>
                  <a:cubicBezTo>
                    <a:pt x="381270" y="235764"/>
                    <a:pt x="381969" y="235996"/>
                    <a:pt x="382201" y="236462"/>
                  </a:cubicBezTo>
                  <a:cubicBezTo>
                    <a:pt x="382434" y="235996"/>
                    <a:pt x="382667" y="235531"/>
                    <a:pt x="382667" y="235065"/>
                  </a:cubicBezTo>
                  <a:cubicBezTo>
                    <a:pt x="382667" y="234600"/>
                    <a:pt x="382434" y="233902"/>
                    <a:pt x="382201" y="232738"/>
                  </a:cubicBezTo>
                  <a:cubicBezTo>
                    <a:pt x="383598" y="232505"/>
                    <a:pt x="384762" y="232272"/>
                    <a:pt x="385926" y="232272"/>
                  </a:cubicBezTo>
                  <a:cubicBezTo>
                    <a:pt x="387089" y="232272"/>
                    <a:pt x="387555" y="231108"/>
                    <a:pt x="387089" y="229712"/>
                  </a:cubicBezTo>
                  <a:cubicBezTo>
                    <a:pt x="386857" y="229246"/>
                    <a:pt x="385693" y="228548"/>
                    <a:pt x="385227" y="228781"/>
                  </a:cubicBezTo>
                  <a:cubicBezTo>
                    <a:pt x="383598" y="229479"/>
                    <a:pt x="382434" y="228315"/>
                    <a:pt x="381503" y="226686"/>
                  </a:cubicBezTo>
                  <a:cubicBezTo>
                    <a:pt x="379874" y="224591"/>
                    <a:pt x="378943" y="222030"/>
                    <a:pt x="377546" y="219470"/>
                  </a:cubicBezTo>
                  <a:close/>
                  <a:moveTo>
                    <a:pt x="354340" y="218340"/>
                  </a:moveTo>
                  <a:lnTo>
                    <a:pt x="354447" y="218356"/>
                  </a:lnTo>
                  <a:lnTo>
                    <a:pt x="354386" y="218394"/>
                  </a:lnTo>
                  <a:close/>
                  <a:moveTo>
                    <a:pt x="184641" y="215804"/>
                  </a:moveTo>
                  <a:cubicBezTo>
                    <a:pt x="183768" y="215862"/>
                    <a:pt x="182954" y="216328"/>
                    <a:pt x="182488" y="217142"/>
                  </a:cubicBezTo>
                  <a:cubicBezTo>
                    <a:pt x="184350" y="217608"/>
                    <a:pt x="185980" y="218074"/>
                    <a:pt x="185747" y="220867"/>
                  </a:cubicBezTo>
                  <a:cubicBezTo>
                    <a:pt x="187842" y="220867"/>
                    <a:pt x="187376" y="219005"/>
                    <a:pt x="187842" y="217841"/>
                  </a:cubicBezTo>
                  <a:cubicBezTo>
                    <a:pt x="187842" y="217608"/>
                    <a:pt x="187376" y="217142"/>
                    <a:pt x="187143" y="216910"/>
                  </a:cubicBezTo>
                  <a:cubicBezTo>
                    <a:pt x="186445" y="216095"/>
                    <a:pt x="185514" y="215746"/>
                    <a:pt x="184641" y="215804"/>
                  </a:cubicBezTo>
                  <a:close/>
                  <a:moveTo>
                    <a:pt x="165729" y="214116"/>
                  </a:moveTo>
                  <a:cubicBezTo>
                    <a:pt x="166660" y="214815"/>
                    <a:pt x="167359" y="215513"/>
                    <a:pt x="168290" y="216211"/>
                  </a:cubicBezTo>
                  <a:cubicBezTo>
                    <a:pt x="168290" y="216677"/>
                    <a:pt x="168057" y="216910"/>
                    <a:pt x="168057" y="217142"/>
                  </a:cubicBezTo>
                  <a:cubicBezTo>
                    <a:pt x="167126" y="216444"/>
                    <a:pt x="166195" y="215979"/>
                    <a:pt x="165264" y="215280"/>
                  </a:cubicBezTo>
                  <a:cubicBezTo>
                    <a:pt x="165496" y="214815"/>
                    <a:pt x="165729" y="214116"/>
                    <a:pt x="165729" y="214116"/>
                  </a:cubicBezTo>
                  <a:close/>
                  <a:moveTo>
                    <a:pt x="339693" y="213709"/>
                  </a:moveTo>
                  <a:cubicBezTo>
                    <a:pt x="339314" y="213826"/>
                    <a:pt x="339023" y="214349"/>
                    <a:pt x="338674" y="215047"/>
                  </a:cubicBezTo>
                  <a:cubicBezTo>
                    <a:pt x="338441" y="215979"/>
                    <a:pt x="337743" y="216677"/>
                    <a:pt x="337045" y="217142"/>
                  </a:cubicBezTo>
                  <a:cubicBezTo>
                    <a:pt x="336347" y="218306"/>
                    <a:pt x="335416" y="218539"/>
                    <a:pt x="334252" y="218772"/>
                  </a:cubicBezTo>
                  <a:cubicBezTo>
                    <a:pt x="336114" y="221565"/>
                    <a:pt x="338441" y="222962"/>
                    <a:pt x="340769" y="223194"/>
                  </a:cubicBezTo>
                  <a:cubicBezTo>
                    <a:pt x="343330" y="223427"/>
                    <a:pt x="346123" y="223427"/>
                    <a:pt x="348683" y="223194"/>
                  </a:cubicBezTo>
                  <a:cubicBezTo>
                    <a:pt x="352407" y="223194"/>
                    <a:pt x="356364" y="223660"/>
                    <a:pt x="359623" y="221565"/>
                  </a:cubicBezTo>
                  <a:cubicBezTo>
                    <a:pt x="359856" y="221332"/>
                    <a:pt x="360089" y="220634"/>
                    <a:pt x="360321" y="220168"/>
                  </a:cubicBezTo>
                  <a:cubicBezTo>
                    <a:pt x="359856" y="219936"/>
                    <a:pt x="359158" y="219237"/>
                    <a:pt x="358925" y="219470"/>
                  </a:cubicBezTo>
                  <a:cubicBezTo>
                    <a:pt x="358227" y="220401"/>
                    <a:pt x="357528" y="220168"/>
                    <a:pt x="356597" y="219005"/>
                  </a:cubicBezTo>
                  <a:cubicBezTo>
                    <a:pt x="356364" y="218772"/>
                    <a:pt x="355899" y="218772"/>
                    <a:pt x="355666" y="218539"/>
                  </a:cubicBezTo>
                  <a:lnTo>
                    <a:pt x="354447" y="218356"/>
                  </a:lnTo>
                  <a:lnTo>
                    <a:pt x="355666" y="217608"/>
                  </a:lnTo>
                  <a:cubicBezTo>
                    <a:pt x="352640" y="213418"/>
                    <a:pt x="352407" y="213185"/>
                    <a:pt x="351244" y="214349"/>
                  </a:cubicBezTo>
                  <a:cubicBezTo>
                    <a:pt x="351942" y="215280"/>
                    <a:pt x="352640" y="215979"/>
                    <a:pt x="353106" y="216910"/>
                  </a:cubicBezTo>
                  <a:lnTo>
                    <a:pt x="354340" y="218340"/>
                  </a:lnTo>
                  <a:lnTo>
                    <a:pt x="351011" y="217841"/>
                  </a:lnTo>
                  <a:cubicBezTo>
                    <a:pt x="350080" y="217841"/>
                    <a:pt x="349149" y="217375"/>
                    <a:pt x="348450" y="217608"/>
                  </a:cubicBezTo>
                  <a:cubicBezTo>
                    <a:pt x="345890" y="219005"/>
                    <a:pt x="343562" y="218074"/>
                    <a:pt x="341235" y="214815"/>
                  </a:cubicBezTo>
                  <a:cubicBezTo>
                    <a:pt x="340536" y="213884"/>
                    <a:pt x="340071" y="213593"/>
                    <a:pt x="339693" y="213709"/>
                  </a:cubicBezTo>
                  <a:close/>
                  <a:moveTo>
                    <a:pt x="315165" y="213651"/>
                  </a:moveTo>
                  <a:cubicBezTo>
                    <a:pt x="313303" y="214582"/>
                    <a:pt x="313070" y="219005"/>
                    <a:pt x="314467" y="221099"/>
                  </a:cubicBezTo>
                  <a:cubicBezTo>
                    <a:pt x="315630" y="222729"/>
                    <a:pt x="317027" y="224358"/>
                    <a:pt x="317027" y="226919"/>
                  </a:cubicBezTo>
                  <a:cubicBezTo>
                    <a:pt x="317027" y="228781"/>
                    <a:pt x="318423" y="230177"/>
                    <a:pt x="320053" y="230177"/>
                  </a:cubicBezTo>
                  <a:cubicBezTo>
                    <a:pt x="320751" y="230177"/>
                    <a:pt x="321450" y="230410"/>
                    <a:pt x="322148" y="230410"/>
                  </a:cubicBezTo>
                  <a:cubicBezTo>
                    <a:pt x="322381" y="230410"/>
                    <a:pt x="322381" y="230876"/>
                    <a:pt x="322613" y="231108"/>
                  </a:cubicBezTo>
                  <a:cubicBezTo>
                    <a:pt x="322148" y="231574"/>
                    <a:pt x="321915" y="232040"/>
                    <a:pt x="321217" y="233203"/>
                  </a:cubicBezTo>
                  <a:cubicBezTo>
                    <a:pt x="322613" y="233902"/>
                    <a:pt x="323544" y="234600"/>
                    <a:pt x="324475" y="234600"/>
                  </a:cubicBezTo>
                  <a:cubicBezTo>
                    <a:pt x="324941" y="234600"/>
                    <a:pt x="324941" y="233203"/>
                    <a:pt x="325174" y="232272"/>
                  </a:cubicBezTo>
                  <a:cubicBezTo>
                    <a:pt x="327734" y="232040"/>
                    <a:pt x="330295" y="236462"/>
                    <a:pt x="333088" y="233669"/>
                  </a:cubicBezTo>
                  <a:cubicBezTo>
                    <a:pt x="332157" y="232971"/>
                    <a:pt x="331458" y="232738"/>
                    <a:pt x="330993" y="232272"/>
                  </a:cubicBezTo>
                  <a:cubicBezTo>
                    <a:pt x="330527" y="231807"/>
                    <a:pt x="330062" y="231108"/>
                    <a:pt x="329596" y="230410"/>
                  </a:cubicBezTo>
                  <a:cubicBezTo>
                    <a:pt x="330062" y="230177"/>
                    <a:pt x="330527" y="229479"/>
                    <a:pt x="330993" y="229479"/>
                  </a:cubicBezTo>
                  <a:cubicBezTo>
                    <a:pt x="332157" y="229479"/>
                    <a:pt x="333553" y="229944"/>
                    <a:pt x="334717" y="230177"/>
                  </a:cubicBezTo>
                  <a:cubicBezTo>
                    <a:pt x="331924" y="227850"/>
                    <a:pt x="328898" y="226686"/>
                    <a:pt x="326338" y="223194"/>
                  </a:cubicBezTo>
                  <a:cubicBezTo>
                    <a:pt x="326803" y="222496"/>
                    <a:pt x="327036" y="222030"/>
                    <a:pt x="327734" y="221332"/>
                  </a:cubicBezTo>
                  <a:cubicBezTo>
                    <a:pt x="324010" y="219237"/>
                    <a:pt x="320518" y="217608"/>
                    <a:pt x="316794" y="215746"/>
                  </a:cubicBezTo>
                  <a:cubicBezTo>
                    <a:pt x="316794" y="215979"/>
                    <a:pt x="316561" y="216444"/>
                    <a:pt x="315863" y="217608"/>
                  </a:cubicBezTo>
                  <a:cubicBezTo>
                    <a:pt x="315398" y="215746"/>
                    <a:pt x="315398" y="214815"/>
                    <a:pt x="315165" y="213651"/>
                  </a:cubicBezTo>
                  <a:close/>
                  <a:moveTo>
                    <a:pt x="197851" y="213418"/>
                  </a:moveTo>
                  <a:cubicBezTo>
                    <a:pt x="199015" y="214117"/>
                    <a:pt x="199946" y="214815"/>
                    <a:pt x="201110" y="215513"/>
                  </a:cubicBezTo>
                  <a:cubicBezTo>
                    <a:pt x="200877" y="215746"/>
                    <a:pt x="200877" y="215979"/>
                    <a:pt x="200877" y="216444"/>
                  </a:cubicBezTo>
                  <a:cubicBezTo>
                    <a:pt x="199713" y="215746"/>
                    <a:pt x="198782" y="215048"/>
                    <a:pt x="197618" y="214349"/>
                  </a:cubicBezTo>
                  <a:cubicBezTo>
                    <a:pt x="197618" y="214117"/>
                    <a:pt x="197618" y="213884"/>
                    <a:pt x="197851" y="213418"/>
                  </a:cubicBezTo>
                  <a:close/>
                  <a:moveTo>
                    <a:pt x="346414" y="213156"/>
                  </a:moveTo>
                  <a:cubicBezTo>
                    <a:pt x="345657" y="212895"/>
                    <a:pt x="344959" y="213069"/>
                    <a:pt x="344261" y="213651"/>
                  </a:cubicBezTo>
                  <a:cubicBezTo>
                    <a:pt x="345890" y="214582"/>
                    <a:pt x="347286" y="215280"/>
                    <a:pt x="348916" y="215979"/>
                  </a:cubicBezTo>
                  <a:cubicBezTo>
                    <a:pt x="348916" y="215746"/>
                    <a:pt x="348916" y="215513"/>
                    <a:pt x="348916" y="215280"/>
                  </a:cubicBezTo>
                  <a:cubicBezTo>
                    <a:pt x="347985" y="214117"/>
                    <a:pt x="347170" y="213418"/>
                    <a:pt x="346414" y="213156"/>
                  </a:cubicBezTo>
                  <a:close/>
                  <a:moveTo>
                    <a:pt x="158280" y="210625"/>
                  </a:moveTo>
                  <a:cubicBezTo>
                    <a:pt x="158979" y="210625"/>
                    <a:pt x="160143" y="211556"/>
                    <a:pt x="161074" y="211556"/>
                  </a:cubicBezTo>
                  <a:cubicBezTo>
                    <a:pt x="161074" y="211556"/>
                    <a:pt x="161307" y="211789"/>
                    <a:pt x="161307" y="212022"/>
                  </a:cubicBezTo>
                  <a:cubicBezTo>
                    <a:pt x="161539" y="213185"/>
                    <a:pt x="162005" y="214582"/>
                    <a:pt x="162238" y="215746"/>
                  </a:cubicBezTo>
                  <a:cubicBezTo>
                    <a:pt x="161074" y="215280"/>
                    <a:pt x="159910" y="214815"/>
                    <a:pt x="158746" y="214116"/>
                  </a:cubicBezTo>
                  <a:cubicBezTo>
                    <a:pt x="157582" y="213418"/>
                    <a:pt x="156651" y="212254"/>
                    <a:pt x="155720" y="211323"/>
                  </a:cubicBezTo>
                  <a:cubicBezTo>
                    <a:pt x="156651" y="211091"/>
                    <a:pt x="157349" y="210392"/>
                    <a:pt x="158280" y="210625"/>
                  </a:cubicBezTo>
                  <a:close/>
                  <a:moveTo>
                    <a:pt x="192934" y="208967"/>
                  </a:moveTo>
                  <a:cubicBezTo>
                    <a:pt x="193719" y="209403"/>
                    <a:pt x="194476" y="210276"/>
                    <a:pt x="195058" y="211556"/>
                  </a:cubicBezTo>
                  <a:cubicBezTo>
                    <a:pt x="193428" y="210625"/>
                    <a:pt x="192032" y="209927"/>
                    <a:pt x="190635" y="208996"/>
                  </a:cubicBezTo>
                  <a:cubicBezTo>
                    <a:pt x="191333" y="208530"/>
                    <a:pt x="192148" y="208530"/>
                    <a:pt x="192934" y="208967"/>
                  </a:cubicBezTo>
                  <a:close/>
                  <a:moveTo>
                    <a:pt x="145478" y="207599"/>
                  </a:moveTo>
                  <a:cubicBezTo>
                    <a:pt x="146177" y="207599"/>
                    <a:pt x="147108" y="207599"/>
                    <a:pt x="148039" y="207599"/>
                  </a:cubicBezTo>
                  <a:cubicBezTo>
                    <a:pt x="148272" y="207599"/>
                    <a:pt x="148737" y="207832"/>
                    <a:pt x="148970" y="207832"/>
                  </a:cubicBezTo>
                  <a:cubicBezTo>
                    <a:pt x="148970" y="208297"/>
                    <a:pt x="149203" y="208763"/>
                    <a:pt x="148970" y="208996"/>
                  </a:cubicBezTo>
                  <a:cubicBezTo>
                    <a:pt x="148505" y="209694"/>
                    <a:pt x="147806" y="210392"/>
                    <a:pt x="147341" y="211091"/>
                  </a:cubicBezTo>
                  <a:cubicBezTo>
                    <a:pt x="146642" y="210625"/>
                    <a:pt x="146177" y="209927"/>
                    <a:pt x="145711" y="209461"/>
                  </a:cubicBezTo>
                  <a:cubicBezTo>
                    <a:pt x="145246" y="208996"/>
                    <a:pt x="145013" y="208530"/>
                    <a:pt x="144547" y="208065"/>
                  </a:cubicBezTo>
                  <a:cubicBezTo>
                    <a:pt x="144780" y="207832"/>
                    <a:pt x="145013" y="207599"/>
                    <a:pt x="145478" y="207599"/>
                  </a:cubicBezTo>
                  <a:close/>
                  <a:moveTo>
                    <a:pt x="236490" y="206901"/>
                  </a:moveTo>
                  <a:cubicBezTo>
                    <a:pt x="235559" y="206668"/>
                    <a:pt x="234162" y="206901"/>
                    <a:pt x="234162" y="207366"/>
                  </a:cubicBezTo>
                  <a:cubicBezTo>
                    <a:pt x="234395" y="208763"/>
                    <a:pt x="234861" y="210160"/>
                    <a:pt x="235559" y="211556"/>
                  </a:cubicBezTo>
                  <a:cubicBezTo>
                    <a:pt x="236024" y="212254"/>
                    <a:pt x="236955" y="212487"/>
                    <a:pt x="237421" y="212953"/>
                  </a:cubicBezTo>
                  <a:cubicBezTo>
                    <a:pt x="237654" y="211556"/>
                    <a:pt x="237421" y="210160"/>
                    <a:pt x="237887" y="209927"/>
                  </a:cubicBezTo>
                  <a:cubicBezTo>
                    <a:pt x="239051" y="209694"/>
                    <a:pt x="240214" y="209927"/>
                    <a:pt x="241611" y="210160"/>
                  </a:cubicBezTo>
                  <a:cubicBezTo>
                    <a:pt x="242309" y="210160"/>
                    <a:pt x="243007" y="210160"/>
                    <a:pt x="243706" y="210160"/>
                  </a:cubicBezTo>
                  <a:cubicBezTo>
                    <a:pt x="243706" y="209927"/>
                    <a:pt x="243706" y="209694"/>
                    <a:pt x="243706" y="209461"/>
                  </a:cubicBezTo>
                  <a:cubicBezTo>
                    <a:pt x="243007" y="208996"/>
                    <a:pt x="242309" y="208297"/>
                    <a:pt x="241611" y="208065"/>
                  </a:cubicBezTo>
                  <a:cubicBezTo>
                    <a:pt x="239982" y="207599"/>
                    <a:pt x="238119" y="207133"/>
                    <a:pt x="236490" y="206901"/>
                  </a:cubicBezTo>
                  <a:close/>
                  <a:moveTo>
                    <a:pt x="138961" y="205970"/>
                  </a:moveTo>
                  <a:cubicBezTo>
                    <a:pt x="140358" y="206435"/>
                    <a:pt x="141289" y="205504"/>
                    <a:pt x="142918" y="207366"/>
                  </a:cubicBezTo>
                  <a:cubicBezTo>
                    <a:pt x="142918" y="207599"/>
                    <a:pt x="142918" y="207832"/>
                    <a:pt x="143151" y="208065"/>
                  </a:cubicBezTo>
                  <a:cubicBezTo>
                    <a:pt x="141754" y="207599"/>
                    <a:pt x="140591" y="207134"/>
                    <a:pt x="139194" y="206668"/>
                  </a:cubicBezTo>
                  <a:cubicBezTo>
                    <a:pt x="139194" y="206435"/>
                    <a:pt x="139194" y="206202"/>
                    <a:pt x="138961" y="205970"/>
                  </a:cubicBezTo>
                  <a:close/>
                  <a:moveTo>
                    <a:pt x="166369" y="205795"/>
                  </a:moveTo>
                  <a:cubicBezTo>
                    <a:pt x="166893" y="205912"/>
                    <a:pt x="167591" y="206436"/>
                    <a:pt x="168057" y="206668"/>
                  </a:cubicBezTo>
                  <a:cubicBezTo>
                    <a:pt x="168289" y="207599"/>
                    <a:pt x="168289" y="208530"/>
                    <a:pt x="168755" y="209228"/>
                  </a:cubicBezTo>
                  <a:cubicBezTo>
                    <a:pt x="169220" y="209927"/>
                    <a:pt x="170152" y="210392"/>
                    <a:pt x="170850" y="210625"/>
                  </a:cubicBezTo>
                  <a:cubicBezTo>
                    <a:pt x="173177" y="211091"/>
                    <a:pt x="175505" y="211323"/>
                    <a:pt x="177833" y="211789"/>
                  </a:cubicBezTo>
                  <a:cubicBezTo>
                    <a:pt x="176669" y="208763"/>
                    <a:pt x="176669" y="208763"/>
                    <a:pt x="178997" y="209694"/>
                  </a:cubicBezTo>
                  <a:cubicBezTo>
                    <a:pt x="179695" y="209927"/>
                    <a:pt x="180393" y="210392"/>
                    <a:pt x="181091" y="210625"/>
                  </a:cubicBezTo>
                  <a:cubicBezTo>
                    <a:pt x="181324" y="211091"/>
                    <a:pt x="181324" y="211323"/>
                    <a:pt x="181557" y="211789"/>
                  </a:cubicBezTo>
                  <a:cubicBezTo>
                    <a:pt x="181091" y="211789"/>
                    <a:pt x="180626" y="211789"/>
                    <a:pt x="179928" y="211789"/>
                  </a:cubicBezTo>
                  <a:cubicBezTo>
                    <a:pt x="179928" y="211789"/>
                    <a:pt x="179928" y="212022"/>
                    <a:pt x="179928" y="212022"/>
                  </a:cubicBezTo>
                  <a:cubicBezTo>
                    <a:pt x="180859" y="212487"/>
                    <a:pt x="182023" y="212953"/>
                    <a:pt x="182954" y="212953"/>
                  </a:cubicBezTo>
                  <a:cubicBezTo>
                    <a:pt x="185514" y="212720"/>
                    <a:pt x="182488" y="210392"/>
                    <a:pt x="182488" y="209228"/>
                  </a:cubicBezTo>
                  <a:cubicBezTo>
                    <a:pt x="182721" y="209228"/>
                    <a:pt x="182954" y="208996"/>
                    <a:pt x="182954" y="209228"/>
                  </a:cubicBezTo>
                  <a:cubicBezTo>
                    <a:pt x="185747" y="212255"/>
                    <a:pt x="187609" y="211091"/>
                    <a:pt x="189937" y="210858"/>
                  </a:cubicBezTo>
                  <a:cubicBezTo>
                    <a:pt x="191101" y="210858"/>
                    <a:pt x="191799" y="211323"/>
                    <a:pt x="192963" y="212720"/>
                  </a:cubicBezTo>
                  <a:cubicBezTo>
                    <a:pt x="194359" y="214582"/>
                    <a:pt x="195988" y="216444"/>
                    <a:pt x="198084" y="216677"/>
                  </a:cubicBezTo>
                  <a:cubicBezTo>
                    <a:pt x="200178" y="216910"/>
                    <a:pt x="202273" y="217608"/>
                    <a:pt x="205299" y="218306"/>
                  </a:cubicBezTo>
                  <a:cubicBezTo>
                    <a:pt x="204368" y="217608"/>
                    <a:pt x="203903" y="217142"/>
                    <a:pt x="203437" y="216910"/>
                  </a:cubicBezTo>
                  <a:cubicBezTo>
                    <a:pt x="202971" y="216677"/>
                    <a:pt x="202739" y="216444"/>
                    <a:pt x="202040" y="215979"/>
                  </a:cubicBezTo>
                  <a:cubicBezTo>
                    <a:pt x="203204" y="215979"/>
                    <a:pt x="204135" y="215746"/>
                    <a:pt x="205532" y="215979"/>
                  </a:cubicBezTo>
                  <a:cubicBezTo>
                    <a:pt x="205998" y="216211"/>
                    <a:pt x="207161" y="217142"/>
                    <a:pt x="207394" y="218074"/>
                  </a:cubicBezTo>
                  <a:cubicBezTo>
                    <a:pt x="208325" y="219936"/>
                    <a:pt x="209023" y="220867"/>
                    <a:pt x="210653" y="220401"/>
                  </a:cubicBezTo>
                  <a:cubicBezTo>
                    <a:pt x="210653" y="220634"/>
                    <a:pt x="210885" y="220867"/>
                    <a:pt x="210885" y="221100"/>
                  </a:cubicBezTo>
                  <a:cubicBezTo>
                    <a:pt x="210653" y="221332"/>
                    <a:pt x="210420" y="221798"/>
                    <a:pt x="210187" y="221798"/>
                  </a:cubicBezTo>
                  <a:cubicBezTo>
                    <a:pt x="209256" y="221798"/>
                    <a:pt x="208092" y="221798"/>
                    <a:pt x="206929" y="221332"/>
                  </a:cubicBezTo>
                  <a:cubicBezTo>
                    <a:pt x="205299" y="220867"/>
                    <a:pt x="203670" y="219936"/>
                    <a:pt x="202273" y="219470"/>
                  </a:cubicBezTo>
                  <a:cubicBezTo>
                    <a:pt x="201808" y="219238"/>
                    <a:pt x="200877" y="219238"/>
                    <a:pt x="200877" y="219470"/>
                  </a:cubicBezTo>
                  <a:cubicBezTo>
                    <a:pt x="200411" y="221332"/>
                    <a:pt x="199015" y="220401"/>
                    <a:pt x="197385" y="219703"/>
                  </a:cubicBezTo>
                  <a:cubicBezTo>
                    <a:pt x="195988" y="219238"/>
                    <a:pt x="194592" y="218772"/>
                    <a:pt x="192730" y="218074"/>
                  </a:cubicBezTo>
                  <a:cubicBezTo>
                    <a:pt x="194825" y="220634"/>
                    <a:pt x="196221" y="222496"/>
                    <a:pt x="197851" y="224125"/>
                  </a:cubicBezTo>
                  <a:cubicBezTo>
                    <a:pt x="199015" y="225522"/>
                    <a:pt x="199015" y="226220"/>
                    <a:pt x="197618" y="226220"/>
                  </a:cubicBezTo>
                  <a:cubicBezTo>
                    <a:pt x="196454" y="226220"/>
                    <a:pt x="195756" y="226220"/>
                    <a:pt x="196687" y="228083"/>
                  </a:cubicBezTo>
                  <a:cubicBezTo>
                    <a:pt x="197385" y="229712"/>
                    <a:pt x="196687" y="229712"/>
                    <a:pt x="195756" y="229945"/>
                  </a:cubicBezTo>
                  <a:cubicBezTo>
                    <a:pt x="193195" y="230410"/>
                    <a:pt x="191333" y="228548"/>
                    <a:pt x="190635" y="225289"/>
                  </a:cubicBezTo>
                  <a:cubicBezTo>
                    <a:pt x="190635" y="225057"/>
                    <a:pt x="190635" y="224591"/>
                    <a:pt x="190402" y="223660"/>
                  </a:cubicBezTo>
                  <a:cubicBezTo>
                    <a:pt x="189238" y="223893"/>
                    <a:pt x="188307" y="224125"/>
                    <a:pt x="187143" y="224358"/>
                  </a:cubicBezTo>
                  <a:cubicBezTo>
                    <a:pt x="187143" y="223893"/>
                    <a:pt x="186911" y="223194"/>
                    <a:pt x="186911" y="222263"/>
                  </a:cubicBezTo>
                  <a:cubicBezTo>
                    <a:pt x="186212" y="222263"/>
                    <a:pt x="185514" y="222496"/>
                    <a:pt x="185049" y="222496"/>
                  </a:cubicBezTo>
                  <a:cubicBezTo>
                    <a:pt x="183186" y="222729"/>
                    <a:pt x="181557" y="222729"/>
                    <a:pt x="179462" y="220401"/>
                  </a:cubicBezTo>
                  <a:cubicBezTo>
                    <a:pt x="179229" y="219936"/>
                    <a:pt x="178298" y="219936"/>
                    <a:pt x="178066" y="219936"/>
                  </a:cubicBezTo>
                  <a:cubicBezTo>
                    <a:pt x="175738" y="220169"/>
                    <a:pt x="173177" y="218074"/>
                    <a:pt x="172014" y="215513"/>
                  </a:cubicBezTo>
                  <a:cubicBezTo>
                    <a:pt x="172479" y="215513"/>
                    <a:pt x="173177" y="215280"/>
                    <a:pt x="173876" y="215280"/>
                  </a:cubicBezTo>
                  <a:cubicBezTo>
                    <a:pt x="175505" y="215513"/>
                    <a:pt x="177367" y="215979"/>
                    <a:pt x="179229" y="216211"/>
                  </a:cubicBezTo>
                  <a:cubicBezTo>
                    <a:pt x="179462" y="216211"/>
                    <a:pt x="179695" y="216444"/>
                    <a:pt x="179928" y="216677"/>
                  </a:cubicBezTo>
                  <a:cubicBezTo>
                    <a:pt x="180626" y="216677"/>
                    <a:pt x="181091" y="216910"/>
                    <a:pt x="181557" y="216677"/>
                  </a:cubicBezTo>
                  <a:cubicBezTo>
                    <a:pt x="181557" y="216677"/>
                    <a:pt x="181557" y="215746"/>
                    <a:pt x="181324" y="215513"/>
                  </a:cubicBezTo>
                  <a:cubicBezTo>
                    <a:pt x="180626" y="215048"/>
                    <a:pt x="179928" y="214582"/>
                    <a:pt x="179229" y="214349"/>
                  </a:cubicBezTo>
                  <a:cubicBezTo>
                    <a:pt x="178298" y="214117"/>
                    <a:pt x="177600" y="213884"/>
                    <a:pt x="176902" y="213651"/>
                  </a:cubicBezTo>
                  <a:cubicBezTo>
                    <a:pt x="176669" y="213651"/>
                    <a:pt x="176203" y="213186"/>
                    <a:pt x="175971" y="213186"/>
                  </a:cubicBezTo>
                  <a:cubicBezTo>
                    <a:pt x="171781" y="213186"/>
                    <a:pt x="166893" y="210160"/>
                    <a:pt x="162470" y="208763"/>
                  </a:cubicBezTo>
                  <a:cubicBezTo>
                    <a:pt x="162470" y="208763"/>
                    <a:pt x="162470" y="208530"/>
                    <a:pt x="162005" y="208065"/>
                  </a:cubicBezTo>
                  <a:cubicBezTo>
                    <a:pt x="162936" y="208065"/>
                    <a:pt x="163634" y="208297"/>
                    <a:pt x="164565" y="208065"/>
                  </a:cubicBezTo>
                  <a:cubicBezTo>
                    <a:pt x="165031" y="208065"/>
                    <a:pt x="165729" y="207832"/>
                    <a:pt x="165729" y="207366"/>
                  </a:cubicBezTo>
                  <a:cubicBezTo>
                    <a:pt x="165496" y="205970"/>
                    <a:pt x="165845" y="205679"/>
                    <a:pt x="166369" y="205795"/>
                  </a:cubicBezTo>
                  <a:close/>
                  <a:moveTo>
                    <a:pt x="144082" y="203409"/>
                  </a:moveTo>
                  <a:cubicBezTo>
                    <a:pt x="149435" y="204341"/>
                    <a:pt x="154789" y="205272"/>
                    <a:pt x="160841" y="208297"/>
                  </a:cubicBezTo>
                  <a:cubicBezTo>
                    <a:pt x="160143" y="209229"/>
                    <a:pt x="146177" y="205039"/>
                    <a:pt x="144082" y="203409"/>
                  </a:cubicBezTo>
                  <a:close/>
                  <a:moveTo>
                    <a:pt x="212282" y="200151"/>
                  </a:moveTo>
                  <a:cubicBezTo>
                    <a:pt x="210886" y="199452"/>
                    <a:pt x="210420" y="200384"/>
                    <a:pt x="210420" y="202245"/>
                  </a:cubicBezTo>
                  <a:cubicBezTo>
                    <a:pt x="211817" y="202478"/>
                    <a:pt x="212981" y="202711"/>
                    <a:pt x="214377" y="202944"/>
                  </a:cubicBezTo>
                  <a:cubicBezTo>
                    <a:pt x="214377" y="202478"/>
                    <a:pt x="214610" y="202245"/>
                    <a:pt x="214610" y="202013"/>
                  </a:cubicBezTo>
                  <a:cubicBezTo>
                    <a:pt x="213912" y="201314"/>
                    <a:pt x="212981" y="200384"/>
                    <a:pt x="212282" y="200151"/>
                  </a:cubicBezTo>
                  <a:close/>
                  <a:moveTo>
                    <a:pt x="134306" y="200122"/>
                  </a:moveTo>
                  <a:cubicBezTo>
                    <a:pt x="135993" y="200733"/>
                    <a:pt x="138030" y="201780"/>
                    <a:pt x="140125" y="202711"/>
                  </a:cubicBezTo>
                  <a:cubicBezTo>
                    <a:pt x="137099" y="201780"/>
                    <a:pt x="133840" y="201082"/>
                    <a:pt x="130581" y="200151"/>
                  </a:cubicBezTo>
                  <a:cubicBezTo>
                    <a:pt x="131280" y="199336"/>
                    <a:pt x="132618" y="199511"/>
                    <a:pt x="134306" y="200122"/>
                  </a:cubicBezTo>
                  <a:close/>
                  <a:moveTo>
                    <a:pt x="256741" y="197823"/>
                  </a:moveTo>
                  <a:cubicBezTo>
                    <a:pt x="256741" y="198987"/>
                    <a:pt x="256741" y="199685"/>
                    <a:pt x="256741" y="201082"/>
                  </a:cubicBezTo>
                  <a:cubicBezTo>
                    <a:pt x="258137" y="200849"/>
                    <a:pt x="259301" y="200849"/>
                    <a:pt x="260465" y="200616"/>
                  </a:cubicBezTo>
                  <a:cubicBezTo>
                    <a:pt x="260698" y="200616"/>
                    <a:pt x="260232" y="199219"/>
                    <a:pt x="260232" y="199219"/>
                  </a:cubicBezTo>
                  <a:cubicBezTo>
                    <a:pt x="259068" y="198754"/>
                    <a:pt x="257904" y="198288"/>
                    <a:pt x="256741" y="197823"/>
                  </a:cubicBezTo>
                  <a:close/>
                  <a:moveTo>
                    <a:pt x="654072" y="197358"/>
                  </a:moveTo>
                  <a:cubicBezTo>
                    <a:pt x="655235" y="197590"/>
                    <a:pt x="656399" y="198521"/>
                    <a:pt x="657563" y="198987"/>
                  </a:cubicBezTo>
                  <a:cubicBezTo>
                    <a:pt x="659192" y="199452"/>
                    <a:pt x="661055" y="199918"/>
                    <a:pt x="662451" y="200849"/>
                  </a:cubicBezTo>
                  <a:cubicBezTo>
                    <a:pt x="663149" y="201082"/>
                    <a:pt x="663382" y="202711"/>
                    <a:pt x="663848" y="203875"/>
                  </a:cubicBezTo>
                  <a:cubicBezTo>
                    <a:pt x="663149" y="204108"/>
                    <a:pt x="662218" y="205039"/>
                    <a:pt x="661520" y="204806"/>
                  </a:cubicBezTo>
                  <a:cubicBezTo>
                    <a:pt x="660356" y="204573"/>
                    <a:pt x="659425" y="203177"/>
                    <a:pt x="658494" y="202944"/>
                  </a:cubicBezTo>
                  <a:cubicBezTo>
                    <a:pt x="657097" y="202711"/>
                    <a:pt x="655468" y="202944"/>
                    <a:pt x="654072" y="202944"/>
                  </a:cubicBezTo>
                  <a:cubicBezTo>
                    <a:pt x="653373" y="202944"/>
                    <a:pt x="652442" y="202944"/>
                    <a:pt x="652442" y="202245"/>
                  </a:cubicBezTo>
                  <a:cubicBezTo>
                    <a:pt x="651977" y="201082"/>
                    <a:pt x="651977" y="199685"/>
                    <a:pt x="652210" y="198521"/>
                  </a:cubicBezTo>
                  <a:cubicBezTo>
                    <a:pt x="652442" y="197823"/>
                    <a:pt x="653373" y="197125"/>
                    <a:pt x="654072" y="197358"/>
                  </a:cubicBezTo>
                  <a:close/>
                  <a:moveTo>
                    <a:pt x="617993" y="197357"/>
                  </a:moveTo>
                  <a:cubicBezTo>
                    <a:pt x="617528" y="197357"/>
                    <a:pt x="617062" y="198987"/>
                    <a:pt x="616829" y="200151"/>
                  </a:cubicBezTo>
                  <a:cubicBezTo>
                    <a:pt x="616596" y="202013"/>
                    <a:pt x="616596" y="203875"/>
                    <a:pt x="616364" y="205970"/>
                  </a:cubicBezTo>
                  <a:cubicBezTo>
                    <a:pt x="615898" y="208297"/>
                    <a:pt x="617295" y="211556"/>
                    <a:pt x="618691" y="211789"/>
                  </a:cubicBezTo>
                  <a:cubicBezTo>
                    <a:pt x="618691" y="207366"/>
                    <a:pt x="620088" y="205504"/>
                    <a:pt x="622648" y="206668"/>
                  </a:cubicBezTo>
                  <a:cubicBezTo>
                    <a:pt x="623114" y="206901"/>
                    <a:pt x="623812" y="205970"/>
                    <a:pt x="624511" y="205737"/>
                  </a:cubicBezTo>
                  <a:cubicBezTo>
                    <a:pt x="624045" y="204806"/>
                    <a:pt x="623812" y="203409"/>
                    <a:pt x="623347" y="203409"/>
                  </a:cubicBezTo>
                  <a:cubicBezTo>
                    <a:pt x="621484" y="203177"/>
                    <a:pt x="620321" y="202013"/>
                    <a:pt x="619855" y="198987"/>
                  </a:cubicBezTo>
                  <a:cubicBezTo>
                    <a:pt x="619622" y="198056"/>
                    <a:pt x="618691" y="197357"/>
                    <a:pt x="617993" y="197357"/>
                  </a:cubicBezTo>
                  <a:close/>
                  <a:moveTo>
                    <a:pt x="241058" y="193837"/>
                  </a:moveTo>
                  <a:cubicBezTo>
                    <a:pt x="239982" y="193633"/>
                    <a:pt x="238934" y="193750"/>
                    <a:pt x="238585" y="194331"/>
                  </a:cubicBezTo>
                  <a:cubicBezTo>
                    <a:pt x="238352" y="194564"/>
                    <a:pt x="238585" y="195263"/>
                    <a:pt x="238585" y="195728"/>
                  </a:cubicBezTo>
                  <a:cubicBezTo>
                    <a:pt x="238585" y="196194"/>
                    <a:pt x="238585" y="196659"/>
                    <a:pt x="238585" y="197125"/>
                  </a:cubicBezTo>
                  <a:cubicBezTo>
                    <a:pt x="238585" y="197590"/>
                    <a:pt x="238352" y="198288"/>
                    <a:pt x="238119" y="198754"/>
                  </a:cubicBezTo>
                  <a:cubicBezTo>
                    <a:pt x="238818" y="199219"/>
                    <a:pt x="239516" y="199918"/>
                    <a:pt x="240214" y="200151"/>
                  </a:cubicBezTo>
                  <a:cubicBezTo>
                    <a:pt x="241378" y="200384"/>
                    <a:pt x="242775" y="200384"/>
                    <a:pt x="243706" y="200151"/>
                  </a:cubicBezTo>
                  <a:cubicBezTo>
                    <a:pt x="244404" y="200151"/>
                    <a:pt x="244637" y="199452"/>
                    <a:pt x="245102" y="199219"/>
                  </a:cubicBezTo>
                  <a:cubicBezTo>
                    <a:pt x="245102" y="199219"/>
                    <a:pt x="245335" y="199219"/>
                    <a:pt x="245568" y="199219"/>
                  </a:cubicBezTo>
                  <a:cubicBezTo>
                    <a:pt x="246266" y="199452"/>
                    <a:pt x="246499" y="199685"/>
                    <a:pt x="246499" y="199918"/>
                  </a:cubicBezTo>
                  <a:cubicBezTo>
                    <a:pt x="247663" y="199685"/>
                    <a:pt x="248594" y="199219"/>
                    <a:pt x="249525" y="199219"/>
                  </a:cubicBezTo>
                  <a:cubicBezTo>
                    <a:pt x="250689" y="199219"/>
                    <a:pt x="252085" y="199452"/>
                    <a:pt x="253249" y="199219"/>
                  </a:cubicBezTo>
                  <a:cubicBezTo>
                    <a:pt x="254646" y="198754"/>
                    <a:pt x="254413" y="197590"/>
                    <a:pt x="253249" y="196426"/>
                  </a:cubicBezTo>
                  <a:cubicBezTo>
                    <a:pt x="252085" y="196659"/>
                    <a:pt x="251154" y="197125"/>
                    <a:pt x="249990" y="197125"/>
                  </a:cubicBezTo>
                  <a:cubicBezTo>
                    <a:pt x="248827" y="197125"/>
                    <a:pt x="247663" y="196892"/>
                    <a:pt x="246499" y="196892"/>
                  </a:cubicBezTo>
                  <a:cubicBezTo>
                    <a:pt x="245568" y="196892"/>
                    <a:pt x="244637" y="196892"/>
                    <a:pt x="243706" y="195263"/>
                  </a:cubicBezTo>
                  <a:cubicBezTo>
                    <a:pt x="243240" y="194564"/>
                    <a:pt x="242135" y="194040"/>
                    <a:pt x="241058" y="193837"/>
                  </a:cubicBezTo>
                  <a:close/>
                  <a:moveTo>
                    <a:pt x="134640" y="193466"/>
                  </a:moveTo>
                  <a:cubicBezTo>
                    <a:pt x="135819" y="193357"/>
                    <a:pt x="137914" y="195670"/>
                    <a:pt x="138961" y="195495"/>
                  </a:cubicBezTo>
                  <a:cubicBezTo>
                    <a:pt x="138728" y="196426"/>
                    <a:pt x="138495" y="197358"/>
                    <a:pt x="138263" y="198521"/>
                  </a:cubicBezTo>
                  <a:cubicBezTo>
                    <a:pt x="139427" y="199220"/>
                    <a:pt x="140125" y="199685"/>
                    <a:pt x="140823" y="200151"/>
                  </a:cubicBezTo>
                  <a:cubicBezTo>
                    <a:pt x="141056" y="200151"/>
                    <a:pt x="141289" y="200384"/>
                    <a:pt x="141289" y="200616"/>
                  </a:cubicBezTo>
                  <a:cubicBezTo>
                    <a:pt x="139892" y="200151"/>
                    <a:pt x="138495" y="199918"/>
                    <a:pt x="136866" y="199220"/>
                  </a:cubicBezTo>
                  <a:cubicBezTo>
                    <a:pt x="137332" y="198521"/>
                    <a:pt x="137564" y="198289"/>
                    <a:pt x="137797" y="197590"/>
                  </a:cubicBezTo>
                  <a:cubicBezTo>
                    <a:pt x="135470" y="196892"/>
                    <a:pt x="133608" y="196194"/>
                    <a:pt x="131745" y="195728"/>
                  </a:cubicBezTo>
                  <a:cubicBezTo>
                    <a:pt x="131513" y="195495"/>
                    <a:pt x="131513" y="195030"/>
                    <a:pt x="131280" y="194797"/>
                  </a:cubicBezTo>
                  <a:cubicBezTo>
                    <a:pt x="131978" y="194797"/>
                    <a:pt x="132909" y="194564"/>
                    <a:pt x="133840" y="194564"/>
                  </a:cubicBezTo>
                  <a:cubicBezTo>
                    <a:pt x="133956" y="193808"/>
                    <a:pt x="134248" y="193502"/>
                    <a:pt x="134640" y="193466"/>
                  </a:cubicBezTo>
                  <a:close/>
                  <a:moveTo>
                    <a:pt x="159445" y="192935"/>
                  </a:moveTo>
                  <a:lnTo>
                    <a:pt x="158730" y="193332"/>
                  </a:lnTo>
                  <a:lnTo>
                    <a:pt x="159909" y="193599"/>
                  </a:lnTo>
                  <a:close/>
                  <a:moveTo>
                    <a:pt x="148737" y="191538"/>
                  </a:moveTo>
                  <a:cubicBezTo>
                    <a:pt x="149668" y="190840"/>
                    <a:pt x="150599" y="191305"/>
                    <a:pt x="151763" y="192935"/>
                  </a:cubicBezTo>
                  <a:cubicBezTo>
                    <a:pt x="150832" y="192702"/>
                    <a:pt x="149901" y="192469"/>
                    <a:pt x="148970" y="192236"/>
                  </a:cubicBezTo>
                  <a:cubicBezTo>
                    <a:pt x="148970" y="192004"/>
                    <a:pt x="148970" y="191771"/>
                    <a:pt x="148737" y="191538"/>
                  </a:cubicBezTo>
                  <a:close/>
                  <a:moveTo>
                    <a:pt x="215570" y="190345"/>
                  </a:moveTo>
                  <a:cubicBezTo>
                    <a:pt x="214901" y="190084"/>
                    <a:pt x="214261" y="190142"/>
                    <a:pt x="213912" y="190607"/>
                  </a:cubicBezTo>
                  <a:cubicBezTo>
                    <a:pt x="212981" y="191771"/>
                    <a:pt x="212282" y="193168"/>
                    <a:pt x="211119" y="195030"/>
                  </a:cubicBezTo>
                  <a:cubicBezTo>
                    <a:pt x="212981" y="195728"/>
                    <a:pt x="214377" y="196194"/>
                    <a:pt x="215774" y="196426"/>
                  </a:cubicBezTo>
                  <a:cubicBezTo>
                    <a:pt x="217869" y="196659"/>
                    <a:pt x="219731" y="196426"/>
                    <a:pt x="221826" y="196659"/>
                  </a:cubicBezTo>
                  <a:cubicBezTo>
                    <a:pt x="223455" y="196892"/>
                    <a:pt x="225085" y="197590"/>
                    <a:pt x="226947" y="198056"/>
                  </a:cubicBezTo>
                  <a:cubicBezTo>
                    <a:pt x="227645" y="198056"/>
                    <a:pt x="229041" y="197823"/>
                    <a:pt x="230205" y="197823"/>
                  </a:cubicBezTo>
                  <a:cubicBezTo>
                    <a:pt x="230671" y="197823"/>
                    <a:pt x="231136" y="197823"/>
                    <a:pt x="231602" y="197823"/>
                  </a:cubicBezTo>
                  <a:cubicBezTo>
                    <a:pt x="232300" y="197823"/>
                    <a:pt x="232999" y="197590"/>
                    <a:pt x="233697" y="198056"/>
                  </a:cubicBezTo>
                  <a:cubicBezTo>
                    <a:pt x="235792" y="198987"/>
                    <a:pt x="237188" y="197823"/>
                    <a:pt x="236723" y="195495"/>
                  </a:cubicBezTo>
                  <a:cubicBezTo>
                    <a:pt x="236024" y="195728"/>
                    <a:pt x="235559" y="196426"/>
                    <a:pt x="234628" y="196426"/>
                  </a:cubicBezTo>
                  <a:cubicBezTo>
                    <a:pt x="233231" y="196426"/>
                    <a:pt x="231602" y="195961"/>
                    <a:pt x="230205" y="195728"/>
                  </a:cubicBezTo>
                  <a:cubicBezTo>
                    <a:pt x="229041" y="195495"/>
                    <a:pt x="227878" y="195030"/>
                    <a:pt x="226947" y="194099"/>
                  </a:cubicBezTo>
                  <a:cubicBezTo>
                    <a:pt x="225317" y="192469"/>
                    <a:pt x="223921" y="192004"/>
                    <a:pt x="223222" y="193633"/>
                  </a:cubicBezTo>
                  <a:cubicBezTo>
                    <a:pt x="222058" y="195728"/>
                    <a:pt x="219033" y="195030"/>
                    <a:pt x="217403" y="192004"/>
                  </a:cubicBezTo>
                  <a:cubicBezTo>
                    <a:pt x="216938" y="191189"/>
                    <a:pt x="216239" y="190607"/>
                    <a:pt x="215570" y="190345"/>
                  </a:cubicBezTo>
                  <a:close/>
                  <a:moveTo>
                    <a:pt x="106752" y="188949"/>
                  </a:moveTo>
                  <a:cubicBezTo>
                    <a:pt x="107712" y="189269"/>
                    <a:pt x="108701" y="189909"/>
                    <a:pt x="109400" y="190840"/>
                  </a:cubicBezTo>
                  <a:cubicBezTo>
                    <a:pt x="107770" y="190142"/>
                    <a:pt x="106141" y="189676"/>
                    <a:pt x="104279" y="188978"/>
                  </a:cubicBezTo>
                  <a:cubicBezTo>
                    <a:pt x="104861" y="188629"/>
                    <a:pt x="105792" y="188629"/>
                    <a:pt x="106752" y="188949"/>
                  </a:cubicBezTo>
                  <a:close/>
                  <a:moveTo>
                    <a:pt x="189991" y="186731"/>
                  </a:moveTo>
                  <a:lnTo>
                    <a:pt x="190868" y="188047"/>
                  </a:lnTo>
                  <a:cubicBezTo>
                    <a:pt x="190170" y="188280"/>
                    <a:pt x="189471" y="188280"/>
                    <a:pt x="189239" y="188745"/>
                  </a:cubicBezTo>
                  <a:cubicBezTo>
                    <a:pt x="188540" y="189909"/>
                    <a:pt x="187144" y="189909"/>
                    <a:pt x="185747" y="189443"/>
                  </a:cubicBezTo>
                  <a:lnTo>
                    <a:pt x="184103" y="188943"/>
                  </a:lnTo>
                  <a:lnTo>
                    <a:pt x="184350" y="187581"/>
                  </a:lnTo>
                  <a:cubicBezTo>
                    <a:pt x="184816" y="187116"/>
                    <a:pt x="185980" y="187581"/>
                    <a:pt x="186678" y="187581"/>
                  </a:cubicBezTo>
                  <a:cubicBezTo>
                    <a:pt x="187609" y="187348"/>
                    <a:pt x="188308" y="187116"/>
                    <a:pt x="188773" y="186883"/>
                  </a:cubicBezTo>
                  <a:close/>
                  <a:moveTo>
                    <a:pt x="127090" y="185952"/>
                  </a:moveTo>
                  <a:cubicBezTo>
                    <a:pt x="128254" y="186185"/>
                    <a:pt x="129418" y="186417"/>
                    <a:pt x="130581" y="186650"/>
                  </a:cubicBezTo>
                  <a:cubicBezTo>
                    <a:pt x="130581" y="186883"/>
                    <a:pt x="130814" y="187116"/>
                    <a:pt x="130814" y="187348"/>
                  </a:cubicBezTo>
                  <a:cubicBezTo>
                    <a:pt x="130116" y="188047"/>
                    <a:pt x="128719" y="187581"/>
                    <a:pt x="127323" y="186650"/>
                  </a:cubicBezTo>
                  <a:cubicBezTo>
                    <a:pt x="127090" y="186417"/>
                    <a:pt x="127090" y="186185"/>
                    <a:pt x="127090" y="185952"/>
                  </a:cubicBezTo>
                  <a:close/>
                  <a:moveTo>
                    <a:pt x="87985" y="185486"/>
                  </a:moveTo>
                  <a:cubicBezTo>
                    <a:pt x="91244" y="186650"/>
                    <a:pt x="94736" y="187814"/>
                    <a:pt x="97994" y="188978"/>
                  </a:cubicBezTo>
                  <a:cubicBezTo>
                    <a:pt x="97994" y="189443"/>
                    <a:pt x="98227" y="189676"/>
                    <a:pt x="98227" y="189676"/>
                  </a:cubicBezTo>
                  <a:cubicBezTo>
                    <a:pt x="97529" y="190142"/>
                    <a:pt x="90080" y="187348"/>
                    <a:pt x="87985" y="185486"/>
                  </a:cubicBezTo>
                  <a:close/>
                  <a:moveTo>
                    <a:pt x="211584" y="183391"/>
                  </a:moveTo>
                  <a:cubicBezTo>
                    <a:pt x="211584" y="183391"/>
                    <a:pt x="211584" y="183624"/>
                    <a:pt x="211584" y="183624"/>
                  </a:cubicBezTo>
                  <a:cubicBezTo>
                    <a:pt x="212282" y="184322"/>
                    <a:pt x="212981" y="185253"/>
                    <a:pt x="213446" y="186185"/>
                  </a:cubicBezTo>
                  <a:cubicBezTo>
                    <a:pt x="214377" y="186185"/>
                    <a:pt x="215076" y="186185"/>
                    <a:pt x="216007" y="186185"/>
                  </a:cubicBezTo>
                  <a:cubicBezTo>
                    <a:pt x="214377" y="183857"/>
                    <a:pt x="212981" y="182926"/>
                    <a:pt x="211584" y="183391"/>
                  </a:cubicBezTo>
                  <a:close/>
                  <a:moveTo>
                    <a:pt x="216472" y="178736"/>
                  </a:moveTo>
                  <a:cubicBezTo>
                    <a:pt x="216007" y="178969"/>
                    <a:pt x="215308" y="179434"/>
                    <a:pt x="214610" y="179667"/>
                  </a:cubicBezTo>
                  <a:cubicBezTo>
                    <a:pt x="214843" y="180133"/>
                    <a:pt x="215076" y="180366"/>
                    <a:pt x="215308" y="180831"/>
                  </a:cubicBezTo>
                  <a:cubicBezTo>
                    <a:pt x="215774" y="180598"/>
                    <a:pt x="216472" y="180366"/>
                    <a:pt x="216938" y="180133"/>
                  </a:cubicBezTo>
                  <a:cubicBezTo>
                    <a:pt x="216938" y="180133"/>
                    <a:pt x="216705" y="179202"/>
                    <a:pt x="216472" y="178736"/>
                  </a:cubicBezTo>
                  <a:close/>
                  <a:moveTo>
                    <a:pt x="152927" y="178503"/>
                  </a:moveTo>
                  <a:cubicBezTo>
                    <a:pt x="153858" y="178736"/>
                    <a:pt x="154556" y="178736"/>
                    <a:pt x="155488" y="178969"/>
                  </a:cubicBezTo>
                  <a:cubicBezTo>
                    <a:pt x="156186" y="180831"/>
                    <a:pt x="156884" y="181297"/>
                    <a:pt x="158513" y="181297"/>
                  </a:cubicBezTo>
                  <a:cubicBezTo>
                    <a:pt x="159910" y="181297"/>
                    <a:pt x="161539" y="182228"/>
                    <a:pt x="163169" y="182693"/>
                  </a:cubicBezTo>
                  <a:cubicBezTo>
                    <a:pt x="163169" y="182926"/>
                    <a:pt x="163169" y="183159"/>
                    <a:pt x="163402" y="183392"/>
                  </a:cubicBezTo>
                  <a:cubicBezTo>
                    <a:pt x="160841" y="182926"/>
                    <a:pt x="158048" y="182461"/>
                    <a:pt x="155255" y="181995"/>
                  </a:cubicBezTo>
                  <a:cubicBezTo>
                    <a:pt x="155022" y="181297"/>
                    <a:pt x="155022" y="180831"/>
                    <a:pt x="155022" y="180133"/>
                  </a:cubicBezTo>
                  <a:cubicBezTo>
                    <a:pt x="154091" y="179667"/>
                    <a:pt x="153625" y="179434"/>
                    <a:pt x="152927" y="178969"/>
                  </a:cubicBezTo>
                  <a:cubicBezTo>
                    <a:pt x="152927" y="178736"/>
                    <a:pt x="152927" y="178736"/>
                    <a:pt x="152927" y="178503"/>
                  </a:cubicBezTo>
                  <a:close/>
                  <a:moveTo>
                    <a:pt x="124762" y="178271"/>
                  </a:moveTo>
                  <a:cubicBezTo>
                    <a:pt x="128021" y="177340"/>
                    <a:pt x="132211" y="180598"/>
                    <a:pt x="135702" y="180598"/>
                  </a:cubicBezTo>
                  <a:cubicBezTo>
                    <a:pt x="135469" y="181297"/>
                    <a:pt x="135469" y="182461"/>
                    <a:pt x="135004" y="182228"/>
                  </a:cubicBezTo>
                  <a:cubicBezTo>
                    <a:pt x="133607" y="181995"/>
                    <a:pt x="132211" y="181529"/>
                    <a:pt x="130581" y="180831"/>
                  </a:cubicBezTo>
                  <a:cubicBezTo>
                    <a:pt x="129650" y="180366"/>
                    <a:pt x="128952" y="179434"/>
                    <a:pt x="128486" y="180366"/>
                  </a:cubicBezTo>
                  <a:cubicBezTo>
                    <a:pt x="128486" y="181064"/>
                    <a:pt x="127323" y="180598"/>
                    <a:pt x="126624" y="180598"/>
                  </a:cubicBezTo>
                  <a:cubicBezTo>
                    <a:pt x="125693" y="179434"/>
                    <a:pt x="127323" y="178969"/>
                    <a:pt x="124762" y="178271"/>
                  </a:cubicBezTo>
                  <a:close/>
                  <a:moveTo>
                    <a:pt x="74718" y="177805"/>
                  </a:moveTo>
                  <a:cubicBezTo>
                    <a:pt x="76347" y="178969"/>
                    <a:pt x="77511" y="178969"/>
                    <a:pt x="78908" y="179202"/>
                  </a:cubicBezTo>
                  <a:cubicBezTo>
                    <a:pt x="79839" y="179202"/>
                    <a:pt x="81002" y="180366"/>
                    <a:pt x="82166" y="181064"/>
                  </a:cubicBezTo>
                  <a:cubicBezTo>
                    <a:pt x="82166" y="181529"/>
                    <a:pt x="82166" y="181762"/>
                    <a:pt x="82166" y="181995"/>
                  </a:cubicBezTo>
                  <a:cubicBezTo>
                    <a:pt x="80537" y="181529"/>
                    <a:pt x="78908" y="181064"/>
                    <a:pt x="77278" y="180598"/>
                  </a:cubicBezTo>
                  <a:cubicBezTo>
                    <a:pt x="76347" y="180366"/>
                    <a:pt x="75416" y="179900"/>
                    <a:pt x="74718" y="179434"/>
                  </a:cubicBezTo>
                  <a:cubicBezTo>
                    <a:pt x="74252" y="179202"/>
                    <a:pt x="74020" y="178503"/>
                    <a:pt x="73554" y="178038"/>
                  </a:cubicBezTo>
                  <a:cubicBezTo>
                    <a:pt x="74020" y="178038"/>
                    <a:pt x="74252" y="177572"/>
                    <a:pt x="74718" y="177805"/>
                  </a:cubicBezTo>
                  <a:close/>
                  <a:moveTo>
                    <a:pt x="623579" y="177805"/>
                  </a:moveTo>
                  <a:cubicBezTo>
                    <a:pt x="623347" y="177572"/>
                    <a:pt x="622415" y="179900"/>
                    <a:pt x="621717" y="181064"/>
                  </a:cubicBezTo>
                  <a:cubicBezTo>
                    <a:pt x="621717" y="181297"/>
                    <a:pt x="621484" y="181297"/>
                    <a:pt x="621252" y="181529"/>
                  </a:cubicBezTo>
                  <a:cubicBezTo>
                    <a:pt x="620553" y="180831"/>
                    <a:pt x="620088" y="180598"/>
                    <a:pt x="619390" y="179900"/>
                  </a:cubicBezTo>
                  <a:cubicBezTo>
                    <a:pt x="619390" y="180598"/>
                    <a:pt x="619157" y="181297"/>
                    <a:pt x="619157" y="181529"/>
                  </a:cubicBezTo>
                  <a:cubicBezTo>
                    <a:pt x="620088" y="183857"/>
                    <a:pt x="620088" y="186185"/>
                    <a:pt x="620088" y="188978"/>
                  </a:cubicBezTo>
                  <a:cubicBezTo>
                    <a:pt x="620088" y="190840"/>
                    <a:pt x="620786" y="193633"/>
                    <a:pt x="622415" y="192004"/>
                  </a:cubicBezTo>
                  <a:cubicBezTo>
                    <a:pt x="624511" y="190142"/>
                    <a:pt x="626140" y="187581"/>
                    <a:pt x="628700" y="186883"/>
                  </a:cubicBezTo>
                  <a:cubicBezTo>
                    <a:pt x="628700" y="186883"/>
                    <a:pt x="628700" y="186417"/>
                    <a:pt x="628933" y="186417"/>
                  </a:cubicBezTo>
                  <a:cubicBezTo>
                    <a:pt x="628002" y="184555"/>
                    <a:pt x="627071" y="182693"/>
                    <a:pt x="626140" y="181064"/>
                  </a:cubicBezTo>
                  <a:cubicBezTo>
                    <a:pt x="625442" y="179900"/>
                    <a:pt x="624511" y="178503"/>
                    <a:pt x="623579" y="177805"/>
                  </a:cubicBezTo>
                  <a:close/>
                  <a:moveTo>
                    <a:pt x="191333" y="176176"/>
                  </a:moveTo>
                  <a:cubicBezTo>
                    <a:pt x="190868" y="176176"/>
                    <a:pt x="190635" y="176874"/>
                    <a:pt x="189704" y="177572"/>
                  </a:cubicBezTo>
                  <a:cubicBezTo>
                    <a:pt x="190868" y="177805"/>
                    <a:pt x="191799" y="178038"/>
                    <a:pt x="192497" y="178038"/>
                  </a:cubicBezTo>
                  <a:cubicBezTo>
                    <a:pt x="192730" y="178038"/>
                    <a:pt x="192730" y="177107"/>
                    <a:pt x="192730" y="176641"/>
                  </a:cubicBezTo>
                  <a:cubicBezTo>
                    <a:pt x="192264" y="176408"/>
                    <a:pt x="191566" y="175943"/>
                    <a:pt x="191333" y="176176"/>
                  </a:cubicBezTo>
                  <a:close/>
                  <a:moveTo>
                    <a:pt x="118478" y="175943"/>
                  </a:moveTo>
                  <a:cubicBezTo>
                    <a:pt x="118943" y="175710"/>
                    <a:pt x="120107" y="176641"/>
                    <a:pt x="120805" y="177107"/>
                  </a:cubicBezTo>
                  <a:cubicBezTo>
                    <a:pt x="120805" y="177339"/>
                    <a:pt x="120805" y="177572"/>
                    <a:pt x="120805" y="177805"/>
                  </a:cubicBezTo>
                  <a:cubicBezTo>
                    <a:pt x="119874" y="177572"/>
                    <a:pt x="118943" y="177572"/>
                    <a:pt x="118245" y="177339"/>
                  </a:cubicBezTo>
                  <a:cubicBezTo>
                    <a:pt x="118943" y="178038"/>
                    <a:pt x="119409" y="178503"/>
                    <a:pt x="120107" y="179202"/>
                  </a:cubicBezTo>
                  <a:cubicBezTo>
                    <a:pt x="119642" y="179667"/>
                    <a:pt x="119176" y="179900"/>
                    <a:pt x="118478" y="180598"/>
                  </a:cubicBezTo>
                  <a:cubicBezTo>
                    <a:pt x="118012" y="179434"/>
                    <a:pt x="117779" y="178736"/>
                    <a:pt x="117547" y="178736"/>
                  </a:cubicBezTo>
                  <a:cubicBezTo>
                    <a:pt x="117081" y="178503"/>
                    <a:pt x="116616" y="178503"/>
                    <a:pt x="116150" y="178503"/>
                  </a:cubicBezTo>
                  <a:cubicBezTo>
                    <a:pt x="115684" y="178503"/>
                    <a:pt x="114986" y="178503"/>
                    <a:pt x="114521" y="178503"/>
                  </a:cubicBezTo>
                  <a:cubicBezTo>
                    <a:pt x="114288" y="178038"/>
                    <a:pt x="114288" y="177805"/>
                    <a:pt x="114288" y="177805"/>
                  </a:cubicBezTo>
                  <a:cubicBezTo>
                    <a:pt x="115684" y="177107"/>
                    <a:pt x="116848" y="176408"/>
                    <a:pt x="118478" y="175943"/>
                  </a:cubicBezTo>
                  <a:close/>
                  <a:moveTo>
                    <a:pt x="105908" y="174546"/>
                  </a:moveTo>
                  <a:cubicBezTo>
                    <a:pt x="106606" y="174779"/>
                    <a:pt x="107538" y="175012"/>
                    <a:pt x="108236" y="175477"/>
                  </a:cubicBezTo>
                  <a:cubicBezTo>
                    <a:pt x="108469" y="175710"/>
                    <a:pt x="108469" y="176408"/>
                    <a:pt x="108701" y="176874"/>
                  </a:cubicBezTo>
                  <a:cubicBezTo>
                    <a:pt x="107770" y="176408"/>
                    <a:pt x="106839" y="175710"/>
                    <a:pt x="105908" y="175245"/>
                  </a:cubicBezTo>
                  <a:cubicBezTo>
                    <a:pt x="105908" y="175245"/>
                    <a:pt x="105908" y="175012"/>
                    <a:pt x="105908" y="174546"/>
                  </a:cubicBezTo>
                  <a:close/>
                  <a:moveTo>
                    <a:pt x="176436" y="173848"/>
                  </a:moveTo>
                  <a:cubicBezTo>
                    <a:pt x="176436" y="174546"/>
                    <a:pt x="176436" y="175012"/>
                    <a:pt x="176204" y="175710"/>
                  </a:cubicBezTo>
                  <a:cubicBezTo>
                    <a:pt x="176902" y="175943"/>
                    <a:pt x="177600" y="176408"/>
                    <a:pt x="178299" y="176408"/>
                  </a:cubicBezTo>
                  <a:cubicBezTo>
                    <a:pt x="179230" y="176641"/>
                    <a:pt x="180394" y="176176"/>
                    <a:pt x="181325" y="176641"/>
                  </a:cubicBezTo>
                  <a:cubicBezTo>
                    <a:pt x="182721" y="177572"/>
                    <a:pt x="183652" y="177339"/>
                    <a:pt x="184583" y="176641"/>
                  </a:cubicBezTo>
                  <a:cubicBezTo>
                    <a:pt x="182721" y="174314"/>
                    <a:pt x="181790" y="173848"/>
                    <a:pt x="179928" y="174779"/>
                  </a:cubicBezTo>
                  <a:cubicBezTo>
                    <a:pt x="179230" y="175012"/>
                    <a:pt x="178066" y="174546"/>
                    <a:pt x="177135" y="174546"/>
                  </a:cubicBezTo>
                  <a:cubicBezTo>
                    <a:pt x="176902" y="174314"/>
                    <a:pt x="176669" y="174081"/>
                    <a:pt x="176436" y="173848"/>
                  </a:cubicBezTo>
                  <a:close/>
                  <a:moveTo>
                    <a:pt x="155720" y="173179"/>
                  </a:moveTo>
                  <a:cubicBezTo>
                    <a:pt x="157932" y="173557"/>
                    <a:pt x="160259" y="174314"/>
                    <a:pt x="161307" y="175245"/>
                  </a:cubicBezTo>
                  <a:cubicBezTo>
                    <a:pt x="157582" y="174546"/>
                    <a:pt x="154091" y="173848"/>
                    <a:pt x="150832" y="173383"/>
                  </a:cubicBezTo>
                  <a:cubicBezTo>
                    <a:pt x="151414" y="172801"/>
                    <a:pt x="153509" y="172801"/>
                    <a:pt x="155720" y="173179"/>
                  </a:cubicBezTo>
                  <a:close/>
                  <a:moveTo>
                    <a:pt x="115452" y="171520"/>
                  </a:moveTo>
                  <a:cubicBezTo>
                    <a:pt x="116616" y="172219"/>
                    <a:pt x="117547" y="172917"/>
                    <a:pt x="118943" y="173848"/>
                  </a:cubicBezTo>
                  <a:cubicBezTo>
                    <a:pt x="118012" y="173848"/>
                    <a:pt x="117314" y="173848"/>
                    <a:pt x="116383" y="174081"/>
                  </a:cubicBezTo>
                  <a:cubicBezTo>
                    <a:pt x="116150" y="173150"/>
                    <a:pt x="115684" y="172219"/>
                    <a:pt x="115452" y="171520"/>
                  </a:cubicBezTo>
                  <a:close/>
                  <a:moveTo>
                    <a:pt x="183419" y="165468"/>
                  </a:moveTo>
                  <a:cubicBezTo>
                    <a:pt x="182488" y="165934"/>
                    <a:pt x="181790" y="166632"/>
                    <a:pt x="181325" y="167331"/>
                  </a:cubicBezTo>
                  <a:cubicBezTo>
                    <a:pt x="181092" y="168029"/>
                    <a:pt x="181325" y="168727"/>
                    <a:pt x="181325" y="169891"/>
                  </a:cubicBezTo>
                  <a:cubicBezTo>
                    <a:pt x="181790" y="170124"/>
                    <a:pt x="182721" y="170589"/>
                    <a:pt x="183187" y="170589"/>
                  </a:cubicBezTo>
                  <a:cubicBezTo>
                    <a:pt x="184583" y="170124"/>
                    <a:pt x="185980" y="169425"/>
                    <a:pt x="187377" y="168494"/>
                  </a:cubicBezTo>
                  <a:cubicBezTo>
                    <a:pt x="187609" y="168262"/>
                    <a:pt x="187609" y="167331"/>
                    <a:pt x="187377" y="166865"/>
                  </a:cubicBezTo>
                  <a:cubicBezTo>
                    <a:pt x="186911" y="166400"/>
                    <a:pt x="186213" y="165934"/>
                    <a:pt x="185514" y="165701"/>
                  </a:cubicBezTo>
                  <a:cubicBezTo>
                    <a:pt x="184816" y="165468"/>
                    <a:pt x="183885" y="165236"/>
                    <a:pt x="183419" y="165468"/>
                  </a:cubicBezTo>
                  <a:close/>
                  <a:moveTo>
                    <a:pt x="142790" y="164385"/>
                  </a:moveTo>
                  <a:lnTo>
                    <a:pt x="145740" y="166603"/>
                  </a:lnTo>
                  <a:lnTo>
                    <a:pt x="146974" y="166616"/>
                  </a:lnTo>
                  <a:lnTo>
                    <a:pt x="143849" y="164683"/>
                  </a:lnTo>
                  <a:close/>
                  <a:moveTo>
                    <a:pt x="172945" y="163373"/>
                  </a:moveTo>
                  <a:cubicBezTo>
                    <a:pt x="170385" y="162210"/>
                    <a:pt x="169453" y="163839"/>
                    <a:pt x="168755" y="165468"/>
                  </a:cubicBezTo>
                  <a:cubicBezTo>
                    <a:pt x="170152" y="167796"/>
                    <a:pt x="172014" y="168262"/>
                    <a:pt x="173876" y="168494"/>
                  </a:cubicBezTo>
                  <a:cubicBezTo>
                    <a:pt x="172945" y="167796"/>
                    <a:pt x="172247" y="167331"/>
                    <a:pt x="171316" y="166167"/>
                  </a:cubicBezTo>
                  <a:cubicBezTo>
                    <a:pt x="172247" y="166167"/>
                    <a:pt x="172712" y="165934"/>
                    <a:pt x="173411" y="166167"/>
                  </a:cubicBezTo>
                  <a:cubicBezTo>
                    <a:pt x="175040" y="166632"/>
                    <a:pt x="176669" y="167098"/>
                    <a:pt x="178066" y="167563"/>
                  </a:cubicBezTo>
                  <a:cubicBezTo>
                    <a:pt x="179928" y="168029"/>
                    <a:pt x="180161" y="167098"/>
                    <a:pt x="179462" y="165701"/>
                  </a:cubicBezTo>
                  <a:cubicBezTo>
                    <a:pt x="177833" y="165236"/>
                    <a:pt x="176436" y="165003"/>
                    <a:pt x="175273" y="164537"/>
                  </a:cubicBezTo>
                  <a:cubicBezTo>
                    <a:pt x="174574" y="164305"/>
                    <a:pt x="173643" y="163839"/>
                    <a:pt x="172945" y="163373"/>
                  </a:cubicBezTo>
                  <a:close/>
                  <a:moveTo>
                    <a:pt x="630795" y="158951"/>
                  </a:moveTo>
                  <a:cubicBezTo>
                    <a:pt x="632424" y="158718"/>
                    <a:pt x="633821" y="161046"/>
                    <a:pt x="635683" y="162210"/>
                  </a:cubicBezTo>
                  <a:cubicBezTo>
                    <a:pt x="634054" y="163606"/>
                    <a:pt x="632424" y="164770"/>
                    <a:pt x="630562" y="165934"/>
                  </a:cubicBezTo>
                  <a:cubicBezTo>
                    <a:pt x="630329" y="165468"/>
                    <a:pt x="630329" y="164305"/>
                    <a:pt x="629864" y="164072"/>
                  </a:cubicBezTo>
                  <a:cubicBezTo>
                    <a:pt x="628933" y="163374"/>
                    <a:pt x="627769" y="162908"/>
                    <a:pt x="626838" y="162908"/>
                  </a:cubicBezTo>
                  <a:cubicBezTo>
                    <a:pt x="625441" y="162908"/>
                    <a:pt x="624045" y="163839"/>
                    <a:pt x="622648" y="164305"/>
                  </a:cubicBezTo>
                  <a:cubicBezTo>
                    <a:pt x="622648" y="164072"/>
                    <a:pt x="622648" y="163606"/>
                    <a:pt x="622415" y="163141"/>
                  </a:cubicBezTo>
                  <a:cubicBezTo>
                    <a:pt x="622648" y="162675"/>
                    <a:pt x="622648" y="162210"/>
                    <a:pt x="622881" y="161977"/>
                  </a:cubicBezTo>
                  <a:cubicBezTo>
                    <a:pt x="625441" y="160813"/>
                    <a:pt x="628235" y="159184"/>
                    <a:pt x="630795" y="158951"/>
                  </a:cubicBezTo>
                  <a:close/>
                  <a:moveTo>
                    <a:pt x="170676" y="152870"/>
                  </a:moveTo>
                  <a:cubicBezTo>
                    <a:pt x="170035" y="152957"/>
                    <a:pt x="169570" y="153365"/>
                    <a:pt x="169686" y="154761"/>
                  </a:cubicBezTo>
                  <a:cubicBezTo>
                    <a:pt x="171083" y="154296"/>
                    <a:pt x="173178" y="155692"/>
                    <a:pt x="172712" y="152899"/>
                  </a:cubicBezTo>
                  <a:cubicBezTo>
                    <a:pt x="172130" y="153015"/>
                    <a:pt x="171316" y="152783"/>
                    <a:pt x="170676" y="152870"/>
                  </a:cubicBezTo>
                  <a:close/>
                  <a:moveTo>
                    <a:pt x="54002" y="152666"/>
                  </a:moveTo>
                  <a:cubicBezTo>
                    <a:pt x="55398" y="153132"/>
                    <a:pt x="56795" y="153365"/>
                    <a:pt x="58191" y="153597"/>
                  </a:cubicBezTo>
                  <a:cubicBezTo>
                    <a:pt x="58191" y="154063"/>
                    <a:pt x="58191" y="154296"/>
                    <a:pt x="58424" y="154296"/>
                  </a:cubicBezTo>
                  <a:cubicBezTo>
                    <a:pt x="57027" y="154063"/>
                    <a:pt x="55631" y="153597"/>
                    <a:pt x="54467" y="153365"/>
                  </a:cubicBezTo>
                  <a:cubicBezTo>
                    <a:pt x="54467" y="153132"/>
                    <a:pt x="54234" y="152899"/>
                    <a:pt x="54002" y="152666"/>
                  </a:cubicBezTo>
                  <a:close/>
                  <a:moveTo>
                    <a:pt x="45389" y="150804"/>
                  </a:moveTo>
                  <a:cubicBezTo>
                    <a:pt x="47717" y="151037"/>
                    <a:pt x="49812" y="151270"/>
                    <a:pt x="52605" y="152667"/>
                  </a:cubicBezTo>
                  <a:cubicBezTo>
                    <a:pt x="52605" y="152899"/>
                    <a:pt x="52838" y="153132"/>
                    <a:pt x="52838" y="153132"/>
                  </a:cubicBezTo>
                  <a:cubicBezTo>
                    <a:pt x="50510" y="152667"/>
                    <a:pt x="47950" y="151968"/>
                    <a:pt x="45622" y="151503"/>
                  </a:cubicBezTo>
                  <a:cubicBezTo>
                    <a:pt x="45622" y="151270"/>
                    <a:pt x="45389" y="151037"/>
                    <a:pt x="45389" y="150804"/>
                  </a:cubicBezTo>
                  <a:close/>
                  <a:moveTo>
                    <a:pt x="177659" y="147022"/>
                  </a:moveTo>
                  <a:cubicBezTo>
                    <a:pt x="176436" y="146964"/>
                    <a:pt x="175389" y="147313"/>
                    <a:pt x="174574" y="148476"/>
                  </a:cubicBezTo>
                  <a:cubicBezTo>
                    <a:pt x="177367" y="149408"/>
                    <a:pt x="179928" y="149640"/>
                    <a:pt x="181790" y="148011"/>
                  </a:cubicBezTo>
                  <a:cubicBezTo>
                    <a:pt x="180277" y="147545"/>
                    <a:pt x="178880" y="147080"/>
                    <a:pt x="177659" y="147022"/>
                  </a:cubicBezTo>
                  <a:close/>
                  <a:moveTo>
                    <a:pt x="81934" y="146847"/>
                  </a:moveTo>
                  <a:cubicBezTo>
                    <a:pt x="83097" y="147080"/>
                    <a:pt x="84494" y="147313"/>
                    <a:pt x="86123" y="147546"/>
                  </a:cubicBezTo>
                  <a:cubicBezTo>
                    <a:pt x="86589" y="147546"/>
                    <a:pt x="86821" y="147313"/>
                    <a:pt x="87287" y="147313"/>
                  </a:cubicBezTo>
                  <a:cubicBezTo>
                    <a:pt x="88451" y="147313"/>
                    <a:pt x="89382" y="147080"/>
                    <a:pt x="90546" y="147313"/>
                  </a:cubicBezTo>
                  <a:cubicBezTo>
                    <a:pt x="91942" y="147546"/>
                    <a:pt x="93339" y="148011"/>
                    <a:pt x="94736" y="148477"/>
                  </a:cubicBezTo>
                  <a:cubicBezTo>
                    <a:pt x="94968" y="148477"/>
                    <a:pt x="95201" y="148244"/>
                    <a:pt x="95434" y="148477"/>
                  </a:cubicBezTo>
                  <a:cubicBezTo>
                    <a:pt x="96598" y="149175"/>
                    <a:pt x="98227" y="150106"/>
                    <a:pt x="98460" y="150571"/>
                  </a:cubicBezTo>
                  <a:cubicBezTo>
                    <a:pt x="98925" y="151968"/>
                    <a:pt x="97529" y="151503"/>
                    <a:pt x="96365" y="151270"/>
                  </a:cubicBezTo>
                  <a:cubicBezTo>
                    <a:pt x="95434" y="151037"/>
                    <a:pt x="94270" y="150339"/>
                    <a:pt x="93106" y="150106"/>
                  </a:cubicBezTo>
                  <a:cubicBezTo>
                    <a:pt x="91942" y="149640"/>
                    <a:pt x="90779" y="149175"/>
                    <a:pt x="89848" y="150106"/>
                  </a:cubicBezTo>
                  <a:cubicBezTo>
                    <a:pt x="89382" y="150571"/>
                    <a:pt x="87520" y="150106"/>
                    <a:pt x="86356" y="149873"/>
                  </a:cubicBezTo>
                  <a:cubicBezTo>
                    <a:pt x="84727" y="149408"/>
                    <a:pt x="83330" y="148942"/>
                    <a:pt x="81701" y="148477"/>
                  </a:cubicBezTo>
                  <a:cubicBezTo>
                    <a:pt x="81701" y="148011"/>
                    <a:pt x="81934" y="147546"/>
                    <a:pt x="81934" y="146847"/>
                  </a:cubicBezTo>
                  <a:close/>
                  <a:moveTo>
                    <a:pt x="122056" y="146440"/>
                  </a:moveTo>
                  <a:cubicBezTo>
                    <a:pt x="122435" y="145974"/>
                    <a:pt x="123250" y="146032"/>
                    <a:pt x="124297" y="146614"/>
                  </a:cubicBezTo>
                  <a:cubicBezTo>
                    <a:pt x="124530" y="146847"/>
                    <a:pt x="124995" y="147778"/>
                    <a:pt x="124762" y="147778"/>
                  </a:cubicBezTo>
                  <a:cubicBezTo>
                    <a:pt x="124297" y="148709"/>
                    <a:pt x="123366" y="148942"/>
                    <a:pt x="122435" y="149408"/>
                  </a:cubicBezTo>
                  <a:cubicBezTo>
                    <a:pt x="121737" y="147895"/>
                    <a:pt x="121678" y="146905"/>
                    <a:pt x="122056" y="146440"/>
                  </a:cubicBezTo>
                  <a:close/>
                  <a:moveTo>
                    <a:pt x="157932" y="145276"/>
                  </a:moveTo>
                  <a:cubicBezTo>
                    <a:pt x="156477" y="145160"/>
                    <a:pt x="155255" y="145451"/>
                    <a:pt x="154556" y="146149"/>
                  </a:cubicBezTo>
                  <a:cubicBezTo>
                    <a:pt x="157350" y="148244"/>
                    <a:pt x="161074" y="148709"/>
                    <a:pt x="162703" y="146847"/>
                  </a:cubicBezTo>
                  <a:cubicBezTo>
                    <a:pt x="161074" y="145916"/>
                    <a:pt x="159386" y="145392"/>
                    <a:pt x="157932" y="145276"/>
                  </a:cubicBezTo>
                  <a:close/>
                  <a:moveTo>
                    <a:pt x="56795" y="143821"/>
                  </a:moveTo>
                  <a:cubicBezTo>
                    <a:pt x="59122" y="144287"/>
                    <a:pt x="61683" y="144752"/>
                    <a:pt x="64010" y="144985"/>
                  </a:cubicBezTo>
                  <a:cubicBezTo>
                    <a:pt x="64010" y="145218"/>
                    <a:pt x="64243" y="145218"/>
                    <a:pt x="64243" y="145451"/>
                  </a:cubicBezTo>
                  <a:cubicBezTo>
                    <a:pt x="62148" y="145683"/>
                    <a:pt x="59821" y="145683"/>
                    <a:pt x="57027" y="144287"/>
                  </a:cubicBezTo>
                  <a:cubicBezTo>
                    <a:pt x="57027" y="144287"/>
                    <a:pt x="56795" y="144054"/>
                    <a:pt x="56795" y="143821"/>
                  </a:cubicBezTo>
                  <a:close/>
                  <a:moveTo>
                    <a:pt x="64942" y="141959"/>
                  </a:moveTo>
                  <a:cubicBezTo>
                    <a:pt x="66105" y="141959"/>
                    <a:pt x="67269" y="141959"/>
                    <a:pt x="68433" y="142192"/>
                  </a:cubicBezTo>
                  <a:cubicBezTo>
                    <a:pt x="68433" y="142192"/>
                    <a:pt x="69364" y="143589"/>
                    <a:pt x="69830" y="144287"/>
                  </a:cubicBezTo>
                  <a:cubicBezTo>
                    <a:pt x="67968" y="143589"/>
                    <a:pt x="66571" y="142890"/>
                    <a:pt x="65174" y="142425"/>
                  </a:cubicBezTo>
                  <a:cubicBezTo>
                    <a:pt x="65174" y="142192"/>
                    <a:pt x="64942" y="142192"/>
                    <a:pt x="64942" y="141959"/>
                  </a:cubicBezTo>
                  <a:close/>
                  <a:moveTo>
                    <a:pt x="173643" y="138700"/>
                  </a:moveTo>
                  <a:cubicBezTo>
                    <a:pt x="174109" y="139399"/>
                    <a:pt x="174574" y="140097"/>
                    <a:pt x="175040" y="140795"/>
                  </a:cubicBezTo>
                  <a:cubicBezTo>
                    <a:pt x="173876" y="141028"/>
                    <a:pt x="172945" y="141028"/>
                    <a:pt x="171781" y="141261"/>
                  </a:cubicBezTo>
                  <a:cubicBezTo>
                    <a:pt x="172480" y="142890"/>
                    <a:pt x="173643" y="143356"/>
                    <a:pt x="174807" y="143356"/>
                  </a:cubicBezTo>
                  <a:cubicBezTo>
                    <a:pt x="175040" y="143821"/>
                    <a:pt x="175040" y="144520"/>
                    <a:pt x="175273" y="144520"/>
                  </a:cubicBezTo>
                  <a:cubicBezTo>
                    <a:pt x="176436" y="144752"/>
                    <a:pt x="177367" y="144752"/>
                    <a:pt x="178997" y="144985"/>
                  </a:cubicBezTo>
                  <a:cubicBezTo>
                    <a:pt x="178299" y="144287"/>
                    <a:pt x="177833" y="143821"/>
                    <a:pt x="177367" y="143356"/>
                  </a:cubicBezTo>
                  <a:cubicBezTo>
                    <a:pt x="178764" y="142890"/>
                    <a:pt x="179695" y="142657"/>
                    <a:pt x="180859" y="142425"/>
                  </a:cubicBezTo>
                  <a:cubicBezTo>
                    <a:pt x="180859" y="142192"/>
                    <a:pt x="180859" y="141959"/>
                    <a:pt x="180626" y="141726"/>
                  </a:cubicBezTo>
                  <a:cubicBezTo>
                    <a:pt x="178066" y="140562"/>
                    <a:pt x="175971" y="139631"/>
                    <a:pt x="173643" y="138700"/>
                  </a:cubicBezTo>
                  <a:close/>
                  <a:moveTo>
                    <a:pt x="47717" y="138002"/>
                  </a:moveTo>
                  <a:cubicBezTo>
                    <a:pt x="48182" y="138002"/>
                    <a:pt x="48648" y="138002"/>
                    <a:pt x="49113" y="138235"/>
                  </a:cubicBezTo>
                  <a:cubicBezTo>
                    <a:pt x="50277" y="138700"/>
                    <a:pt x="51441" y="139166"/>
                    <a:pt x="52605" y="139399"/>
                  </a:cubicBezTo>
                  <a:cubicBezTo>
                    <a:pt x="53536" y="139632"/>
                    <a:pt x="54467" y="139632"/>
                    <a:pt x="55398" y="139864"/>
                  </a:cubicBezTo>
                  <a:cubicBezTo>
                    <a:pt x="55631" y="139864"/>
                    <a:pt x="55864" y="139632"/>
                    <a:pt x="56096" y="139864"/>
                  </a:cubicBezTo>
                  <a:cubicBezTo>
                    <a:pt x="57027" y="140330"/>
                    <a:pt x="57959" y="140563"/>
                    <a:pt x="59122" y="141028"/>
                  </a:cubicBezTo>
                  <a:cubicBezTo>
                    <a:pt x="58424" y="141261"/>
                    <a:pt x="57959" y="141494"/>
                    <a:pt x="57260" y="141494"/>
                  </a:cubicBezTo>
                  <a:cubicBezTo>
                    <a:pt x="54700" y="141261"/>
                    <a:pt x="51906" y="140795"/>
                    <a:pt x="49346" y="140330"/>
                  </a:cubicBezTo>
                  <a:cubicBezTo>
                    <a:pt x="48881" y="140097"/>
                    <a:pt x="48415" y="139632"/>
                    <a:pt x="47484" y="139399"/>
                  </a:cubicBezTo>
                  <a:cubicBezTo>
                    <a:pt x="47950" y="139166"/>
                    <a:pt x="48182" y="138933"/>
                    <a:pt x="48648" y="138700"/>
                  </a:cubicBezTo>
                  <a:cubicBezTo>
                    <a:pt x="48648" y="138700"/>
                    <a:pt x="48182" y="138235"/>
                    <a:pt x="47717" y="138002"/>
                  </a:cubicBezTo>
                  <a:close/>
                  <a:moveTo>
                    <a:pt x="161277" y="135413"/>
                  </a:moveTo>
                  <a:cubicBezTo>
                    <a:pt x="159910" y="135267"/>
                    <a:pt x="158630" y="135442"/>
                    <a:pt x="157350" y="135442"/>
                  </a:cubicBezTo>
                  <a:cubicBezTo>
                    <a:pt x="155488" y="135442"/>
                    <a:pt x="154091" y="136838"/>
                    <a:pt x="151531" y="135442"/>
                  </a:cubicBezTo>
                  <a:cubicBezTo>
                    <a:pt x="150134" y="134743"/>
                    <a:pt x="148272" y="135674"/>
                    <a:pt x="148970" y="136606"/>
                  </a:cubicBezTo>
                  <a:cubicBezTo>
                    <a:pt x="150134" y="138002"/>
                    <a:pt x="151065" y="139166"/>
                    <a:pt x="151763" y="140795"/>
                  </a:cubicBezTo>
                  <a:cubicBezTo>
                    <a:pt x="151763" y="141028"/>
                    <a:pt x="152462" y="141494"/>
                    <a:pt x="152694" y="141494"/>
                  </a:cubicBezTo>
                  <a:cubicBezTo>
                    <a:pt x="154091" y="141726"/>
                    <a:pt x="155255" y="141726"/>
                    <a:pt x="156419" y="141726"/>
                  </a:cubicBezTo>
                  <a:cubicBezTo>
                    <a:pt x="156419" y="141494"/>
                    <a:pt x="156419" y="141028"/>
                    <a:pt x="156419" y="140795"/>
                  </a:cubicBezTo>
                  <a:cubicBezTo>
                    <a:pt x="155022" y="139864"/>
                    <a:pt x="153858" y="139166"/>
                    <a:pt x="152462" y="138002"/>
                  </a:cubicBezTo>
                  <a:cubicBezTo>
                    <a:pt x="156419" y="136373"/>
                    <a:pt x="161772" y="138933"/>
                    <a:pt x="165729" y="137304"/>
                  </a:cubicBezTo>
                  <a:cubicBezTo>
                    <a:pt x="164100" y="136024"/>
                    <a:pt x="162645" y="135558"/>
                    <a:pt x="161277" y="135413"/>
                  </a:cubicBezTo>
                  <a:close/>
                  <a:moveTo>
                    <a:pt x="621019" y="134511"/>
                  </a:moveTo>
                  <a:cubicBezTo>
                    <a:pt x="618924" y="135442"/>
                    <a:pt x="618459" y="137769"/>
                    <a:pt x="618226" y="140097"/>
                  </a:cubicBezTo>
                  <a:cubicBezTo>
                    <a:pt x="618226" y="140795"/>
                    <a:pt x="618459" y="141494"/>
                    <a:pt x="618691" y="142425"/>
                  </a:cubicBezTo>
                  <a:cubicBezTo>
                    <a:pt x="619157" y="141959"/>
                    <a:pt x="620088" y="141494"/>
                    <a:pt x="620321" y="140795"/>
                  </a:cubicBezTo>
                  <a:cubicBezTo>
                    <a:pt x="620553" y="138700"/>
                    <a:pt x="620553" y="136838"/>
                    <a:pt x="621019" y="134511"/>
                  </a:cubicBezTo>
                  <a:close/>
                  <a:moveTo>
                    <a:pt x="175738" y="133723"/>
                  </a:moveTo>
                  <a:lnTo>
                    <a:pt x="175738" y="134511"/>
                  </a:lnTo>
                  <a:lnTo>
                    <a:pt x="175166" y="133811"/>
                  </a:lnTo>
                  <a:close/>
                  <a:moveTo>
                    <a:pt x="145711" y="133114"/>
                  </a:moveTo>
                  <a:cubicBezTo>
                    <a:pt x="146177" y="132648"/>
                    <a:pt x="147806" y="133114"/>
                    <a:pt x="148970" y="133347"/>
                  </a:cubicBezTo>
                  <a:lnTo>
                    <a:pt x="149092" y="133836"/>
                  </a:lnTo>
                  <a:lnTo>
                    <a:pt x="145766" y="133930"/>
                  </a:lnTo>
                  <a:close/>
                  <a:moveTo>
                    <a:pt x="175738" y="132183"/>
                  </a:moveTo>
                  <a:cubicBezTo>
                    <a:pt x="175971" y="132183"/>
                    <a:pt x="176204" y="132183"/>
                    <a:pt x="176204" y="132183"/>
                  </a:cubicBezTo>
                  <a:lnTo>
                    <a:pt x="177055" y="133520"/>
                  </a:lnTo>
                  <a:lnTo>
                    <a:pt x="175738" y="133723"/>
                  </a:lnTo>
                  <a:close/>
                  <a:moveTo>
                    <a:pt x="173643" y="131950"/>
                  </a:moveTo>
                  <a:lnTo>
                    <a:pt x="175166" y="133811"/>
                  </a:lnTo>
                  <a:lnTo>
                    <a:pt x="174413" y="133927"/>
                  </a:lnTo>
                  <a:lnTo>
                    <a:pt x="173178" y="132183"/>
                  </a:lnTo>
                  <a:cubicBezTo>
                    <a:pt x="173411" y="132183"/>
                    <a:pt x="173411" y="131950"/>
                    <a:pt x="173643" y="131950"/>
                  </a:cubicBezTo>
                  <a:close/>
                  <a:moveTo>
                    <a:pt x="119176" y="129623"/>
                  </a:moveTo>
                  <a:cubicBezTo>
                    <a:pt x="119642" y="129855"/>
                    <a:pt x="120340" y="130786"/>
                    <a:pt x="120340" y="131019"/>
                  </a:cubicBezTo>
                  <a:cubicBezTo>
                    <a:pt x="120340" y="131485"/>
                    <a:pt x="119642" y="131717"/>
                    <a:pt x="119409" y="132183"/>
                  </a:cubicBezTo>
                  <a:cubicBezTo>
                    <a:pt x="119176" y="131717"/>
                    <a:pt x="118711" y="131485"/>
                    <a:pt x="118478" y="131252"/>
                  </a:cubicBezTo>
                  <a:cubicBezTo>
                    <a:pt x="118245" y="130786"/>
                    <a:pt x="117779" y="130088"/>
                    <a:pt x="118012" y="129855"/>
                  </a:cubicBezTo>
                  <a:cubicBezTo>
                    <a:pt x="118012" y="129623"/>
                    <a:pt x="118711" y="129390"/>
                    <a:pt x="119176" y="129623"/>
                  </a:cubicBezTo>
                  <a:close/>
                  <a:moveTo>
                    <a:pt x="664546" y="126364"/>
                  </a:moveTo>
                  <a:cubicBezTo>
                    <a:pt x="665012" y="126597"/>
                    <a:pt x="665244" y="127528"/>
                    <a:pt x="665477" y="127993"/>
                  </a:cubicBezTo>
                  <a:cubicBezTo>
                    <a:pt x="665012" y="128459"/>
                    <a:pt x="664546" y="129390"/>
                    <a:pt x="664080" y="129390"/>
                  </a:cubicBezTo>
                  <a:cubicBezTo>
                    <a:pt x="663615" y="129390"/>
                    <a:pt x="663382" y="128459"/>
                    <a:pt x="662451" y="127062"/>
                  </a:cubicBezTo>
                  <a:cubicBezTo>
                    <a:pt x="663615" y="126597"/>
                    <a:pt x="664080" y="126131"/>
                    <a:pt x="664546" y="126364"/>
                  </a:cubicBezTo>
                  <a:close/>
                  <a:moveTo>
                    <a:pt x="98925" y="125666"/>
                  </a:moveTo>
                  <a:cubicBezTo>
                    <a:pt x="99391" y="124967"/>
                    <a:pt x="100555" y="125433"/>
                    <a:pt x="101719" y="126131"/>
                  </a:cubicBezTo>
                  <a:cubicBezTo>
                    <a:pt x="101719" y="126131"/>
                    <a:pt x="101719" y="126364"/>
                    <a:pt x="101951" y="126829"/>
                  </a:cubicBezTo>
                  <a:cubicBezTo>
                    <a:pt x="101020" y="126597"/>
                    <a:pt x="100089" y="126597"/>
                    <a:pt x="99158" y="126364"/>
                  </a:cubicBezTo>
                  <a:cubicBezTo>
                    <a:pt x="99158" y="126131"/>
                    <a:pt x="98925" y="125898"/>
                    <a:pt x="98925" y="125666"/>
                  </a:cubicBezTo>
                  <a:close/>
                  <a:moveTo>
                    <a:pt x="52372" y="121709"/>
                  </a:moveTo>
                  <a:cubicBezTo>
                    <a:pt x="53536" y="121941"/>
                    <a:pt x="54467" y="122407"/>
                    <a:pt x="55631" y="122640"/>
                  </a:cubicBezTo>
                  <a:cubicBezTo>
                    <a:pt x="55631" y="122872"/>
                    <a:pt x="55631" y="123105"/>
                    <a:pt x="55864" y="123338"/>
                  </a:cubicBezTo>
                  <a:cubicBezTo>
                    <a:pt x="54700" y="123105"/>
                    <a:pt x="53769" y="122872"/>
                    <a:pt x="52605" y="122407"/>
                  </a:cubicBezTo>
                  <a:cubicBezTo>
                    <a:pt x="52605" y="122174"/>
                    <a:pt x="52605" y="121941"/>
                    <a:pt x="52372" y="121709"/>
                  </a:cubicBezTo>
                  <a:close/>
                  <a:moveTo>
                    <a:pt x="156884" y="121010"/>
                  </a:moveTo>
                  <a:cubicBezTo>
                    <a:pt x="158513" y="121243"/>
                    <a:pt x="160143" y="121476"/>
                    <a:pt x="161772" y="121708"/>
                  </a:cubicBezTo>
                  <a:cubicBezTo>
                    <a:pt x="160841" y="123105"/>
                    <a:pt x="158979" y="122872"/>
                    <a:pt x="157117" y="121708"/>
                  </a:cubicBezTo>
                  <a:cubicBezTo>
                    <a:pt x="156884" y="121243"/>
                    <a:pt x="156884" y="121010"/>
                    <a:pt x="156884" y="121010"/>
                  </a:cubicBezTo>
                  <a:close/>
                  <a:moveTo>
                    <a:pt x="150134" y="119381"/>
                  </a:moveTo>
                  <a:cubicBezTo>
                    <a:pt x="150134" y="120312"/>
                    <a:pt x="150367" y="121243"/>
                    <a:pt x="150134" y="121709"/>
                  </a:cubicBezTo>
                  <a:cubicBezTo>
                    <a:pt x="149901" y="122174"/>
                    <a:pt x="149436" y="122640"/>
                    <a:pt x="148970" y="122640"/>
                  </a:cubicBezTo>
                  <a:cubicBezTo>
                    <a:pt x="146642" y="122407"/>
                    <a:pt x="144082" y="121941"/>
                    <a:pt x="141754" y="121941"/>
                  </a:cubicBezTo>
                  <a:cubicBezTo>
                    <a:pt x="139892" y="121941"/>
                    <a:pt x="138263" y="122174"/>
                    <a:pt x="136634" y="122407"/>
                  </a:cubicBezTo>
                  <a:cubicBezTo>
                    <a:pt x="136401" y="122174"/>
                    <a:pt x="135935" y="122174"/>
                    <a:pt x="135004" y="121941"/>
                  </a:cubicBezTo>
                  <a:cubicBezTo>
                    <a:pt x="138961" y="118217"/>
                    <a:pt x="145013" y="119846"/>
                    <a:pt x="150134" y="119381"/>
                  </a:cubicBezTo>
                  <a:close/>
                  <a:moveTo>
                    <a:pt x="123366" y="119381"/>
                  </a:moveTo>
                  <a:cubicBezTo>
                    <a:pt x="125926" y="119614"/>
                    <a:pt x="128254" y="119846"/>
                    <a:pt x="130349" y="119846"/>
                  </a:cubicBezTo>
                  <a:cubicBezTo>
                    <a:pt x="130349" y="123338"/>
                    <a:pt x="129418" y="123571"/>
                    <a:pt x="124530" y="122174"/>
                  </a:cubicBezTo>
                  <a:cubicBezTo>
                    <a:pt x="124762" y="121709"/>
                    <a:pt x="124995" y="121476"/>
                    <a:pt x="125228" y="121243"/>
                  </a:cubicBezTo>
                  <a:cubicBezTo>
                    <a:pt x="124762" y="120777"/>
                    <a:pt x="124297" y="120312"/>
                    <a:pt x="123366" y="119381"/>
                  </a:cubicBezTo>
                  <a:close/>
                  <a:moveTo>
                    <a:pt x="162878" y="118944"/>
                  </a:moveTo>
                  <a:cubicBezTo>
                    <a:pt x="163925" y="118857"/>
                    <a:pt x="165264" y="119148"/>
                    <a:pt x="167126" y="119846"/>
                  </a:cubicBezTo>
                  <a:cubicBezTo>
                    <a:pt x="165031" y="120079"/>
                    <a:pt x="162703" y="120312"/>
                    <a:pt x="160375" y="120312"/>
                  </a:cubicBezTo>
                  <a:cubicBezTo>
                    <a:pt x="161074" y="119497"/>
                    <a:pt x="161830" y="119032"/>
                    <a:pt x="162878" y="118944"/>
                  </a:cubicBezTo>
                  <a:close/>
                  <a:moveTo>
                    <a:pt x="631028" y="118217"/>
                  </a:moveTo>
                  <a:cubicBezTo>
                    <a:pt x="630795" y="118450"/>
                    <a:pt x="630795" y="118682"/>
                    <a:pt x="630562" y="118915"/>
                  </a:cubicBezTo>
                  <a:cubicBezTo>
                    <a:pt x="630795" y="119846"/>
                    <a:pt x="631028" y="121010"/>
                    <a:pt x="631261" y="121941"/>
                  </a:cubicBezTo>
                  <a:cubicBezTo>
                    <a:pt x="632192" y="124269"/>
                    <a:pt x="633123" y="123338"/>
                    <a:pt x="633123" y="121243"/>
                  </a:cubicBezTo>
                  <a:cubicBezTo>
                    <a:pt x="633356" y="120079"/>
                    <a:pt x="631959" y="119148"/>
                    <a:pt x="631028" y="118217"/>
                  </a:cubicBezTo>
                  <a:close/>
                  <a:moveTo>
                    <a:pt x="191566" y="117519"/>
                  </a:moveTo>
                  <a:cubicBezTo>
                    <a:pt x="191799" y="117286"/>
                    <a:pt x="192497" y="117984"/>
                    <a:pt x="192963" y="118217"/>
                  </a:cubicBezTo>
                  <a:cubicBezTo>
                    <a:pt x="192963" y="118682"/>
                    <a:pt x="192963" y="119381"/>
                    <a:pt x="192497" y="119381"/>
                  </a:cubicBezTo>
                  <a:cubicBezTo>
                    <a:pt x="191101" y="120079"/>
                    <a:pt x="189704" y="120545"/>
                    <a:pt x="188307" y="121010"/>
                  </a:cubicBezTo>
                  <a:cubicBezTo>
                    <a:pt x="188074" y="120545"/>
                    <a:pt x="187842" y="120079"/>
                    <a:pt x="187609" y="119846"/>
                  </a:cubicBezTo>
                  <a:cubicBezTo>
                    <a:pt x="188773" y="119148"/>
                    <a:pt x="190169" y="118217"/>
                    <a:pt x="191566" y="117519"/>
                  </a:cubicBezTo>
                  <a:close/>
                  <a:moveTo>
                    <a:pt x="209867" y="116791"/>
                  </a:moveTo>
                  <a:cubicBezTo>
                    <a:pt x="211002" y="117053"/>
                    <a:pt x="212166" y="117752"/>
                    <a:pt x="213213" y="118683"/>
                  </a:cubicBezTo>
                  <a:cubicBezTo>
                    <a:pt x="213213" y="118915"/>
                    <a:pt x="213213" y="119148"/>
                    <a:pt x="212980" y="119148"/>
                  </a:cubicBezTo>
                  <a:cubicBezTo>
                    <a:pt x="210885" y="119381"/>
                    <a:pt x="209489" y="119846"/>
                    <a:pt x="208325" y="121476"/>
                  </a:cubicBezTo>
                  <a:cubicBezTo>
                    <a:pt x="207860" y="122174"/>
                    <a:pt x="205765" y="121243"/>
                    <a:pt x="204135" y="121243"/>
                  </a:cubicBezTo>
                  <a:cubicBezTo>
                    <a:pt x="203204" y="118217"/>
                    <a:pt x="205765" y="118217"/>
                    <a:pt x="206696" y="117519"/>
                  </a:cubicBezTo>
                  <a:cubicBezTo>
                    <a:pt x="207627" y="116704"/>
                    <a:pt x="208733" y="116530"/>
                    <a:pt x="209867" y="116791"/>
                  </a:cubicBezTo>
                  <a:close/>
                  <a:moveTo>
                    <a:pt x="637691" y="116704"/>
                  </a:moveTo>
                  <a:cubicBezTo>
                    <a:pt x="636440" y="117053"/>
                    <a:pt x="635218" y="118217"/>
                    <a:pt x="634287" y="120079"/>
                  </a:cubicBezTo>
                  <a:cubicBezTo>
                    <a:pt x="635916" y="123571"/>
                    <a:pt x="638244" y="123105"/>
                    <a:pt x="640571" y="122174"/>
                  </a:cubicBezTo>
                  <a:cubicBezTo>
                    <a:pt x="641037" y="121941"/>
                    <a:pt x="641735" y="121010"/>
                    <a:pt x="641735" y="120545"/>
                  </a:cubicBezTo>
                  <a:cubicBezTo>
                    <a:pt x="641968" y="119846"/>
                    <a:pt x="641502" y="118915"/>
                    <a:pt x="641270" y="118217"/>
                  </a:cubicBezTo>
                  <a:cubicBezTo>
                    <a:pt x="640222" y="116820"/>
                    <a:pt x="638942" y="116355"/>
                    <a:pt x="637691" y="116704"/>
                  </a:cubicBezTo>
                  <a:close/>
                  <a:moveTo>
                    <a:pt x="0" y="115889"/>
                  </a:moveTo>
                  <a:cubicBezTo>
                    <a:pt x="3259" y="116355"/>
                    <a:pt x="6285" y="116820"/>
                    <a:pt x="9544" y="117053"/>
                  </a:cubicBezTo>
                  <a:cubicBezTo>
                    <a:pt x="9776" y="117286"/>
                    <a:pt x="9776" y="117519"/>
                    <a:pt x="10009" y="117751"/>
                  </a:cubicBezTo>
                  <a:cubicBezTo>
                    <a:pt x="6750" y="117286"/>
                    <a:pt x="3492" y="116820"/>
                    <a:pt x="466" y="116355"/>
                  </a:cubicBezTo>
                  <a:cubicBezTo>
                    <a:pt x="233" y="116355"/>
                    <a:pt x="233" y="116122"/>
                    <a:pt x="0" y="115889"/>
                  </a:cubicBezTo>
                  <a:close/>
                  <a:moveTo>
                    <a:pt x="196920" y="115657"/>
                  </a:moveTo>
                  <a:cubicBezTo>
                    <a:pt x="197152" y="115889"/>
                    <a:pt x="197385" y="116122"/>
                    <a:pt x="197385" y="116588"/>
                  </a:cubicBezTo>
                  <a:cubicBezTo>
                    <a:pt x="195057" y="116588"/>
                    <a:pt x="192730" y="116821"/>
                    <a:pt x="190169" y="116821"/>
                  </a:cubicBezTo>
                  <a:cubicBezTo>
                    <a:pt x="190169" y="116588"/>
                    <a:pt x="189937" y="116355"/>
                    <a:pt x="189937" y="116122"/>
                  </a:cubicBezTo>
                  <a:cubicBezTo>
                    <a:pt x="192264" y="115889"/>
                    <a:pt x="194592" y="115889"/>
                    <a:pt x="196920" y="115657"/>
                  </a:cubicBezTo>
                  <a:close/>
                  <a:moveTo>
                    <a:pt x="47019" y="110070"/>
                  </a:moveTo>
                  <a:cubicBezTo>
                    <a:pt x="48648" y="110303"/>
                    <a:pt x="50510" y="110303"/>
                    <a:pt x="52140" y="110536"/>
                  </a:cubicBezTo>
                  <a:cubicBezTo>
                    <a:pt x="52372" y="110768"/>
                    <a:pt x="52605" y="111001"/>
                    <a:pt x="52605" y="111467"/>
                  </a:cubicBezTo>
                  <a:cubicBezTo>
                    <a:pt x="50743" y="111234"/>
                    <a:pt x="49113" y="110768"/>
                    <a:pt x="47251" y="110536"/>
                  </a:cubicBezTo>
                  <a:cubicBezTo>
                    <a:pt x="47251" y="110303"/>
                    <a:pt x="47019" y="110070"/>
                    <a:pt x="47019" y="110070"/>
                  </a:cubicBezTo>
                  <a:close/>
                  <a:moveTo>
                    <a:pt x="228576" y="109139"/>
                  </a:moveTo>
                  <a:cubicBezTo>
                    <a:pt x="228576" y="109372"/>
                    <a:pt x="228809" y="109837"/>
                    <a:pt x="228809" y="110303"/>
                  </a:cubicBezTo>
                  <a:cubicBezTo>
                    <a:pt x="227179" y="110303"/>
                    <a:pt x="225550" y="110536"/>
                    <a:pt x="224153" y="110536"/>
                  </a:cubicBezTo>
                  <a:cubicBezTo>
                    <a:pt x="224153" y="110303"/>
                    <a:pt x="223920" y="109837"/>
                    <a:pt x="223920" y="109605"/>
                  </a:cubicBezTo>
                  <a:cubicBezTo>
                    <a:pt x="225550" y="109372"/>
                    <a:pt x="226946" y="109372"/>
                    <a:pt x="228576" y="109139"/>
                  </a:cubicBezTo>
                  <a:close/>
                  <a:moveTo>
                    <a:pt x="153858" y="106812"/>
                  </a:moveTo>
                  <a:cubicBezTo>
                    <a:pt x="154091" y="107044"/>
                    <a:pt x="154091" y="107510"/>
                    <a:pt x="154324" y="107743"/>
                  </a:cubicBezTo>
                  <a:cubicBezTo>
                    <a:pt x="153392" y="107975"/>
                    <a:pt x="152694" y="107975"/>
                    <a:pt x="151763" y="108208"/>
                  </a:cubicBezTo>
                  <a:cubicBezTo>
                    <a:pt x="150832" y="108208"/>
                    <a:pt x="149901" y="108208"/>
                    <a:pt x="148737" y="108441"/>
                  </a:cubicBezTo>
                  <a:cubicBezTo>
                    <a:pt x="148737" y="107975"/>
                    <a:pt x="148737" y="107743"/>
                    <a:pt x="148504" y="107510"/>
                  </a:cubicBezTo>
                  <a:cubicBezTo>
                    <a:pt x="150366" y="107277"/>
                    <a:pt x="152229" y="107044"/>
                    <a:pt x="153858" y="106812"/>
                  </a:cubicBezTo>
                  <a:close/>
                  <a:moveTo>
                    <a:pt x="165962" y="105880"/>
                  </a:moveTo>
                  <a:cubicBezTo>
                    <a:pt x="165031" y="107044"/>
                    <a:pt x="163867" y="107975"/>
                    <a:pt x="162005" y="106812"/>
                  </a:cubicBezTo>
                  <a:cubicBezTo>
                    <a:pt x="162005" y="106579"/>
                    <a:pt x="161772" y="106346"/>
                    <a:pt x="161772" y="106113"/>
                  </a:cubicBezTo>
                  <a:cubicBezTo>
                    <a:pt x="163169" y="106113"/>
                    <a:pt x="164565" y="106113"/>
                    <a:pt x="165962" y="105880"/>
                  </a:cubicBezTo>
                  <a:close/>
                  <a:moveTo>
                    <a:pt x="302828" y="104251"/>
                  </a:moveTo>
                  <a:cubicBezTo>
                    <a:pt x="299570" y="104018"/>
                    <a:pt x="296544" y="104484"/>
                    <a:pt x="293750" y="104717"/>
                  </a:cubicBezTo>
                  <a:cubicBezTo>
                    <a:pt x="290026" y="105182"/>
                    <a:pt x="286535" y="105415"/>
                    <a:pt x="282810" y="105880"/>
                  </a:cubicBezTo>
                  <a:cubicBezTo>
                    <a:pt x="280483" y="106113"/>
                    <a:pt x="278155" y="106346"/>
                    <a:pt x="275827" y="106812"/>
                  </a:cubicBezTo>
                  <a:cubicBezTo>
                    <a:pt x="274198" y="107277"/>
                    <a:pt x="272801" y="108208"/>
                    <a:pt x="271638" y="108674"/>
                  </a:cubicBezTo>
                  <a:cubicBezTo>
                    <a:pt x="271638" y="109372"/>
                    <a:pt x="271405" y="110303"/>
                    <a:pt x="271405" y="111234"/>
                  </a:cubicBezTo>
                  <a:cubicBezTo>
                    <a:pt x="271870" y="111467"/>
                    <a:pt x="272801" y="111932"/>
                    <a:pt x="274198" y="112631"/>
                  </a:cubicBezTo>
                  <a:cubicBezTo>
                    <a:pt x="273034" y="113096"/>
                    <a:pt x="272336" y="113562"/>
                    <a:pt x="271870" y="113562"/>
                  </a:cubicBezTo>
                  <a:cubicBezTo>
                    <a:pt x="272801" y="114260"/>
                    <a:pt x="273965" y="114493"/>
                    <a:pt x="274431" y="115424"/>
                  </a:cubicBezTo>
                  <a:cubicBezTo>
                    <a:pt x="275362" y="117053"/>
                    <a:pt x="276526" y="117286"/>
                    <a:pt x="277690" y="116820"/>
                  </a:cubicBezTo>
                  <a:cubicBezTo>
                    <a:pt x="279086" y="116122"/>
                    <a:pt x="280250" y="114958"/>
                    <a:pt x="281647" y="114493"/>
                  </a:cubicBezTo>
                  <a:cubicBezTo>
                    <a:pt x="283276" y="114493"/>
                    <a:pt x="283043" y="113562"/>
                    <a:pt x="281879" y="112398"/>
                  </a:cubicBezTo>
                  <a:cubicBezTo>
                    <a:pt x="283974" y="111234"/>
                    <a:pt x="285371" y="108906"/>
                    <a:pt x="288164" y="110536"/>
                  </a:cubicBezTo>
                  <a:cubicBezTo>
                    <a:pt x="287466" y="111467"/>
                    <a:pt x="286767" y="112165"/>
                    <a:pt x="286069" y="112863"/>
                  </a:cubicBezTo>
                  <a:cubicBezTo>
                    <a:pt x="286302" y="113096"/>
                    <a:pt x="286535" y="113562"/>
                    <a:pt x="286767" y="113794"/>
                  </a:cubicBezTo>
                  <a:cubicBezTo>
                    <a:pt x="288397" y="112863"/>
                    <a:pt x="290724" y="112165"/>
                    <a:pt x="291423" y="110536"/>
                  </a:cubicBezTo>
                  <a:cubicBezTo>
                    <a:pt x="292587" y="108674"/>
                    <a:pt x="293750" y="107743"/>
                    <a:pt x="295612" y="107510"/>
                  </a:cubicBezTo>
                  <a:cubicBezTo>
                    <a:pt x="296078" y="107510"/>
                    <a:pt x="296544" y="107277"/>
                    <a:pt x="297009" y="107044"/>
                  </a:cubicBezTo>
                  <a:cubicBezTo>
                    <a:pt x="298406" y="106346"/>
                    <a:pt x="299802" y="105648"/>
                    <a:pt x="301199" y="104949"/>
                  </a:cubicBezTo>
                  <a:cubicBezTo>
                    <a:pt x="301664" y="104717"/>
                    <a:pt x="302363" y="104484"/>
                    <a:pt x="302828" y="104251"/>
                  </a:cubicBezTo>
                  <a:close/>
                  <a:moveTo>
                    <a:pt x="230904" y="103087"/>
                  </a:moveTo>
                  <a:cubicBezTo>
                    <a:pt x="230671" y="105880"/>
                    <a:pt x="229041" y="104717"/>
                    <a:pt x="227877" y="104949"/>
                  </a:cubicBezTo>
                  <a:cubicBezTo>
                    <a:pt x="227877" y="104717"/>
                    <a:pt x="227645" y="104484"/>
                    <a:pt x="227412" y="104251"/>
                  </a:cubicBezTo>
                  <a:cubicBezTo>
                    <a:pt x="228576" y="104018"/>
                    <a:pt x="229507" y="103553"/>
                    <a:pt x="230904" y="103087"/>
                  </a:cubicBezTo>
                  <a:close/>
                  <a:moveTo>
                    <a:pt x="315630" y="100760"/>
                  </a:moveTo>
                  <a:cubicBezTo>
                    <a:pt x="312837" y="101458"/>
                    <a:pt x="310044" y="101923"/>
                    <a:pt x="307251" y="102622"/>
                  </a:cubicBezTo>
                  <a:cubicBezTo>
                    <a:pt x="307251" y="103087"/>
                    <a:pt x="307484" y="103320"/>
                    <a:pt x="307484" y="103785"/>
                  </a:cubicBezTo>
                  <a:cubicBezTo>
                    <a:pt x="310509" y="103087"/>
                    <a:pt x="313303" y="102622"/>
                    <a:pt x="316096" y="101923"/>
                  </a:cubicBezTo>
                  <a:cubicBezTo>
                    <a:pt x="316096" y="101458"/>
                    <a:pt x="315863" y="100992"/>
                    <a:pt x="315630" y="100760"/>
                  </a:cubicBezTo>
                  <a:close/>
                  <a:moveTo>
                    <a:pt x="254878" y="99829"/>
                  </a:moveTo>
                  <a:cubicBezTo>
                    <a:pt x="255344" y="99829"/>
                    <a:pt x="256042" y="100527"/>
                    <a:pt x="256508" y="100760"/>
                  </a:cubicBezTo>
                  <a:cubicBezTo>
                    <a:pt x="256275" y="101225"/>
                    <a:pt x="256042" y="102156"/>
                    <a:pt x="255577" y="102389"/>
                  </a:cubicBezTo>
                  <a:cubicBezTo>
                    <a:pt x="253947" y="102622"/>
                    <a:pt x="252318" y="102622"/>
                    <a:pt x="250689" y="102622"/>
                  </a:cubicBezTo>
                  <a:cubicBezTo>
                    <a:pt x="249525" y="102622"/>
                    <a:pt x="248361" y="102854"/>
                    <a:pt x="247197" y="102854"/>
                  </a:cubicBezTo>
                  <a:cubicBezTo>
                    <a:pt x="247197" y="102389"/>
                    <a:pt x="247197" y="102156"/>
                    <a:pt x="246964" y="101923"/>
                  </a:cubicBezTo>
                  <a:cubicBezTo>
                    <a:pt x="249525" y="101225"/>
                    <a:pt x="252085" y="100294"/>
                    <a:pt x="254878" y="99829"/>
                  </a:cubicBezTo>
                  <a:close/>
                  <a:moveTo>
                    <a:pt x="190868" y="95639"/>
                  </a:moveTo>
                  <a:cubicBezTo>
                    <a:pt x="190868" y="95872"/>
                    <a:pt x="191101" y="96104"/>
                    <a:pt x="191101" y="96337"/>
                  </a:cubicBezTo>
                  <a:cubicBezTo>
                    <a:pt x="189471" y="96337"/>
                    <a:pt x="188075" y="96570"/>
                    <a:pt x="186445" y="96803"/>
                  </a:cubicBezTo>
                  <a:cubicBezTo>
                    <a:pt x="186213" y="96570"/>
                    <a:pt x="186213" y="96104"/>
                    <a:pt x="186213" y="95872"/>
                  </a:cubicBezTo>
                  <a:cubicBezTo>
                    <a:pt x="187842" y="95872"/>
                    <a:pt x="189239" y="95639"/>
                    <a:pt x="190868" y="95639"/>
                  </a:cubicBezTo>
                  <a:close/>
                  <a:moveTo>
                    <a:pt x="100787" y="94475"/>
                  </a:moveTo>
                  <a:cubicBezTo>
                    <a:pt x="101951" y="94475"/>
                    <a:pt x="102882" y="94708"/>
                    <a:pt x="104046" y="94708"/>
                  </a:cubicBezTo>
                  <a:cubicBezTo>
                    <a:pt x="104279" y="94940"/>
                    <a:pt x="104279" y="95173"/>
                    <a:pt x="104512" y="95406"/>
                  </a:cubicBezTo>
                  <a:cubicBezTo>
                    <a:pt x="104046" y="95639"/>
                    <a:pt x="103581" y="96337"/>
                    <a:pt x="102882" y="96337"/>
                  </a:cubicBezTo>
                  <a:cubicBezTo>
                    <a:pt x="102417" y="96337"/>
                    <a:pt x="101486" y="95639"/>
                    <a:pt x="100787" y="95173"/>
                  </a:cubicBezTo>
                  <a:cubicBezTo>
                    <a:pt x="100787" y="94940"/>
                    <a:pt x="100787" y="94708"/>
                    <a:pt x="100787" y="94475"/>
                  </a:cubicBezTo>
                  <a:close/>
                  <a:moveTo>
                    <a:pt x="136168" y="93544"/>
                  </a:moveTo>
                  <a:cubicBezTo>
                    <a:pt x="136401" y="93544"/>
                    <a:pt x="136633" y="94010"/>
                    <a:pt x="136866" y="94242"/>
                  </a:cubicBezTo>
                  <a:cubicBezTo>
                    <a:pt x="135702" y="94475"/>
                    <a:pt x="134539" y="94941"/>
                    <a:pt x="133375" y="95173"/>
                  </a:cubicBezTo>
                  <a:cubicBezTo>
                    <a:pt x="133142" y="95173"/>
                    <a:pt x="132676" y="94941"/>
                    <a:pt x="132444" y="94475"/>
                  </a:cubicBezTo>
                  <a:cubicBezTo>
                    <a:pt x="132211" y="94242"/>
                    <a:pt x="132444" y="93777"/>
                    <a:pt x="132444" y="93777"/>
                  </a:cubicBezTo>
                  <a:cubicBezTo>
                    <a:pt x="133608" y="93544"/>
                    <a:pt x="135004" y="93544"/>
                    <a:pt x="136168" y="93544"/>
                  </a:cubicBezTo>
                  <a:close/>
                  <a:moveTo>
                    <a:pt x="262560" y="91682"/>
                  </a:moveTo>
                  <a:cubicBezTo>
                    <a:pt x="263724" y="91682"/>
                    <a:pt x="264655" y="91682"/>
                    <a:pt x="265586" y="91915"/>
                  </a:cubicBezTo>
                  <a:cubicBezTo>
                    <a:pt x="264887" y="93777"/>
                    <a:pt x="263724" y="94010"/>
                    <a:pt x="262560" y="92613"/>
                  </a:cubicBezTo>
                  <a:cubicBezTo>
                    <a:pt x="262560" y="92147"/>
                    <a:pt x="262560" y="91915"/>
                    <a:pt x="262560" y="91682"/>
                  </a:cubicBezTo>
                  <a:close/>
                  <a:moveTo>
                    <a:pt x="189966" y="90780"/>
                  </a:moveTo>
                  <a:cubicBezTo>
                    <a:pt x="190984" y="90983"/>
                    <a:pt x="192032" y="91566"/>
                    <a:pt x="193195" y="92380"/>
                  </a:cubicBezTo>
                  <a:cubicBezTo>
                    <a:pt x="190868" y="94010"/>
                    <a:pt x="188540" y="93777"/>
                    <a:pt x="186911" y="91449"/>
                  </a:cubicBezTo>
                  <a:cubicBezTo>
                    <a:pt x="187958" y="90751"/>
                    <a:pt x="188947" y="90576"/>
                    <a:pt x="189966" y="90780"/>
                  </a:cubicBezTo>
                  <a:close/>
                  <a:moveTo>
                    <a:pt x="679210" y="90285"/>
                  </a:moveTo>
                  <a:cubicBezTo>
                    <a:pt x="679676" y="91449"/>
                    <a:pt x="680141" y="92380"/>
                    <a:pt x="680374" y="93311"/>
                  </a:cubicBezTo>
                  <a:cubicBezTo>
                    <a:pt x="679210" y="94009"/>
                    <a:pt x="678279" y="94940"/>
                    <a:pt x="677115" y="94940"/>
                  </a:cubicBezTo>
                  <a:cubicBezTo>
                    <a:pt x="676650" y="94940"/>
                    <a:pt x="676184" y="93544"/>
                    <a:pt x="675719" y="92613"/>
                  </a:cubicBezTo>
                  <a:cubicBezTo>
                    <a:pt x="676883" y="91915"/>
                    <a:pt x="677814" y="91216"/>
                    <a:pt x="679210" y="90285"/>
                  </a:cubicBezTo>
                  <a:close/>
                  <a:moveTo>
                    <a:pt x="315310" y="89092"/>
                  </a:moveTo>
                  <a:cubicBezTo>
                    <a:pt x="314350" y="89412"/>
                    <a:pt x="313652" y="90402"/>
                    <a:pt x="313536" y="91915"/>
                  </a:cubicBezTo>
                  <a:cubicBezTo>
                    <a:pt x="315398" y="91216"/>
                    <a:pt x="317027" y="90751"/>
                    <a:pt x="318656" y="90285"/>
                  </a:cubicBezTo>
                  <a:cubicBezTo>
                    <a:pt x="317493" y="89121"/>
                    <a:pt x="316271" y="88772"/>
                    <a:pt x="315310" y="89092"/>
                  </a:cubicBezTo>
                  <a:close/>
                  <a:moveTo>
                    <a:pt x="201837" y="88539"/>
                  </a:moveTo>
                  <a:cubicBezTo>
                    <a:pt x="202622" y="88772"/>
                    <a:pt x="203321" y="89354"/>
                    <a:pt x="203903" y="90285"/>
                  </a:cubicBezTo>
                  <a:cubicBezTo>
                    <a:pt x="204135" y="90751"/>
                    <a:pt x="203903" y="91216"/>
                    <a:pt x="203903" y="91682"/>
                  </a:cubicBezTo>
                  <a:cubicBezTo>
                    <a:pt x="203437" y="91449"/>
                    <a:pt x="202971" y="91449"/>
                    <a:pt x="202506" y="91216"/>
                  </a:cubicBezTo>
                  <a:cubicBezTo>
                    <a:pt x="201808" y="90983"/>
                    <a:pt x="201109" y="90518"/>
                    <a:pt x="200411" y="90052"/>
                  </a:cubicBezTo>
                  <a:cubicBezTo>
                    <a:pt x="200178" y="90751"/>
                    <a:pt x="200178" y="91449"/>
                    <a:pt x="200178" y="93078"/>
                  </a:cubicBezTo>
                  <a:cubicBezTo>
                    <a:pt x="199247" y="91915"/>
                    <a:pt x="198549" y="90983"/>
                    <a:pt x="198316" y="90285"/>
                  </a:cubicBezTo>
                  <a:cubicBezTo>
                    <a:pt x="198084" y="89820"/>
                    <a:pt x="198782" y="89121"/>
                    <a:pt x="199247" y="88888"/>
                  </a:cubicBezTo>
                  <a:cubicBezTo>
                    <a:pt x="200178" y="88423"/>
                    <a:pt x="201051" y="88307"/>
                    <a:pt x="201837" y="88539"/>
                  </a:cubicBezTo>
                  <a:close/>
                  <a:moveTo>
                    <a:pt x="207627" y="87725"/>
                  </a:moveTo>
                  <a:cubicBezTo>
                    <a:pt x="207860" y="88888"/>
                    <a:pt x="208092" y="89820"/>
                    <a:pt x="208092" y="90751"/>
                  </a:cubicBezTo>
                  <a:cubicBezTo>
                    <a:pt x="208092" y="92380"/>
                    <a:pt x="206929" y="91682"/>
                    <a:pt x="205532" y="90983"/>
                  </a:cubicBezTo>
                  <a:cubicBezTo>
                    <a:pt x="206696" y="90052"/>
                    <a:pt x="205532" y="87492"/>
                    <a:pt x="207627" y="87725"/>
                  </a:cubicBezTo>
                  <a:close/>
                  <a:moveTo>
                    <a:pt x="218101" y="85863"/>
                  </a:moveTo>
                  <a:cubicBezTo>
                    <a:pt x="218101" y="86328"/>
                    <a:pt x="218101" y="87027"/>
                    <a:pt x="218101" y="87492"/>
                  </a:cubicBezTo>
                  <a:cubicBezTo>
                    <a:pt x="218101" y="88423"/>
                    <a:pt x="217869" y="89121"/>
                    <a:pt x="217869" y="90285"/>
                  </a:cubicBezTo>
                  <a:cubicBezTo>
                    <a:pt x="216705" y="90751"/>
                    <a:pt x="215308" y="91915"/>
                    <a:pt x="213446" y="89820"/>
                  </a:cubicBezTo>
                  <a:cubicBezTo>
                    <a:pt x="213213" y="89587"/>
                    <a:pt x="212282" y="89587"/>
                    <a:pt x="211817" y="89354"/>
                  </a:cubicBezTo>
                  <a:cubicBezTo>
                    <a:pt x="211118" y="89354"/>
                    <a:pt x="210420" y="89121"/>
                    <a:pt x="209489" y="88656"/>
                  </a:cubicBezTo>
                  <a:cubicBezTo>
                    <a:pt x="210653" y="87259"/>
                    <a:pt x="211584" y="86794"/>
                    <a:pt x="213446" y="87259"/>
                  </a:cubicBezTo>
                  <a:cubicBezTo>
                    <a:pt x="214377" y="87492"/>
                    <a:pt x="215308" y="86561"/>
                    <a:pt x="216472" y="86095"/>
                  </a:cubicBezTo>
                  <a:cubicBezTo>
                    <a:pt x="216938" y="85863"/>
                    <a:pt x="217636" y="85863"/>
                    <a:pt x="218101" y="85863"/>
                  </a:cubicBezTo>
                  <a:close/>
                  <a:moveTo>
                    <a:pt x="239981" y="85164"/>
                  </a:moveTo>
                  <a:cubicBezTo>
                    <a:pt x="240447" y="85164"/>
                    <a:pt x="241145" y="85863"/>
                    <a:pt x="241611" y="86328"/>
                  </a:cubicBezTo>
                  <a:cubicBezTo>
                    <a:pt x="241145" y="86561"/>
                    <a:pt x="240680" y="87259"/>
                    <a:pt x="240214" y="87259"/>
                  </a:cubicBezTo>
                  <a:cubicBezTo>
                    <a:pt x="239050" y="87026"/>
                    <a:pt x="237887" y="86561"/>
                    <a:pt x="236723" y="86328"/>
                  </a:cubicBezTo>
                  <a:cubicBezTo>
                    <a:pt x="236723" y="86328"/>
                    <a:pt x="236723" y="86095"/>
                    <a:pt x="236723" y="85863"/>
                  </a:cubicBezTo>
                  <a:cubicBezTo>
                    <a:pt x="237887" y="85630"/>
                    <a:pt x="238818" y="85164"/>
                    <a:pt x="239981" y="85164"/>
                  </a:cubicBezTo>
                  <a:close/>
                  <a:moveTo>
                    <a:pt x="257672" y="84233"/>
                  </a:moveTo>
                  <a:cubicBezTo>
                    <a:pt x="257672" y="85164"/>
                    <a:pt x="257904" y="86095"/>
                    <a:pt x="257904" y="86794"/>
                  </a:cubicBezTo>
                  <a:cubicBezTo>
                    <a:pt x="257904" y="87259"/>
                    <a:pt x="257439" y="87725"/>
                    <a:pt x="257206" y="87958"/>
                  </a:cubicBezTo>
                  <a:cubicBezTo>
                    <a:pt x="256973" y="87725"/>
                    <a:pt x="256740" y="87725"/>
                    <a:pt x="256508" y="87492"/>
                  </a:cubicBezTo>
                  <a:cubicBezTo>
                    <a:pt x="256508" y="86561"/>
                    <a:pt x="256508" y="85630"/>
                    <a:pt x="256740" y="84699"/>
                  </a:cubicBezTo>
                  <a:cubicBezTo>
                    <a:pt x="256740" y="84466"/>
                    <a:pt x="257206" y="84233"/>
                    <a:pt x="257672" y="84233"/>
                  </a:cubicBezTo>
                  <a:close/>
                  <a:moveTo>
                    <a:pt x="339605" y="84233"/>
                  </a:moveTo>
                  <a:cubicBezTo>
                    <a:pt x="337976" y="84233"/>
                    <a:pt x="336579" y="84466"/>
                    <a:pt x="334484" y="84699"/>
                  </a:cubicBezTo>
                  <a:cubicBezTo>
                    <a:pt x="335183" y="86095"/>
                    <a:pt x="335648" y="86794"/>
                    <a:pt x="335881" y="87259"/>
                  </a:cubicBezTo>
                  <a:cubicBezTo>
                    <a:pt x="337510" y="86794"/>
                    <a:pt x="338674" y="86794"/>
                    <a:pt x="339605" y="86328"/>
                  </a:cubicBezTo>
                  <a:cubicBezTo>
                    <a:pt x="340071" y="86095"/>
                    <a:pt x="340071" y="85630"/>
                    <a:pt x="340536" y="85164"/>
                  </a:cubicBezTo>
                  <a:cubicBezTo>
                    <a:pt x="340303" y="84932"/>
                    <a:pt x="339838" y="84233"/>
                    <a:pt x="339605" y="84233"/>
                  </a:cubicBezTo>
                  <a:close/>
                  <a:moveTo>
                    <a:pt x="251620" y="83302"/>
                  </a:moveTo>
                  <a:cubicBezTo>
                    <a:pt x="251852" y="84000"/>
                    <a:pt x="252318" y="84699"/>
                    <a:pt x="252085" y="85164"/>
                  </a:cubicBezTo>
                  <a:cubicBezTo>
                    <a:pt x="251620" y="85863"/>
                    <a:pt x="250921" y="86095"/>
                    <a:pt x="250223" y="86794"/>
                  </a:cubicBezTo>
                  <a:cubicBezTo>
                    <a:pt x="250223" y="86328"/>
                    <a:pt x="249990" y="86095"/>
                    <a:pt x="249758" y="85863"/>
                  </a:cubicBezTo>
                  <a:cubicBezTo>
                    <a:pt x="249990" y="85164"/>
                    <a:pt x="250223" y="84466"/>
                    <a:pt x="250456" y="84000"/>
                  </a:cubicBezTo>
                  <a:cubicBezTo>
                    <a:pt x="250689" y="83535"/>
                    <a:pt x="251154" y="83535"/>
                    <a:pt x="251620" y="83302"/>
                  </a:cubicBezTo>
                  <a:close/>
                  <a:moveTo>
                    <a:pt x="100787" y="83069"/>
                  </a:moveTo>
                  <a:cubicBezTo>
                    <a:pt x="101951" y="83069"/>
                    <a:pt x="102882" y="83069"/>
                    <a:pt x="104046" y="83069"/>
                  </a:cubicBezTo>
                  <a:cubicBezTo>
                    <a:pt x="104279" y="83302"/>
                    <a:pt x="104512" y="83535"/>
                    <a:pt x="104512" y="83535"/>
                  </a:cubicBezTo>
                  <a:cubicBezTo>
                    <a:pt x="104512" y="83768"/>
                    <a:pt x="104279" y="84000"/>
                    <a:pt x="104046" y="84000"/>
                  </a:cubicBezTo>
                  <a:cubicBezTo>
                    <a:pt x="103348" y="84233"/>
                    <a:pt x="102417" y="84233"/>
                    <a:pt x="101719" y="84233"/>
                  </a:cubicBezTo>
                  <a:cubicBezTo>
                    <a:pt x="101486" y="84233"/>
                    <a:pt x="101020" y="84000"/>
                    <a:pt x="100555" y="83768"/>
                  </a:cubicBezTo>
                  <a:cubicBezTo>
                    <a:pt x="100555" y="83535"/>
                    <a:pt x="100555" y="83069"/>
                    <a:pt x="100787" y="83069"/>
                  </a:cubicBezTo>
                  <a:close/>
                  <a:moveTo>
                    <a:pt x="257206" y="81440"/>
                  </a:moveTo>
                  <a:cubicBezTo>
                    <a:pt x="257904" y="81440"/>
                    <a:pt x="258835" y="81673"/>
                    <a:pt x="259534" y="81905"/>
                  </a:cubicBezTo>
                  <a:cubicBezTo>
                    <a:pt x="259534" y="82138"/>
                    <a:pt x="259534" y="82604"/>
                    <a:pt x="259534" y="82837"/>
                  </a:cubicBezTo>
                  <a:cubicBezTo>
                    <a:pt x="258603" y="82837"/>
                    <a:pt x="257672" y="82837"/>
                    <a:pt x="256740" y="82837"/>
                  </a:cubicBezTo>
                  <a:cubicBezTo>
                    <a:pt x="256973" y="82371"/>
                    <a:pt x="256973" y="81440"/>
                    <a:pt x="257206" y="81440"/>
                  </a:cubicBezTo>
                  <a:close/>
                  <a:moveTo>
                    <a:pt x="244113" y="81178"/>
                  </a:moveTo>
                  <a:cubicBezTo>
                    <a:pt x="244695" y="80800"/>
                    <a:pt x="245451" y="80742"/>
                    <a:pt x="246499" y="81440"/>
                  </a:cubicBezTo>
                  <a:cubicBezTo>
                    <a:pt x="246266" y="82371"/>
                    <a:pt x="245800" y="83302"/>
                    <a:pt x="245800" y="83768"/>
                  </a:cubicBezTo>
                  <a:cubicBezTo>
                    <a:pt x="243240" y="83768"/>
                    <a:pt x="240912" y="83768"/>
                    <a:pt x="238119" y="83768"/>
                  </a:cubicBezTo>
                  <a:cubicBezTo>
                    <a:pt x="239050" y="81673"/>
                    <a:pt x="239981" y="81440"/>
                    <a:pt x="242775" y="82837"/>
                  </a:cubicBezTo>
                  <a:cubicBezTo>
                    <a:pt x="243124" y="82255"/>
                    <a:pt x="243531" y="81556"/>
                    <a:pt x="244113" y="81178"/>
                  </a:cubicBezTo>
                  <a:close/>
                  <a:moveTo>
                    <a:pt x="318423" y="79578"/>
                  </a:moveTo>
                  <a:cubicBezTo>
                    <a:pt x="318423" y="80044"/>
                    <a:pt x="318656" y="80509"/>
                    <a:pt x="318656" y="80742"/>
                  </a:cubicBezTo>
                  <a:cubicBezTo>
                    <a:pt x="317725" y="80975"/>
                    <a:pt x="316561" y="80975"/>
                    <a:pt x="315630" y="81208"/>
                  </a:cubicBezTo>
                  <a:cubicBezTo>
                    <a:pt x="315630" y="80742"/>
                    <a:pt x="315397" y="80509"/>
                    <a:pt x="315397" y="80276"/>
                  </a:cubicBezTo>
                  <a:cubicBezTo>
                    <a:pt x="316328" y="80044"/>
                    <a:pt x="317492" y="79811"/>
                    <a:pt x="318423" y="79578"/>
                  </a:cubicBezTo>
                  <a:close/>
                  <a:moveTo>
                    <a:pt x="276526" y="77018"/>
                  </a:moveTo>
                  <a:cubicBezTo>
                    <a:pt x="275827" y="78647"/>
                    <a:pt x="274198" y="78880"/>
                    <a:pt x="272801" y="78880"/>
                  </a:cubicBezTo>
                  <a:cubicBezTo>
                    <a:pt x="271637" y="78880"/>
                    <a:pt x="270707" y="79578"/>
                    <a:pt x="269543" y="79811"/>
                  </a:cubicBezTo>
                  <a:cubicBezTo>
                    <a:pt x="269543" y="80276"/>
                    <a:pt x="269776" y="80509"/>
                    <a:pt x="269776" y="80975"/>
                  </a:cubicBezTo>
                  <a:cubicBezTo>
                    <a:pt x="271637" y="80975"/>
                    <a:pt x="273500" y="80742"/>
                    <a:pt x="275595" y="80742"/>
                  </a:cubicBezTo>
                  <a:cubicBezTo>
                    <a:pt x="275595" y="80975"/>
                    <a:pt x="276060" y="81673"/>
                    <a:pt x="276526" y="82837"/>
                  </a:cubicBezTo>
                  <a:cubicBezTo>
                    <a:pt x="272801" y="83069"/>
                    <a:pt x="269077" y="83069"/>
                    <a:pt x="265120" y="83069"/>
                  </a:cubicBezTo>
                  <a:cubicBezTo>
                    <a:pt x="265586" y="82604"/>
                    <a:pt x="266051" y="82138"/>
                    <a:pt x="266750" y="81207"/>
                  </a:cubicBezTo>
                  <a:cubicBezTo>
                    <a:pt x="265353" y="80742"/>
                    <a:pt x="264189" y="80509"/>
                    <a:pt x="263025" y="80276"/>
                  </a:cubicBezTo>
                  <a:cubicBezTo>
                    <a:pt x="265818" y="77716"/>
                    <a:pt x="272569" y="76086"/>
                    <a:pt x="276526" y="77018"/>
                  </a:cubicBezTo>
                  <a:close/>
                  <a:moveTo>
                    <a:pt x="291422" y="76552"/>
                  </a:moveTo>
                  <a:cubicBezTo>
                    <a:pt x="291888" y="77018"/>
                    <a:pt x="291888" y="77483"/>
                    <a:pt x="292121" y="77949"/>
                  </a:cubicBezTo>
                  <a:cubicBezTo>
                    <a:pt x="291422" y="78181"/>
                    <a:pt x="290492" y="78647"/>
                    <a:pt x="289793" y="78880"/>
                  </a:cubicBezTo>
                  <a:cubicBezTo>
                    <a:pt x="289560" y="78414"/>
                    <a:pt x="289328" y="77483"/>
                    <a:pt x="289328" y="77483"/>
                  </a:cubicBezTo>
                  <a:cubicBezTo>
                    <a:pt x="290026" y="77018"/>
                    <a:pt x="290724" y="76785"/>
                    <a:pt x="291422" y="76552"/>
                  </a:cubicBezTo>
                  <a:close/>
                  <a:moveTo>
                    <a:pt x="281414" y="75854"/>
                  </a:moveTo>
                  <a:cubicBezTo>
                    <a:pt x="281414" y="76785"/>
                    <a:pt x="281181" y="77483"/>
                    <a:pt x="281181" y="79112"/>
                  </a:cubicBezTo>
                  <a:cubicBezTo>
                    <a:pt x="283043" y="78647"/>
                    <a:pt x="284440" y="78181"/>
                    <a:pt x="285836" y="77716"/>
                  </a:cubicBezTo>
                  <a:cubicBezTo>
                    <a:pt x="286302" y="77483"/>
                    <a:pt x="287000" y="77716"/>
                    <a:pt x="287698" y="77716"/>
                  </a:cubicBezTo>
                  <a:cubicBezTo>
                    <a:pt x="287698" y="77716"/>
                    <a:pt x="287931" y="78647"/>
                    <a:pt x="287931" y="78647"/>
                  </a:cubicBezTo>
                  <a:cubicBezTo>
                    <a:pt x="287466" y="79112"/>
                    <a:pt x="287000" y="79345"/>
                    <a:pt x="286534" y="79578"/>
                  </a:cubicBezTo>
                  <a:cubicBezTo>
                    <a:pt x="285836" y="79811"/>
                    <a:pt x="284905" y="79811"/>
                    <a:pt x="284207" y="80509"/>
                  </a:cubicBezTo>
                  <a:cubicBezTo>
                    <a:pt x="284905" y="80742"/>
                    <a:pt x="285371" y="81207"/>
                    <a:pt x="286069" y="81440"/>
                  </a:cubicBezTo>
                  <a:cubicBezTo>
                    <a:pt x="286069" y="81673"/>
                    <a:pt x="286069" y="81905"/>
                    <a:pt x="286069" y="82138"/>
                  </a:cubicBezTo>
                  <a:cubicBezTo>
                    <a:pt x="284207" y="82138"/>
                    <a:pt x="282345" y="82371"/>
                    <a:pt x="280483" y="82138"/>
                  </a:cubicBezTo>
                  <a:cubicBezTo>
                    <a:pt x="280017" y="82138"/>
                    <a:pt x="279551" y="80276"/>
                    <a:pt x="279319" y="79345"/>
                  </a:cubicBezTo>
                  <a:cubicBezTo>
                    <a:pt x="279086" y="78647"/>
                    <a:pt x="279319" y="77716"/>
                    <a:pt x="279551" y="76785"/>
                  </a:cubicBezTo>
                  <a:cubicBezTo>
                    <a:pt x="279086" y="76785"/>
                    <a:pt x="278853" y="76552"/>
                    <a:pt x="278620" y="76319"/>
                  </a:cubicBezTo>
                  <a:cubicBezTo>
                    <a:pt x="279551" y="76086"/>
                    <a:pt x="280250" y="76086"/>
                    <a:pt x="281414" y="75854"/>
                  </a:cubicBezTo>
                  <a:close/>
                  <a:moveTo>
                    <a:pt x="333320" y="73991"/>
                  </a:moveTo>
                  <a:cubicBezTo>
                    <a:pt x="334019" y="74690"/>
                    <a:pt x="334950" y="75388"/>
                    <a:pt x="335881" y="76319"/>
                  </a:cubicBezTo>
                  <a:cubicBezTo>
                    <a:pt x="334252" y="79112"/>
                    <a:pt x="331691" y="77017"/>
                    <a:pt x="329596" y="78181"/>
                  </a:cubicBezTo>
                  <a:cubicBezTo>
                    <a:pt x="330993" y="76552"/>
                    <a:pt x="331924" y="75388"/>
                    <a:pt x="333320" y="73991"/>
                  </a:cubicBezTo>
                  <a:close/>
                  <a:moveTo>
                    <a:pt x="302363" y="71664"/>
                  </a:moveTo>
                  <a:cubicBezTo>
                    <a:pt x="302363" y="71897"/>
                    <a:pt x="302595" y="72129"/>
                    <a:pt x="302595" y="72595"/>
                  </a:cubicBezTo>
                  <a:cubicBezTo>
                    <a:pt x="301897" y="72828"/>
                    <a:pt x="301431" y="73060"/>
                    <a:pt x="300733" y="73293"/>
                  </a:cubicBezTo>
                  <a:cubicBezTo>
                    <a:pt x="300268" y="73526"/>
                    <a:pt x="299569" y="73526"/>
                    <a:pt x="299104" y="73759"/>
                  </a:cubicBezTo>
                  <a:cubicBezTo>
                    <a:pt x="298871" y="73991"/>
                    <a:pt x="298871" y="74922"/>
                    <a:pt x="298871" y="75388"/>
                  </a:cubicBezTo>
                  <a:cubicBezTo>
                    <a:pt x="299337" y="75388"/>
                    <a:pt x="299802" y="75621"/>
                    <a:pt x="300268" y="75621"/>
                  </a:cubicBezTo>
                  <a:cubicBezTo>
                    <a:pt x="301664" y="75388"/>
                    <a:pt x="302828" y="74922"/>
                    <a:pt x="304225" y="74690"/>
                  </a:cubicBezTo>
                  <a:cubicBezTo>
                    <a:pt x="304690" y="74690"/>
                    <a:pt x="305389" y="74922"/>
                    <a:pt x="306552" y="74922"/>
                  </a:cubicBezTo>
                  <a:cubicBezTo>
                    <a:pt x="302595" y="77483"/>
                    <a:pt x="297940" y="77483"/>
                    <a:pt x="293285" y="77716"/>
                  </a:cubicBezTo>
                  <a:cubicBezTo>
                    <a:pt x="294681" y="76552"/>
                    <a:pt x="295845" y="75621"/>
                    <a:pt x="297009" y="74922"/>
                  </a:cubicBezTo>
                  <a:cubicBezTo>
                    <a:pt x="296776" y="74690"/>
                    <a:pt x="296776" y="74457"/>
                    <a:pt x="296776" y="73991"/>
                  </a:cubicBezTo>
                  <a:cubicBezTo>
                    <a:pt x="295612" y="73991"/>
                    <a:pt x="294448" y="73991"/>
                    <a:pt x="292819" y="73991"/>
                  </a:cubicBezTo>
                  <a:cubicBezTo>
                    <a:pt x="296078" y="71664"/>
                    <a:pt x="299337" y="71897"/>
                    <a:pt x="302363" y="71664"/>
                  </a:cubicBezTo>
                  <a:close/>
                  <a:moveTo>
                    <a:pt x="341380" y="63517"/>
                  </a:moveTo>
                  <a:cubicBezTo>
                    <a:pt x="339489" y="63633"/>
                    <a:pt x="337627" y="63983"/>
                    <a:pt x="337278" y="64448"/>
                  </a:cubicBezTo>
                  <a:cubicBezTo>
                    <a:pt x="337045" y="64914"/>
                    <a:pt x="336812" y="65612"/>
                    <a:pt x="337045" y="66077"/>
                  </a:cubicBezTo>
                  <a:cubicBezTo>
                    <a:pt x="337278" y="66543"/>
                    <a:pt x="337976" y="67008"/>
                    <a:pt x="338209" y="66776"/>
                  </a:cubicBezTo>
                  <a:cubicBezTo>
                    <a:pt x="340769" y="66543"/>
                    <a:pt x="343330" y="65845"/>
                    <a:pt x="346355" y="65146"/>
                  </a:cubicBezTo>
                  <a:cubicBezTo>
                    <a:pt x="345890" y="64448"/>
                    <a:pt x="345890" y="64215"/>
                    <a:pt x="345657" y="63983"/>
                  </a:cubicBezTo>
                  <a:cubicBezTo>
                    <a:pt x="345192" y="63517"/>
                    <a:pt x="343271" y="63401"/>
                    <a:pt x="341380" y="63517"/>
                  </a:cubicBezTo>
                  <a:close/>
                  <a:moveTo>
                    <a:pt x="373298" y="62266"/>
                  </a:moveTo>
                  <a:cubicBezTo>
                    <a:pt x="370214" y="62877"/>
                    <a:pt x="367304" y="64099"/>
                    <a:pt x="366373" y="65612"/>
                  </a:cubicBezTo>
                  <a:cubicBezTo>
                    <a:pt x="371494" y="64681"/>
                    <a:pt x="376615" y="65612"/>
                    <a:pt x="381270" y="62586"/>
                  </a:cubicBezTo>
                  <a:cubicBezTo>
                    <a:pt x="379641" y="61655"/>
                    <a:pt x="376382" y="61655"/>
                    <a:pt x="373298" y="62266"/>
                  </a:cubicBezTo>
                  <a:close/>
                  <a:moveTo>
                    <a:pt x="610777" y="59094"/>
                  </a:moveTo>
                  <a:cubicBezTo>
                    <a:pt x="609846" y="59327"/>
                    <a:pt x="608915" y="59327"/>
                    <a:pt x="608217" y="59560"/>
                  </a:cubicBezTo>
                  <a:cubicBezTo>
                    <a:pt x="607751" y="59793"/>
                    <a:pt x="607518" y="60957"/>
                    <a:pt x="607053" y="62120"/>
                  </a:cubicBezTo>
                  <a:cubicBezTo>
                    <a:pt x="608682" y="61189"/>
                    <a:pt x="609846" y="60724"/>
                    <a:pt x="610777" y="60025"/>
                  </a:cubicBezTo>
                  <a:cubicBezTo>
                    <a:pt x="610777" y="59793"/>
                    <a:pt x="610777" y="59327"/>
                    <a:pt x="610777" y="59094"/>
                  </a:cubicBezTo>
                  <a:close/>
                  <a:moveTo>
                    <a:pt x="616509" y="57582"/>
                  </a:moveTo>
                  <a:cubicBezTo>
                    <a:pt x="615840" y="57931"/>
                    <a:pt x="615084" y="59327"/>
                    <a:pt x="614036" y="61655"/>
                  </a:cubicBezTo>
                  <a:cubicBezTo>
                    <a:pt x="614036" y="61888"/>
                    <a:pt x="614269" y="62353"/>
                    <a:pt x="614269" y="62586"/>
                  </a:cubicBezTo>
                  <a:cubicBezTo>
                    <a:pt x="615665" y="61655"/>
                    <a:pt x="617062" y="60724"/>
                    <a:pt x="618459" y="59793"/>
                  </a:cubicBezTo>
                  <a:cubicBezTo>
                    <a:pt x="617760" y="57931"/>
                    <a:pt x="617179" y="57233"/>
                    <a:pt x="616509" y="57582"/>
                  </a:cubicBezTo>
                  <a:close/>
                  <a:moveTo>
                    <a:pt x="383365" y="53043"/>
                  </a:moveTo>
                  <a:cubicBezTo>
                    <a:pt x="383132" y="53043"/>
                    <a:pt x="382434" y="53508"/>
                    <a:pt x="382434" y="53741"/>
                  </a:cubicBezTo>
                  <a:cubicBezTo>
                    <a:pt x="382434" y="54206"/>
                    <a:pt x="382667" y="54905"/>
                    <a:pt x="382900" y="55138"/>
                  </a:cubicBezTo>
                  <a:cubicBezTo>
                    <a:pt x="383831" y="55370"/>
                    <a:pt x="384994" y="55836"/>
                    <a:pt x="385926" y="55603"/>
                  </a:cubicBezTo>
                  <a:cubicBezTo>
                    <a:pt x="387089" y="55138"/>
                    <a:pt x="388021" y="54206"/>
                    <a:pt x="389417" y="53275"/>
                  </a:cubicBezTo>
                  <a:cubicBezTo>
                    <a:pt x="387322" y="53275"/>
                    <a:pt x="385227" y="53043"/>
                    <a:pt x="383365" y="53043"/>
                  </a:cubicBezTo>
                  <a:close/>
                  <a:moveTo>
                    <a:pt x="652210" y="52577"/>
                  </a:moveTo>
                  <a:cubicBezTo>
                    <a:pt x="652210" y="52577"/>
                    <a:pt x="651744" y="53508"/>
                    <a:pt x="651511" y="53974"/>
                  </a:cubicBezTo>
                  <a:cubicBezTo>
                    <a:pt x="651977" y="54672"/>
                    <a:pt x="652675" y="55603"/>
                    <a:pt x="653373" y="56301"/>
                  </a:cubicBezTo>
                  <a:cubicBezTo>
                    <a:pt x="653606" y="55836"/>
                    <a:pt x="653839" y="55138"/>
                    <a:pt x="654072" y="54672"/>
                  </a:cubicBezTo>
                  <a:cubicBezTo>
                    <a:pt x="653373" y="53974"/>
                    <a:pt x="652908" y="53275"/>
                    <a:pt x="652210" y="52577"/>
                  </a:cubicBezTo>
                  <a:close/>
                  <a:moveTo>
                    <a:pt x="406642" y="48620"/>
                  </a:moveTo>
                  <a:cubicBezTo>
                    <a:pt x="405478" y="48853"/>
                    <a:pt x="404547" y="49086"/>
                    <a:pt x="403616" y="49551"/>
                  </a:cubicBezTo>
                  <a:cubicBezTo>
                    <a:pt x="403616" y="50017"/>
                    <a:pt x="403849" y="50482"/>
                    <a:pt x="403849" y="50948"/>
                  </a:cubicBezTo>
                  <a:cubicBezTo>
                    <a:pt x="404780" y="50715"/>
                    <a:pt x="405711" y="50249"/>
                    <a:pt x="406874" y="50017"/>
                  </a:cubicBezTo>
                  <a:cubicBezTo>
                    <a:pt x="406642" y="49551"/>
                    <a:pt x="406642" y="49086"/>
                    <a:pt x="406642" y="48620"/>
                  </a:cubicBezTo>
                  <a:close/>
                  <a:moveTo>
                    <a:pt x="356597" y="43965"/>
                  </a:moveTo>
                  <a:cubicBezTo>
                    <a:pt x="356830" y="44430"/>
                    <a:pt x="356830" y="44663"/>
                    <a:pt x="356830" y="44896"/>
                  </a:cubicBezTo>
                  <a:cubicBezTo>
                    <a:pt x="354269" y="45594"/>
                    <a:pt x="351709" y="46292"/>
                    <a:pt x="349381" y="46991"/>
                  </a:cubicBezTo>
                  <a:cubicBezTo>
                    <a:pt x="349381" y="46758"/>
                    <a:pt x="349381" y="46525"/>
                    <a:pt x="349149" y="46292"/>
                  </a:cubicBezTo>
                  <a:cubicBezTo>
                    <a:pt x="351476" y="44430"/>
                    <a:pt x="354037" y="44198"/>
                    <a:pt x="356597" y="43965"/>
                  </a:cubicBezTo>
                  <a:close/>
                  <a:moveTo>
                    <a:pt x="381736" y="40241"/>
                  </a:moveTo>
                  <a:cubicBezTo>
                    <a:pt x="381968" y="40241"/>
                    <a:pt x="382434" y="42103"/>
                    <a:pt x="382201" y="42335"/>
                  </a:cubicBezTo>
                  <a:cubicBezTo>
                    <a:pt x="381503" y="43034"/>
                    <a:pt x="380572" y="43965"/>
                    <a:pt x="379874" y="43732"/>
                  </a:cubicBezTo>
                  <a:cubicBezTo>
                    <a:pt x="378710" y="43499"/>
                    <a:pt x="377779" y="42335"/>
                    <a:pt x="376615" y="41404"/>
                  </a:cubicBezTo>
                  <a:cubicBezTo>
                    <a:pt x="376382" y="40939"/>
                    <a:pt x="376382" y="40706"/>
                    <a:pt x="376382" y="40473"/>
                  </a:cubicBezTo>
                  <a:cubicBezTo>
                    <a:pt x="378244" y="40241"/>
                    <a:pt x="379874" y="40008"/>
                    <a:pt x="381736" y="40241"/>
                  </a:cubicBezTo>
                  <a:close/>
                  <a:moveTo>
                    <a:pt x="393839" y="34189"/>
                  </a:moveTo>
                  <a:cubicBezTo>
                    <a:pt x="395469" y="33723"/>
                    <a:pt x="395701" y="33956"/>
                    <a:pt x="395934" y="37680"/>
                  </a:cubicBezTo>
                  <a:cubicBezTo>
                    <a:pt x="395003" y="37680"/>
                    <a:pt x="394072" y="37913"/>
                    <a:pt x="393374" y="37447"/>
                  </a:cubicBezTo>
                  <a:cubicBezTo>
                    <a:pt x="391977" y="36051"/>
                    <a:pt x="391046" y="36283"/>
                    <a:pt x="389650" y="37680"/>
                  </a:cubicBezTo>
                  <a:cubicBezTo>
                    <a:pt x="388253" y="39077"/>
                    <a:pt x="387322" y="38844"/>
                    <a:pt x="387322" y="36051"/>
                  </a:cubicBezTo>
                  <a:cubicBezTo>
                    <a:pt x="389417" y="35585"/>
                    <a:pt x="391745" y="34654"/>
                    <a:pt x="393839" y="34189"/>
                  </a:cubicBezTo>
                  <a:close/>
                  <a:moveTo>
                    <a:pt x="403907" y="32588"/>
                  </a:moveTo>
                  <a:cubicBezTo>
                    <a:pt x="404372" y="32850"/>
                    <a:pt x="404430" y="33607"/>
                    <a:pt x="404547" y="35120"/>
                  </a:cubicBezTo>
                  <a:cubicBezTo>
                    <a:pt x="403150" y="34421"/>
                    <a:pt x="401986" y="33723"/>
                    <a:pt x="400822" y="33025"/>
                  </a:cubicBezTo>
                  <a:cubicBezTo>
                    <a:pt x="402568" y="32559"/>
                    <a:pt x="403441" y="32327"/>
                    <a:pt x="403907" y="32588"/>
                  </a:cubicBezTo>
                  <a:close/>
                  <a:moveTo>
                    <a:pt x="619037" y="21837"/>
                  </a:moveTo>
                  <a:cubicBezTo>
                    <a:pt x="620481" y="21605"/>
                    <a:pt x="621892" y="21736"/>
                    <a:pt x="623114" y="22318"/>
                  </a:cubicBezTo>
                  <a:cubicBezTo>
                    <a:pt x="619389" y="29068"/>
                    <a:pt x="614036" y="27439"/>
                    <a:pt x="609380" y="31395"/>
                  </a:cubicBezTo>
                  <a:cubicBezTo>
                    <a:pt x="610079" y="26507"/>
                    <a:pt x="614705" y="22536"/>
                    <a:pt x="619037" y="21837"/>
                  </a:cubicBezTo>
                  <a:close/>
                  <a:moveTo>
                    <a:pt x="521861" y="7421"/>
                  </a:moveTo>
                  <a:cubicBezTo>
                    <a:pt x="522559" y="7421"/>
                    <a:pt x="523257" y="9748"/>
                    <a:pt x="523956" y="10912"/>
                  </a:cubicBezTo>
                  <a:cubicBezTo>
                    <a:pt x="523490" y="11145"/>
                    <a:pt x="523257" y="11378"/>
                    <a:pt x="523257" y="11610"/>
                  </a:cubicBezTo>
                  <a:cubicBezTo>
                    <a:pt x="521861" y="11378"/>
                    <a:pt x="520231" y="10912"/>
                    <a:pt x="518369" y="10447"/>
                  </a:cubicBezTo>
                  <a:cubicBezTo>
                    <a:pt x="519766" y="9050"/>
                    <a:pt x="520930" y="7421"/>
                    <a:pt x="521861" y="7421"/>
                  </a:cubicBezTo>
                  <a:close/>
                  <a:moveTo>
                    <a:pt x="482058" y="4162"/>
                  </a:moveTo>
                  <a:cubicBezTo>
                    <a:pt x="483222" y="3231"/>
                    <a:pt x="483920" y="3464"/>
                    <a:pt x="484618" y="4860"/>
                  </a:cubicBezTo>
                  <a:cubicBezTo>
                    <a:pt x="485084" y="6024"/>
                    <a:pt x="485782" y="6955"/>
                    <a:pt x="486248" y="7886"/>
                  </a:cubicBezTo>
                  <a:cubicBezTo>
                    <a:pt x="486248" y="8119"/>
                    <a:pt x="486248" y="8351"/>
                    <a:pt x="486248" y="8351"/>
                  </a:cubicBezTo>
                  <a:cubicBezTo>
                    <a:pt x="485782" y="9515"/>
                    <a:pt x="485317" y="10679"/>
                    <a:pt x="484851" y="11843"/>
                  </a:cubicBezTo>
                  <a:cubicBezTo>
                    <a:pt x="485782" y="11610"/>
                    <a:pt x="486946" y="11843"/>
                    <a:pt x="487877" y="11378"/>
                  </a:cubicBezTo>
                  <a:cubicBezTo>
                    <a:pt x="490437" y="9515"/>
                    <a:pt x="491369" y="11378"/>
                    <a:pt x="492300" y="13705"/>
                  </a:cubicBezTo>
                  <a:cubicBezTo>
                    <a:pt x="491834" y="14636"/>
                    <a:pt x="491369" y="15800"/>
                    <a:pt x="490903" y="16731"/>
                  </a:cubicBezTo>
                  <a:cubicBezTo>
                    <a:pt x="496257" y="16964"/>
                    <a:pt x="497886" y="15567"/>
                    <a:pt x="497420" y="11378"/>
                  </a:cubicBezTo>
                  <a:cubicBezTo>
                    <a:pt x="499050" y="10447"/>
                    <a:pt x="500912" y="9748"/>
                    <a:pt x="502774" y="8817"/>
                  </a:cubicBezTo>
                  <a:cubicBezTo>
                    <a:pt x="502308" y="7886"/>
                    <a:pt x="502076" y="6955"/>
                    <a:pt x="501843" y="6257"/>
                  </a:cubicBezTo>
                  <a:cubicBezTo>
                    <a:pt x="505334" y="2765"/>
                    <a:pt x="507895" y="6024"/>
                    <a:pt x="510455" y="8119"/>
                  </a:cubicBezTo>
                  <a:cubicBezTo>
                    <a:pt x="512317" y="9748"/>
                    <a:pt x="513947" y="12076"/>
                    <a:pt x="515576" y="14171"/>
                  </a:cubicBezTo>
                  <a:cubicBezTo>
                    <a:pt x="516042" y="14636"/>
                    <a:pt x="516507" y="15334"/>
                    <a:pt x="516973" y="15334"/>
                  </a:cubicBezTo>
                  <a:cubicBezTo>
                    <a:pt x="519300" y="15567"/>
                    <a:pt x="521163" y="16731"/>
                    <a:pt x="523025" y="19059"/>
                  </a:cubicBezTo>
                  <a:cubicBezTo>
                    <a:pt x="523490" y="19757"/>
                    <a:pt x="525352" y="19292"/>
                    <a:pt x="526516" y="19059"/>
                  </a:cubicBezTo>
                  <a:cubicBezTo>
                    <a:pt x="527447" y="18826"/>
                    <a:pt x="528146" y="17895"/>
                    <a:pt x="529309" y="17895"/>
                  </a:cubicBezTo>
                  <a:cubicBezTo>
                    <a:pt x="528611" y="19292"/>
                    <a:pt x="527913" y="20455"/>
                    <a:pt x="527214" y="22085"/>
                  </a:cubicBezTo>
                  <a:cubicBezTo>
                    <a:pt x="529309" y="22783"/>
                    <a:pt x="530008" y="21386"/>
                    <a:pt x="530706" y="19757"/>
                  </a:cubicBezTo>
                  <a:cubicBezTo>
                    <a:pt x="531404" y="17895"/>
                    <a:pt x="532102" y="15800"/>
                    <a:pt x="534197" y="15800"/>
                  </a:cubicBezTo>
                  <a:cubicBezTo>
                    <a:pt x="534197" y="16498"/>
                    <a:pt x="534197" y="17197"/>
                    <a:pt x="534430" y="17662"/>
                  </a:cubicBezTo>
                  <a:cubicBezTo>
                    <a:pt x="535128" y="18826"/>
                    <a:pt x="536060" y="20223"/>
                    <a:pt x="536991" y="20455"/>
                  </a:cubicBezTo>
                  <a:cubicBezTo>
                    <a:pt x="537456" y="20688"/>
                    <a:pt x="538620" y="18593"/>
                    <a:pt x="539085" y="17429"/>
                  </a:cubicBezTo>
                  <a:cubicBezTo>
                    <a:pt x="540016" y="15102"/>
                    <a:pt x="541180" y="14403"/>
                    <a:pt x="542810" y="14869"/>
                  </a:cubicBezTo>
                  <a:cubicBezTo>
                    <a:pt x="543741" y="15102"/>
                    <a:pt x="544905" y="15334"/>
                    <a:pt x="545370" y="15567"/>
                  </a:cubicBezTo>
                  <a:cubicBezTo>
                    <a:pt x="545603" y="16964"/>
                    <a:pt x="545836" y="18593"/>
                    <a:pt x="546301" y="19757"/>
                  </a:cubicBezTo>
                  <a:cubicBezTo>
                    <a:pt x="546999" y="21386"/>
                    <a:pt x="547930" y="22550"/>
                    <a:pt x="549793" y="21154"/>
                  </a:cubicBezTo>
                  <a:cubicBezTo>
                    <a:pt x="550491" y="20455"/>
                    <a:pt x="552120" y="20921"/>
                    <a:pt x="552819" y="21619"/>
                  </a:cubicBezTo>
                  <a:cubicBezTo>
                    <a:pt x="555379" y="23714"/>
                    <a:pt x="557241" y="26507"/>
                    <a:pt x="557940" y="30930"/>
                  </a:cubicBezTo>
                  <a:cubicBezTo>
                    <a:pt x="558405" y="33956"/>
                    <a:pt x="559802" y="36516"/>
                    <a:pt x="560733" y="39077"/>
                  </a:cubicBezTo>
                  <a:cubicBezTo>
                    <a:pt x="560965" y="39775"/>
                    <a:pt x="561896" y="39775"/>
                    <a:pt x="562362" y="40241"/>
                  </a:cubicBezTo>
                  <a:cubicBezTo>
                    <a:pt x="563293" y="40706"/>
                    <a:pt x="564457" y="40939"/>
                    <a:pt x="565388" y="41637"/>
                  </a:cubicBezTo>
                  <a:cubicBezTo>
                    <a:pt x="567716" y="43266"/>
                    <a:pt x="568414" y="42801"/>
                    <a:pt x="568879" y="38611"/>
                  </a:cubicBezTo>
                  <a:cubicBezTo>
                    <a:pt x="569345" y="35120"/>
                    <a:pt x="569578" y="34887"/>
                    <a:pt x="571673" y="35818"/>
                  </a:cubicBezTo>
                  <a:cubicBezTo>
                    <a:pt x="572371" y="36051"/>
                    <a:pt x="573069" y="36051"/>
                    <a:pt x="573768" y="35818"/>
                  </a:cubicBezTo>
                  <a:cubicBezTo>
                    <a:pt x="575164" y="35352"/>
                    <a:pt x="576793" y="34887"/>
                    <a:pt x="578190" y="34421"/>
                  </a:cubicBezTo>
                  <a:cubicBezTo>
                    <a:pt x="578656" y="34189"/>
                    <a:pt x="578888" y="34189"/>
                    <a:pt x="579354" y="33956"/>
                  </a:cubicBezTo>
                  <a:cubicBezTo>
                    <a:pt x="582147" y="31163"/>
                    <a:pt x="584707" y="28602"/>
                    <a:pt x="587501" y="25809"/>
                  </a:cubicBezTo>
                  <a:cubicBezTo>
                    <a:pt x="587966" y="25344"/>
                    <a:pt x="588665" y="24412"/>
                    <a:pt x="589130" y="24412"/>
                  </a:cubicBezTo>
                  <a:cubicBezTo>
                    <a:pt x="590527" y="24180"/>
                    <a:pt x="591923" y="24412"/>
                    <a:pt x="593553" y="24412"/>
                  </a:cubicBezTo>
                  <a:cubicBezTo>
                    <a:pt x="593320" y="26042"/>
                    <a:pt x="593320" y="27904"/>
                    <a:pt x="592854" y="29533"/>
                  </a:cubicBezTo>
                  <a:cubicBezTo>
                    <a:pt x="592621" y="30930"/>
                    <a:pt x="591923" y="32094"/>
                    <a:pt x="591458" y="33490"/>
                  </a:cubicBezTo>
                  <a:cubicBezTo>
                    <a:pt x="589828" y="37913"/>
                    <a:pt x="589828" y="40706"/>
                    <a:pt x="592389" y="43034"/>
                  </a:cubicBezTo>
                  <a:cubicBezTo>
                    <a:pt x="594018" y="44663"/>
                    <a:pt x="594484" y="46292"/>
                    <a:pt x="592621" y="49784"/>
                  </a:cubicBezTo>
                  <a:cubicBezTo>
                    <a:pt x="594251" y="49551"/>
                    <a:pt x="595415" y="49318"/>
                    <a:pt x="596346" y="49318"/>
                  </a:cubicBezTo>
                  <a:cubicBezTo>
                    <a:pt x="597277" y="49086"/>
                    <a:pt x="598208" y="49086"/>
                    <a:pt x="599139" y="49086"/>
                  </a:cubicBezTo>
                  <a:cubicBezTo>
                    <a:pt x="598673" y="50249"/>
                    <a:pt x="598208" y="51413"/>
                    <a:pt x="597742" y="52577"/>
                  </a:cubicBezTo>
                  <a:cubicBezTo>
                    <a:pt x="597044" y="54206"/>
                    <a:pt x="596113" y="55836"/>
                    <a:pt x="595648" y="57465"/>
                  </a:cubicBezTo>
                  <a:cubicBezTo>
                    <a:pt x="595415" y="58163"/>
                    <a:pt x="595880" y="59094"/>
                    <a:pt x="596346" y="60724"/>
                  </a:cubicBezTo>
                  <a:cubicBezTo>
                    <a:pt x="598208" y="54905"/>
                    <a:pt x="600070" y="50715"/>
                    <a:pt x="603794" y="48853"/>
                  </a:cubicBezTo>
                  <a:cubicBezTo>
                    <a:pt x="605191" y="48155"/>
                    <a:pt x="606355" y="46060"/>
                    <a:pt x="607518" y="44896"/>
                  </a:cubicBezTo>
                  <a:cubicBezTo>
                    <a:pt x="607286" y="42801"/>
                    <a:pt x="607286" y="41172"/>
                    <a:pt x="607053" y="39542"/>
                  </a:cubicBezTo>
                  <a:cubicBezTo>
                    <a:pt x="608450" y="39077"/>
                    <a:pt x="609614" y="38844"/>
                    <a:pt x="611010" y="38378"/>
                  </a:cubicBezTo>
                  <a:cubicBezTo>
                    <a:pt x="611010" y="38611"/>
                    <a:pt x="611010" y="39077"/>
                    <a:pt x="611243" y="39309"/>
                  </a:cubicBezTo>
                  <a:cubicBezTo>
                    <a:pt x="610777" y="40241"/>
                    <a:pt x="610312" y="40939"/>
                    <a:pt x="609846" y="41870"/>
                  </a:cubicBezTo>
                  <a:cubicBezTo>
                    <a:pt x="610079" y="42103"/>
                    <a:pt x="610079" y="42335"/>
                    <a:pt x="610312" y="42801"/>
                  </a:cubicBezTo>
                  <a:cubicBezTo>
                    <a:pt x="610777" y="42103"/>
                    <a:pt x="611708" y="41637"/>
                    <a:pt x="611941" y="40939"/>
                  </a:cubicBezTo>
                  <a:cubicBezTo>
                    <a:pt x="612407" y="38844"/>
                    <a:pt x="613570" y="38844"/>
                    <a:pt x="614501" y="38145"/>
                  </a:cubicBezTo>
                  <a:cubicBezTo>
                    <a:pt x="616829" y="36516"/>
                    <a:pt x="618924" y="34189"/>
                    <a:pt x="621252" y="32094"/>
                  </a:cubicBezTo>
                  <a:cubicBezTo>
                    <a:pt x="621484" y="31861"/>
                    <a:pt x="621252" y="30930"/>
                    <a:pt x="621252" y="31163"/>
                  </a:cubicBezTo>
                  <a:cubicBezTo>
                    <a:pt x="623347" y="29300"/>
                    <a:pt x="625209" y="27438"/>
                    <a:pt x="627071" y="25809"/>
                  </a:cubicBezTo>
                  <a:cubicBezTo>
                    <a:pt x="627769" y="25111"/>
                    <a:pt x="628467" y="24645"/>
                    <a:pt x="629398" y="23947"/>
                  </a:cubicBezTo>
                  <a:cubicBezTo>
                    <a:pt x="630330" y="23016"/>
                    <a:pt x="631028" y="22085"/>
                    <a:pt x="631959" y="21386"/>
                  </a:cubicBezTo>
                  <a:cubicBezTo>
                    <a:pt x="632425" y="20688"/>
                    <a:pt x="633123" y="19990"/>
                    <a:pt x="633588" y="19757"/>
                  </a:cubicBezTo>
                  <a:cubicBezTo>
                    <a:pt x="634752" y="19292"/>
                    <a:pt x="635916" y="19292"/>
                    <a:pt x="636614" y="19059"/>
                  </a:cubicBezTo>
                  <a:cubicBezTo>
                    <a:pt x="637313" y="20455"/>
                    <a:pt x="638011" y="21619"/>
                    <a:pt x="638709" y="22550"/>
                  </a:cubicBezTo>
                  <a:cubicBezTo>
                    <a:pt x="638476" y="24412"/>
                    <a:pt x="638244" y="26740"/>
                    <a:pt x="637778" y="29999"/>
                  </a:cubicBezTo>
                  <a:cubicBezTo>
                    <a:pt x="639175" y="28602"/>
                    <a:pt x="640106" y="27904"/>
                    <a:pt x="641037" y="26973"/>
                  </a:cubicBezTo>
                  <a:cubicBezTo>
                    <a:pt x="641270" y="35818"/>
                    <a:pt x="646623" y="33025"/>
                    <a:pt x="649882" y="36516"/>
                  </a:cubicBezTo>
                  <a:cubicBezTo>
                    <a:pt x="648951" y="37447"/>
                    <a:pt x="648020" y="38145"/>
                    <a:pt x="647322" y="39077"/>
                  </a:cubicBezTo>
                  <a:cubicBezTo>
                    <a:pt x="646856" y="39775"/>
                    <a:pt x="646158" y="40473"/>
                    <a:pt x="645925" y="41172"/>
                  </a:cubicBezTo>
                  <a:cubicBezTo>
                    <a:pt x="645925" y="41870"/>
                    <a:pt x="646390" y="42801"/>
                    <a:pt x="646856" y="43266"/>
                  </a:cubicBezTo>
                  <a:cubicBezTo>
                    <a:pt x="648951" y="45128"/>
                    <a:pt x="649184" y="47223"/>
                    <a:pt x="647554" y="50948"/>
                  </a:cubicBezTo>
                  <a:cubicBezTo>
                    <a:pt x="646856" y="52344"/>
                    <a:pt x="645692" y="53741"/>
                    <a:pt x="647089" y="54905"/>
                  </a:cubicBezTo>
                  <a:cubicBezTo>
                    <a:pt x="648253" y="56069"/>
                    <a:pt x="649416" y="55138"/>
                    <a:pt x="650347" y="53275"/>
                  </a:cubicBezTo>
                  <a:cubicBezTo>
                    <a:pt x="651046" y="51879"/>
                    <a:pt x="652442" y="49784"/>
                    <a:pt x="652908" y="50017"/>
                  </a:cubicBezTo>
                  <a:cubicBezTo>
                    <a:pt x="655003" y="50482"/>
                    <a:pt x="657796" y="51180"/>
                    <a:pt x="658494" y="53508"/>
                  </a:cubicBezTo>
                  <a:cubicBezTo>
                    <a:pt x="659425" y="56301"/>
                    <a:pt x="660356" y="60258"/>
                    <a:pt x="658960" y="64215"/>
                  </a:cubicBezTo>
                  <a:cubicBezTo>
                    <a:pt x="658727" y="64914"/>
                    <a:pt x="658261" y="65845"/>
                    <a:pt x="657796" y="65845"/>
                  </a:cubicBezTo>
                  <a:cubicBezTo>
                    <a:pt x="657330" y="66077"/>
                    <a:pt x="656865" y="65379"/>
                    <a:pt x="656632" y="64914"/>
                  </a:cubicBezTo>
                  <a:cubicBezTo>
                    <a:pt x="654770" y="61422"/>
                    <a:pt x="652210" y="61422"/>
                    <a:pt x="650115" y="64914"/>
                  </a:cubicBezTo>
                  <a:cubicBezTo>
                    <a:pt x="648020" y="68172"/>
                    <a:pt x="646158" y="71198"/>
                    <a:pt x="643132" y="71664"/>
                  </a:cubicBezTo>
                  <a:cubicBezTo>
                    <a:pt x="641502" y="71897"/>
                    <a:pt x="641037" y="71664"/>
                    <a:pt x="641735" y="68871"/>
                  </a:cubicBezTo>
                  <a:cubicBezTo>
                    <a:pt x="641968" y="67940"/>
                    <a:pt x="641968" y="66310"/>
                    <a:pt x="641502" y="65379"/>
                  </a:cubicBezTo>
                  <a:cubicBezTo>
                    <a:pt x="640339" y="62586"/>
                    <a:pt x="640339" y="60258"/>
                    <a:pt x="642899" y="58396"/>
                  </a:cubicBezTo>
                  <a:cubicBezTo>
                    <a:pt x="643132" y="58163"/>
                    <a:pt x="643364" y="57465"/>
                    <a:pt x="643597" y="57000"/>
                  </a:cubicBezTo>
                  <a:cubicBezTo>
                    <a:pt x="640106" y="56767"/>
                    <a:pt x="637545" y="62586"/>
                    <a:pt x="636847" y="72828"/>
                  </a:cubicBezTo>
                  <a:cubicBezTo>
                    <a:pt x="636381" y="72595"/>
                    <a:pt x="635916" y="72828"/>
                    <a:pt x="635683" y="72362"/>
                  </a:cubicBezTo>
                  <a:cubicBezTo>
                    <a:pt x="634519" y="69569"/>
                    <a:pt x="632657" y="69336"/>
                    <a:pt x="630562" y="70035"/>
                  </a:cubicBezTo>
                  <a:cubicBezTo>
                    <a:pt x="629864" y="70267"/>
                    <a:pt x="628933" y="70733"/>
                    <a:pt x="628235" y="71198"/>
                  </a:cubicBezTo>
                  <a:cubicBezTo>
                    <a:pt x="628700" y="72129"/>
                    <a:pt x="629166" y="73060"/>
                    <a:pt x="629864" y="74224"/>
                  </a:cubicBezTo>
                  <a:cubicBezTo>
                    <a:pt x="628002" y="75621"/>
                    <a:pt x="625674" y="77018"/>
                    <a:pt x="622881" y="79112"/>
                  </a:cubicBezTo>
                  <a:cubicBezTo>
                    <a:pt x="624511" y="79578"/>
                    <a:pt x="625674" y="80276"/>
                    <a:pt x="627071" y="80276"/>
                  </a:cubicBezTo>
                  <a:cubicBezTo>
                    <a:pt x="631493" y="80276"/>
                    <a:pt x="635450" y="81673"/>
                    <a:pt x="638011" y="87259"/>
                  </a:cubicBezTo>
                  <a:cubicBezTo>
                    <a:pt x="638709" y="88888"/>
                    <a:pt x="638942" y="90983"/>
                    <a:pt x="639408" y="93078"/>
                  </a:cubicBezTo>
                  <a:cubicBezTo>
                    <a:pt x="640804" y="88888"/>
                    <a:pt x="643364" y="85164"/>
                    <a:pt x="643597" y="78880"/>
                  </a:cubicBezTo>
                  <a:cubicBezTo>
                    <a:pt x="645459" y="78880"/>
                    <a:pt x="647322" y="78880"/>
                    <a:pt x="649649" y="78880"/>
                  </a:cubicBezTo>
                  <a:cubicBezTo>
                    <a:pt x="648718" y="77483"/>
                    <a:pt x="648253" y="76552"/>
                    <a:pt x="647322" y="74922"/>
                  </a:cubicBezTo>
                  <a:cubicBezTo>
                    <a:pt x="648951" y="75155"/>
                    <a:pt x="649882" y="75621"/>
                    <a:pt x="650813" y="75388"/>
                  </a:cubicBezTo>
                  <a:cubicBezTo>
                    <a:pt x="651744" y="75155"/>
                    <a:pt x="652442" y="74457"/>
                    <a:pt x="653606" y="73759"/>
                  </a:cubicBezTo>
                  <a:cubicBezTo>
                    <a:pt x="653606" y="74224"/>
                    <a:pt x="653839" y="75388"/>
                    <a:pt x="653839" y="76552"/>
                  </a:cubicBezTo>
                  <a:cubicBezTo>
                    <a:pt x="654305" y="76552"/>
                    <a:pt x="654770" y="76552"/>
                    <a:pt x="655003" y="76319"/>
                  </a:cubicBezTo>
                  <a:cubicBezTo>
                    <a:pt x="658494" y="74224"/>
                    <a:pt x="658494" y="74224"/>
                    <a:pt x="659658" y="78880"/>
                  </a:cubicBezTo>
                  <a:cubicBezTo>
                    <a:pt x="660356" y="81905"/>
                    <a:pt x="661287" y="85164"/>
                    <a:pt x="661753" y="87026"/>
                  </a:cubicBezTo>
                  <a:cubicBezTo>
                    <a:pt x="664081" y="88888"/>
                    <a:pt x="665943" y="89820"/>
                    <a:pt x="667805" y="91682"/>
                  </a:cubicBezTo>
                  <a:cubicBezTo>
                    <a:pt x="669434" y="93311"/>
                    <a:pt x="669202" y="95639"/>
                    <a:pt x="667572" y="98199"/>
                  </a:cubicBezTo>
                  <a:cubicBezTo>
                    <a:pt x="666874" y="99363"/>
                    <a:pt x="666175" y="100527"/>
                    <a:pt x="665477" y="101691"/>
                  </a:cubicBezTo>
                  <a:cubicBezTo>
                    <a:pt x="665477" y="102156"/>
                    <a:pt x="665710" y="102389"/>
                    <a:pt x="665710" y="102622"/>
                  </a:cubicBezTo>
                  <a:cubicBezTo>
                    <a:pt x="666641" y="102156"/>
                    <a:pt x="667572" y="101458"/>
                    <a:pt x="668503" y="101225"/>
                  </a:cubicBezTo>
                  <a:cubicBezTo>
                    <a:pt x="669202" y="100992"/>
                    <a:pt x="669667" y="101458"/>
                    <a:pt x="670365" y="101691"/>
                  </a:cubicBezTo>
                  <a:cubicBezTo>
                    <a:pt x="670133" y="102622"/>
                    <a:pt x="669900" y="103785"/>
                    <a:pt x="669667" y="104717"/>
                  </a:cubicBezTo>
                  <a:cubicBezTo>
                    <a:pt x="669667" y="105182"/>
                    <a:pt x="669202" y="105182"/>
                    <a:pt x="668969" y="105648"/>
                  </a:cubicBezTo>
                  <a:cubicBezTo>
                    <a:pt x="667339" y="108441"/>
                    <a:pt x="667107" y="108441"/>
                    <a:pt x="665244" y="106812"/>
                  </a:cubicBezTo>
                  <a:cubicBezTo>
                    <a:pt x="665012" y="107510"/>
                    <a:pt x="664313" y="108441"/>
                    <a:pt x="664081" y="109372"/>
                  </a:cubicBezTo>
                  <a:cubicBezTo>
                    <a:pt x="663150" y="113562"/>
                    <a:pt x="661287" y="115657"/>
                    <a:pt x="658960" y="117519"/>
                  </a:cubicBezTo>
                  <a:cubicBezTo>
                    <a:pt x="657796" y="118450"/>
                    <a:pt x="656632" y="119148"/>
                    <a:pt x="655934" y="120545"/>
                  </a:cubicBezTo>
                  <a:cubicBezTo>
                    <a:pt x="654537" y="122872"/>
                    <a:pt x="653373" y="122872"/>
                    <a:pt x="651977" y="120545"/>
                  </a:cubicBezTo>
                  <a:cubicBezTo>
                    <a:pt x="651278" y="122174"/>
                    <a:pt x="650813" y="123338"/>
                    <a:pt x="650115" y="124734"/>
                  </a:cubicBezTo>
                  <a:cubicBezTo>
                    <a:pt x="649882" y="125200"/>
                    <a:pt x="649882" y="125898"/>
                    <a:pt x="649649" y="125898"/>
                  </a:cubicBezTo>
                  <a:cubicBezTo>
                    <a:pt x="647089" y="127295"/>
                    <a:pt x="646856" y="131019"/>
                    <a:pt x="646158" y="134511"/>
                  </a:cubicBezTo>
                  <a:cubicBezTo>
                    <a:pt x="645925" y="135209"/>
                    <a:pt x="645692" y="135907"/>
                    <a:pt x="645227" y="136373"/>
                  </a:cubicBezTo>
                  <a:cubicBezTo>
                    <a:pt x="644063" y="137537"/>
                    <a:pt x="643597" y="138700"/>
                    <a:pt x="643830" y="140795"/>
                  </a:cubicBezTo>
                  <a:cubicBezTo>
                    <a:pt x="643830" y="141261"/>
                    <a:pt x="643132" y="142890"/>
                    <a:pt x="642899" y="143123"/>
                  </a:cubicBezTo>
                  <a:cubicBezTo>
                    <a:pt x="641037" y="143356"/>
                    <a:pt x="639175" y="143123"/>
                    <a:pt x="637313" y="143123"/>
                  </a:cubicBezTo>
                  <a:cubicBezTo>
                    <a:pt x="634752" y="143123"/>
                    <a:pt x="632192" y="143123"/>
                    <a:pt x="629631" y="143356"/>
                  </a:cubicBezTo>
                  <a:cubicBezTo>
                    <a:pt x="628235" y="143589"/>
                    <a:pt x="628002" y="145916"/>
                    <a:pt x="628933" y="147313"/>
                  </a:cubicBezTo>
                  <a:cubicBezTo>
                    <a:pt x="630097" y="148942"/>
                    <a:pt x="630097" y="150571"/>
                    <a:pt x="628933" y="152899"/>
                  </a:cubicBezTo>
                  <a:cubicBezTo>
                    <a:pt x="628700" y="152434"/>
                    <a:pt x="628235" y="152201"/>
                    <a:pt x="628002" y="151968"/>
                  </a:cubicBezTo>
                  <a:cubicBezTo>
                    <a:pt x="625907" y="148476"/>
                    <a:pt x="625674" y="148476"/>
                    <a:pt x="622648" y="151037"/>
                  </a:cubicBezTo>
                  <a:cubicBezTo>
                    <a:pt x="621252" y="152201"/>
                    <a:pt x="619855" y="152899"/>
                    <a:pt x="617760" y="154063"/>
                  </a:cubicBezTo>
                  <a:cubicBezTo>
                    <a:pt x="618459" y="161279"/>
                    <a:pt x="619390" y="169425"/>
                    <a:pt x="620088" y="178503"/>
                  </a:cubicBezTo>
                  <a:cubicBezTo>
                    <a:pt x="621252" y="177805"/>
                    <a:pt x="622648" y="177107"/>
                    <a:pt x="623812" y="176408"/>
                  </a:cubicBezTo>
                  <a:cubicBezTo>
                    <a:pt x="624976" y="177107"/>
                    <a:pt x="625907" y="177805"/>
                    <a:pt x="626838" y="178270"/>
                  </a:cubicBezTo>
                  <a:cubicBezTo>
                    <a:pt x="628467" y="178736"/>
                    <a:pt x="631493" y="183391"/>
                    <a:pt x="631493" y="185719"/>
                  </a:cubicBezTo>
                  <a:cubicBezTo>
                    <a:pt x="631493" y="186417"/>
                    <a:pt x="631028" y="186883"/>
                    <a:pt x="630795" y="187581"/>
                  </a:cubicBezTo>
                  <a:cubicBezTo>
                    <a:pt x="630562" y="188047"/>
                    <a:pt x="630330" y="188745"/>
                    <a:pt x="630562" y="189909"/>
                  </a:cubicBezTo>
                  <a:cubicBezTo>
                    <a:pt x="631028" y="189676"/>
                    <a:pt x="631493" y="189211"/>
                    <a:pt x="631959" y="188978"/>
                  </a:cubicBezTo>
                  <a:cubicBezTo>
                    <a:pt x="633821" y="187581"/>
                    <a:pt x="635218" y="189211"/>
                    <a:pt x="634752" y="192469"/>
                  </a:cubicBezTo>
                  <a:cubicBezTo>
                    <a:pt x="634287" y="197357"/>
                    <a:pt x="635450" y="200151"/>
                    <a:pt x="637778" y="202245"/>
                  </a:cubicBezTo>
                  <a:cubicBezTo>
                    <a:pt x="638942" y="203177"/>
                    <a:pt x="640106" y="204108"/>
                    <a:pt x="641270" y="205039"/>
                  </a:cubicBezTo>
                  <a:cubicBezTo>
                    <a:pt x="641735" y="203409"/>
                    <a:pt x="641968" y="202245"/>
                    <a:pt x="642201" y="200616"/>
                  </a:cubicBezTo>
                  <a:cubicBezTo>
                    <a:pt x="644063" y="202478"/>
                    <a:pt x="646390" y="202245"/>
                    <a:pt x="646623" y="207133"/>
                  </a:cubicBezTo>
                  <a:cubicBezTo>
                    <a:pt x="646623" y="208530"/>
                    <a:pt x="648253" y="209694"/>
                    <a:pt x="648951" y="211091"/>
                  </a:cubicBezTo>
                  <a:cubicBezTo>
                    <a:pt x="650347" y="213651"/>
                    <a:pt x="651744" y="216211"/>
                    <a:pt x="652675" y="219005"/>
                  </a:cubicBezTo>
                  <a:cubicBezTo>
                    <a:pt x="654537" y="224591"/>
                    <a:pt x="656167" y="230177"/>
                    <a:pt x="657796" y="235764"/>
                  </a:cubicBezTo>
                  <a:cubicBezTo>
                    <a:pt x="660124" y="243445"/>
                    <a:pt x="658029" y="253221"/>
                    <a:pt x="653373" y="257644"/>
                  </a:cubicBezTo>
                  <a:cubicBezTo>
                    <a:pt x="651046" y="259739"/>
                    <a:pt x="648951" y="262066"/>
                    <a:pt x="646623" y="264394"/>
                  </a:cubicBezTo>
                  <a:cubicBezTo>
                    <a:pt x="645925" y="265092"/>
                    <a:pt x="645227" y="266256"/>
                    <a:pt x="644761" y="267653"/>
                  </a:cubicBezTo>
                  <a:cubicBezTo>
                    <a:pt x="642433" y="276265"/>
                    <a:pt x="641735" y="285343"/>
                    <a:pt x="641735" y="294421"/>
                  </a:cubicBezTo>
                  <a:cubicBezTo>
                    <a:pt x="641735" y="298145"/>
                    <a:pt x="641735" y="301869"/>
                    <a:pt x="641502" y="305594"/>
                  </a:cubicBezTo>
                  <a:cubicBezTo>
                    <a:pt x="640804" y="311878"/>
                    <a:pt x="638011" y="315137"/>
                    <a:pt x="634985" y="317697"/>
                  </a:cubicBezTo>
                  <a:cubicBezTo>
                    <a:pt x="634519" y="318163"/>
                    <a:pt x="633588" y="318163"/>
                    <a:pt x="633356" y="318861"/>
                  </a:cubicBezTo>
                  <a:cubicBezTo>
                    <a:pt x="631959" y="321887"/>
                    <a:pt x="630562" y="321189"/>
                    <a:pt x="628700" y="319792"/>
                  </a:cubicBezTo>
                  <a:cubicBezTo>
                    <a:pt x="626373" y="318163"/>
                    <a:pt x="623812" y="317232"/>
                    <a:pt x="621717" y="321422"/>
                  </a:cubicBezTo>
                  <a:cubicBezTo>
                    <a:pt x="619855" y="324680"/>
                    <a:pt x="619157" y="324447"/>
                    <a:pt x="617295" y="321189"/>
                  </a:cubicBezTo>
                  <a:cubicBezTo>
                    <a:pt x="615898" y="318861"/>
                    <a:pt x="614501" y="319327"/>
                    <a:pt x="613105" y="321887"/>
                  </a:cubicBezTo>
                  <a:cubicBezTo>
                    <a:pt x="612174" y="319094"/>
                    <a:pt x="611243" y="317232"/>
                    <a:pt x="609846" y="320723"/>
                  </a:cubicBezTo>
                  <a:cubicBezTo>
                    <a:pt x="609614" y="321422"/>
                    <a:pt x="608682" y="321422"/>
                    <a:pt x="608217" y="322120"/>
                  </a:cubicBezTo>
                  <a:cubicBezTo>
                    <a:pt x="607518" y="323051"/>
                    <a:pt x="606820" y="324215"/>
                    <a:pt x="606587" y="325378"/>
                  </a:cubicBezTo>
                  <a:cubicBezTo>
                    <a:pt x="606122" y="327473"/>
                    <a:pt x="605889" y="329801"/>
                    <a:pt x="604260" y="329103"/>
                  </a:cubicBezTo>
                  <a:cubicBezTo>
                    <a:pt x="603794" y="328870"/>
                    <a:pt x="603562" y="326542"/>
                    <a:pt x="603329" y="325146"/>
                  </a:cubicBezTo>
                  <a:cubicBezTo>
                    <a:pt x="602863" y="326775"/>
                    <a:pt x="602165" y="328637"/>
                    <a:pt x="601467" y="330499"/>
                  </a:cubicBezTo>
                  <a:cubicBezTo>
                    <a:pt x="601234" y="330499"/>
                    <a:pt x="601001" y="330267"/>
                    <a:pt x="600768" y="330267"/>
                  </a:cubicBezTo>
                  <a:cubicBezTo>
                    <a:pt x="600768" y="329103"/>
                    <a:pt x="600536" y="327706"/>
                    <a:pt x="600768" y="326542"/>
                  </a:cubicBezTo>
                  <a:cubicBezTo>
                    <a:pt x="601001" y="324447"/>
                    <a:pt x="601234" y="322585"/>
                    <a:pt x="601234" y="320491"/>
                  </a:cubicBezTo>
                  <a:cubicBezTo>
                    <a:pt x="601467" y="316999"/>
                    <a:pt x="600303" y="315602"/>
                    <a:pt x="598208" y="314439"/>
                  </a:cubicBezTo>
                  <a:cubicBezTo>
                    <a:pt x="597510" y="318163"/>
                    <a:pt x="596811" y="321654"/>
                    <a:pt x="596113" y="325146"/>
                  </a:cubicBezTo>
                  <a:cubicBezTo>
                    <a:pt x="595880" y="326542"/>
                    <a:pt x="595415" y="328172"/>
                    <a:pt x="594949" y="328637"/>
                  </a:cubicBezTo>
                  <a:cubicBezTo>
                    <a:pt x="594484" y="329103"/>
                    <a:pt x="593553" y="328172"/>
                    <a:pt x="592621" y="328172"/>
                  </a:cubicBezTo>
                  <a:cubicBezTo>
                    <a:pt x="591225" y="328172"/>
                    <a:pt x="589596" y="328172"/>
                    <a:pt x="587966" y="327939"/>
                  </a:cubicBezTo>
                  <a:cubicBezTo>
                    <a:pt x="586570" y="327706"/>
                    <a:pt x="585639" y="329801"/>
                    <a:pt x="586337" y="332129"/>
                  </a:cubicBezTo>
                  <a:cubicBezTo>
                    <a:pt x="586570" y="333293"/>
                    <a:pt x="587268" y="334456"/>
                    <a:pt x="587734" y="335853"/>
                  </a:cubicBezTo>
                  <a:cubicBezTo>
                    <a:pt x="588665" y="338646"/>
                    <a:pt x="588432" y="341207"/>
                    <a:pt x="586570" y="341439"/>
                  </a:cubicBezTo>
                  <a:cubicBezTo>
                    <a:pt x="584242" y="341672"/>
                    <a:pt x="583776" y="344698"/>
                    <a:pt x="582613" y="346793"/>
                  </a:cubicBezTo>
                  <a:cubicBezTo>
                    <a:pt x="582380" y="347491"/>
                    <a:pt x="581914" y="348190"/>
                    <a:pt x="581216" y="349586"/>
                  </a:cubicBezTo>
                  <a:cubicBezTo>
                    <a:pt x="580983" y="348190"/>
                    <a:pt x="580751" y="347258"/>
                    <a:pt x="580983" y="346793"/>
                  </a:cubicBezTo>
                  <a:cubicBezTo>
                    <a:pt x="582147" y="343302"/>
                    <a:pt x="580285" y="340043"/>
                    <a:pt x="580285" y="336551"/>
                  </a:cubicBezTo>
                  <a:cubicBezTo>
                    <a:pt x="580285" y="335853"/>
                    <a:pt x="579121" y="334224"/>
                    <a:pt x="578656" y="333991"/>
                  </a:cubicBezTo>
                  <a:cubicBezTo>
                    <a:pt x="577026" y="333525"/>
                    <a:pt x="577026" y="331896"/>
                    <a:pt x="577492" y="330267"/>
                  </a:cubicBezTo>
                  <a:cubicBezTo>
                    <a:pt x="577957" y="328870"/>
                    <a:pt x="578888" y="327706"/>
                    <a:pt x="579121" y="326310"/>
                  </a:cubicBezTo>
                  <a:cubicBezTo>
                    <a:pt x="579354" y="325146"/>
                    <a:pt x="579354" y="322353"/>
                    <a:pt x="579121" y="322353"/>
                  </a:cubicBezTo>
                  <a:cubicBezTo>
                    <a:pt x="575862" y="320956"/>
                    <a:pt x="576561" y="316068"/>
                    <a:pt x="575862" y="312576"/>
                  </a:cubicBezTo>
                  <a:cubicBezTo>
                    <a:pt x="575630" y="311645"/>
                    <a:pt x="575630" y="310481"/>
                    <a:pt x="575630" y="309550"/>
                  </a:cubicBezTo>
                  <a:cubicBezTo>
                    <a:pt x="575630" y="305594"/>
                    <a:pt x="573768" y="305361"/>
                    <a:pt x="572371" y="305128"/>
                  </a:cubicBezTo>
                  <a:cubicBezTo>
                    <a:pt x="571673" y="304895"/>
                    <a:pt x="570974" y="306525"/>
                    <a:pt x="570276" y="307688"/>
                  </a:cubicBezTo>
                  <a:cubicBezTo>
                    <a:pt x="568181" y="310714"/>
                    <a:pt x="568879" y="313973"/>
                    <a:pt x="570276" y="317232"/>
                  </a:cubicBezTo>
                  <a:cubicBezTo>
                    <a:pt x="571207" y="320025"/>
                    <a:pt x="572138" y="323051"/>
                    <a:pt x="572837" y="325844"/>
                  </a:cubicBezTo>
                  <a:cubicBezTo>
                    <a:pt x="573535" y="328405"/>
                    <a:pt x="572837" y="331896"/>
                    <a:pt x="571207" y="333758"/>
                  </a:cubicBezTo>
                  <a:cubicBezTo>
                    <a:pt x="569810" y="335155"/>
                    <a:pt x="569112" y="336551"/>
                    <a:pt x="569810" y="339577"/>
                  </a:cubicBezTo>
                  <a:cubicBezTo>
                    <a:pt x="570043" y="340741"/>
                    <a:pt x="569810" y="342371"/>
                    <a:pt x="569578" y="343534"/>
                  </a:cubicBezTo>
                  <a:cubicBezTo>
                    <a:pt x="569345" y="344233"/>
                    <a:pt x="568879" y="344931"/>
                    <a:pt x="568647" y="345629"/>
                  </a:cubicBezTo>
                  <a:cubicBezTo>
                    <a:pt x="568181" y="344931"/>
                    <a:pt x="567250" y="344000"/>
                    <a:pt x="567250" y="343534"/>
                  </a:cubicBezTo>
                  <a:cubicBezTo>
                    <a:pt x="567948" y="338646"/>
                    <a:pt x="565621" y="334456"/>
                    <a:pt x="565621" y="329801"/>
                  </a:cubicBezTo>
                  <a:cubicBezTo>
                    <a:pt x="565621" y="326077"/>
                    <a:pt x="565388" y="322353"/>
                    <a:pt x="565155" y="318628"/>
                  </a:cubicBezTo>
                  <a:cubicBezTo>
                    <a:pt x="565155" y="317697"/>
                    <a:pt x="564922" y="316533"/>
                    <a:pt x="564457" y="315835"/>
                  </a:cubicBezTo>
                  <a:cubicBezTo>
                    <a:pt x="563060" y="313508"/>
                    <a:pt x="561431" y="311645"/>
                    <a:pt x="559569" y="309085"/>
                  </a:cubicBezTo>
                  <a:cubicBezTo>
                    <a:pt x="559336" y="309783"/>
                    <a:pt x="558638" y="310947"/>
                    <a:pt x="558405" y="312344"/>
                  </a:cubicBezTo>
                  <a:cubicBezTo>
                    <a:pt x="557940" y="314439"/>
                    <a:pt x="557241" y="314671"/>
                    <a:pt x="556077" y="313740"/>
                  </a:cubicBezTo>
                  <a:cubicBezTo>
                    <a:pt x="555379" y="313042"/>
                    <a:pt x="554448" y="313042"/>
                    <a:pt x="553982" y="312111"/>
                  </a:cubicBezTo>
                  <a:cubicBezTo>
                    <a:pt x="553284" y="311413"/>
                    <a:pt x="552819" y="310016"/>
                    <a:pt x="552586" y="309085"/>
                  </a:cubicBezTo>
                  <a:cubicBezTo>
                    <a:pt x="552353" y="306757"/>
                    <a:pt x="552353" y="304430"/>
                    <a:pt x="551888" y="302335"/>
                  </a:cubicBezTo>
                  <a:cubicBezTo>
                    <a:pt x="551655" y="300705"/>
                    <a:pt x="550957" y="299309"/>
                    <a:pt x="549560" y="300007"/>
                  </a:cubicBezTo>
                  <a:cubicBezTo>
                    <a:pt x="548396" y="300705"/>
                    <a:pt x="548163" y="299542"/>
                    <a:pt x="548163" y="297912"/>
                  </a:cubicBezTo>
                  <a:cubicBezTo>
                    <a:pt x="548163" y="295119"/>
                    <a:pt x="548396" y="292093"/>
                    <a:pt x="548163" y="289300"/>
                  </a:cubicBezTo>
                  <a:cubicBezTo>
                    <a:pt x="547930" y="287670"/>
                    <a:pt x="547232" y="286041"/>
                    <a:pt x="546534" y="284645"/>
                  </a:cubicBezTo>
                  <a:cubicBezTo>
                    <a:pt x="546068" y="283714"/>
                    <a:pt x="545370" y="283248"/>
                    <a:pt x="545370" y="282550"/>
                  </a:cubicBezTo>
                  <a:cubicBezTo>
                    <a:pt x="545137" y="280222"/>
                    <a:pt x="544905" y="277662"/>
                    <a:pt x="544672" y="275334"/>
                  </a:cubicBezTo>
                  <a:cubicBezTo>
                    <a:pt x="543974" y="275567"/>
                    <a:pt x="543275" y="275334"/>
                    <a:pt x="542810" y="276032"/>
                  </a:cubicBezTo>
                  <a:cubicBezTo>
                    <a:pt x="541646" y="277894"/>
                    <a:pt x="541879" y="279989"/>
                    <a:pt x="542810" y="281153"/>
                  </a:cubicBezTo>
                  <a:cubicBezTo>
                    <a:pt x="543043" y="286972"/>
                    <a:pt x="539784" y="290231"/>
                    <a:pt x="540482" y="295817"/>
                  </a:cubicBezTo>
                  <a:cubicBezTo>
                    <a:pt x="539784" y="296981"/>
                    <a:pt x="539085" y="298145"/>
                    <a:pt x="538154" y="299774"/>
                  </a:cubicBezTo>
                  <a:cubicBezTo>
                    <a:pt x="536758" y="297912"/>
                    <a:pt x="537223" y="295352"/>
                    <a:pt x="537922" y="293955"/>
                  </a:cubicBezTo>
                  <a:cubicBezTo>
                    <a:pt x="539318" y="290697"/>
                    <a:pt x="537689" y="288136"/>
                    <a:pt x="537689" y="285110"/>
                  </a:cubicBezTo>
                  <a:cubicBezTo>
                    <a:pt x="536060" y="284412"/>
                    <a:pt x="536292" y="291162"/>
                    <a:pt x="534197" y="286507"/>
                  </a:cubicBezTo>
                  <a:cubicBezTo>
                    <a:pt x="533732" y="287205"/>
                    <a:pt x="533266" y="287670"/>
                    <a:pt x="532568" y="288369"/>
                  </a:cubicBezTo>
                  <a:cubicBezTo>
                    <a:pt x="532335" y="287903"/>
                    <a:pt x="532102" y="287670"/>
                    <a:pt x="532102" y="287438"/>
                  </a:cubicBezTo>
                  <a:cubicBezTo>
                    <a:pt x="532102" y="282317"/>
                    <a:pt x="529542" y="280687"/>
                    <a:pt x="527447" y="278593"/>
                  </a:cubicBezTo>
                  <a:cubicBezTo>
                    <a:pt x="525818" y="276963"/>
                    <a:pt x="524421" y="278127"/>
                    <a:pt x="523956" y="280920"/>
                  </a:cubicBezTo>
                  <a:cubicBezTo>
                    <a:pt x="523490" y="285343"/>
                    <a:pt x="523257" y="289765"/>
                    <a:pt x="522559" y="294188"/>
                  </a:cubicBezTo>
                  <a:cubicBezTo>
                    <a:pt x="522326" y="295352"/>
                    <a:pt x="521395" y="296050"/>
                    <a:pt x="520930" y="297214"/>
                  </a:cubicBezTo>
                  <a:cubicBezTo>
                    <a:pt x="520697" y="295817"/>
                    <a:pt x="519999" y="294421"/>
                    <a:pt x="519999" y="293024"/>
                  </a:cubicBezTo>
                  <a:cubicBezTo>
                    <a:pt x="519766" y="290231"/>
                    <a:pt x="519766" y="287438"/>
                    <a:pt x="519533" y="284877"/>
                  </a:cubicBezTo>
                  <a:cubicBezTo>
                    <a:pt x="519533" y="284179"/>
                    <a:pt x="518835" y="283015"/>
                    <a:pt x="518835" y="283015"/>
                  </a:cubicBezTo>
                  <a:cubicBezTo>
                    <a:pt x="515809" y="283946"/>
                    <a:pt x="513481" y="279291"/>
                    <a:pt x="510455" y="279989"/>
                  </a:cubicBezTo>
                  <a:cubicBezTo>
                    <a:pt x="508593" y="280455"/>
                    <a:pt x="506731" y="280455"/>
                    <a:pt x="504869" y="280687"/>
                  </a:cubicBezTo>
                  <a:cubicBezTo>
                    <a:pt x="504403" y="280687"/>
                    <a:pt x="503938" y="280455"/>
                    <a:pt x="503472" y="279756"/>
                  </a:cubicBezTo>
                  <a:cubicBezTo>
                    <a:pt x="503938" y="279524"/>
                    <a:pt x="504403" y="279524"/>
                    <a:pt x="504869" y="279058"/>
                  </a:cubicBezTo>
                  <a:cubicBezTo>
                    <a:pt x="505334" y="278593"/>
                    <a:pt x="506266" y="277662"/>
                    <a:pt x="506266" y="277429"/>
                  </a:cubicBezTo>
                  <a:cubicBezTo>
                    <a:pt x="505800" y="276265"/>
                    <a:pt x="505334" y="274403"/>
                    <a:pt x="504636" y="274403"/>
                  </a:cubicBezTo>
                  <a:cubicBezTo>
                    <a:pt x="503472" y="274170"/>
                    <a:pt x="502076" y="274403"/>
                    <a:pt x="501145" y="275334"/>
                  </a:cubicBezTo>
                  <a:cubicBezTo>
                    <a:pt x="500446" y="276032"/>
                    <a:pt x="500446" y="278127"/>
                    <a:pt x="500679" y="280222"/>
                  </a:cubicBezTo>
                  <a:cubicBezTo>
                    <a:pt x="499981" y="280687"/>
                    <a:pt x="499283" y="281153"/>
                    <a:pt x="498817" y="281619"/>
                  </a:cubicBezTo>
                  <a:cubicBezTo>
                    <a:pt x="497886" y="282084"/>
                    <a:pt x="496955" y="281851"/>
                    <a:pt x="497188" y="279756"/>
                  </a:cubicBezTo>
                  <a:cubicBezTo>
                    <a:pt x="497420" y="276731"/>
                    <a:pt x="496257" y="275799"/>
                    <a:pt x="494394" y="275567"/>
                  </a:cubicBezTo>
                  <a:cubicBezTo>
                    <a:pt x="492300" y="275101"/>
                    <a:pt x="489972" y="274868"/>
                    <a:pt x="487644" y="274170"/>
                  </a:cubicBezTo>
                  <a:cubicBezTo>
                    <a:pt x="489274" y="273472"/>
                    <a:pt x="490903" y="272773"/>
                    <a:pt x="492532" y="272075"/>
                  </a:cubicBezTo>
                  <a:cubicBezTo>
                    <a:pt x="491369" y="269748"/>
                    <a:pt x="490437" y="269748"/>
                    <a:pt x="489274" y="270213"/>
                  </a:cubicBezTo>
                  <a:cubicBezTo>
                    <a:pt x="487179" y="271377"/>
                    <a:pt x="485317" y="273006"/>
                    <a:pt x="482989" y="273239"/>
                  </a:cubicBezTo>
                  <a:cubicBezTo>
                    <a:pt x="479497" y="273472"/>
                    <a:pt x="475773" y="272773"/>
                    <a:pt x="472282" y="272308"/>
                  </a:cubicBezTo>
                  <a:cubicBezTo>
                    <a:pt x="471351" y="272075"/>
                    <a:pt x="470187" y="271610"/>
                    <a:pt x="469256" y="271842"/>
                  </a:cubicBezTo>
                  <a:cubicBezTo>
                    <a:pt x="468557" y="271842"/>
                    <a:pt x="468092" y="273006"/>
                    <a:pt x="467626" y="273704"/>
                  </a:cubicBezTo>
                  <a:cubicBezTo>
                    <a:pt x="468092" y="274170"/>
                    <a:pt x="468557" y="274868"/>
                    <a:pt x="469256" y="275334"/>
                  </a:cubicBezTo>
                  <a:cubicBezTo>
                    <a:pt x="469489" y="275567"/>
                    <a:pt x="469721" y="275799"/>
                    <a:pt x="469954" y="276032"/>
                  </a:cubicBezTo>
                  <a:cubicBezTo>
                    <a:pt x="469256" y="278360"/>
                    <a:pt x="468092" y="277894"/>
                    <a:pt x="466928" y="277429"/>
                  </a:cubicBezTo>
                  <a:cubicBezTo>
                    <a:pt x="464833" y="276731"/>
                    <a:pt x="462971" y="276032"/>
                    <a:pt x="460876" y="275567"/>
                  </a:cubicBezTo>
                  <a:cubicBezTo>
                    <a:pt x="460411" y="275567"/>
                    <a:pt x="459479" y="276265"/>
                    <a:pt x="459247" y="276963"/>
                  </a:cubicBezTo>
                  <a:cubicBezTo>
                    <a:pt x="458781" y="278360"/>
                    <a:pt x="458548" y="280455"/>
                    <a:pt x="457152" y="279058"/>
                  </a:cubicBezTo>
                  <a:cubicBezTo>
                    <a:pt x="456454" y="278360"/>
                    <a:pt x="456454" y="276265"/>
                    <a:pt x="456454" y="274636"/>
                  </a:cubicBezTo>
                  <a:cubicBezTo>
                    <a:pt x="455523" y="273472"/>
                    <a:pt x="454359" y="272075"/>
                    <a:pt x="453428" y="271377"/>
                  </a:cubicBezTo>
                  <a:cubicBezTo>
                    <a:pt x="452729" y="270911"/>
                    <a:pt x="451565" y="270679"/>
                    <a:pt x="450867" y="270911"/>
                  </a:cubicBezTo>
                  <a:cubicBezTo>
                    <a:pt x="449703" y="271377"/>
                    <a:pt x="448772" y="272308"/>
                    <a:pt x="447376" y="270446"/>
                  </a:cubicBezTo>
                  <a:cubicBezTo>
                    <a:pt x="446445" y="269049"/>
                    <a:pt x="444815" y="270213"/>
                    <a:pt x="445048" y="272541"/>
                  </a:cubicBezTo>
                  <a:cubicBezTo>
                    <a:pt x="445048" y="275334"/>
                    <a:pt x="444117" y="276032"/>
                    <a:pt x="442488" y="276032"/>
                  </a:cubicBezTo>
                  <a:cubicBezTo>
                    <a:pt x="441324" y="276032"/>
                    <a:pt x="439927" y="275799"/>
                    <a:pt x="438996" y="276265"/>
                  </a:cubicBezTo>
                  <a:cubicBezTo>
                    <a:pt x="436668" y="277196"/>
                    <a:pt x="434806" y="278825"/>
                    <a:pt x="432246" y="275101"/>
                  </a:cubicBezTo>
                  <a:cubicBezTo>
                    <a:pt x="432013" y="274636"/>
                    <a:pt x="430849" y="275799"/>
                    <a:pt x="429918" y="276032"/>
                  </a:cubicBezTo>
                  <a:cubicBezTo>
                    <a:pt x="428754" y="276265"/>
                    <a:pt x="427591" y="276963"/>
                    <a:pt x="426660" y="276498"/>
                  </a:cubicBezTo>
                  <a:cubicBezTo>
                    <a:pt x="423168" y="275334"/>
                    <a:pt x="419677" y="273937"/>
                    <a:pt x="416185" y="272308"/>
                  </a:cubicBezTo>
                  <a:cubicBezTo>
                    <a:pt x="414323" y="271610"/>
                    <a:pt x="413159" y="271377"/>
                    <a:pt x="412926" y="274403"/>
                  </a:cubicBezTo>
                  <a:cubicBezTo>
                    <a:pt x="412926" y="275334"/>
                    <a:pt x="411763" y="276265"/>
                    <a:pt x="411064" y="276265"/>
                  </a:cubicBezTo>
                  <a:cubicBezTo>
                    <a:pt x="409435" y="276498"/>
                    <a:pt x="407806" y="275799"/>
                    <a:pt x="406176" y="275567"/>
                  </a:cubicBezTo>
                  <a:cubicBezTo>
                    <a:pt x="405478" y="275567"/>
                    <a:pt x="405012" y="275334"/>
                    <a:pt x="404314" y="275334"/>
                  </a:cubicBezTo>
                  <a:cubicBezTo>
                    <a:pt x="404780" y="276498"/>
                    <a:pt x="405245" y="277662"/>
                    <a:pt x="405711" y="278593"/>
                  </a:cubicBezTo>
                  <a:cubicBezTo>
                    <a:pt x="404780" y="278593"/>
                    <a:pt x="404081" y="278360"/>
                    <a:pt x="402918" y="278360"/>
                  </a:cubicBezTo>
                  <a:cubicBezTo>
                    <a:pt x="402918" y="273239"/>
                    <a:pt x="400823" y="271377"/>
                    <a:pt x="397797" y="271377"/>
                  </a:cubicBezTo>
                  <a:cubicBezTo>
                    <a:pt x="397797" y="270911"/>
                    <a:pt x="397797" y="270679"/>
                    <a:pt x="397797" y="270446"/>
                  </a:cubicBezTo>
                  <a:cubicBezTo>
                    <a:pt x="398029" y="269515"/>
                    <a:pt x="398495" y="268816"/>
                    <a:pt x="398728" y="267885"/>
                  </a:cubicBezTo>
                  <a:cubicBezTo>
                    <a:pt x="397564" y="267420"/>
                    <a:pt x="396400" y="266721"/>
                    <a:pt x="395469" y="266954"/>
                  </a:cubicBezTo>
                  <a:cubicBezTo>
                    <a:pt x="394538" y="267187"/>
                    <a:pt x="394538" y="268351"/>
                    <a:pt x="395004" y="269980"/>
                  </a:cubicBezTo>
                  <a:cubicBezTo>
                    <a:pt x="395236" y="271610"/>
                    <a:pt x="395004" y="273704"/>
                    <a:pt x="394538" y="275334"/>
                  </a:cubicBezTo>
                  <a:cubicBezTo>
                    <a:pt x="394072" y="276498"/>
                    <a:pt x="393607" y="277894"/>
                    <a:pt x="391977" y="276731"/>
                  </a:cubicBezTo>
                  <a:cubicBezTo>
                    <a:pt x="390814" y="275799"/>
                    <a:pt x="390581" y="276963"/>
                    <a:pt x="390581" y="278593"/>
                  </a:cubicBezTo>
                  <a:cubicBezTo>
                    <a:pt x="390581" y="279291"/>
                    <a:pt x="390115" y="280455"/>
                    <a:pt x="389650" y="280455"/>
                  </a:cubicBezTo>
                  <a:cubicBezTo>
                    <a:pt x="388952" y="280455"/>
                    <a:pt x="387788" y="279756"/>
                    <a:pt x="387555" y="278825"/>
                  </a:cubicBezTo>
                  <a:cubicBezTo>
                    <a:pt x="385926" y="275101"/>
                    <a:pt x="383831" y="272541"/>
                    <a:pt x="381038" y="271610"/>
                  </a:cubicBezTo>
                  <a:cubicBezTo>
                    <a:pt x="379874" y="271377"/>
                    <a:pt x="379175" y="270911"/>
                    <a:pt x="378710" y="269049"/>
                  </a:cubicBezTo>
                  <a:cubicBezTo>
                    <a:pt x="378710" y="268584"/>
                    <a:pt x="377779" y="267653"/>
                    <a:pt x="377313" y="267653"/>
                  </a:cubicBezTo>
                  <a:cubicBezTo>
                    <a:pt x="374753" y="267420"/>
                    <a:pt x="372425" y="267187"/>
                    <a:pt x="369865" y="267187"/>
                  </a:cubicBezTo>
                  <a:cubicBezTo>
                    <a:pt x="368003" y="266954"/>
                    <a:pt x="365908" y="266721"/>
                    <a:pt x="364046" y="266721"/>
                  </a:cubicBezTo>
                  <a:cubicBezTo>
                    <a:pt x="362183" y="266721"/>
                    <a:pt x="360321" y="266954"/>
                    <a:pt x="358692" y="267187"/>
                  </a:cubicBezTo>
                  <a:cubicBezTo>
                    <a:pt x="357063" y="267420"/>
                    <a:pt x="355899" y="267420"/>
                    <a:pt x="354037" y="266489"/>
                  </a:cubicBezTo>
                  <a:cubicBezTo>
                    <a:pt x="352175" y="265558"/>
                    <a:pt x="349847" y="266489"/>
                    <a:pt x="347985" y="265558"/>
                  </a:cubicBezTo>
                  <a:cubicBezTo>
                    <a:pt x="344726" y="264161"/>
                    <a:pt x="342399" y="266256"/>
                    <a:pt x="339605" y="265790"/>
                  </a:cubicBezTo>
                  <a:cubicBezTo>
                    <a:pt x="336114" y="265325"/>
                    <a:pt x="332389" y="264394"/>
                    <a:pt x="328898" y="263696"/>
                  </a:cubicBezTo>
                  <a:cubicBezTo>
                    <a:pt x="328433" y="263696"/>
                    <a:pt x="328200" y="263230"/>
                    <a:pt x="327734" y="262997"/>
                  </a:cubicBezTo>
                  <a:cubicBezTo>
                    <a:pt x="327734" y="261601"/>
                    <a:pt x="327734" y="260437"/>
                    <a:pt x="329364" y="261135"/>
                  </a:cubicBezTo>
                  <a:cubicBezTo>
                    <a:pt x="330062" y="261368"/>
                    <a:pt x="330993" y="260670"/>
                    <a:pt x="331458" y="259971"/>
                  </a:cubicBezTo>
                  <a:cubicBezTo>
                    <a:pt x="327501" y="259040"/>
                    <a:pt x="327501" y="259040"/>
                    <a:pt x="325174" y="260902"/>
                  </a:cubicBezTo>
                  <a:cubicBezTo>
                    <a:pt x="325174" y="259971"/>
                    <a:pt x="324941" y="259273"/>
                    <a:pt x="324941" y="258575"/>
                  </a:cubicBezTo>
                  <a:cubicBezTo>
                    <a:pt x="324708" y="257876"/>
                    <a:pt x="324708" y="256945"/>
                    <a:pt x="324475" y="256713"/>
                  </a:cubicBezTo>
                  <a:cubicBezTo>
                    <a:pt x="323312" y="255316"/>
                    <a:pt x="321682" y="254385"/>
                    <a:pt x="322381" y="252290"/>
                  </a:cubicBezTo>
                  <a:cubicBezTo>
                    <a:pt x="322381" y="252290"/>
                    <a:pt x="320984" y="251126"/>
                    <a:pt x="320286" y="250661"/>
                  </a:cubicBezTo>
                  <a:cubicBezTo>
                    <a:pt x="320053" y="251359"/>
                    <a:pt x="320053" y="251824"/>
                    <a:pt x="319820" y="252523"/>
                  </a:cubicBezTo>
                  <a:cubicBezTo>
                    <a:pt x="319820" y="252756"/>
                    <a:pt x="320053" y="253221"/>
                    <a:pt x="320518" y="254618"/>
                  </a:cubicBezTo>
                  <a:cubicBezTo>
                    <a:pt x="319355" y="254152"/>
                    <a:pt x="318656" y="253687"/>
                    <a:pt x="317725" y="253454"/>
                  </a:cubicBezTo>
                  <a:cubicBezTo>
                    <a:pt x="317725" y="253221"/>
                    <a:pt x="317725" y="253221"/>
                    <a:pt x="317725" y="252988"/>
                  </a:cubicBezTo>
                  <a:cubicBezTo>
                    <a:pt x="317027" y="253221"/>
                    <a:pt x="316561" y="253687"/>
                    <a:pt x="316096" y="253919"/>
                  </a:cubicBezTo>
                  <a:cubicBezTo>
                    <a:pt x="315863" y="252290"/>
                    <a:pt x="315630" y="251126"/>
                    <a:pt x="315630" y="249730"/>
                  </a:cubicBezTo>
                  <a:cubicBezTo>
                    <a:pt x="314001" y="249962"/>
                    <a:pt x="312372" y="250195"/>
                    <a:pt x="310975" y="250428"/>
                  </a:cubicBezTo>
                  <a:cubicBezTo>
                    <a:pt x="310509" y="249730"/>
                    <a:pt x="310044" y="248566"/>
                    <a:pt x="309578" y="248333"/>
                  </a:cubicBezTo>
                  <a:cubicBezTo>
                    <a:pt x="309113" y="248100"/>
                    <a:pt x="308647" y="249031"/>
                    <a:pt x="307949" y="249264"/>
                  </a:cubicBezTo>
                  <a:cubicBezTo>
                    <a:pt x="307251" y="249497"/>
                    <a:pt x="306320" y="249730"/>
                    <a:pt x="305156" y="249730"/>
                  </a:cubicBezTo>
                  <a:lnTo>
                    <a:pt x="308086" y="252717"/>
                  </a:lnTo>
                  <a:lnTo>
                    <a:pt x="305854" y="251824"/>
                  </a:lnTo>
                  <a:cubicBezTo>
                    <a:pt x="305854" y="252290"/>
                    <a:pt x="305854" y="252988"/>
                    <a:pt x="305854" y="253454"/>
                  </a:cubicBezTo>
                  <a:cubicBezTo>
                    <a:pt x="306785" y="253687"/>
                    <a:pt x="307716" y="253919"/>
                    <a:pt x="308647" y="254385"/>
                  </a:cubicBezTo>
                  <a:lnTo>
                    <a:pt x="308206" y="252839"/>
                  </a:lnTo>
                  <a:lnTo>
                    <a:pt x="317027" y="261834"/>
                  </a:lnTo>
                  <a:cubicBezTo>
                    <a:pt x="316096" y="264394"/>
                    <a:pt x="313768" y="265325"/>
                    <a:pt x="311208" y="263696"/>
                  </a:cubicBezTo>
                  <a:cubicBezTo>
                    <a:pt x="309113" y="262299"/>
                    <a:pt x="307018" y="261135"/>
                    <a:pt x="304923" y="261601"/>
                  </a:cubicBezTo>
                  <a:cubicBezTo>
                    <a:pt x="303759" y="261834"/>
                    <a:pt x="301664" y="259971"/>
                    <a:pt x="300966" y="260437"/>
                  </a:cubicBezTo>
                  <a:cubicBezTo>
                    <a:pt x="298406" y="262066"/>
                    <a:pt x="295380" y="258807"/>
                    <a:pt x="292819" y="259273"/>
                  </a:cubicBezTo>
                  <a:cubicBezTo>
                    <a:pt x="292587" y="259273"/>
                    <a:pt x="292121" y="259273"/>
                    <a:pt x="292121" y="259040"/>
                  </a:cubicBezTo>
                  <a:cubicBezTo>
                    <a:pt x="290957" y="257411"/>
                    <a:pt x="289793" y="255316"/>
                    <a:pt x="288397" y="253919"/>
                  </a:cubicBezTo>
                  <a:cubicBezTo>
                    <a:pt x="286767" y="252523"/>
                    <a:pt x="285138" y="251592"/>
                    <a:pt x="283276" y="250428"/>
                  </a:cubicBezTo>
                  <a:cubicBezTo>
                    <a:pt x="282345" y="249962"/>
                    <a:pt x="281181" y="249730"/>
                    <a:pt x="280250" y="249497"/>
                  </a:cubicBezTo>
                  <a:cubicBezTo>
                    <a:pt x="279319" y="249264"/>
                    <a:pt x="278388" y="249264"/>
                    <a:pt x="277457" y="249264"/>
                  </a:cubicBezTo>
                  <a:cubicBezTo>
                    <a:pt x="276526" y="249264"/>
                    <a:pt x="275595" y="249264"/>
                    <a:pt x="274664" y="249730"/>
                  </a:cubicBezTo>
                  <a:cubicBezTo>
                    <a:pt x="276526" y="250428"/>
                    <a:pt x="278155" y="250893"/>
                    <a:pt x="280017" y="251592"/>
                  </a:cubicBezTo>
                  <a:cubicBezTo>
                    <a:pt x="280948" y="251824"/>
                    <a:pt x="281879" y="252290"/>
                    <a:pt x="282578" y="252756"/>
                  </a:cubicBezTo>
                  <a:cubicBezTo>
                    <a:pt x="283742" y="253454"/>
                    <a:pt x="284905" y="254385"/>
                    <a:pt x="286069" y="255316"/>
                  </a:cubicBezTo>
                  <a:cubicBezTo>
                    <a:pt x="286535" y="255782"/>
                    <a:pt x="287000" y="256247"/>
                    <a:pt x="287466" y="256713"/>
                  </a:cubicBezTo>
                  <a:cubicBezTo>
                    <a:pt x="287000" y="256945"/>
                    <a:pt x="286535" y="257178"/>
                    <a:pt x="286069" y="257411"/>
                  </a:cubicBezTo>
                  <a:cubicBezTo>
                    <a:pt x="285836" y="257411"/>
                    <a:pt x="285371" y="257178"/>
                    <a:pt x="285138" y="256945"/>
                  </a:cubicBezTo>
                  <a:cubicBezTo>
                    <a:pt x="283276" y="255549"/>
                    <a:pt x="281414" y="254385"/>
                    <a:pt x="280250" y="256945"/>
                  </a:cubicBezTo>
                  <a:cubicBezTo>
                    <a:pt x="279319" y="253221"/>
                    <a:pt x="277224" y="252988"/>
                    <a:pt x="275362" y="252057"/>
                  </a:cubicBezTo>
                  <a:cubicBezTo>
                    <a:pt x="273965" y="251359"/>
                    <a:pt x="272103" y="251824"/>
                    <a:pt x="272103" y="248566"/>
                  </a:cubicBezTo>
                  <a:cubicBezTo>
                    <a:pt x="272103" y="248100"/>
                    <a:pt x="270939" y="247169"/>
                    <a:pt x="269543" y="246005"/>
                  </a:cubicBezTo>
                  <a:cubicBezTo>
                    <a:pt x="270707" y="245540"/>
                    <a:pt x="271638" y="244842"/>
                    <a:pt x="272801" y="244376"/>
                  </a:cubicBezTo>
                  <a:cubicBezTo>
                    <a:pt x="272103" y="243445"/>
                    <a:pt x="271638" y="242747"/>
                    <a:pt x="271172" y="242048"/>
                  </a:cubicBezTo>
                  <a:cubicBezTo>
                    <a:pt x="269543" y="242281"/>
                    <a:pt x="268146" y="242281"/>
                    <a:pt x="266517" y="242514"/>
                  </a:cubicBezTo>
                  <a:cubicBezTo>
                    <a:pt x="266517" y="242747"/>
                    <a:pt x="266517" y="242979"/>
                    <a:pt x="266517" y="243212"/>
                  </a:cubicBezTo>
                  <a:cubicBezTo>
                    <a:pt x="267215" y="243910"/>
                    <a:pt x="267681" y="244376"/>
                    <a:pt x="268379" y="245074"/>
                  </a:cubicBezTo>
                  <a:cubicBezTo>
                    <a:pt x="268612" y="245540"/>
                    <a:pt x="268845" y="246005"/>
                    <a:pt x="269077" y="246704"/>
                  </a:cubicBezTo>
                  <a:cubicBezTo>
                    <a:pt x="268612" y="246704"/>
                    <a:pt x="268379" y="246937"/>
                    <a:pt x="267913" y="246937"/>
                  </a:cubicBezTo>
                  <a:cubicBezTo>
                    <a:pt x="267448" y="246704"/>
                    <a:pt x="266982" y="246471"/>
                    <a:pt x="266517" y="246005"/>
                  </a:cubicBezTo>
                  <a:cubicBezTo>
                    <a:pt x="264771" y="243794"/>
                    <a:pt x="262909" y="242689"/>
                    <a:pt x="261018" y="241990"/>
                  </a:cubicBezTo>
                  <a:lnTo>
                    <a:pt x="260388" y="241816"/>
                  </a:lnTo>
                  <a:lnTo>
                    <a:pt x="259068" y="241816"/>
                  </a:lnTo>
                  <a:lnTo>
                    <a:pt x="258563" y="241310"/>
                  </a:lnTo>
                  <a:lnTo>
                    <a:pt x="255344" y="240419"/>
                  </a:lnTo>
                  <a:cubicBezTo>
                    <a:pt x="254180" y="240186"/>
                    <a:pt x="253016" y="239255"/>
                    <a:pt x="251853" y="238324"/>
                  </a:cubicBezTo>
                  <a:cubicBezTo>
                    <a:pt x="250921" y="239488"/>
                    <a:pt x="251620" y="240186"/>
                    <a:pt x="253016" y="241117"/>
                  </a:cubicBezTo>
                  <a:cubicBezTo>
                    <a:pt x="255344" y="242281"/>
                    <a:pt x="255344" y="242281"/>
                    <a:pt x="254413" y="244376"/>
                  </a:cubicBezTo>
                  <a:cubicBezTo>
                    <a:pt x="256042" y="246238"/>
                    <a:pt x="257439" y="248333"/>
                    <a:pt x="259767" y="248333"/>
                  </a:cubicBezTo>
                  <a:cubicBezTo>
                    <a:pt x="260930" y="248333"/>
                    <a:pt x="262560" y="249497"/>
                    <a:pt x="263956" y="250195"/>
                  </a:cubicBezTo>
                  <a:cubicBezTo>
                    <a:pt x="263025" y="252756"/>
                    <a:pt x="262793" y="252756"/>
                    <a:pt x="260698" y="251126"/>
                  </a:cubicBezTo>
                  <a:cubicBezTo>
                    <a:pt x="259301" y="250195"/>
                    <a:pt x="258370" y="249962"/>
                    <a:pt x="256973" y="250428"/>
                  </a:cubicBezTo>
                  <a:cubicBezTo>
                    <a:pt x="255344" y="251126"/>
                    <a:pt x="252784" y="250428"/>
                    <a:pt x="250689" y="250195"/>
                  </a:cubicBezTo>
                  <a:cubicBezTo>
                    <a:pt x="249758" y="249962"/>
                    <a:pt x="248827" y="249497"/>
                    <a:pt x="247896" y="249264"/>
                  </a:cubicBezTo>
                  <a:cubicBezTo>
                    <a:pt x="246965" y="247402"/>
                    <a:pt x="246266" y="245307"/>
                    <a:pt x="245335" y="243678"/>
                  </a:cubicBezTo>
                  <a:cubicBezTo>
                    <a:pt x="245102" y="243212"/>
                    <a:pt x="244171" y="242747"/>
                    <a:pt x="243706" y="242747"/>
                  </a:cubicBezTo>
                  <a:cubicBezTo>
                    <a:pt x="243473" y="242747"/>
                    <a:pt x="243473" y="243445"/>
                    <a:pt x="243240" y="243910"/>
                  </a:cubicBezTo>
                  <a:cubicBezTo>
                    <a:pt x="243007" y="244376"/>
                    <a:pt x="243007" y="245074"/>
                    <a:pt x="242542" y="245540"/>
                  </a:cubicBezTo>
                  <a:cubicBezTo>
                    <a:pt x="242309" y="245773"/>
                    <a:pt x="241145" y="244842"/>
                    <a:pt x="241145" y="244842"/>
                  </a:cubicBezTo>
                  <a:cubicBezTo>
                    <a:pt x="241145" y="244143"/>
                    <a:pt x="241145" y="243445"/>
                    <a:pt x="241378" y="242979"/>
                  </a:cubicBezTo>
                  <a:cubicBezTo>
                    <a:pt x="241378" y="242747"/>
                    <a:pt x="241844" y="242514"/>
                    <a:pt x="242076" y="241816"/>
                  </a:cubicBezTo>
                  <a:cubicBezTo>
                    <a:pt x="240680" y="241350"/>
                    <a:pt x="239749" y="240885"/>
                    <a:pt x="238585" y="240419"/>
                  </a:cubicBezTo>
                  <a:cubicBezTo>
                    <a:pt x="238818" y="239255"/>
                    <a:pt x="238818" y="238091"/>
                    <a:pt x="240680" y="239255"/>
                  </a:cubicBezTo>
                  <a:cubicBezTo>
                    <a:pt x="241844" y="239954"/>
                    <a:pt x="243007" y="239255"/>
                    <a:pt x="244171" y="238790"/>
                  </a:cubicBezTo>
                  <a:cubicBezTo>
                    <a:pt x="244870" y="238557"/>
                    <a:pt x="245102" y="238324"/>
                    <a:pt x="246266" y="239255"/>
                  </a:cubicBezTo>
                  <a:lnTo>
                    <a:pt x="247846" y="239887"/>
                  </a:lnTo>
                  <a:lnTo>
                    <a:pt x="247896" y="240186"/>
                  </a:lnTo>
                  <a:cubicBezTo>
                    <a:pt x="248594" y="240652"/>
                    <a:pt x="249292" y="241117"/>
                    <a:pt x="250223" y="241583"/>
                  </a:cubicBezTo>
                  <a:lnTo>
                    <a:pt x="249657" y="238941"/>
                  </a:lnTo>
                  <a:lnTo>
                    <a:pt x="249525" y="236695"/>
                  </a:lnTo>
                  <a:cubicBezTo>
                    <a:pt x="248827" y="235531"/>
                    <a:pt x="248128" y="234134"/>
                    <a:pt x="247430" y="232505"/>
                  </a:cubicBezTo>
                  <a:cubicBezTo>
                    <a:pt x="248361" y="232738"/>
                    <a:pt x="249059" y="233203"/>
                    <a:pt x="249758" y="233203"/>
                  </a:cubicBezTo>
                  <a:cubicBezTo>
                    <a:pt x="250921" y="233436"/>
                    <a:pt x="252085" y="233902"/>
                    <a:pt x="252085" y="231807"/>
                  </a:cubicBezTo>
                  <a:cubicBezTo>
                    <a:pt x="252085" y="230410"/>
                    <a:pt x="254646" y="230410"/>
                    <a:pt x="256275" y="231574"/>
                  </a:cubicBezTo>
                  <a:cubicBezTo>
                    <a:pt x="256973" y="232040"/>
                    <a:pt x="257904" y="232040"/>
                    <a:pt x="258603" y="232505"/>
                  </a:cubicBezTo>
                  <a:cubicBezTo>
                    <a:pt x="259068" y="232738"/>
                    <a:pt x="259534" y="233203"/>
                    <a:pt x="260232" y="233669"/>
                  </a:cubicBezTo>
                  <a:cubicBezTo>
                    <a:pt x="259999" y="234134"/>
                    <a:pt x="259999" y="234833"/>
                    <a:pt x="259534" y="235065"/>
                  </a:cubicBezTo>
                  <a:cubicBezTo>
                    <a:pt x="258603" y="235065"/>
                    <a:pt x="257672" y="234833"/>
                    <a:pt x="256275" y="234833"/>
                  </a:cubicBezTo>
                  <a:cubicBezTo>
                    <a:pt x="258137" y="236927"/>
                    <a:pt x="259767" y="236462"/>
                    <a:pt x="261163" y="236695"/>
                  </a:cubicBezTo>
                  <a:cubicBezTo>
                    <a:pt x="263491" y="237160"/>
                    <a:pt x="265586" y="237160"/>
                    <a:pt x="267913" y="239488"/>
                  </a:cubicBezTo>
                  <a:cubicBezTo>
                    <a:pt x="268612" y="240186"/>
                    <a:pt x="269543" y="240186"/>
                    <a:pt x="270241" y="240419"/>
                  </a:cubicBezTo>
                  <a:cubicBezTo>
                    <a:pt x="272103" y="241117"/>
                    <a:pt x="273732" y="241816"/>
                    <a:pt x="275595" y="242514"/>
                  </a:cubicBezTo>
                  <a:cubicBezTo>
                    <a:pt x="276293" y="242747"/>
                    <a:pt x="276991" y="243038"/>
                    <a:pt x="277399" y="242921"/>
                  </a:cubicBezTo>
                  <a:lnTo>
                    <a:pt x="277437" y="241558"/>
                  </a:lnTo>
                  <a:lnTo>
                    <a:pt x="277690" y="241583"/>
                  </a:lnTo>
                  <a:lnTo>
                    <a:pt x="277509" y="240678"/>
                  </a:lnTo>
                  <a:lnTo>
                    <a:pt x="277690" y="239954"/>
                  </a:lnTo>
                  <a:cubicBezTo>
                    <a:pt x="277690" y="239721"/>
                    <a:pt x="278155" y="239954"/>
                    <a:pt x="278388" y="240186"/>
                  </a:cubicBezTo>
                  <a:cubicBezTo>
                    <a:pt x="280250" y="242979"/>
                    <a:pt x="282578" y="243212"/>
                    <a:pt x="284673" y="243910"/>
                  </a:cubicBezTo>
                  <a:cubicBezTo>
                    <a:pt x="284905" y="243910"/>
                    <a:pt x="285138" y="244143"/>
                    <a:pt x="285138" y="244143"/>
                  </a:cubicBezTo>
                  <a:cubicBezTo>
                    <a:pt x="285371" y="245540"/>
                    <a:pt x="285371" y="246937"/>
                    <a:pt x="285836" y="247868"/>
                  </a:cubicBezTo>
                  <a:cubicBezTo>
                    <a:pt x="286767" y="249730"/>
                    <a:pt x="289561" y="250428"/>
                    <a:pt x="290724" y="249730"/>
                  </a:cubicBezTo>
                  <a:cubicBezTo>
                    <a:pt x="291423" y="249264"/>
                    <a:pt x="292354" y="248566"/>
                    <a:pt x="293518" y="247635"/>
                  </a:cubicBezTo>
                  <a:cubicBezTo>
                    <a:pt x="290724" y="246937"/>
                    <a:pt x="287233" y="247635"/>
                    <a:pt x="286535" y="241583"/>
                  </a:cubicBezTo>
                  <a:cubicBezTo>
                    <a:pt x="287233" y="242048"/>
                    <a:pt x="287931" y="242514"/>
                    <a:pt x="288397" y="242514"/>
                  </a:cubicBezTo>
                  <a:cubicBezTo>
                    <a:pt x="289095" y="242514"/>
                    <a:pt x="289793" y="242048"/>
                    <a:pt x="290259" y="241816"/>
                  </a:cubicBezTo>
                  <a:cubicBezTo>
                    <a:pt x="289561" y="241117"/>
                    <a:pt x="289095" y="240186"/>
                    <a:pt x="288397" y="239954"/>
                  </a:cubicBezTo>
                  <a:cubicBezTo>
                    <a:pt x="287466" y="239488"/>
                    <a:pt x="286535" y="239255"/>
                    <a:pt x="285604" y="238790"/>
                  </a:cubicBezTo>
                  <a:cubicBezTo>
                    <a:pt x="286302" y="235996"/>
                    <a:pt x="288862" y="235065"/>
                    <a:pt x="291656" y="235996"/>
                  </a:cubicBezTo>
                  <a:cubicBezTo>
                    <a:pt x="292354" y="236229"/>
                    <a:pt x="293285" y="235996"/>
                    <a:pt x="293983" y="235996"/>
                  </a:cubicBezTo>
                  <a:cubicBezTo>
                    <a:pt x="293518" y="234600"/>
                    <a:pt x="293285" y="233203"/>
                    <a:pt x="292354" y="231807"/>
                  </a:cubicBezTo>
                  <a:cubicBezTo>
                    <a:pt x="291190" y="229712"/>
                    <a:pt x="289793" y="227850"/>
                    <a:pt x="288629" y="225522"/>
                  </a:cubicBezTo>
                  <a:cubicBezTo>
                    <a:pt x="291190" y="225988"/>
                    <a:pt x="293285" y="224358"/>
                    <a:pt x="296078" y="227384"/>
                  </a:cubicBezTo>
                  <a:cubicBezTo>
                    <a:pt x="297242" y="228548"/>
                    <a:pt x="297475" y="229479"/>
                    <a:pt x="297707" y="230876"/>
                  </a:cubicBezTo>
                  <a:cubicBezTo>
                    <a:pt x="297940" y="232272"/>
                    <a:pt x="298639" y="233669"/>
                    <a:pt x="299802" y="233669"/>
                  </a:cubicBezTo>
                  <a:cubicBezTo>
                    <a:pt x="300501" y="233669"/>
                    <a:pt x="301199" y="232505"/>
                    <a:pt x="301199" y="231574"/>
                  </a:cubicBezTo>
                  <a:cubicBezTo>
                    <a:pt x="300966" y="227617"/>
                    <a:pt x="300268" y="223660"/>
                    <a:pt x="297475" y="220168"/>
                  </a:cubicBezTo>
                  <a:cubicBezTo>
                    <a:pt x="295845" y="222729"/>
                    <a:pt x="293052" y="221332"/>
                    <a:pt x="290492" y="221099"/>
                  </a:cubicBezTo>
                  <a:cubicBezTo>
                    <a:pt x="291190" y="220867"/>
                    <a:pt x="291656" y="220634"/>
                    <a:pt x="292587" y="220168"/>
                  </a:cubicBezTo>
                  <a:cubicBezTo>
                    <a:pt x="290492" y="217375"/>
                    <a:pt x="288164" y="217142"/>
                    <a:pt x="285836" y="216677"/>
                  </a:cubicBezTo>
                  <a:cubicBezTo>
                    <a:pt x="284440" y="216444"/>
                    <a:pt x="283043" y="215513"/>
                    <a:pt x="281647" y="215047"/>
                  </a:cubicBezTo>
                  <a:cubicBezTo>
                    <a:pt x="281181" y="214815"/>
                    <a:pt x="280715" y="214349"/>
                    <a:pt x="280250" y="214582"/>
                  </a:cubicBezTo>
                  <a:cubicBezTo>
                    <a:pt x="278853" y="214815"/>
                    <a:pt x="277690" y="214582"/>
                    <a:pt x="276060" y="213185"/>
                  </a:cubicBezTo>
                  <a:cubicBezTo>
                    <a:pt x="275129" y="212254"/>
                    <a:pt x="274896" y="213185"/>
                    <a:pt x="274664" y="214582"/>
                  </a:cubicBezTo>
                  <a:cubicBezTo>
                    <a:pt x="274664" y="215746"/>
                    <a:pt x="273500" y="216211"/>
                    <a:pt x="273034" y="217142"/>
                  </a:cubicBezTo>
                  <a:lnTo>
                    <a:pt x="272708" y="217562"/>
                  </a:lnTo>
                  <a:lnTo>
                    <a:pt x="273965" y="217841"/>
                  </a:lnTo>
                  <a:cubicBezTo>
                    <a:pt x="275827" y="219703"/>
                    <a:pt x="277689" y="221798"/>
                    <a:pt x="279551" y="223893"/>
                  </a:cubicBezTo>
                  <a:cubicBezTo>
                    <a:pt x="279551" y="224358"/>
                    <a:pt x="279319" y="224591"/>
                    <a:pt x="279319" y="224591"/>
                  </a:cubicBezTo>
                  <a:cubicBezTo>
                    <a:pt x="276758" y="224125"/>
                    <a:pt x="274198" y="223893"/>
                    <a:pt x="271870" y="223427"/>
                  </a:cubicBezTo>
                  <a:cubicBezTo>
                    <a:pt x="270706" y="223194"/>
                    <a:pt x="269543" y="223194"/>
                    <a:pt x="268379" y="222729"/>
                  </a:cubicBezTo>
                  <a:cubicBezTo>
                    <a:pt x="266517" y="222031"/>
                    <a:pt x="264655" y="221100"/>
                    <a:pt x="262792" y="219936"/>
                  </a:cubicBezTo>
                  <a:cubicBezTo>
                    <a:pt x="262094" y="219703"/>
                    <a:pt x="261861" y="218772"/>
                    <a:pt x="261396" y="218074"/>
                  </a:cubicBezTo>
                  <a:cubicBezTo>
                    <a:pt x="262792" y="218074"/>
                    <a:pt x="264189" y="218306"/>
                    <a:pt x="264887" y="217841"/>
                  </a:cubicBezTo>
                  <a:lnTo>
                    <a:pt x="265792" y="217570"/>
                  </a:lnTo>
                  <a:lnTo>
                    <a:pt x="265586" y="216677"/>
                  </a:lnTo>
                  <a:cubicBezTo>
                    <a:pt x="262793" y="215979"/>
                    <a:pt x="259767" y="214815"/>
                    <a:pt x="257206" y="214582"/>
                  </a:cubicBezTo>
                  <a:cubicBezTo>
                    <a:pt x="256741" y="214582"/>
                    <a:pt x="256333" y="214989"/>
                    <a:pt x="255926" y="215513"/>
                  </a:cubicBezTo>
                  <a:lnTo>
                    <a:pt x="254947" y="216759"/>
                  </a:lnTo>
                  <a:lnTo>
                    <a:pt x="255577" y="216444"/>
                  </a:lnTo>
                  <a:cubicBezTo>
                    <a:pt x="256508" y="216211"/>
                    <a:pt x="257206" y="215979"/>
                    <a:pt x="258137" y="215513"/>
                  </a:cubicBezTo>
                  <a:cubicBezTo>
                    <a:pt x="258603" y="216677"/>
                    <a:pt x="259068" y="217608"/>
                    <a:pt x="259766" y="218772"/>
                  </a:cubicBezTo>
                  <a:cubicBezTo>
                    <a:pt x="258835" y="219005"/>
                    <a:pt x="258137" y="219703"/>
                    <a:pt x="256973" y="219703"/>
                  </a:cubicBezTo>
                  <a:cubicBezTo>
                    <a:pt x="256508" y="219703"/>
                    <a:pt x="255577" y="219470"/>
                    <a:pt x="254878" y="218772"/>
                  </a:cubicBezTo>
                  <a:cubicBezTo>
                    <a:pt x="254645" y="218539"/>
                    <a:pt x="254180" y="217375"/>
                    <a:pt x="254180" y="217142"/>
                  </a:cubicBezTo>
                  <a:lnTo>
                    <a:pt x="254439" y="217013"/>
                  </a:lnTo>
                  <a:lnTo>
                    <a:pt x="252784" y="215979"/>
                  </a:lnTo>
                  <a:lnTo>
                    <a:pt x="251682" y="215443"/>
                  </a:lnTo>
                  <a:lnTo>
                    <a:pt x="252784" y="218306"/>
                  </a:lnTo>
                  <a:cubicBezTo>
                    <a:pt x="252085" y="218074"/>
                    <a:pt x="251387" y="217841"/>
                    <a:pt x="250921" y="217142"/>
                  </a:cubicBezTo>
                  <a:lnTo>
                    <a:pt x="250775" y="216978"/>
                  </a:lnTo>
                  <a:lnTo>
                    <a:pt x="250921" y="217375"/>
                  </a:lnTo>
                  <a:cubicBezTo>
                    <a:pt x="250921" y="217608"/>
                    <a:pt x="250456" y="218074"/>
                    <a:pt x="249990" y="218306"/>
                  </a:cubicBezTo>
                  <a:cubicBezTo>
                    <a:pt x="249758" y="217841"/>
                    <a:pt x="249292" y="217375"/>
                    <a:pt x="249059" y="216910"/>
                  </a:cubicBezTo>
                  <a:cubicBezTo>
                    <a:pt x="248827" y="216211"/>
                    <a:pt x="248594" y="215513"/>
                    <a:pt x="248361" y="214815"/>
                  </a:cubicBezTo>
                  <a:cubicBezTo>
                    <a:pt x="247896" y="217142"/>
                    <a:pt x="247896" y="217142"/>
                    <a:pt x="246033" y="219005"/>
                  </a:cubicBezTo>
                  <a:cubicBezTo>
                    <a:pt x="245801" y="219237"/>
                    <a:pt x="245568" y="219470"/>
                    <a:pt x="245568" y="219703"/>
                  </a:cubicBezTo>
                  <a:lnTo>
                    <a:pt x="245089" y="220752"/>
                  </a:lnTo>
                  <a:lnTo>
                    <a:pt x="247663" y="221565"/>
                  </a:lnTo>
                  <a:cubicBezTo>
                    <a:pt x="247663" y="221798"/>
                    <a:pt x="247663" y="222030"/>
                    <a:pt x="247663" y="222496"/>
                  </a:cubicBezTo>
                  <a:cubicBezTo>
                    <a:pt x="246266" y="221798"/>
                    <a:pt x="244869" y="222962"/>
                    <a:pt x="243240" y="220867"/>
                  </a:cubicBezTo>
                  <a:lnTo>
                    <a:pt x="243240" y="220666"/>
                  </a:lnTo>
                  <a:lnTo>
                    <a:pt x="242542" y="220168"/>
                  </a:lnTo>
                  <a:cubicBezTo>
                    <a:pt x="242542" y="219237"/>
                    <a:pt x="242542" y="218306"/>
                    <a:pt x="242309" y="217142"/>
                  </a:cubicBezTo>
                  <a:cubicBezTo>
                    <a:pt x="240913" y="217142"/>
                    <a:pt x="239982" y="217142"/>
                    <a:pt x="239051" y="217142"/>
                  </a:cubicBezTo>
                  <a:cubicBezTo>
                    <a:pt x="239051" y="217608"/>
                    <a:pt x="239283" y="218306"/>
                    <a:pt x="239283" y="218772"/>
                  </a:cubicBezTo>
                  <a:cubicBezTo>
                    <a:pt x="239283" y="219470"/>
                    <a:pt x="239051" y="220401"/>
                    <a:pt x="238585" y="220634"/>
                  </a:cubicBezTo>
                  <a:cubicBezTo>
                    <a:pt x="237654" y="221099"/>
                    <a:pt x="233464" y="219237"/>
                    <a:pt x="232533" y="217841"/>
                  </a:cubicBezTo>
                  <a:cubicBezTo>
                    <a:pt x="231136" y="215513"/>
                    <a:pt x="230205" y="213185"/>
                    <a:pt x="228809" y="211091"/>
                  </a:cubicBezTo>
                  <a:lnTo>
                    <a:pt x="227878" y="210160"/>
                  </a:lnTo>
                  <a:lnTo>
                    <a:pt x="227878" y="211323"/>
                  </a:lnTo>
                  <a:cubicBezTo>
                    <a:pt x="227179" y="210858"/>
                    <a:pt x="226481" y="210392"/>
                    <a:pt x="225783" y="209694"/>
                  </a:cubicBezTo>
                  <a:lnTo>
                    <a:pt x="226326" y="208608"/>
                  </a:lnTo>
                  <a:lnTo>
                    <a:pt x="225317" y="207599"/>
                  </a:lnTo>
                  <a:cubicBezTo>
                    <a:pt x="224852" y="207133"/>
                    <a:pt x="224154" y="206901"/>
                    <a:pt x="223222" y="206435"/>
                  </a:cubicBezTo>
                  <a:cubicBezTo>
                    <a:pt x="223222" y="207832"/>
                    <a:pt x="223455" y="209228"/>
                    <a:pt x="223455" y="210625"/>
                  </a:cubicBezTo>
                  <a:cubicBezTo>
                    <a:pt x="222990" y="210625"/>
                    <a:pt x="222291" y="210858"/>
                    <a:pt x="221360" y="210858"/>
                  </a:cubicBezTo>
                  <a:cubicBezTo>
                    <a:pt x="222291" y="212022"/>
                    <a:pt x="222757" y="212720"/>
                    <a:pt x="223455" y="213651"/>
                  </a:cubicBezTo>
                  <a:lnTo>
                    <a:pt x="221634" y="216229"/>
                  </a:lnTo>
                  <a:lnTo>
                    <a:pt x="222055" y="216637"/>
                  </a:lnTo>
                  <a:cubicBezTo>
                    <a:pt x="223571" y="218393"/>
                    <a:pt x="225841" y="221623"/>
                    <a:pt x="226015" y="222496"/>
                  </a:cubicBezTo>
                  <a:cubicBezTo>
                    <a:pt x="226248" y="223660"/>
                    <a:pt x="226946" y="224824"/>
                    <a:pt x="227412" y="225988"/>
                  </a:cubicBezTo>
                  <a:cubicBezTo>
                    <a:pt x="227877" y="227384"/>
                    <a:pt x="228576" y="229013"/>
                    <a:pt x="228809" y="230410"/>
                  </a:cubicBezTo>
                  <a:lnTo>
                    <a:pt x="227817" y="231227"/>
                  </a:lnTo>
                  <a:lnTo>
                    <a:pt x="225783" y="227384"/>
                  </a:lnTo>
                  <a:cubicBezTo>
                    <a:pt x="224153" y="226220"/>
                    <a:pt x="222291" y="225289"/>
                    <a:pt x="220662" y="224358"/>
                  </a:cubicBezTo>
                  <a:cubicBezTo>
                    <a:pt x="219963" y="223893"/>
                    <a:pt x="218800" y="223660"/>
                    <a:pt x="218334" y="223893"/>
                  </a:cubicBezTo>
                  <a:cubicBezTo>
                    <a:pt x="216472" y="224824"/>
                    <a:pt x="214377" y="222729"/>
                    <a:pt x="212282" y="221798"/>
                  </a:cubicBezTo>
                  <a:cubicBezTo>
                    <a:pt x="213679" y="221099"/>
                    <a:pt x="213679" y="221099"/>
                    <a:pt x="212515" y="217841"/>
                  </a:cubicBezTo>
                  <a:cubicBezTo>
                    <a:pt x="215076" y="219237"/>
                    <a:pt x="217636" y="222263"/>
                    <a:pt x="220429" y="221798"/>
                  </a:cubicBezTo>
                  <a:cubicBezTo>
                    <a:pt x="219963" y="221565"/>
                    <a:pt x="219731" y="221332"/>
                    <a:pt x="219265" y="221099"/>
                  </a:cubicBezTo>
                  <a:cubicBezTo>
                    <a:pt x="218800" y="220634"/>
                    <a:pt x="218334" y="220168"/>
                    <a:pt x="218334" y="219703"/>
                  </a:cubicBezTo>
                  <a:cubicBezTo>
                    <a:pt x="218334" y="219470"/>
                    <a:pt x="218800" y="219005"/>
                    <a:pt x="219032" y="219005"/>
                  </a:cubicBezTo>
                  <a:cubicBezTo>
                    <a:pt x="219731" y="218772"/>
                    <a:pt x="220429" y="219005"/>
                    <a:pt x="221127" y="218306"/>
                  </a:cubicBezTo>
                  <a:cubicBezTo>
                    <a:pt x="219963" y="217841"/>
                    <a:pt x="218800" y="217375"/>
                    <a:pt x="217403" y="216910"/>
                  </a:cubicBezTo>
                  <a:cubicBezTo>
                    <a:pt x="217403" y="216677"/>
                    <a:pt x="217403" y="216444"/>
                    <a:pt x="217170" y="216211"/>
                  </a:cubicBezTo>
                  <a:lnTo>
                    <a:pt x="219211" y="215774"/>
                  </a:lnTo>
                  <a:lnTo>
                    <a:pt x="218102" y="215513"/>
                  </a:lnTo>
                  <a:cubicBezTo>
                    <a:pt x="218102" y="215047"/>
                    <a:pt x="218334" y="214582"/>
                    <a:pt x="218334" y="214582"/>
                  </a:cubicBezTo>
                  <a:cubicBezTo>
                    <a:pt x="217403" y="214116"/>
                    <a:pt x="216472" y="213418"/>
                    <a:pt x="215541" y="212953"/>
                  </a:cubicBezTo>
                  <a:cubicBezTo>
                    <a:pt x="213446" y="212254"/>
                    <a:pt x="211351" y="211556"/>
                    <a:pt x="209489" y="210858"/>
                  </a:cubicBezTo>
                  <a:cubicBezTo>
                    <a:pt x="208791" y="209927"/>
                    <a:pt x="208093" y="208763"/>
                    <a:pt x="207161" y="207599"/>
                  </a:cubicBezTo>
                  <a:cubicBezTo>
                    <a:pt x="205998" y="205970"/>
                    <a:pt x="204834" y="204806"/>
                    <a:pt x="203205" y="205504"/>
                  </a:cubicBezTo>
                  <a:cubicBezTo>
                    <a:pt x="202739" y="205737"/>
                    <a:pt x="201575" y="204806"/>
                    <a:pt x="200644" y="204573"/>
                  </a:cubicBezTo>
                  <a:cubicBezTo>
                    <a:pt x="199015" y="203875"/>
                    <a:pt x="198316" y="204108"/>
                    <a:pt x="198782" y="205737"/>
                  </a:cubicBezTo>
                  <a:cubicBezTo>
                    <a:pt x="199946" y="206668"/>
                    <a:pt x="200877" y="207599"/>
                    <a:pt x="201808" y="208065"/>
                  </a:cubicBezTo>
                  <a:cubicBezTo>
                    <a:pt x="202506" y="208530"/>
                    <a:pt x="203205" y="208297"/>
                    <a:pt x="203670" y="208530"/>
                  </a:cubicBezTo>
                  <a:cubicBezTo>
                    <a:pt x="204136" y="208763"/>
                    <a:pt x="204601" y="208996"/>
                    <a:pt x="205067" y="208996"/>
                  </a:cubicBezTo>
                  <a:cubicBezTo>
                    <a:pt x="205532" y="209228"/>
                    <a:pt x="205998" y="209228"/>
                    <a:pt x="206230" y="209461"/>
                  </a:cubicBezTo>
                  <a:cubicBezTo>
                    <a:pt x="206230" y="209927"/>
                    <a:pt x="206230" y="210392"/>
                    <a:pt x="206230" y="210858"/>
                  </a:cubicBezTo>
                  <a:cubicBezTo>
                    <a:pt x="206696" y="211323"/>
                    <a:pt x="207394" y="211789"/>
                    <a:pt x="208325" y="212487"/>
                  </a:cubicBezTo>
                  <a:cubicBezTo>
                    <a:pt x="207161" y="212720"/>
                    <a:pt x="206230" y="212953"/>
                    <a:pt x="205067" y="212953"/>
                  </a:cubicBezTo>
                  <a:cubicBezTo>
                    <a:pt x="204136" y="212953"/>
                    <a:pt x="203205" y="212487"/>
                    <a:pt x="203205" y="211091"/>
                  </a:cubicBezTo>
                  <a:cubicBezTo>
                    <a:pt x="203205" y="209694"/>
                    <a:pt x="202739" y="209694"/>
                    <a:pt x="201808" y="209461"/>
                  </a:cubicBezTo>
                  <a:cubicBezTo>
                    <a:pt x="200411" y="209228"/>
                    <a:pt x="198782" y="208297"/>
                    <a:pt x="198084" y="209694"/>
                  </a:cubicBezTo>
                  <a:cubicBezTo>
                    <a:pt x="198084" y="209927"/>
                    <a:pt x="197851" y="209694"/>
                    <a:pt x="197618" y="209694"/>
                  </a:cubicBezTo>
                  <a:cubicBezTo>
                    <a:pt x="194825" y="208763"/>
                    <a:pt x="192032" y="207832"/>
                    <a:pt x="189006" y="206668"/>
                  </a:cubicBezTo>
                  <a:cubicBezTo>
                    <a:pt x="189471" y="205271"/>
                    <a:pt x="190635" y="205504"/>
                    <a:pt x="192032" y="205970"/>
                  </a:cubicBezTo>
                  <a:cubicBezTo>
                    <a:pt x="193661" y="206435"/>
                    <a:pt x="195523" y="206668"/>
                    <a:pt x="197153" y="206668"/>
                  </a:cubicBezTo>
                  <a:cubicBezTo>
                    <a:pt x="194359" y="203875"/>
                    <a:pt x="190635" y="205039"/>
                    <a:pt x="188773" y="200616"/>
                  </a:cubicBezTo>
                  <a:lnTo>
                    <a:pt x="185049" y="200202"/>
                  </a:lnTo>
                  <a:lnTo>
                    <a:pt x="185049" y="200616"/>
                  </a:lnTo>
                  <a:lnTo>
                    <a:pt x="183885" y="200616"/>
                  </a:lnTo>
                  <a:lnTo>
                    <a:pt x="183012" y="202013"/>
                  </a:lnTo>
                  <a:cubicBezTo>
                    <a:pt x="182488" y="202013"/>
                    <a:pt x="181790" y="201664"/>
                    <a:pt x="181092" y="201314"/>
                  </a:cubicBezTo>
                  <a:cubicBezTo>
                    <a:pt x="178531" y="199918"/>
                    <a:pt x="175971" y="198987"/>
                    <a:pt x="173643" y="198987"/>
                  </a:cubicBezTo>
                  <a:cubicBezTo>
                    <a:pt x="173178" y="198987"/>
                    <a:pt x="172712" y="198521"/>
                    <a:pt x="172247" y="198521"/>
                  </a:cubicBezTo>
                  <a:lnTo>
                    <a:pt x="170559" y="197795"/>
                  </a:lnTo>
                  <a:lnTo>
                    <a:pt x="170006" y="197707"/>
                  </a:lnTo>
                  <a:lnTo>
                    <a:pt x="169313" y="197474"/>
                  </a:lnTo>
                  <a:lnTo>
                    <a:pt x="167591" y="197590"/>
                  </a:lnTo>
                  <a:cubicBezTo>
                    <a:pt x="167591" y="197823"/>
                    <a:pt x="166893" y="197590"/>
                    <a:pt x="166660" y="197357"/>
                  </a:cubicBezTo>
                  <a:cubicBezTo>
                    <a:pt x="165031" y="196426"/>
                    <a:pt x="163867" y="195961"/>
                    <a:pt x="162936" y="197125"/>
                  </a:cubicBezTo>
                  <a:cubicBezTo>
                    <a:pt x="162703" y="197590"/>
                    <a:pt x="161074" y="196659"/>
                    <a:pt x="159677" y="195961"/>
                  </a:cubicBezTo>
                  <a:lnTo>
                    <a:pt x="160534" y="195533"/>
                  </a:lnTo>
                  <a:lnTo>
                    <a:pt x="160114" y="195466"/>
                  </a:lnTo>
                  <a:cubicBezTo>
                    <a:pt x="157990" y="194739"/>
                    <a:pt x="155837" y="193866"/>
                    <a:pt x="153858" y="193633"/>
                  </a:cubicBezTo>
                  <a:cubicBezTo>
                    <a:pt x="153858" y="193400"/>
                    <a:pt x="153625" y="193168"/>
                    <a:pt x="153625" y="192935"/>
                  </a:cubicBezTo>
                  <a:cubicBezTo>
                    <a:pt x="154324" y="192935"/>
                    <a:pt x="155255" y="192469"/>
                    <a:pt x="155953" y="192702"/>
                  </a:cubicBezTo>
                  <a:lnTo>
                    <a:pt x="156875" y="192911"/>
                  </a:lnTo>
                  <a:lnTo>
                    <a:pt x="155976" y="190664"/>
                  </a:lnTo>
                  <a:lnTo>
                    <a:pt x="153072" y="189909"/>
                  </a:lnTo>
                  <a:cubicBezTo>
                    <a:pt x="151880" y="189560"/>
                    <a:pt x="150716" y="189095"/>
                    <a:pt x="149668" y="188280"/>
                  </a:cubicBezTo>
                  <a:cubicBezTo>
                    <a:pt x="147108" y="186417"/>
                    <a:pt x="144547" y="183624"/>
                    <a:pt x="141289" y="183392"/>
                  </a:cubicBezTo>
                  <a:cubicBezTo>
                    <a:pt x="141521" y="182693"/>
                    <a:pt x="141521" y="182461"/>
                    <a:pt x="141754" y="182461"/>
                  </a:cubicBezTo>
                  <a:cubicBezTo>
                    <a:pt x="143616" y="182461"/>
                    <a:pt x="145246" y="182461"/>
                    <a:pt x="147108" y="182461"/>
                  </a:cubicBezTo>
                  <a:cubicBezTo>
                    <a:pt x="148504" y="182461"/>
                    <a:pt x="149901" y="182693"/>
                    <a:pt x="151297" y="184323"/>
                  </a:cubicBezTo>
                  <a:cubicBezTo>
                    <a:pt x="151996" y="185254"/>
                    <a:pt x="152927" y="185719"/>
                    <a:pt x="153160" y="184556"/>
                  </a:cubicBezTo>
                  <a:cubicBezTo>
                    <a:pt x="153160" y="184323"/>
                    <a:pt x="153625" y="184090"/>
                    <a:pt x="153858" y="184090"/>
                  </a:cubicBezTo>
                  <a:cubicBezTo>
                    <a:pt x="154091" y="184556"/>
                    <a:pt x="154556" y="185021"/>
                    <a:pt x="154789" y="185254"/>
                  </a:cubicBezTo>
                  <a:cubicBezTo>
                    <a:pt x="155488" y="186883"/>
                    <a:pt x="155488" y="188280"/>
                    <a:pt x="152694" y="186883"/>
                  </a:cubicBezTo>
                  <a:cubicBezTo>
                    <a:pt x="152927" y="187581"/>
                    <a:pt x="153160" y="187814"/>
                    <a:pt x="153392" y="188047"/>
                  </a:cubicBezTo>
                  <a:lnTo>
                    <a:pt x="156516" y="189700"/>
                  </a:lnTo>
                  <a:lnTo>
                    <a:pt x="157350" y="189909"/>
                  </a:lnTo>
                  <a:cubicBezTo>
                    <a:pt x="159445" y="190840"/>
                    <a:pt x="161307" y="191538"/>
                    <a:pt x="162936" y="191073"/>
                  </a:cubicBezTo>
                  <a:cubicBezTo>
                    <a:pt x="163169" y="191073"/>
                    <a:pt x="163634" y="191073"/>
                    <a:pt x="163867" y="191305"/>
                  </a:cubicBezTo>
                  <a:cubicBezTo>
                    <a:pt x="167824" y="194797"/>
                    <a:pt x="170617" y="192935"/>
                    <a:pt x="174109" y="193866"/>
                  </a:cubicBezTo>
                  <a:cubicBezTo>
                    <a:pt x="175273" y="194099"/>
                    <a:pt x="176436" y="194099"/>
                    <a:pt x="177600" y="194331"/>
                  </a:cubicBezTo>
                  <a:cubicBezTo>
                    <a:pt x="178066" y="194331"/>
                    <a:pt x="178531" y="194099"/>
                    <a:pt x="178997" y="194099"/>
                  </a:cubicBezTo>
                  <a:cubicBezTo>
                    <a:pt x="178531" y="193400"/>
                    <a:pt x="178066" y="192469"/>
                    <a:pt x="177600" y="192236"/>
                  </a:cubicBezTo>
                  <a:cubicBezTo>
                    <a:pt x="176436" y="191771"/>
                    <a:pt x="175040" y="191305"/>
                    <a:pt x="173876" y="191073"/>
                  </a:cubicBezTo>
                  <a:cubicBezTo>
                    <a:pt x="171316" y="190607"/>
                    <a:pt x="168988" y="190142"/>
                    <a:pt x="166428" y="189676"/>
                  </a:cubicBezTo>
                  <a:cubicBezTo>
                    <a:pt x="165962" y="189676"/>
                    <a:pt x="165497" y="189211"/>
                    <a:pt x="164798" y="188745"/>
                  </a:cubicBezTo>
                  <a:cubicBezTo>
                    <a:pt x="165962" y="188512"/>
                    <a:pt x="167126" y="188512"/>
                    <a:pt x="168057" y="188280"/>
                  </a:cubicBezTo>
                  <a:cubicBezTo>
                    <a:pt x="168057" y="188047"/>
                    <a:pt x="168057" y="188047"/>
                    <a:pt x="168057" y="187814"/>
                  </a:cubicBezTo>
                  <a:cubicBezTo>
                    <a:pt x="166195" y="186883"/>
                    <a:pt x="164565" y="185952"/>
                    <a:pt x="162703" y="185021"/>
                  </a:cubicBezTo>
                  <a:cubicBezTo>
                    <a:pt x="162238" y="184788"/>
                    <a:pt x="161772" y="184555"/>
                    <a:pt x="161307" y="184090"/>
                  </a:cubicBezTo>
                  <a:cubicBezTo>
                    <a:pt x="161074" y="183857"/>
                    <a:pt x="161074" y="183159"/>
                    <a:pt x="161307" y="183159"/>
                  </a:cubicBezTo>
                  <a:cubicBezTo>
                    <a:pt x="161772" y="183159"/>
                    <a:pt x="162238" y="183159"/>
                    <a:pt x="162703" y="183624"/>
                  </a:cubicBezTo>
                  <a:cubicBezTo>
                    <a:pt x="165031" y="185486"/>
                    <a:pt x="166660" y="184555"/>
                    <a:pt x="168755" y="185253"/>
                  </a:cubicBezTo>
                  <a:cubicBezTo>
                    <a:pt x="169453" y="185486"/>
                    <a:pt x="170385" y="186185"/>
                    <a:pt x="171083" y="186417"/>
                  </a:cubicBezTo>
                  <a:cubicBezTo>
                    <a:pt x="171548" y="186650"/>
                    <a:pt x="172247" y="187116"/>
                    <a:pt x="172480" y="187116"/>
                  </a:cubicBezTo>
                  <a:cubicBezTo>
                    <a:pt x="173876" y="186650"/>
                    <a:pt x="175273" y="185952"/>
                    <a:pt x="176902" y="185253"/>
                  </a:cubicBezTo>
                  <a:cubicBezTo>
                    <a:pt x="177367" y="186417"/>
                    <a:pt x="177833" y="187581"/>
                    <a:pt x="178299" y="188978"/>
                  </a:cubicBezTo>
                  <a:cubicBezTo>
                    <a:pt x="178531" y="189443"/>
                    <a:pt x="178997" y="189909"/>
                    <a:pt x="179462" y="190374"/>
                  </a:cubicBezTo>
                  <a:cubicBezTo>
                    <a:pt x="179462" y="189909"/>
                    <a:pt x="179462" y="189443"/>
                    <a:pt x="179462" y="188978"/>
                  </a:cubicBezTo>
                  <a:cubicBezTo>
                    <a:pt x="179695" y="188512"/>
                    <a:pt x="179928" y="187814"/>
                    <a:pt x="180394" y="187814"/>
                  </a:cubicBezTo>
                  <a:lnTo>
                    <a:pt x="184103" y="188943"/>
                  </a:lnTo>
                  <a:lnTo>
                    <a:pt x="183885" y="190142"/>
                  </a:lnTo>
                  <a:cubicBezTo>
                    <a:pt x="183885" y="190607"/>
                    <a:pt x="185282" y="191771"/>
                    <a:pt x="185980" y="191771"/>
                  </a:cubicBezTo>
                  <a:cubicBezTo>
                    <a:pt x="189239" y="192236"/>
                    <a:pt x="192497" y="192236"/>
                    <a:pt x="195756" y="192702"/>
                  </a:cubicBezTo>
                  <a:cubicBezTo>
                    <a:pt x="198316" y="193168"/>
                    <a:pt x="198316" y="191073"/>
                    <a:pt x="199713" y="190374"/>
                  </a:cubicBezTo>
                  <a:cubicBezTo>
                    <a:pt x="197153" y="189909"/>
                    <a:pt x="195058" y="189676"/>
                    <a:pt x="192497" y="188512"/>
                  </a:cubicBezTo>
                  <a:cubicBezTo>
                    <a:pt x="192497" y="188280"/>
                    <a:pt x="192497" y="188047"/>
                    <a:pt x="192264" y="187814"/>
                  </a:cubicBezTo>
                  <a:cubicBezTo>
                    <a:pt x="194359" y="188047"/>
                    <a:pt x="196454" y="188047"/>
                    <a:pt x="198549" y="188280"/>
                  </a:cubicBezTo>
                  <a:cubicBezTo>
                    <a:pt x="197618" y="187581"/>
                    <a:pt x="196920" y="187581"/>
                    <a:pt x="196222" y="187116"/>
                  </a:cubicBezTo>
                  <a:cubicBezTo>
                    <a:pt x="195756" y="186883"/>
                    <a:pt x="195058" y="186185"/>
                    <a:pt x="194359" y="185719"/>
                  </a:cubicBezTo>
                  <a:cubicBezTo>
                    <a:pt x="194359" y="185952"/>
                    <a:pt x="194359" y="185952"/>
                    <a:pt x="194359" y="186185"/>
                  </a:cubicBezTo>
                  <a:lnTo>
                    <a:pt x="189991" y="186731"/>
                  </a:lnTo>
                  <a:lnTo>
                    <a:pt x="189704" y="186301"/>
                  </a:lnTo>
                  <a:cubicBezTo>
                    <a:pt x="189297" y="186068"/>
                    <a:pt x="188889" y="186185"/>
                    <a:pt x="188540" y="186650"/>
                  </a:cubicBezTo>
                  <a:cubicBezTo>
                    <a:pt x="187609" y="187814"/>
                    <a:pt x="186445" y="186883"/>
                    <a:pt x="185747" y="185952"/>
                  </a:cubicBezTo>
                  <a:cubicBezTo>
                    <a:pt x="183419" y="183391"/>
                    <a:pt x="181325" y="182926"/>
                    <a:pt x="179230" y="183391"/>
                  </a:cubicBezTo>
                  <a:cubicBezTo>
                    <a:pt x="178531" y="183624"/>
                    <a:pt x="177367" y="183159"/>
                    <a:pt x="176436" y="182926"/>
                  </a:cubicBezTo>
                  <a:cubicBezTo>
                    <a:pt x="174342" y="182460"/>
                    <a:pt x="172247" y="181995"/>
                    <a:pt x="170152" y="181762"/>
                  </a:cubicBezTo>
                  <a:cubicBezTo>
                    <a:pt x="168988" y="181529"/>
                    <a:pt x="167591" y="181297"/>
                    <a:pt x="166428" y="181064"/>
                  </a:cubicBezTo>
                  <a:lnTo>
                    <a:pt x="162254" y="179526"/>
                  </a:lnTo>
                  <a:lnTo>
                    <a:pt x="162238" y="180133"/>
                  </a:lnTo>
                  <a:cubicBezTo>
                    <a:pt x="161772" y="180598"/>
                    <a:pt x="160841" y="180366"/>
                    <a:pt x="160143" y="180598"/>
                  </a:cubicBezTo>
                  <a:cubicBezTo>
                    <a:pt x="159677" y="179202"/>
                    <a:pt x="159212" y="178270"/>
                    <a:pt x="158746" y="176641"/>
                  </a:cubicBezTo>
                  <a:cubicBezTo>
                    <a:pt x="159910" y="177107"/>
                    <a:pt x="160841" y="177339"/>
                    <a:pt x="161772" y="178038"/>
                  </a:cubicBezTo>
                  <a:cubicBezTo>
                    <a:pt x="162005" y="178154"/>
                    <a:pt x="162179" y="178620"/>
                    <a:pt x="162267" y="179085"/>
                  </a:cubicBezTo>
                  <a:lnTo>
                    <a:pt x="162256" y="179453"/>
                  </a:lnTo>
                  <a:lnTo>
                    <a:pt x="168290" y="179900"/>
                  </a:lnTo>
                  <a:cubicBezTo>
                    <a:pt x="168988" y="179900"/>
                    <a:pt x="169686" y="180133"/>
                    <a:pt x="170152" y="179900"/>
                  </a:cubicBezTo>
                  <a:cubicBezTo>
                    <a:pt x="170617" y="179667"/>
                    <a:pt x="170850" y="178969"/>
                    <a:pt x="170617" y="178503"/>
                  </a:cubicBezTo>
                  <a:cubicBezTo>
                    <a:pt x="170385" y="178038"/>
                    <a:pt x="169686" y="177107"/>
                    <a:pt x="169221" y="177107"/>
                  </a:cubicBezTo>
                  <a:cubicBezTo>
                    <a:pt x="167359" y="176641"/>
                    <a:pt x="165497" y="176176"/>
                    <a:pt x="163169" y="175245"/>
                  </a:cubicBezTo>
                  <a:cubicBezTo>
                    <a:pt x="163867" y="174779"/>
                    <a:pt x="164798" y="174314"/>
                    <a:pt x="165729" y="173848"/>
                  </a:cubicBezTo>
                  <a:cubicBezTo>
                    <a:pt x="165031" y="171520"/>
                    <a:pt x="162470" y="172684"/>
                    <a:pt x="161307" y="170822"/>
                  </a:cubicBezTo>
                  <a:cubicBezTo>
                    <a:pt x="162238" y="170822"/>
                    <a:pt x="163402" y="170589"/>
                    <a:pt x="164333" y="170356"/>
                  </a:cubicBezTo>
                  <a:cubicBezTo>
                    <a:pt x="164798" y="170356"/>
                    <a:pt x="164798" y="169891"/>
                    <a:pt x="165264" y="169658"/>
                  </a:cubicBezTo>
                  <a:lnTo>
                    <a:pt x="157819" y="167124"/>
                  </a:lnTo>
                  <a:lnTo>
                    <a:pt x="157815" y="167098"/>
                  </a:lnTo>
                  <a:cubicBezTo>
                    <a:pt x="157117" y="166865"/>
                    <a:pt x="155720" y="166400"/>
                    <a:pt x="154324" y="165934"/>
                  </a:cubicBezTo>
                  <a:lnTo>
                    <a:pt x="157819" y="167124"/>
                  </a:lnTo>
                  <a:lnTo>
                    <a:pt x="158281" y="170124"/>
                  </a:lnTo>
                  <a:cubicBezTo>
                    <a:pt x="158281" y="171055"/>
                    <a:pt x="158514" y="172219"/>
                    <a:pt x="158048" y="172917"/>
                  </a:cubicBezTo>
                  <a:cubicBezTo>
                    <a:pt x="157815" y="173383"/>
                    <a:pt x="156651" y="173383"/>
                    <a:pt x="155953" y="173150"/>
                  </a:cubicBezTo>
                  <a:cubicBezTo>
                    <a:pt x="155720" y="173150"/>
                    <a:pt x="155022" y="171753"/>
                    <a:pt x="154556" y="170822"/>
                  </a:cubicBezTo>
                  <a:cubicBezTo>
                    <a:pt x="154324" y="170589"/>
                    <a:pt x="153625" y="170356"/>
                    <a:pt x="152927" y="169891"/>
                  </a:cubicBezTo>
                  <a:cubicBezTo>
                    <a:pt x="152927" y="169658"/>
                    <a:pt x="152927" y="169425"/>
                    <a:pt x="152694" y="169193"/>
                  </a:cubicBezTo>
                  <a:cubicBezTo>
                    <a:pt x="153393" y="169193"/>
                    <a:pt x="154324" y="169425"/>
                    <a:pt x="155022" y="169425"/>
                  </a:cubicBezTo>
                  <a:cubicBezTo>
                    <a:pt x="155488" y="169425"/>
                    <a:pt x="155720" y="169193"/>
                    <a:pt x="156186" y="168960"/>
                  </a:cubicBezTo>
                  <a:cubicBezTo>
                    <a:pt x="155720" y="168494"/>
                    <a:pt x="155255" y="167796"/>
                    <a:pt x="155022" y="167796"/>
                  </a:cubicBezTo>
                  <a:cubicBezTo>
                    <a:pt x="153858" y="167563"/>
                    <a:pt x="152694" y="167098"/>
                    <a:pt x="151763" y="167331"/>
                  </a:cubicBezTo>
                  <a:lnTo>
                    <a:pt x="151410" y="167896"/>
                  </a:lnTo>
                  <a:lnTo>
                    <a:pt x="153858" y="168960"/>
                  </a:lnTo>
                  <a:lnTo>
                    <a:pt x="150729" y="168985"/>
                  </a:lnTo>
                  <a:lnTo>
                    <a:pt x="150599" y="169193"/>
                  </a:lnTo>
                  <a:cubicBezTo>
                    <a:pt x="150832" y="169425"/>
                    <a:pt x="151065" y="169658"/>
                    <a:pt x="151298" y="170124"/>
                  </a:cubicBezTo>
                  <a:cubicBezTo>
                    <a:pt x="149901" y="169891"/>
                    <a:pt x="148737" y="169425"/>
                    <a:pt x="147341" y="169193"/>
                  </a:cubicBezTo>
                  <a:lnTo>
                    <a:pt x="147178" y="168705"/>
                  </a:lnTo>
                  <a:lnTo>
                    <a:pt x="142162" y="168029"/>
                  </a:lnTo>
                  <a:cubicBezTo>
                    <a:pt x="137099" y="167156"/>
                    <a:pt x="132094" y="165934"/>
                    <a:pt x="130814" y="165003"/>
                  </a:cubicBezTo>
                  <a:cubicBezTo>
                    <a:pt x="131280" y="164537"/>
                    <a:pt x="131745" y="163839"/>
                    <a:pt x="130116" y="163373"/>
                  </a:cubicBezTo>
                  <a:cubicBezTo>
                    <a:pt x="131745" y="163373"/>
                    <a:pt x="133375" y="163141"/>
                    <a:pt x="135004" y="163141"/>
                  </a:cubicBezTo>
                  <a:cubicBezTo>
                    <a:pt x="135237" y="163141"/>
                    <a:pt x="135935" y="163606"/>
                    <a:pt x="135935" y="163839"/>
                  </a:cubicBezTo>
                  <a:cubicBezTo>
                    <a:pt x="137099" y="166632"/>
                    <a:pt x="138263" y="165468"/>
                    <a:pt x="139427" y="165934"/>
                  </a:cubicBezTo>
                  <a:cubicBezTo>
                    <a:pt x="138263" y="163373"/>
                    <a:pt x="139659" y="163839"/>
                    <a:pt x="141056" y="164770"/>
                  </a:cubicBezTo>
                  <a:lnTo>
                    <a:pt x="141504" y="164023"/>
                  </a:lnTo>
                  <a:lnTo>
                    <a:pt x="139194" y="163373"/>
                  </a:lnTo>
                  <a:cubicBezTo>
                    <a:pt x="135935" y="163141"/>
                    <a:pt x="132444" y="162675"/>
                    <a:pt x="129185" y="162210"/>
                  </a:cubicBezTo>
                  <a:cubicBezTo>
                    <a:pt x="126392" y="161744"/>
                    <a:pt x="123366" y="160813"/>
                    <a:pt x="120573" y="160115"/>
                  </a:cubicBezTo>
                  <a:cubicBezTo>
                    <a:pt x="120107" y="159882"/>
                    <a:pt x="119409" y="159882"/>
                    <a:pt x="118943" y="159882"/>
                  </a:cubicBezTo>
                  <a:cubicBezTo>
                    <a:pt x="118012" y="159649"/>
                    <a:pt x="117081" y="159882"/>
                    <a:pt x="115917" y="159417"/>
                  </a:cubicBezTo>
                  <a:cubicBezTo>
                    <a:pt x="114521" y="158951"/>
                    <a:pt x="113357" y="158718"/>
                    <a:pt x="112426" y="159184"/>
                  </a:cubicBezTo>
                  <a:cubicBezTo>
                    <a:pt x="111262" y="159649"/>
                    <a:pt x="109633" y="158718"/>
                    <a:pt x="108236" y="158253"/>
                  </a:cubicBezTo>
                  <a:cubicBezTo>
                    <a:pt x="104977" y="157322"/>
                    <a:pt x="101951" y="155227"/>
                    <a:pt x="98926" y="154063"/>
                  </a:cubicBezTo>
                  <a:cubicBezTo>
                    <a:pt x="98693" y="154063"/>
                    <a:pt x="98460" y="153830"/>
                    <a:pt x="97994" y="153365"/>
                  </a:cubicBezTo>
                  <a:cubicBezTo>
                    <a:pt x="98693" y="153365"/>
                    <a:pt x="99158" y="153132"/>
                    <a:pt x="99624" y="153365"/>
                  </a:cubicBezTo>
                  <a:cubicBezTo>
                    <a:pt x="101951" y="154528"/>
                    <a:pt x="103115" y="152899"/>
                    <a:pt x="105909" y="154296"/>
                  </a:cubicBezTo>
                  <a:cubicBezTo>
                    <a:pt x="106840" y="154761"/>
                    <a:pt x="108003" y="153597"/>
                    <a:pt x="108934" y="154063"/>
                  </a:cubicBezTo>
                  <a:cubicBezTo>
                    <a:pt x="112892" y="155692"/>
                    <a:pt x="115685" y="154994"/>
                    <a:pt x="119176" y="155459"/>
                  </a:cubicBezTo>
                  <a:cubicBezTo>
                    <a:pt x="120573" y="155692"/>
                    <a:pt x="121969" y="156391"/>
                    <a:pt x="123366" y="156856"/>
                  </a:cubicBezTo>
                  <a:cubicBezTo>
                    <a:pt x="123599" y="155227"/>
                    <a:pt x="127090" y="155692"/>
                    <a:pt x="129883" y="158253"/>
                  </a:cubicBezTo>
                  <a:cubicBezTo>
                    <a:pt x="131280" y="157554"/>
                    <a:pt x="130814" y="156391"/>
                    <a:pt x="129418" y="155459"/>
                  </a:cubicBezTo>
                  <a:cubicBezTo>
                    <a:pt x="129883" y="154528"/>
                    <a:pt x="130116" y="153597"/>
                    <a:pt x="130814" y="153132"/>
                  </a:cubicBezTo>
                  <a:cubicBezTo>
                    <a:pt x="131513" y="152666"/>
                    <a:pt x="132444" y="152434"/>
                    <a:pt x="133142" y="152434"/>
                  </a:cubicBezTo>
                  <a:cubicBezTo>
                    <a:pt x="133840" y="152434"/>
                    <a:pt x="134771" y="152434"/>
                    <a:pt x="135703" y="152666"/>
                  </a:cubicBezTo>
                  <a:cubicBezTo>
                    <a:pt x="136866" y="152899"/>
                    <a:pt x="137565" y="153830"/>
                    <a:pt x="137332" y="154994"/>
                  </a:cubicBezTo>
                  <a:cubicBezTo>
                    <a:pt x="137332" y="155692"/>
                    <a:pt x="137565" y="156856"/>
                    <a:pt x="137797" y="157554"/>
                  </a:cubicBezTo>
                  <a:cubicBezTo>
                    <a:pt x="138728" y="157554"/>
                    <a:pt x="139892" y="158020"/>
                    <a:pt x="140591" y="157787"/>
                  </a:cubicBezTo>
                  <a:cubicBezTo>
                    <a:pt x="141754" y="157322"/>
                    <a:pt x="142220" y="157787"/>
                    <a:pt x="142453" y="159184"/>
                  </a:cubicBezTo>
                  <a:cubicBezTo>
                    <a:pt x="142453" y="159649"/>
                    <a:pt x="142686" y="160115"/>
                    <a:pt x="142918" y="160348"/>
                  </a:cubicBezTo>
                  <a:cubicBezTo>
                    <a:pt x="146410" y="158486"/>
                    <a:pt x="150832" y="159184"/>
                    <a:pt x="155720" y="161046"/>
                  </a:cubicBezTo>
                  <a:cubicBezTo>
                    <a:pt x="156651" y="158020"/>
                    <a:pt x="160841" y="159649"/>
                    <a:pt x="162936" y="158253"/>
                  </a:cubicBezTo>
                  <a:cubicBezTo>
                    <a:pt x="161074" y="156856"/>
                    <a:pt x="150134" y="155925"/>
                    <a:pt x="149203" y="157089"/>
                  </a:cubicBezTo>
                  <a:cubicBezTo>
                    <a:pt x="149203" y="157089"/>
                    <a:pt x="148970" y="156856"/>
                    <a:pt x="148970" y="156856"/>
                  </a:cubicBezTo>
                  <a:cubicBezTo>
                    <a:pt x="147341" y="154994"/>
                    <a:pt x="146875" y="153830"/>
                    <a:pt x="148970" y="153597"/>
                  </a:cubicBezTo>
                  <a:cubicBezTo>
                    <a:pt x="149436" y="153597"/>
                    <a:pt x="149436" y="152434"/>
                    <a:pt x="149901" y="151735"/>
                  </a:cubicBezTo>
                  <a:cubicBezTo>
                    <a:pt x="147806" y="151270"/>
                    <a:pt x="145944" y="150804"/>
                    <a:pt x="144315" y="150571"/>
                  </a:cubicBezTo>
                  <a:cubicBezTo>
                    <a:pt x="143849" y="150571"/>
                    <a:pt x="143384" y="150571"/>
                    <a:pt x="143151" y="150339"/>
                  </a:cubicBezTo>
                  <a:lnTo>
                    <a:pt x="142773" y="150106"/>
                  </a:lnTo>
                  <a:lnTo>
                    <a:pt x="141987" y="150106"/>
                  </a:lnTo>
                  <a:cubicBezTo>
                    <a:pt x="141754" y="150106"/>
                    <a:pt x="141289" y="149640"/>
                    <a:pt x="141056" y="149175"/>
                  </a:cubicBezTo>
                  <a:lnTo>
                    <a:pt x="141168" y="149119"/>
                  </a:lnTo>
                  <a:lnTo>
                    <a:pt x="138990" y="147778"/>
                  </a:lnTo>
                  <a:cubicBezTo>
                    <a:pt x="137623" y="147429"/>
                    <a:pt x="136284" y="147429"/>
                    <a:pt x="135004" y="147313"/>
                  </a:cubicBezTo>
                  <a:cubicBezTo>
                    <a:pt x="134771" y="147313"/>
                    <a:pt x="134539" y="147080"/>
                    <a:pt x="133840" y="146382"/>
                  </a:cubicBezTo>
                  <a:cubicBezTo>
                    <a:pt x="135935" y="146382"/>
                    <a:pt x="137565" y="146382"/>
                    <a:pt x="139194" y="146149"/>
                  </a:cubicBezTo>
                  <a:cubicBezTo>
                    <a:pt x="140591" y="146149"/>
                    <a:pt x="141987" y="146149"/>
                    <a:pt x="143384" y="145916"/>
                  </a:cubicBezTo>
                  <a:cubicBezTo>
                    <a:pt x="143617" y="145916"/>
                    <a:pt x="143849" y="145218"/>
                    <a:pt x="143849" y="144985"/>
                  </a:cubicBezTo>
                  <a:cubicBezTo>
                    <a:pt x="143384" y="144520"/>
                    <a:pt x="142686" y="143589"/>
                    <a:pt x="142220" y="143589"/>
                  </a:cubicBezTo>
                  <a:cubicBezTo>
                    <a:pt x="140823" y="143356"/>
                    <a:pt x="139659" y="143589"/>
                    <a:pt x="138263" y="143589"/>
                  </a:cubicBezTo>
                  <a:cubicBezTo>
                    <a:pt x="136634" y="143356"/>
                    <a:pt x="135004" y="143356"/>
                    <a:pt x="133142" y="142890"/>
                  </a:cubicBezTo>
                  <a:cubicBezTo>
                    <a:pt x="130814" y="142425"/>
                    <a:pt x="130582" y="142657"/>
                    <a:pt x="131513" y="144985"/>
                  </a:cubicBezTo>
                  <a:cubicBezTo>
                    <a:pt x="130116" y="142890"/>
                    <a:pt x="128021" y="143123"/>
                    <a:pt x="126159" y="141261"/>
                  </a:cubicBezTo>
                  <a:cubicBezTo>
                    <a:pt x="128487" y="141028"/>
                    <a:pt x="130582" y="141028"/>
                    <a:pt x="132676" y="140795"/>
                  </a:cubicBezTo>
                  <a:cubicBezTo>
                    <a:pt x="132676" y="140795"/>
                    <a:pt x="132676" y="140562"/>
                    <a:pt x="132676" y="140562"/>
                  </a:cubicBezTo>
                  <a:cubicBezTo>
                    <a:pt x="126392" y="139399"/>
                    <a:pt x="120107" y="138468"/>
                    <a:pt x="113357" y="137304"/>
                  </a:cubicBezTo>
                  <a:cubicBezTo>
                    <a:pt x="112892" y="137537"/>
                    <a:pt x="111960" y="137769"/>
                    <a:pt x="111029" y="137769"/>
                  </a:cubicBezTo>
                  <a:cubicBezTo>
                    <a:pt x="110564" y="137769"/>
                    <a:pt x="109865" y="137304"/>
                    <a:pt x="109167" y="137071"/>
                  </a:cubicBezTo>
                  <a:cubicBezTo>
                    <a:pt x="108236" y="136606"/>
                    <a:pt x="107072" y="136140"/>
                    <a:pt x="105676" y="135442"/>
                  </a:cubicBezTo>
                  <a:cubicBezTo>
                    <a:pt x="104977" y="134511"/>
                    <a:pt x="103814" y="133812"/>
                    <a:pt x="102184" y="134045"/>
                  </a:cubicBezTo>
                  <a:cubicBezTo>
                    <a:pt x="100322" y="134278"/>
                    <a:pt x="98460" y="134278"/>
                    <a:pt x="96598" y="134278"/>
                  </a:cubicBezTo>
                  <a:cubicBezTo>
                    <a:pt x="96132" y="133579"/>
                    <a:pt x="95899" y="133114"/>
                    <a:pt x="95434" y="132416"/>
                  </a:cubicBezTo>
                  <a:cubicBezTo>
                    <a:pt x="93805" y="133812"/>
                    <a:pt x="92874" y="133347"/>
                    <a:pt x="90313" y="131252"/>
                  </a:cubicBezTo>
                  <a:cubicBezTo>
                    <a:pt x="89615" y="130786"/>
                    <a:pt x="88684" y="130554"/>
                    <a:pt x="87753" y="130321"/>
                  </a:cubicBezTo>
                  <a:cubicBezTo>
                    <a:pt x="83330" y="129855"/>
                    <a:pt x="79140" y="129390"/>
                    <a:pt x="74718" y="128924"/>
                  </a:cubicBezTo>
                  <a:cubicBezTo>
                    <a:pt x="74020" y="128924"/>
                    <a:pt x="72856" y="128226"/>
                    <a:pt x="72157" y="127760"/>
                  </a:cubicBezTo>
                  <a:cubicBezTo>
                    <a:pt x="71925" y="127528"/>
                    <a:pt x="71459" y="127295"/>
                    <a:pt x="71226" y="127528"/>
                  </a:cubicBezTo>
                  <a:cubicBezTo>
                    <a:pt x="69830" y="128459"/>
                    <a:pt x="67735" y="127528"/>
                    <a:pt x="65873" y="127062"/>
                  </a:cubicBezTo>
                  <a:cubicBezTo>
                    <a:pt x="63312" y="126364"/>
                    <a:pt x="61683" y="127062"/>
                    <a:pt x="60054" y="127528"/>
                  </a:cubicBezTo>
                  <a:cubicBezTo>
                    <a:pt x="59588" y="127760"/>
                    <a:pt x="58890" y="127760"/>
                    <a:pt x="58191" y="127760"/>
                  </a:cubicBezTo>
                  <a:cubicBezTo>
                    <a:pt x="58191" y="127993"/>
                    <a:pt x="58657" y="128692"/>
                    <a:pt x="58424" y="128924"/>
                  </a:cubicBezTo>
                  <a:cubicBezTo>
                    <a:pt x="57726" y="128924"/>
                    <a:pt x="57028" y="128692"/>
                    <a:pt x="55864" y="128692"/>
                  </a:cubicBezTo>
                  <a:cubicBezTo>
                    <a:pt x="57028" y="127528"/>
                    <a:pt x="57726" y="126596"/>
                    <a:pt x="58657" y="125665"/>
                  </a:cubicBezTo>
                  <a:cubicBezTo>
                    <a:pt x="59122" y="125433"/>
                    <a:pt x="59821" y="125200"/>
                    <a:pt x="60519" y="125200"/>
                  </a:cubicBezTo>
                  <a:cubicBezTo>
                    <a:pt x="64476" y="125665"/>
                    <a:pt x="68666" y="125898"/>
                    <a:pt x="72623" y="126596"/>
                  </a:cubicBezTo>
                  <a:cubicBezTo>
                    <a:pt x="73088" y="126596"/>
                    <a:pt x="73787" y="127528"/>
                    <a:pt x="74485" y="127760"/>
                  </a:cubicBezTo>
                  <a:cubicBezTo>
                    <a:pt x="74485" y="127993"/>
                    <a:pt x="74485" y="128226"/>
                    <a:pt x="74485" y="128226"/>
                  </a:cubicBezTo>
                  <a:cubicBezTo>
                    <a:pt x="78442" y="128459"/>
                    <a:pt x="82632" y="128692"/>
                    <a:pt x="86821" y="129157"/>
                  </a:cubicBezTo>
                  <a:cubicBezTo>
                    <a:pt x="89848" y="129390"/>
                    <a:pt x="92641" y="129157"/>
                    <a:pt x="96132" y="131252"/>
                  </a:cubicBezTo>
                  <a:cubicBezTo>
                    <a:pt x="99624" y="133114"/>
                    <a:pt x="101020" y="132648"/>
                    <a:pt x="102882" y="131019"/>
                  </a:cubicBezTo>
                  <a:cubicBezTo>
                    <a:pt x="103581" y="130321"/>
                    <a:pt x="104745" y="130088"/>
                    <a:pt x="105676" y="130088"/>
                  </a:cubicBezTo>
                  <a:cubicBezTo>
                    <a:pt x="106840" y="130088"/>
                    <a:pt x="107771" y="130554"/>
                    <a:pt x="108934" y="131950"/>
                  </a:cubicBezTo>
                  <a:cubicBezTo>
                    <a:pt x="109633" y="132648"/>
                    <a:pt x="111495" y="132648"/>
                    <a:pt x="112892" y="132648"/>
                  </a:cubicBezTo>
                  <a:cubicBezTo>
                    <a:pt x="113823" y="132881"/>
                    <a:pt x="114754" y="132648"/>
                    <a:pt x="115685" y="132881"/>
                  </a:cubicBezTo>
                  <a:cubicBezTo>
                    <a:pt x="116383" y="132881"/>
                    <a:pt x="116848" y="132881"/>
                    <a:pt x="117547" y="132881"/>
                  </a:cubicBezTo>
                  <a:cubicBezTo>
                    <a:pt x="118711" y="132881"/>
                    <a:pt x="119874" y="132648"/>
                    <a:pt x="121038" y="133114"/>
                  </a:cubicBezTo>
                  <a:cubicBezTo>
                    <a:pt x="123133" y="133812"/>
                    <a:pt x="123366" y="133579"/>
                    <a:pt x="123831" y="131950"/>
                  </a:cubicBezTo>
                  <a:cubicBezTo>
                    <a:pt x="124064" y="131019"/>
                    <a:pt x="125228" y="131485"/>
                    <a:pt x="126159" y="132416"/>
                  </a:cubicBezTo>
                  <a:cubicBezTo>
                    <a:pt x="126625" y="132881"/>
                    <a:pt x="127556" y="133114"/>
                    <a:pt x="128021" y="133114"/>
                  </a:cubicBezTo>
                  <a:cubicBezTo>
                    <a:pt x="128254" y="133114"/>
                    <a:pt x="128254" y="132416"/>
                    <a:pt x="128487" y="131485"/>
                  </a:cubicBezTo>
                  <a:cubicBezTo>
                    <a:pt x="129418" y="131717"/>
                    <a:pt x="130582" y="132183"/>
                    <a:pt x="131513" y="132648"/>
                  </a:cubicBezTo>
                  <a:cubicBezTo>
                    <a:pt x="132444" y="132881"/>
                    <a:pt x="133375" y="132881"/>
                    <a:pt x="134073" y="132648"/>
                  </a:cubicBezTo>
                  <a:cubicBezTo>
                    <a:pt x="135470" y="132183"/>
                    <a:pt x="136634" y="131717"/>
                    <a:pt x="138496" y="133114"/>
                  </a:cubicBezTo>
                  <a:cubicBezTo>
                    <a:pt x="139427" y="133812"/>
                    <a:pt x="140823" y="134045"/>
                    <a:pt x="141754" y="134045"/>
                  </a:cubicBezTo>
                  <a:lnTo>
                    <a:pt x="145766" y="133930"/>
                  </a:lnTo>
                  <a:lnTo>
                    <a:pt x="145944" y="136606"/>
                  </a:lnTo>
                  <a:cubicBezTo>
                    <a:pt x="148505" y="137071"/>
                    <a:pt x="147341" y="135442"/>
                    <a:pt x="147108" y="134511"/>
                  </a:cubicBezTo>
                  <a:cubicBezTo>
                    <a:pt x="147806" y="134511"/>
                    <a:pt x="148505" y="134511"/>
                    <a:pt x="149203" y="134278"/>
                  </a:cubicBezTo>
                  <a:lnTo>
                    <a:pt x="149092" y="133836"/>
                  </a:lnTo>
                  <a:lnTo>
                    <a:pt x="149901" y="133812"/>
                  </a:lnTo>
                  <a:cubicBezTo>
                    <a:pt x="150599" y="133812"/>
                    <a:pt x="151298" y="133114"/>
                    <a:pt x="151996" y="132881"/>
                  </a:cubicBezTo>
                  <a:cubicBezTo>
                    <a:pt x="152229" y="132881"/>
                    <a:pt x="152462" y="132648"/>
                    <a:pt x="152694" y="132648"/>
                  </a:cubicBezTo>
                  <a:cubicBezTo>
                    <a:pt x="155022" y="134045"/>
                    <a:pt x="156186" y="132416"/>
                    <a:pt x="158048" y="132416"/>
                  </a:cubicBezTo>
                  <a:cubicBezTo>
                    <a:pt x="161307" y="132416"/>
                    <a:pt x="164333" y="132416"/>
                    <a:pt x="167591" y="132416"/>
                  </a:cubicBezTo>
                  <a:cubicBezTo>
                    <a:pt x="168290" y="132416"/>
                    <a:pt x="168755" y="132183"/>
                    <a:pt x="169453" y="132183"/>
                  </a:cubicBezTo>
                  <a:cubicBezTo>
                    <a:pt x="169919" y="132183"/>
                    <a:pt x="170617" y="132648"/>
                    <a:pt x="171316" y="133114"/>
                  </a:cubicBezTo>
                  <a:cubicBezTo>
                    <a:pt x="172014" y="133579"/>
                    <a:pt x="172945" y="134045"/>
                    <a:pt x="173643" y="134045"/>
                  </a:cubicBezTo>
                  <a:lnTo>
                    <a:pt x="174413" y="133927"/>
                  </a:lnTo>
                  <a:lnTo>
                    <a:pt x="177135" y="137769"/>
                  </a:lnTo>
                  <a:cubicBezTo>
                    <a:pt x="178299" y="137769"/>
                    <a:pt x="179695" y="137769"/>
                    <a:pt x="181092" y="137537"/>
                  </a:cubicBezTo>
                  <a:cubicBezTo>
                    <a:pt x="181092" y="137304"/>
                    <a:pt x="181092" y="137071"/>
                    <a:pt x="181092" y="136838"/>
                  </a:cubicBezTo>
                  <a:cubicBezTo>
                    <a:pt x="179928" y="136140"/>
                    <a:pt x="178764" y="135442"/>
                    <a:pt x="177833" y="134743"/>
                  </a:cubicBezTo>
                  <a:lnTo>
                    <a:pt x="177055" y="133520"/>
                  </a:lnTo>
                  <a:lnTo>
                    <a:pt x="179695" y="133114"/>
                  </a:lnTo>
                  <a:cubicBezTo>
                    <a:pt x="181325" y="133114"/>
                    <a:pt x="183187" y="133347"/>
                    <a:pt x="184816" y="133347"/>
                  </a:cubicBezTo>
                  <a:cubicBezTo>
                    <a:pt x="185282" y="133347"/>
                    <a:pt x="185980" y="132881"/>
                    <a:pt x="185980" y="132416"/>
                  </a:cubicBezTo>
                  <a:cubicBezTo>
                    <a:pt x="185747" y="130554"/>
                    <a:pt x="186911" y="131019"/>
                    <a:pt x="188075" y="131717"/>
                  </a:cubicBezTo>
                  <a:cubicBezTo>
                    <a:pt x="191566" y="133579"/>
                    <a:pt x="194825" y="134278"/>
                    <a:pt x="197851" y="133114"/>
                  </a:cubicBezTo>
                  <a:cubicBezTo>
                    <a:pt x="198316" y="132881"/>
                    <a:pt x="198549" y="132416"/>
                    <a:pt x="198782" y="131950"/>
                  </a:cubicBezTo>
                  <a:cubicBezTo>
                    <a:pt x="199247" y="131717"/>
                    <a:pt x="199480" y="131485"/>
                    <a:pt x="200179" y="130786"/>
                  </a:cubicBezTo>
                  <a:cubicBezTo>
                    <a:pt x="200179" y="131950"/>
                    <a:pt x="200179" y="132648"/>
                    <a:pt x="200179" y="133347"/>
                  </a:cubicBezTo>
                  <a:cubicBezTo>
                    <a:pt x="204368" y="132881"/>
                    <a:pt x="208325" y="132648"/>
                    <a:pt x="212282" y="132183"/>
                  </a:cubicBezTo>
                  <a:cubicBezTo>
                    <a:pt x="211584" y="131252"/>
                    <a:pt x="211119" y="130321"/>
                    <a:pt x="210653" y="129390"/>
                  </a:cubicBezTo>
                  <a:cubicBezTo>
                    <a:pt x="211119" y="129157"/>
                    <a:pt x="211584" y="128692"/>
                    <a:pt x="212050" y="128924"/>
                  </a:cubicBezTo>
                  <a:cubicBezTo>
                    <a:pt x="212748" y="129390"/>
                    <a:pt x="213446" y="130321"/>
                    <a:pt x="214377" y="131019"/>
                  </a:cubicBezTo>
                  <a:cubicBezTo>
                    <a:pt x="226947" y="132881"/>
                    <a:pt x="238352" y="130088"/>
                    <a:pt x="249990" y="127993"/>
                  </a:cubicBezTo>
                  <a:cubicBezTo>
                    <a:pt x="249990" y="127528"/>
                    <a:pt x="249758" y="127062"/>
                    <a:pt x="249758" y="126596"/>
                  </a:cubicBezTo>
                  <a:cubicBezTo>
                    <a:pt x="248128" y="126596"/>
                    <a:pt x="246499" y="126596"/>
                    <a:pt x="244870" y="126829"/>
                  </a:cubicBezTo>
                  <a:cubicBezTo>
                    <a:pt x="243473" y="127062"/>
                    <a:pt x="242309" y="127528"/>
                    <a:pt x="241145" y="124967"/>
                  </a:cubicBezTo>
                  <a:cubicBezTo>
                    <a:pt x="244404" y="126596"/>
                    <a:pt x="246499" y="125200"/>
                    <a:pt x="248594" y="124036"/>
                  </a:cubicBezTo>
                  <a:cubicBezTo>
                    <a:pt x="248361" y="123571"/>
                    <a:pt x="248128" y="123105"/>
                    <a:pt x="247663" y="122174"/>
                  </a:cubicBezTo>
                  <a:cubicBezTo>
                    <a:pt x="248827" y="121243"/>
                    <a:pt x="250223" y="120312"/>
                    <a:pt x="251620" y="119614"/>
                  </a:cubicBezTo>
                  <a:cubicBezTo>
                    <a:pt x="252085" y="119381"/>
                    <a:pt x="253016" y="119614"/>
                    <a:pt x="253482" y="119846"/>
                  </a:cubicBezTo>
                  <a:cubicBezTo>
                    <a:pt x="255344" y="121010"/>
                    <a:pt x="258603" y="121010"/>
                    <a:pt x="259301" y="120312"/>
                  </a:cubicBezTo>
                  <a:cubicBezTo>
                    <a:pt x="263025" y="120545"/>
                    <a:pt x="265120" y="118217"/>
                    <a:pt x="268146" y="117519"/>
                  </a:cubicBezTo>
                  <a:cubicBezTo>
                    <a:pt x="266517" y="115889"/>
                    <a:pt x="256508" y="115191"/>
                    <a:pt x="254413" y="116355"/>
                  </a:cubicBezTo>
                  <a:cubicBezTo>
                    <a:pt x="255577" y="116588"/>
                    <a:pt x="256508" y="116588"/>
                    <a:pt x="257439" y="116820"/>
                  </a:cubicBezTo>
                  <a:cubicBezTo>
                    <a:pt x="257439" y="117053"/>
                    <a:pt x="257439" y="117286"/>
                    <a:pt x="257672" y="117519"/>
                  </a:cubicBezTo>
                  <a:cubicBezTo>
                    <a:pt x="256973" y="117519"/>
                    <a:pt x="256275" y="117519"/>
                    <a:pt x="255577" y="117751"/>
                  </a:cubicBezTo>
                  <a:cubicBezTo>
                    <a:pt x="252085" y="118450"/>
                    <a:pt x="248594" y="119148"/>
                    <a:pt x="245102" y="119614"/>
                  </a:cubicBezTo>
                  <a:cubicBezTo>
                    <a:pt x="244171" y="119846"/>
                    <a:pt x="243706" y="120079"/>
                    <a:pt x="243473" y="121243"/>
                  </a:cubicBezTo>
                  <a:cubicBezTo>
                    <a:pt x="243473" y="122174"/>
                    <a:pt x="242309" y="123105"/>
                    <a:pt x="241611" y="123105"/>
                  </a:cubicBezTo>
                  <a:cubicBezTo>
                    <a:pt x="240447" y="123105"/>
                    <a:pt x="239982" y="121941"/>
                    <a:pt x="239982" y="120545"/>
                  </a:cubicBezTo>
                  <a:cubicBezTo>
                    <a:pt x="239982" y="120312"/>
                    <a:pt x="239283" y="119614"/>
                    <a:pt x="238585" y="118915"/>
                  </a:cubicBezTo>
                  <a:cubicBezTo>
                    <a:pt x="239749" y="118682"/>
                    <a:pt x="240913" y="118217"/>
                    <a:pt x="241844" y="117751"/>
                  </a:cubicBezTo>
                  <a:cubicBezTo>
                    <a:pt x="242309" y="117519"/>
                    <a:pt x="243007" y="117286"/>
                    <a:pt x="243007" y="117053"/>
                  </a:cubicBezTo>
                  <a:cubicBezTo>
                    <a:pt x="243706" y="113794"/>
                    <a:pt x="246499" y="113794"/>
                    <a:pt x="249059" y="114027"/>
                  </a:cubicBezTo>
                  <a:cubicBezTo>
                    <a:pt x="249758" y="114027"/>
                    <a:pt x="250456" y="113794"/>
                    <a:pt x="251387" y="113794"/>
                  </a:cubicBezTo>
                  <a:cubicBezTo>
                    <a:pt x="252551" y="108674"/>
                    <a:pt x="252551" y="108208"/>
                    <a:pt x="252318" y="107975"/>
                  </a:cubicBezTo>
                  <a:cubicBezTo>
                    <a:pt x="249059" y="106113"/>
                    <a:pt x="246499" y="109139"/>
                    <a:pt x="242542" y="107277"/>
                  </a:cubicBezTo>
                  <a:cubicBezTo>
                    <a:pt x="248361" y="106113"/>
                    <a:pt x="253948" y="104949"/>
                    <a:pt x="259767" y="103785"/>
                  </a:cubicBezTo>
                  <a:cubicBezTo>
                    <a:pt x="260930" y="104949"/>
                    <a:pt x="262560" y="104484"/>
                    <a:pt x="263956" y="103553"/>
                  </a:cubicBezTo>
                  <a:cubicBezTo>
                    <a:pt x="264189" y="103320"/>
                    <a:pt x="263956" y="102389"/>
                    <a:pt x="263724" y="101691"/>
                  </a:cubicBezTo>
                  <a:cubicBezTo>
                    <a:pt x="264655" y="101225"/>
                    <a:pt x="265818" y="100760"/>
                    <a:pt x="267215" y="100061"/>
                  </a:cubicBezTo>
                  <a:cubicBezTo>
                    <a:pt x="266284" y="100061"/>
                    <a:pt x="265818" y="100061"/>
                    <a:pt x="265353" y="99829"/>
                  </a:cubicBezTo>
                  <a:cubicBezTo>
                    <a:pt x="264887" y="99596"/>
                    <a:pt x="264422" y="98897"/>
                    <a:pt x="264189" y="98432"/>
                  </a:cubicBezTo>
                  <a:cubicBezTo>
                    <a:pt x="264189" y="97966"/>
                    <a:pt x="264422" y="97268"/>
                    <a:pt x="264887" y="97268"/>
                  </a:cubicBezTo>
                  <a:cubicBezTo>
                    <a:pt x="266750" y="97035"/>
                    <a:pt x="268379" y="96570"/>
                    <a:pt x="270241" y="96570"/>
                  </a:cubicBezTo>
                  <a:cubicBezTo>
                    <a:pt x="270939" y="96570"/>
                    <a:pt x="272103" y="97501"/>
                    <a:pt x="272801" y="98432"/>
                  </a:cubicBezTo>
                  <a:cubicBezTo>
                    <a:pt x="274664" y="100527"/>
                    <a:pt x="276991" y="100294"/>
                    <a:pt x="277922" y="98199"/>
                  </a:cubicBezTo>
                  <a:cubicBezTo>
                    <a:pt x="278388" y="97035"/>
                    <a:pt x="280017" y="96570"/>
                    <a:pt x="281414" y="95639"/>
                  </a:cubicBezTo>
                  <a:cubicBezTo>
                    <a:pt x="281647" y="97035"/>
                    <a:pt x="281647" y="97734"/>
                    <a:pt x="281879" y="98665"/>
                  </a:cubicBezTo>
                  <a:cubicBezTo>
                    <a:pt x="284207" y="98199"/>
                    <a:pt x="283509" y="94009"/>
                    <a:pt x="286535" y="94242"/>
                  </a:cubicBezTo>
                  <a:cubicBezTo>
                    <a:pt x="288629" y="94475"/>
                    <a:pt x="290259" y="91915"/>
                    <a:pt x="293052" y="94009"/>
                  </a:cubicBezTo>
                  <a:cubicBezTo>
                    <a:pt x="292587" y="94708"/>
                    <a:pt x="292121" y="95406"/>
                    <a:pt x="291656" y="96104"/>
                  </a:cubicBezTo>
                  <a:cubicBezTo>
                    <a:pt x="293052" y="96802"/>
                    <a:pt x="293983" y="96570"/>
                    <a:pt x="294216" y="94940"/>
                  </a:cubicBezTo>
                  <a:cubicBezTo>
                    <a:pt x="294914" y="92380"/>
                    <a:pt x="295845" y="92147"/>
                    <a:pt x="298173" y="93777"/>
                  </a:cubicBezTo>
                  <a:cubicBezTo>
                    <a:pt x="299104" y="94475"/>
                    <a:pt x="300501" y="94242"/>
                    <a:pt x="301897" y="94708"/>
                  </a:cubicBezTo>
                  <a:cubicBezTo>
                    <a:pt x="300501" y="90285"/>
                    <a:pt x="300501" y="90052"/>
                    <a:pt x="303992" y="89587"/>
                  </a:cubicBezTo>
                  <a:cubicBezTo>
                    <a:pt x="305854" y="89354"/>
                    <a:pt x="307949" y="89587"/>
                    <a:pt x="310044" y="89587"/>
                  </a:cubicBezTo>
                  <a:cubicBezTo>
                    <a:pt x="310509" y="89587"/>
                    <a:pt x="310975" y="89354"/>
                    <a:pt x="311441" y="89121"/>
                  </a:cubicBezTo>
                  <a:cubicBezTo>
                    <a:pt x="312604" y="88423"/>
                    <a:pt x="313536" y="87492"/>
                    <a:pt x="314699" y="87259"/>
                  </a:cubicBezTo>
                  <a:cubicBezTo>
                    <a:pt x="322846" y="85164"/>
                    <a:pt x="330993" y="83302"/>
                    <a:pt x="339140" y="81207"/>
                  </a:cubicBezTo>
                  <a:cubicBezTo>
                    <a:pt x="344028" y="79811"/>
                    <a:pt x="348683" y="77949"/>
                    <a:pt x="353571" y="76552"/>
                  </a:cubicBezTo>
                  <a:cubicBezTo>
                    <a:pt x="356132" y="75854"/>
                    <a:pt x="359158" y="75621"/>
                    <a:pt x="361718" y="74922"/>
                  </a:cubicBezTo>
                  <a:cubicBezTo>
                    <a:pt x="364511" y="74224"/>
                    <a:pt x="367304" y="73060"/>
                    <a:pt x="369865" y="71897"/>
                  </a:cubicBezTo>
                  <a:cubicBezTo>
                    <a:pt x="370330" y="71664"/>
                    <a:pt x="370796" y="71198"/>
                    <a:pt x="371494" y="70267"/>
                  </a:cubicBezTo>
                  <a:cubicBezTo>
                    <a:pt x="370330" y="70035"/>
                    <a:pt x="369632" y="69802"/>
                    <a:pt x="369166" y="70035"/>
                  </a:cubicBezTo>
                  <a:cubicBezTo>
                    <a:pt x="367304" y="70500"/>
                    <a:pt x="365442" y="70733"/>
                    <a:pt x="364046" y="71897"/>
                  </a:cubicBezTo>
                  <a:cubicBezTo>
                    <a:pt x="360321" y="74457"/>
                    <a:pt x="356132" y="73526"/>
                    <a:pt x="352407" y="73991"/>
                  </a:cubicBezTo>
                  <a:cubicBezTo>
                    <a:pt x="350313" y="74224"/>
                    <a:pt x="348450" y="74690"/>
                    <a:pt x="346355" y="75155"/>
                  </a:cubicBezTo>
                  <a:cubicBezTo>
                    <a:pt x="343562" y="75621"/>
                    <a:pt x="340536" y="76086"/>
                    <a:pt x="337510" y="76319"/>
                  </a:cubicBezTo>
                  <a:cubicBezTo>
                    <a:pt x="338907" y="74224"/>
                    <a:pt x="341700" y="75621"/>
                    <a:pt x="342864" y="73060"/>
                  </a:cubicBezTo>
                  <a:cubicBezTo>
                    <a:pt x="343795" y="71198"/>
                    <a:pt x="346355" y="70267"/>
                    <a:pt x="348916" y="68638"/>
                  </a:cubicBezTo>
                  <a:cubicBezTo>
                    <a:pt x="347985" y="68405"/>
                    <a:pt x="347519" y="68405"/>
                    <a:pt x="347286" y="68405"/>
                  </a:cubicBezTo>
                  <a:cubicBezTo>
                    <a:pt x="341700" y="69336"/>
                    <a:pt x="336347" y="70035"/>
                    <a:pt x="330760" y="70966"/>
                  </a:cubicBezTo>
                  <a:cubicBezTo>
                    <a:pt x="329596" y="71198"/>
                    <a:pt x="328665" y="72129"/>
                    <a:pt x="327967" y="73060"/>
                  </a:cubicBezTo>
                  <a:cubicBezTo>
                    <a:pt x="327036" y="74457"/>
                    <a:pt x="326570" y="75155"/>
                    <a:pt x="324941" y="73991"/>
                  </a:cubicBezTo>
                  <a:cubicBezTo>
                    <a:pt x="324475" y="73526"/>
                    <a:pt x="323312" y="73526"/>
                    <a:pt x="322613" y="73991"/>
                  </a:cubicBezTo>
                  <a:cubicBezTo>
                    <a:pt x="320518" y="75155"/>
                    <a:pt x="318423" y="76086"/>
                    <a:pt x="315863" y="74457"/>
                  </a:cubicBezTo>
                  <a:cubicBezTo>
                    <a:pt x="315165" y="73991"/>
                    <a:pt x="314001" y="74457"/>
                    <a:pt x="313070" y="74457"/>
                  </a:cubicBezTo>
                  <a:cubicBezTo>
                    <a:pt x="311441" y="74690"/>
                    <a:pt x="309811" y="75155"/>
                    <a:pt x="308182" y="75621"/>
                  </a:cubicBezTo>
                  <a:cubicBezTo>
                    <a:pt x="308182" y="75388"/>
                    <a:pt x="307949" y="74922"/>
                    <a:pt x="307949" y="74690"/>
                  </a:cubicBezTo>
                  <a:cubicBezTo>
                    <a:pt x="313768" y="73060"/>
                    <a:pt x="319355" y="71431"/>
                    <a:pt x="325174" y="69569"/>
                  </a:cubicBezTo>
                  <a:cubicBezTo>
                    <a:pt x="325174" y="69336"/>
                    <a:pt x="324941" y="68871"/>
                    <a:pt x="324941" y="68638"/>
                  </a:cubicBezTo>
                  <a:cubicBezTo>
                    <a:pt x="320053" y="69336"/>
                    <a:pt x="315165" y="69802"/>
                    <a:pt x="310277" y="70500"/>
                  </a:cubicBezTo>
                  <a:cubicBezTo>
                    <a:pt x="310277" y="70267"/>
                    <a:pt x="310277" y="70035"/>
                    <a:pt x="310044" y="69569"/>
                  </a:cubicBezTo>
                  <a:cubicBezTo>
                    <a:pt x="315398" y="68405"/>
                    <a:pt x="320751" y="67241"/>
                    <a:pt x="326105" y="66077"/>
                  </a:cubicBezTo>
                  <a:cubicBezTo>
                    <a:pt x="326803" y="70500"/>
                    <a:pt x="327269" y="70733"/>
                    <a:pt x="330527" y="68172"/>
                  </a:cubicBezTo>
                  <a:cubicBezTo>
                    <a:pt x="330062" y="67707"/>
                    <a:pt x="329596" y="67474"/>
                    <a:pt x="329131" y="67008"/>
                  </a:cubicBezTo>
                  <a:cubicBezTo>
                    <a:pt x="328665" y="66776"/>
                    <a:pt x="328433" y="66310"/>
                    <a:pt x="327501" y="65379"/>
                  </a:cubicBezTo>
                  <a:cubicBezTo>
                    <a:pt x="332157" y="64448"/>
                    <a:pt x="336579" y="63517"/>
                    <a:pt x="340769" y="62819"/>
                  </a:cubicBezTo>
                  <a:cubicBezTo>
                    <a:pt x="340769" y="62586"/>
                    <a:pt x="340769" y="62353"/>
                    <a:pt x="340769" y="62120"/>
                  </a:cubicBezTo>
                  <a:cubicBezTo>
                    <a:pt x="339838" y="61888"/>
                    <a:pt x="338907" y="61655"/>
                    <a:pt x="338209" y="61422"/>
                  </a:cubicBezTo>
                  <a:cubicBezTo>
                    <a:pt x="338209" y="61189"/>
                    <a:pt x="338209" y="60957"/>
                    <a:pt x="338209" y="60724"/>
                  </a:cubicBezTo>
                  <a:cubicBezTo>
                    <a:pt x="340071" y="61189"/>
                    <a:pt x="341700" y="58862"/>
                    <a:pt x="343795" y="61189"/>
                  </a:cubicBezTo>
                  <a:cubicBezTo>
                    <a:pt x="344261" y="61655"/>
                    <a:pt x="345424" y="61189"/>
                    <a:pt x="346123" y="60957"/>
                  </a:cubicBezTo>
                  <a:cubicBezTo>
                    <a:pt x="347985" y="60025"/>
                    <a:pt x="349614" y="60957"/>
                    <a:pt x="350080" y="63284"/>
                  </a:cubicBezTo>
                  <a:cubicBezTo>
                    <a:pt x="350313" y="64681"/>
                    <a:pt x="350545" y="65146"/>
                    <a:pt x="351709" y="64681"/>
                  </a:cubicBezTo>
                  <a:cubicBezTo>
                    <a:pt x="353106" y="64215"/>
                    <a:pt x="354735" y="63750"/>
                    <a:pt x="356132" y="63517"/>
                  </a:cubicBezTo>
                  <a:cubicBezTo>
                    <a:pt x="357761" y="63284"/>
                    <a:pt x="357761" y="62120"/>
                    <a:pt x="356830" y="60957"/>
                  </a:cubicBezTo>
                  <a:cubicBezTo>
                    <a:pt x="355666" y="59560"/>
                    <a:pt x="355666" y="58862"/>
                    <a:pt x="357295" y="58396"/>
                  </a:cubicBezTo>
                  <a:cubicBezTo>
                    <a:pt x="357994" y="58163"/>
                    <a:pt x="358459" y="57000"/>
                    <a:pt x="359390" y="55836"/>
                  </a:cubicBezTo>
                  <a:cubicBezTo>
                    <a:pt x="359390" y="55836"/>
                    <a:pt x="359856" y="55836"/>
                    <a:pt x="360321" y="56069"/>
                  </a:cubicBezTo>
                  <a:cubicBezTo>
                    <a:pt x="363580" y="57465"/>
                    <a:pt x="366839" y="56534"/>
                    <a:pt x="369865" y="55603"/>
                  </a:cubicBezTo>
                  <a:cubicBezTo>
                    <a:pt x="370563" y="55370"/>
                    <a:pt x="371029" y="54206"/>
                    <a:pt x="371261" y="53508"/>
                  </a:cubicBezTo>
                  <a:cubicBezTo>
                    <a:pt x="371494" y="52810"/>
                    <a:pt x="371494" y="51646"/>
                    <a:pt x="371960" y="51646"/>
                  </a:cubicBezTo>
                  <a:cubicBezTo>
                    <a:pt x="372891" y="51413"/>
                    <a:pt x="373822" y="51413"/>
                    <a:pt x="374520" y="51879"/>
                  </a:cubicBezTo>
                  <a:cubicBezTo>
                    <a:pt x="374986" y="52111"/>
                    <a:pt x="374753" y="53741"/>
                    <a:pt x="374753" y="54672"/>
                  </a:cubicBezTo>
                  <a:cubicBezTo>
                    <a:pt x="374753" y="54905"/>
                    <a:pt x="374753" y="55138"/>
                    <a:pt x="374753" y="55138"/>
                  </a:cubicBezTo>
                  <a:cubicBezTo>
                    <a:pt x="376615" y="54206"/>
                    <a:pt x="378477" y="53275"/>
                    <a:pt x="380572" y="52344"/>
                  </a:cubicBezTo>
                  <a:cubicBezTo>
                    <a:pt x="380572" y="52344"/>
                    <a:pt x="380805" y="52344"/>
                    <a:pt x="380805" y="52111"/>
                  </a:cubicBezTo>
                  <a:cubicBezTo>
                    <a:pt x="380805" y="47223"/>
                    <a:pt x="384296" y="50017"/>
                    <a:pt x="385926" y="48387"/>
                  </a:cubicBezTo>
                  <a:cubicBezTo>
                    <a:pt x="386158" y="48620"/>
                    <a:pt x="386158" y="49086"/>
                    <a:pt x="386391" y="49318"/>
                  </a:cubicBezTo>
                  <a:cubicBezTo>
                    <a:pt x="385926" y="49784"/>
                    <a:pt x="385460" y="50017"/>
                    <a:pt x="384994" y="50482"/>
                  </a:cubicBezTo>
                  <a:cubicBezTo>
                    <a:pt x="384529" y="50948"/>
                    <a:pt x="384063" y="51646"/>
                    <a:pt x="383598" y="52111"/>
                  </a:cubicBezTo>
                  <a:cubicBezTo>
                    <a:pt x="384296" y="52344"/>
                    <a:pt x="384994" y="53043"/>
                    <a:pt x="385693" y="53043"/>
                  </a:cubicBezTo>
                  <a:cubicBezTo>
                    <a:pt x="388952" y="52344"/>
                    <a:pt x="392210" y="51413"/>
                    <a:pt x="395702" y="50715"/>
                  </a:cubicBezTo>
                  <a:cubicBezTo>
                    <a:pt x="396866" y="50482"/>
                    <a:pt x="397331" y="49784"/>
                    <a:pt x="398029" y="48620"/>
                  </a:cubicBezTo>
                  <a:cubicBezTo>
                    <a:pt x="398960" y="47223"/>
                    <a:pt x="400823" y="46525"/>
                    <a:pt x="402452" y="46060"/>
                  </a:cubicBezTo>
                  <a:cubicBezTo>
                    <a:pt x="403616" y="45594"/>
                    <a:pt x="405245" y="45827"/>
                    <a:pt x="406409" y="45594"/>
                  </a:cubicBezTo>
                  <a:cubicBezTo>
                    <a:pt x="407573" y="45594"/>
                    <a:pt x="409202" y="44197"/>
                    <a:pt x="409435" y="47223"/>
                  </a:cubicBezTo>
                  <a:cubicBezTo>
                    <a:pt x="409435" y="47456"/>
                    <a:pt x="410599" y="47689"/>
                    <a:pt x="411297" y="47689"/>
                  </a:cubicBezTo>
                  <a:cubicBezTo>
                    <a:pt x="412228" y="47689"/>
                    <a:pt x="412926" y="47223"/>
                    <a:pt x="414090" y="46991"/>
                  </a:cubicBezTo>
                  <a:cubicBezTo>
                    <a:pt x="414323" y="44430"/>
                    <a:pt x="415487" y="43266"/>
                    <a:pt x="417116" y="43965"/>
                  </a:cubicBezTo>
                  <a:cubicBezTo>
                    <a:pt x="418280" y="43034"/>
                    <a:pt x="418746" y="42335"/>
                    <a:pt x="419444" y="42103"/>
                  </a:cubicBezTo>
                  <a:cubicBezTo>
                    <a:pt x="422470" y="41172"/>
                    <a:pt x="425496" y="40706"/>
                    <a:pt x="428522" y="40008"/>
                  </a:cubicBezTo>
                  <a:cubicBezTo>
                    <a:pt x="429220" y="39775"/>
                    <a:pt x="430384" y="40008"/>
                    <a:pt x="430849" y="40706"/>
                  </a:cubicBezTo>
                  <a:cubicBezTo>
                    <a:pt x="431780" y="42568"/>
                    <a:pt x="432712" y="41870"/>
                    <a:pt x="433643" y="40939"/>
                  </a:cubicBezTo>
                  <a:cubicBezTo>
                    <a:pt x="434574" y="40008"/>
                    <a:pt x="435272" y="39077"/>
                    <a:pt x="435970" y="38145"/>
                  </a:cubicBezTo>
                  <a:cubicBezTo>
                    <a:pt x="436203" y="37913"/>
                    <a:pt x="436668" y="37680"/>
                    <a:pt x="436901" y="37913"/>
                  </a:cubicBezTo>
                  <a:cubicBezTo>
                    <a:pt x="438996" y="39775"/>
                    <a:pt x="440626" y="37913"/>
                    <a:pt x="442488" y="37214"/>
                  </a:cubicBezTo>
                  <a:cubicBezTo>
                    <a:pt x="444815" y="36283"/>
                    <a:pt x="447376" y="35585"/>
                    <a:pt x="449703" y="34421"/>
                  </a:cubicBezTo>
                  <a:cubicBezTo>
                    <a:pt x="450634" y="33956"/>
                    <a:pt x="451333" y="32792"/>
                    <a:pt x="452264" y="31861"/>
                  </a:cubicBezTo>
                  <a:cubicBezTo>
                    <a:pt x="451333" y="30697"/>
                    <a:pt x="450867" y="28602"/>
                    <a:pt x="449005" y="28835"/>
                  </a:cubicBezTo>
                  <a:cubicBezTo>
                    <a:pt x="448307" y="29068"/>
                    <a:pt x="447841" y="28835"/>
                    <a:pt x="446678" y="28835"/>
                  </a:cubicBezTo>
                  <a:cubicBezTo>
                    <a:pt x="447609" y="27904"/>
                    <a:pt x="447841" y="27206"/>
                    <a:pt x="448307" y="26740"/>
                  </a:cubicBezTo>
                  <a:cubicBezTo>
                    <a:pt x="448307" y="26507"/>
                    <a:pt x="448074" y="26275"/>
                    <a:pt x="448074" y="25809"/>
                  </a:cubicBezTo>
                  <a:cubicBezTo>
                    <a:pt x="446910" y="26507"/>
                    <a:pt x="445514" y="26507"/>
                    <a:pt x="444582" y="27671"/>
                  </a:cubicBezTo>
                  <a:cubicBezTo>
                    <a:pt x="442720" y="29766"/>
                    <a:pt x="440626" y="30464"/>
                    <a:pt x="438531" y="30231"/>
                  </a:cubicBezTo>
                  <a:cubicBezTo>
                    <a:pt x="435737" y="30231"/>
                    <a:pt x="432712" y="29533"/>
                    <a:pt x="429918" y="29300"/>
                  </a:cubicBezTo>
                  <a:cubicBezTo>
                    <a:pt x="428987" y="29300"/>
                    <a:pt x="428289" y="30231"/>
                    <a:pt x="427591" y="30697"/>
                  </a:cubicBezTo>
                  <a:cubicBezTo>
                    <a:pt x="426660" y="30930"/>
                    <a:pt x="425729" y="31163"/>
                    <a:pt x="424798" y="31395"/>
                  </a:cubicBezTo>
                  <a:cubicBezTo>
                    <a:pt x="424565" y="31395"/>
                    <a:pt x="424099" y="31395"/>
                    <a:pt x="423866" y="31395"/>
                  </a:cubicBezTo>
                  <a:cubicBezTo>
                    <a:pt x="420375" y="30464"/>
                    <a:pt x="420142" y="30464"/>
                    <a:pt x="418746" y="34654"/>
                  </a:cubicBezTo>
                  <a:cubicBezTo>
                    <a:pt x="416651" y="34189"/>
                    <a:pt x="414323" y="33723"/>
                    <a:pt x="411995" y="33490"/>
                  </a:cubicBezTo>
                  <a:cubicBezTo>
                    <a:pt x="411995" y="33723"/>
                    <a:pt x="412228" y="34189"/>
                    <a:pt x="412461" y="34887"/>
                  </a:cubicBezTo>
                  <a:cubicBezTo>
                    <a:pt x="410133" y="37214"/>
                    <a:pt x="408969" y="32094"/>
                    <a:pt x="406874" y="33723"/>
                  </a:cubicBezTo>
                  <a:cubicBezTo>
                    <a:pt x="406874" y="33490"/>
                    <a:pt x="406874" y="33258"/>
                    <a:pt x="406874" y="33025"/>
                  </a:cubicBezTo>
                  <a:cubicBezTo>
                    <a:pt x="407806" y="32559"/>
                    <a:pt x="408504" y="32094"/>
                    <a:pt x="409435" y="31395"/>
                  </a:cubicBezTo>
                  <a:cubicBezTo>
                    <a:pt x="409901" y="31163"/>
                    <a:pt x="410599" y="30930"/>
                    <a:pt x="410832" y="30464"/>
                  </a:cubicBezTo>
                  <a:cubicBezTo>
                    <a:pt x="411763" y="27671"/>
                    <a:pt x="413625" y="27904"/>
                    <a:pt x="415487" y="27671"/>
                  </a:cubicBezTo>
                  <a:cubicBezTo>
                    <a:pt x="415487" y="28369"/>
                    <a:pt x="415720" y="29068"/>
                    <a:pt x="415720" y="29766"/>
                  </a:cubicBezTo>
                  <a:cubicBezTo>
                    <a:pt x="415952" y="29766"/>
                    <a:pt x="415952" y="29766"/>
                    <a:pt x="416185" y="29999"/>
                  </a:cubicBezTo>
                  <a:cubicBezTo>
                    <a:pt x="416418" y="29300"/>
                    <a:pt x="416883" y="28602"/>
                    <a:pt x="417116" y="27904"/>
                  </a:cubicBezTo>
                  <a:cubicBezTo>
                    <a:pt x="417582" y="26507"/>
                    <a:pt x="419444" y="25809"/>
                    <a:pt x="419909" y="27206"/>
                  </a:cubicBezTo>
                  <a:cubicBezTo>
                    <a:pt x="421073" y="30697"/>
                    <a:pt x="422470" y="28835"/>
                    <a:pt x="424332" y="27904"/>
                  </a:cubicBezTo>
                  <a:cubicBezTo>
                    <a:pt x="423866" y="27206"/>
                    <a:pt x="423401" y="26740"/>
                    <a:pt x="422935" y="26042"/>
                  </a:cubicBezTo>
                  <a:cubicBezTo>
                    <a:pt x="423866" y="25809"/>
                    <a:pt x="424565" y="25344"/>
                    <a:pt x="425496" y="25344"/>
                  </a:cubicBezTo>
                  <a:cubicBezTo>
                    <a:pt x="428056" y="24878"/>
                    <a:pt x="430849" y="24645"/>
                    <a:pt x="433410" y="24412"/>
                  </a:cubicBezTo>
                  <a:cubicBezTo>
                    <a:pt x="433643" y="24412"/>
                    <a:pt x="434108" y="24180"/>
                    <a:pt x="434341" y="24180"/>
                  </a:cubicBezTo>
                  <a:cubicBezTo>
                    <a:pt x="437832" y="21154"/>
                    <a:pt x="441789" y="20455"/>
                    <a:pt x="445514" y="19292"/>
                  </a:cubicBezTo>
                  <a:cubicBezTo>
                    <a:pt x="446678" y="19059"/>
                    <a:pt x="447609" y="16731"/>
                    <a:pt x="448772" y="15800"/>
                  </a:cubicBezTo>
                  <a:cubicBezTo>
                    <a:pt x="452264" y="12774"/>
                    <a:pt x="455988" y="9981"/>
                    <a:pt x="459712" y="6955"/>
                  </a:cubicBezTo>
                  <a:cubicBezTo>
                    <a:pt x="460876" y="6024"/>
                    <a:pt x="462273" y="5558"/>
                    <a:pt x="463437" y="7653"/>
                  </a:cubicBezTo>
                  <a:cubicBezTo>
                    <a:pt x="460411" y="9748"/>
                    <a:pt x="457617" y="11610"/>
                    <a:pt x="454359" y="13938"/>
                  </a:cubicBezTo>
                  <a:cubicBezTo>
                    <a:pt x="456221" y="14171"/>
                    <a:pt x="457385" y="13938"/>
                    <a:pt x="458316" y="14403"/>
                  </a:cubicBezTo>
                  <a:cubicBezTo>
                    <a:pt x="459247" y="14869"/>
                    <a:pt x="459712" y="16266"/>
                    <a:pt x="460876" y="17895"/>
                  </a:cubicBezTo>
                  <a:cubicBezTo>
                    <a:pt x="459014" y="18361"/>
                    <a:pt x="457850" y="18826"/>
                    <a:pt x="456686" y="19059"/>
                  </a:cubicBezTo>
                  <a:cubicBezTo>
                    <a:pt x="455523" y="19292"/>
                    <a:pt x="454359" y="19059"/>
                    <a:pt x="452962" y="19292"/>
                  </a:cubicBezTo>
                  <a:cubicBezTo>
                    <a:pt x="452962" y="19524"/>
                    <a:pt x="452962" y="19757"/>
                    <a:pt x="452962" y="20223"/>
                  </a:cubicBezTo>
                  <a:cubicBezTo>
                    <a:pt x="453893" y="20455"/>
                    <a:pt x="454592" y="20921"/>
                    <a:pt x="455290" y="20921"/>
                  </a:cubicBezTo>
                  <a:cubicBezTo>
                    <a:pt x="458781" y="20223"/>
                    <a:pt x="462273" y="19524"/>
                    <a:pt x="465764" y="18361"/>
                  </a:cubicBezTo>
                  <a:cubicBezTo>
                    <a:pt x="466928" y="17895"/>
                    <a:pt x="467626" y="16033"/>
                    <a:pt x="468557" y="14869"/>
                  </a:cubicBezTo>
                  <a:cubicBezTo>
                    <a:pt x="469023" y="14171"/>
                    <a:pt x="469489" y="13472"/>
                    <a:pt x="470187" y="13007"/>
                  </a:cubicBezTo>
                  <a:cubicBezTo>
                    <a:pt x="474144" y="9981"/>
                    <a:pt x="478101" y="7188"/>
                    <a:pt x="482058" y="4162"/>
                  </a:cubicBezTo>
                  <a:close/>
                  <a:moveTo>
                    <a:pt x="536059" y="1834"/>
                  </a:moveTo>
                  <a:cubicBezTo>
                    <a:pt x="537456" y="4162"/>
                    <a:pt x="539085" y="6257"/>
                    <a:pt x="540482" y="8817"/>
                  </a:cubicBezTo>
                  <a:cubicBezTo>
                    <a:pt x="541180" y="9981"/>
                    <a:pt x="539551" y="12774"/>
                    <a:pt x="538387" y="12542"/>
                  </a:cubicBezTo>
                  <a:cubicBezTo>
                    <a:pt x="535594" y="12309"/>
                    <a:pt x="533499" y="9050"/>
                    <a:pt x="533266" y="5093"/>
                  </a:cubicBezTo>
                  <a:cubicBezTo>
                    <a:pt x="533266" y="2998"/>
                    <a:pt x="534197" y="2067"/>
                    <a:pt x="536059" y="1834"/>
                  </a:cubicBezTo>
                  <a:close/>
                  <a:moveTo>
                    <a:pt x="470419" y="205"/>
                  </a:moveTo>
                  <a:cubicBezTo>
                    <a:pt x="472514" y="903"/>
                    <a:pt x="474144" y="2532"/>
                    <a:pt x="474842" y="6257"/>
                  </a:cubicBezTo>
                  <a:cubicBezTo>
                    <a:pt x="473678" y="6024"/>
                    <a:pt x="472980" y="5791"/>
                    <a:pt x="472281" y="5791"/>
                  </a:cubicBezTo>
                  <a:cubicBezTo>
                    <a:pt x="470885" y="5559"/>
                    <a:pt x="469488" y="5559"/>
                    <a:pt x="468092" y="5326"/>
                  </a:cubicBezTo>
                  <a:cubicBezTo>
                    <a:pt x="467394" y="5326"/>
                    <a:pt x="466928" y="5093"/>
                    <a:pt x="466230" y="4860"/>
                  </a:cubicBezTo>
                  <a:cubicBezTo>
                    <a:pt x="466462" y="4162"/>
                    <a:pt x="466462" y="3231"/>
                    <a:pt x="466695" y="2532"/>
                  </a:cubicBezTo>
                  <a:cubicBezTo>
                    <a:pt x="467626" y="670"/>
                    <a:pt x="468790" y="-493"/>
                    <a:pt x="470419" y="20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590"/>
            </a:p>
          </p:txBody>
        </p:sp>
        <p:sp>
          <p:nvSpPr>
            <p:cNvPr id="134" name="任意多边形: 形状 133"/>
            <p:cNvSpPr/>
            <p:nvPr>
              <p:custDataLst>
                <p:tags r:id="rId19"/>
              </p:custDataLst>
            </p:nvPr>
          </p:nvSpPr>
          <p:spPr>
            <a:xfrm flipH="1" flipV="1">
              <a:off x="3778102" y="510194"/>
              <a:ext cx="9057821" cy="45719"/>
            </a:xfrm>
            <a:custGeom>
              <a:avLst/>
              <a:gdLst>
                <a:gd name="connsiteX0" fmla="*/ 2617470 w 2784157"/>
                <a:gd name="connsiteY0" fmla="*/ 1658187 h 1690572"/>
                <a:gd name="connsiteX1" fmla="*/ 2623185 w 2784157"/>
                <a:gd name="connsiteY1" fmla="*/ 1661997 h 1690572"/>
                <a:gd name="connsiteX2" fmla="*/ 2617470 w 2784157"/>
                <a:gd name="connsiteY2" fmla="*/ 1690572 h 1690572"/>
                <a:gd name="connsiteX3" fmla="*/ 2617470 w 2784157"/>
                <a:gd name="connsiteY3" fmla="*/ 1658187 h 1690572"/>
                <a:gd name="connsiteX4" fmla="*/ 2600325 w 2784157"/>
                <a:gd name="connsiteY4" fmla="*/ 1487690 h 1690572"/>
                <a:gd name="connsiteX5" fmla="*/ 2606040 w 2784157"/>
                <a:gd name="connsiteY5" fmla="*/ 1519122 h 1690572"/>
                <a:gd name="connsiteX6" fmla="*/ 2600325 w 2784157"/>
                <a:gd name="connsiteY6" fmla="*/ 1526742 h 1690572"/>
                <a:gd name="connsiteX7" fmla="*/ 2595562 w 2784157"/>
                <a:gd name="connsiteY7" fmla="*/ 1518170 h 1690572"/>
                <a:gd name="connsiteX8" fmla="*/ 2593657 w 2784157"/>
                <a:gd name="connsiteY8" fmla="*/ 1496262 h 1690572"/>
                <a:gd name="connsiteX9" fmla="*/ 2593657 w 2784157"/>
                <a:gd name="connsiteY9" fmla="*/ 1488642 h 1690572"/>
                <a:gd name="connsiteX10" fmla="*/ 2600325 w 2784157"/>
                <a:gd name="connsiteY10" fmla="*/ 1487690 h 1690572"/>
                <a:gd name="connsiteX11" fmla="*/ 2563594 w 2784157"/>
                <a:gd name="connsiteY11" fmla="*/ 1441508 h 1690572"/>
                <a:gd name="connsiteX12" fmla="*/ 2569845 w 2784157"/>
                <a:gd name="connsiteY12" fmla="*/ 1447684 h 1690572"/>
                <a:gd name="connsiteX13" fmla="*/ 2568892 w 2784157"/>
                <a:gd name="connsiteY13" fmla="*/ 1467687 h 1690572"/>
                <a:gd name="connsiteX14" fmla="*/ 2554605 w 2784157"/>
                <a:gd name="connsiteY14" fmla="*/ 1494357 h 1690572"/>
                <a:gd name="connsiteX15" fmla="*/ 2549842 w 2784157"/>
                <a:gd name="connsiteY15" fmla="*/ 1502929 h 1690572"/>
                <a:gd name="connsiteX16" fmla="*/ 2546032 w 2784157"/>
                <a:gd name="connsiteY16" fmla="*/ 1490547 h 1690572"/>
                <a:gd name="connsiteX17" fmla="*/ 2546985 w 2784157"/>
                <a:gd name="connsiteY17" fmla="*/ 1463877 h 1690572"/>
                <a:gd name="connsiteX18" fmla="*/ 2563594 w 2784157"/>
                <a:gd name="connsiteY18" fmla="*/ 1441508 h 1690572"/>
                <a:gd name="connsiteX19" fmla="*/ 1932622 w 2784157"/>
                <a:gd name="connsiteY19" fmla="*/ 1346719 h 1690572"/>
                <a:gd name="connsiteX20" fmla="*/ 1937385 w 2784157"/>
                <a:gd name="connsiteY20" fmla="*/ 1347672 h 1690572"/>
                <a:gd name="connsiteX21" fmla="*/ 1944052 w 2784157"/>
                <a:gd name="connsiteY21" fmla="*/ 1363864 h 1690572"/>
                <a:gd name="connsiteX22" fmla="*/ 1942147 w 2784157"/>
                <a:gd name="connsiteY22" fmla="*/ 1366722 h 1690572"/>
                <a:gd name="connsiteX23" fmla="*/ 1933575 w 2784157"/>
                <a:gd name="connsiteY23" fmla="*/ 1354339 h 1690572"/>
                <a:gd name="connsiteX24" fmla="*/ 1932622 w 2784157"/>
                <a:gd name="connsiteY24" fmla="*/ 1346719 h 1690572"/>
                <a:gd name="connsiteX25" fmla="*/ 2258377 w 2784157"/>
                <a:gd name="connsiteY25" fmla="*/ 1310525 h 1690572"/>
                <a:gd name="connsiteX26" fmla="*/ 2268854 w 2784157"/>
                <a:gd name="connsiteY26" fmla="*/ 1360055 h 1690572"/>
                <a:gd name="connsiteX27" fmla="*/ 2258377 w 2784157"/>
                <a:gd name="connsiteY27" fmla="*/ 1310525 h 1690572"/>
                <a:gd name="connsiteX28" fmla="*/ 2645093 w 2784157"/>
                <a:gd name="connsiteY28" fmla="*/ 1279093 h 1690572"/>
                <a:gd name="connsiteX29" fmla="*/ 2648903 w 2784157"/>
                <a:gd name="connsiteY29" fmla="*/ 1291476 h 1690572"/>
                <a:gd name="connsiteX30" fmla="*/ 2645093 w 2784157"/>
                <a:gd name="connsiteY30" fmla="*/ 1314335 h 1690572"/>
                <a:gd name="connsiteX31" fmla="*/ 2640330 w 2784157"/>
                <a:gd name="connsiteY31" fmla="*/ 1314335 h 1690572"/>
                <a:gd name="connsiteX32" fmla="*/ 2638425 w 2784157"/>
                <a:gd name="connsiteY32" fmla="*/ 1289570 h 1690572"/>
                <a:gd name="connsiteX33" fmla="*/ 2645093 w 2784157"/>
                <a:gd name="connsiteY33" fmla="*/ 1279093 h 1690572"/>
                <a:gd name="connsiteX34" fmla="*/ 1762125 w 2784157"/>
                <a:gd name="connsiteY34" fmla="*/ 1186700 h 1690572"/>
                <a:gd name="connsiteX35" fmla="*/ 1763077 w 2784157"/>
                <a:gd name="connsiteY35" fmla="*/ 1235277 h 1690572"/>
                <a:gd name="connsiteX36" fmla="*/ 1762125 w 2784157"/>
                <a:gd name="connsiteY36" fmla="*/ 1186700 h 1690572"/>
                <a:gd name="connsiteX37" fmla="*/ 2201228 w 2784157"/>
                <a:gd name="connsiteY37" fmla="*/ 1120978 h 1690572"/>
                <a:gd name="connsiteX38" fmla="*/ 2198370 w 2784157"/>
                <a:gd name="connsiteY38" fmla="*/ 1136218 h 1690572"/>
                <a:gd name="connsiteX39" fmla="*/ 2202180 w 2784157"/>
                <a:gd name="connsiteY39" fmla="*/ 1145743 h 1690572"/>
                <a:gd name="connsiteX40" fmla="*/ 2205038 w 2784157"/>
                <a:gd name="connsiteY40" fmla="*/ 1137170 h 1690572"/>
                <a:gd name="connsiteX41" fmla="*/ 2204085 w 2784157"/>
                <a:gd name="connsiteY41" fmla="*/ 1123835 h 1690572"/>
                <a:gd name="connsiteX42" fmla="*/ 2201228 w 2784157"/>
                <a:gd name="connsiteY42" fmla="*/ 1120978 h 1690572"/>
                <a:gd name="connsiteX43" fmla="*/ 2683192 w 2784157"/>
                <a:gd name="connsiteY43" fmla="*/ 1110501 h 1690572"/>
                <a:gd name="connsiteX44" fmla="*/ 2687954 w 2784157"/>
                <a:gd name="connsiteY44" fmla="*/ 1113358 h 1690572"/>
                <a:gd name="connsiteX45" fmla="*/ 2686049 w 2784157"/>
                <a:gd name="connsiteY45" fmla="*/ 1126693 h 1690572"/>
                <a:gd name="connsiteX46" fmla="*/ 2681287 w 2784157"/>
                <a:gd name="connsiteY46" fmla="*/ 1137171 h 1690572"/>
                <a:gd name="connsiteX47" fmla="*/ 2677477 w 2784157"/>
                <a:gd name="connsiteY47" fmla="*/ 1160031 h 1690572"/>
                <a:gd name="connsiteX48" fmla="*/ 2665094 w 2784157"/>
                <a:gd name="connsiteY48" fmla="*/ 1185748 h 1690572"/>
                <a:gd name="connsiteX49" fmla="*/ 2669857 w 2784157"/>
                <a:gd name="connsiteY49" fmla="*/ 1157173 h 1690572"/>
                <a:gd name="connsiteX50" fmla="*/ 2678429 w 2784157"/>
                <a:gd name="connsiteY50" fmla="*/ 1121931 h 1690572"/>
                <a:gd name="connsiteX51" fmla="*/ 2683192 w 2784157"/>
                <a:gd name="connsiteY51" fmla="*/ 1110501 h 1690572"/>
                <a:gd name="connsiteX52" fmla="*/ 1474470 w 2784157"/>
                <a:gd name="connsiteY52" fmla="*/ 1057160 h 1690572"/>
                <a:gd name="connsiteX53" fmla="*/ 1483995 w 2784157"/>
                <a:gd name="connsiteY53" fmla="*/ 1069543 h 1690572"/>
                <a:gd name="connsiteX54" fmla="*/ 1486853 w 2784157"/>
                <a:gd name="connsiteY54" fmla="*/ 1063828 h 1690572"/>
                <a:gd name="connsiteX55" fmla="*/ 1474470 w 2784157"/>
                <a:gd name="connsiteY55" fmla="*/ 1057160 h 1690572"/>
                <a:gd name="connsiteX56" fmla="*/ 1618298 w 2784157"/>
                <a:gd name="connsiteY56" fmla="*/ 1056208 h 1690572"/>
                <a:gd name="connsiteX57" fmla="*/ 1629728 w 2784157"/>
                <a:gd name="connsiteY57" fmla="*/ 1063828 h 1690572"/>
                <a:gd name="connsiteX58" fmla="*/ 1630680 w 2784157"/>
                <a:gd name="connsiteY58" fmla="*/ 1057160 h 1690572"/>
                <a:gd name="connsiteX59" fmla="*/ 1618298 w 2784157"/>
                <a:gd name="connsiteY59" fmla="*/ 1056208 h 1690572"/>
                <a:gd name="connsiteX60" fmla="*/ 1381125 w 2784157"/>
                <a:gd name="connsiteY60" fmla="*/ 1033348 h 1690572"/>
                <a:gd name="connsiteX61" fmla="*/ 1376363 w 2784157"/>
                <a:gd name="connsiteY61" fmla="*/ 1036205 h 1690572"/>
                <a:gd name="connsiteX62" fmla="*/ 1381125 w 2784157"/>
                <a:gd name="connsiteY62" fmla="*/ 1054303 h 1690572"/>
                <a:gd name="connsiteX63" fmla="*/ 1389698 w 2784157"/>
                <a:gd name="connsiteY63" fmla="*/ 1056208 h 1690572"/>
                <a:gd name="connsiteX64" fmla="*/ 1381125 w 2784157"/>
                <a:gd name="connsiteY64" fmla="*/ 1033348 h 1690572"/>
                <a:gd name="connsiteX65" fmla="*/ 1251585 w 2784157"/>
                <a:gd name="connsiteY65" fmla="*/ 1030490 h 1690572"/>
                <a:gd name="connsiteX66" fmla="*/ 1251585 w 2784157"/>
                <a:gd name="connsiteY66" fmla="*/ 1037158 h 1690572"/>
                <a:gd name="connsiteX67" fmla="*/ 1263015 w 2784157"/>
                <a:gd name="connsiteY67" fmla="*/ 1040968 h 1690572"/>
                <a:gd name="connsiteX68" fmla="*/ 1261110 w 2784157"/>
                <a:gd name="connsiteY68" fmla="*/ 1034300 h 1690572"/>
                <a:gd name="connsiteX69" fmla="*/ 1251585 w 2784157"/>
                <a:gd name="connsiteY69" fmla="*/ 1030490 h 1690572"/>
                <a:gd name="connsiteX70" fmla="*/ 1213485 w 2784157"/>
                <a:gd name="connsiteY70" fmla="*/ 1019060 h 1690572"/>
                <a:gd name="connsiteX71" fmla="*/ 1243965 w 2784157"/>
                <a:gd name="connsiteY71" fmla="*/ 1031443 h 1690572"/>
                <a:gd name="connsiteX72" fmla="*/ 1213485 w 2784157"/>
                <a:gd name="connsiteY72" fmla="*/ 1019060 h 1690572"/>
                <a:gd name="connsiteX73" fmla="*/ 1443990 w 2784157"/>
                <a:gd name="connsiteY73" fmla="*/ 1014298 h 1690572"/>
                <a:gd name="connsiteX74" fmla="*/ 1442085 w 2784157"/>
                <a:gd name="connsiteY74" fmla="*/ 1015250 h 1690572"/>
                <a:gd name="connsiteX75" fmla="*/ 1442085 w 2784157"/>
                <a:gd name="connsiteY75" fmla="*/ 1024775 h 1690572"/>
                <a:gd name="connsiteX76" fmla="*/ 1433513 w 2784157"/>
                <a:gd name="connsiteY76" fmla="*/ 1024775 h 1690572"/>
                <a:gd name="connsiteX77" fmla="*/ 1429703 w 2784157"/>
                <a:gd name="connsiteY77" fmla="*/ 1030490 h 1690572"/>
                <a:gd name="connsiteX78" fmla="*/ 1427798 w 2784157"/>
                <a:gd name="connsiteY78" fmla="*/ 1037158 h 1690572"/>
                <a:gd name="connsiteX79" fmla="*/ 1422083 w 2784157"/>
                <a:gd name="connsiteY79" fmla="*/ 1030490 h 1690572"/>
                <a:gd name="connsiteX80" fmla="*/ 1419225 w 2784157"/>
                <a:gd name="connsiteY80" fmla="*/ 1024775 h 1690572"/>
                <a:gd name="connsiteX81" fmla="*/ 1416368 w 2784157"/>
                <a:gd name="connsiteY81" fmla="*/ 1024775 h 1690572"/>
                <a:gd name="connsiteX82" fmla="*/ 1417320 w 2784157"/>
                <a:gd name="connsiteY82" fmla="*/ 1039063 h 1690572"/>
                <a:gd name="connsiteX83" fmla="*/ 1422083 w 2784157"/>
                <a:gd name="connsiteY83" fmla="*/ 1051445 h 1690572"/>
                <a:gd name="connsiteX84" fmla="*/ 1429703 w 2784157"/>
                <a:gd name="connsiteY84" fmla="*/ 1058113 h 1690572"/>
                <a:gd name="connsiteX85" fmla="*/ 1448753 w 2784157"/>
                <a:gd name="connsiteY85" fmla="*/ 1061923 h 1690572"/>
                <a:gd name="connsiteX86" fmla="*/ 1442085 w 2784157"/>
                <a:gd name="connsiteY86" fmla="*/ 1048588 h 1690572"/>
                <a:gd name="connsiteX87" fmla="*/ 1436370 w 2784157"/>
                <a:gd name="connsiteY87" fmla="*/ 1039063 h 1690572"/>
                <a:gd name="connsiteX88" fmla="*/ 1443990 w 2784157"/>
                <a:gd name="connsiteY88" fmla="*/ 1033348 h 1690572"/>
                <a:gd name="connsiteX89" fmla="*/ 1448753 w 2784157"/>
                <a:gd name="connsiteY89" fmla="*/ 1027633 h 1690572"/>
                <a:gd name="connsiteX90" fmla="*/ 1443990 w 2784157"/>
                <a:gd name="connsiteY90" fmla="*/ 1014298 h 1690572"/>
                <a:gd name="connsiteX91" fmla="*/ 1340168 w 2784157"/>
                <a:gd name="connsiteY91" fmla="*/ 999058 h 1690572"/>
                <a:gd name="connsiteX92" fmla="*/ 1335405 w 2784157"/>
                <a:gd name="connsiteY92" fmla="*/ 1006678 h 1690572"/>
                <a:gd name="connsiteX93" fmla="*/ 1336358 w 2784157"/>
                <a:gd name="connsiteY93" fmla="*/ 1010488 h 1690572"/>
                <a:gd name="connsiteX94" fmla="*/ 1354455 w 2784157"/>
                <a:gd name="connsiteY94" fmla="*/ 1014298 h 1690572"/>
                <a:gd name="connsiteX95" fmla="*/ 1354455 w 2784157"/>
                <a:gd name="connsiteY95" fmla="*/ 1010488 h 1690572"/>
                <a:gd name="connsiteX96" fmla="*/ 1340168 w 2784157"/>
                <a:gd name="connsiteY96" fmla="*/ 999058 h 1690572"/>
                <a:gd name="connsiteX97" fmla="*/ 1125855 w 2784157"/>
                <a:gd name="connsiteY97" fmla="*/ 981913 h 1690572"/>
                <a:gd name="connsiteX98" fmla="*/ 1135380 w 2784157"/>
                <a:gd name="connsiteY98" fmla="*/ 983818 h 1690572"/>
                <a:gd name="connsiteX99" fmla="*/ 1135592 w 2784157"/>
                <a:gd name="connsiteY99" fmla="*/ 984876 h 1690572"/>
                <a:gd name="connsiteX100" fmla="*/ 1135380 w 2784157"/>
                <a:gd name="connsiteY100" fmla="*/ 985723 h 1690572"/>
                <a:gd name="connsiteX101" fmla="*/ 1135301 w 2784157"/>
                <a:gd name="connsiteY101" fmla="*/ 988477 h 1690572"/>
                <a:gd name="connsiteX102" fmla="*/ 1126808 w 2784157"/>
                <a:gd name="connsiteY102" fmla="*/ 987628 h 1690572"/>
                <a:gd name="connsiteX103" fmla="*/ 1125855 w 2784157"/>
                <a:gd name="connsiteY103" fmla="*/ 981913 h 1690572"/>
                <a:gd name="connsiteX104" fmla="*/ 1021080 w 2784157"/>
                <a:gd name="connsiteY104" fmla="*/ 975245 h 1690572"/>
                <a:gd name="connsiteX105" fmla="*/ 1021621 w 2784157"/>
                <a:gd name="connsiteY105" fmla="*/ 977769 h 1690572"/>
                <a:gd name="connsiteX106" fmla="*/ 1022033 w 2784157"/>
                <a:gd name="connsiteY106" fmla="*/ 984770 h 1690572"/>
                <a:gd name="connsiteX107" fmla="*/ 1014209 w 2784157"/>
                <a:gd name="connsiteY107" fmla="*/ 981640 h 1690572"/>
                <a:gd name="connsiteX108" fmla="*/ 1013460 w 2784157"/>
                <a:gd name="connsiteY108" fmla="*/ 977150 h 1690572"/>
                <a:gd name="connsiteX109" fmla="*/ 1021080 w 2784157"/>
                <a:gd name="connsiteY109" fmla="*/ 975245 h 1690572"/>
                <a:gd name="connsiteX110" fmla="*/ 1245870 w 2784157"/>
                <a:gd name="connsiteY110" fmla="*/ 970483 h 1690572"/>
                <a:gd name="connsiteX111" fmla="*/ 1231583 w 2784157"/>
                <a:gd name="connsiteY111" fmla="*/ 973340 h 1690572"/>
                <a:gd name="connsiteX112" fmla="*/ 1231583 w 2784157"/>
                <a:gd name="connsiteY112" fmla="*/ 975245 h 1690572"/>
                <a:gd name="connsiteX113" fmla="*/ 1247775 w 2784157"/>
                <a:gd name="connsiteY113" fmla="*/ 982865 h 1690572"/>
                <a:gd name="connsiteX114" fmla="*/ 1255395 w 2784157"/>
                <a:gd name="connsiteY114" fmla="*/ 977150 h 1690572"/>
                <a:gd name="connsiteX115" fmla="*/ 1245870 w 2784157"/>
                <a:gd name="connsiteY115" fmla="*/ 970483 h 1690572"/>
                <a:gd name="connsiteX116" fmla="*/ 1508760 w 2784157"/>
                <a:gd name="connsiteY116" fmla="*/ 964768 h 1690572"/>
                <a:gd name="connsiteX117" fmla="*/ 1509713 w 2784157"/>
                <a:gd name="connsiteY117" fmla="*/ 979055 h 1690572"/>
                <a:gd name="connsiteX118" fmla="*/ 1514475 w 2784157"/>
                <a:gd name="connsiteY118" fmla="*/ 985723 h 1690572"/>
                <a:gd name="connsiteX119" fmla="*/ 1519238 w 2784157"/>
                <a:gd name="connsiteY119" fmla="*/ 982865 h 1690572"/>
                <a:gd name="connsiteX120" fmla="*/ 1508760 w 2784157"/>
                <a:gd name="connsiteY120" fmla="*/ 964768 h 1690572"/>
                <a:gd name="connsiteX121" fmla="*/ 924877 w 2784157"/>
                <a:gd name="connsiteY121" fmla="*/ 962863 h 1690572"/>
                <a:gd name="connsiteX122" fmla="*/ 936307 w 2784157"/>
                <a:gd name="connsiteY122" fmla="*/ 976198 h 1690572"/>
                <a:gd name="connsiteX123" fmla="*/ 937259 w 2784157"/>
                <a:gd name="connsiteY123" fmla="*/ 981913 h 1690572"/>
                <a:gd name="connsiteX124" fmla="*/ 932497 w 2784157"/>
                <a:gd name="connsiteY124" fmla="*/ 980008 h 1690572"/>
                <a:gd name="connsiteX125" fmla="*/ 922019 w 2784157"/>
                <a:gd name="connsiteY125" fmla="*/ 968578 h 1690572"/>
                <a:gd name="connsiteX126" fmla="*/ 920114 w 2784157"/>
                <a:gd name="connsiteY126" fmla="*/ 964768 h 1690572"/>
                <a:gd name="connsiteX127" fmla="*/ 924877 w 2784157"/>
                <a:gd name="connsiteY127" fmla="*/ 962863 h 1690572"/>
                <a:gd name="connsiteX128" fmla="*/ 1309688 w 2784157"/>
                <a:gd name="connsiteY128" fmla="*/ 950480 h 1690572"/>
                <a:gd name="connsiteX129" fmla="*/ 1308735 w 2784157"/>
                <a:gd name="connsiteY129" fmla="*/ 958100 h 1690572"/>
                <a:gd name="connsiteX130" fmla="*/ 1319213 w 2784157"/>
                <a:gd name="connsiteY130" fmla="*/ 964768 h 1690572"/>
                <a:gd name="connsiteX131" fmla="*/ 1309688 w 2784157"/>
                <a:gd name="connsiteY131" fmla="*/ 950480 h 1690572"/>
                <a:gd name="connsiteX132" fmla="*/ 942975 w 2784157"/>
                <a:gd name="connsiteY132" fmla="*/ 949528 h 1690572"/>
                <a:gd name="connsiteX133" fmla="*/ 950595 w 2784157"/>
                <a:gd name="connsiteY133" fmla="*/ 952386 h 1690572"/>
                <a:gd name="connsiteX134" fmla="*/ 955358 w 2784157"/>
                <a:gd name="connsiteY134" fmla="*/ 960006 h 1690572"/>
                <a:gd name="connsiteX135" fmla="*/ 950595 w 2784157"/>
                <a:gd name="connsiteY135" fmla="*/ 961911 h 1690572"/>
                <a:gd name="connsiteX136" fmla="*/ 942975 w 2784157"/>
                <a:gd name="connsiteY136" fmla="*/ 949528 h 1690572"/>
                <a:gd name="connsiteX137" fmla="*/ 1752600 w 2784157"/>
                <a:gd name="connsiteY137" fmla="*/ 940955 h 1690572"/>
                <a:gd name="connsiteX138" fmla="*/ 1741170 w 2784157"/>
                <a:gd name="connsiteY138" fmla="*/ 952385 h 1690572"/>
                <a:gd name="connsiteX139" fmla="*/ 1755458 w 2784157"/>
                <a:gd name="connsiteY139" fmla="*/ 948575 h 1690572"/>
                <a:gd name="connsiteX140" fmla="*/ 1752600 w 2784157"/>
                <a:gd name="connsiteY140" fmla="*/ 940955 h 1690572"/>
                <a:gd name="connsiteX141" fmla="*/ 833437 w 2784157"/>
                <a:gd name="connsiteY141" fmla="*/ 940003 h 1690572"/>
                <a:gd name="connsiteX142" fmla="*/ 854392 w 2784157"/>
                <a:gd name="connsiteY142" fmla="*/ 956195 h 1690572"/>
                <a:gd name="connsiteX143" fmla="*/ 834389 w 2784157"/>
                <a:gd name="connsiteY143" fmla="*/ 947623 h 1690572"/>
                <a:gd name="connsiteX144" fmla="*/ 831532 w 2784157"/>
                <a:gd name="connsiteY144" fmla="*/ 942860 h 1690572"/>
                <a:gd name="connsiteX145" fmla="*/ 833437 w 2784157"/>
                <a:gd name="connsiteY145" fmla="*/ 940003 h 1690572"/>
                <a:gd name="connsiteX146" fmla="*/ 1092517 w 2784157"/>
                <a:gd name="connsiteY146" fmla="*/ 936193 h 1690572"/>
                <a:gd name="connsiteX147" fmla="*/ 1124902 w 2784157"/>
                <a:gd name="connsiteY147" fmla="*/ 955243 h 1690572"/>
                <a:gd name="connsiteX148" fmla="*/ 1089659 w 2784157"/>
                <a:gd name="connsiteY148" fmla="*/ 944766 h 1690572"/>
                <a:gd name="connsiteX149" fmla="*/ 1087754 w 2784157"/>
                <a:gd name="connsiteY149" fmla="*/ 940956 h 1690572"/>
                <a:gd name="connsiteX150" fmla="*/ 1092517 w 2784157"/>
                <a:gd name="connsiteY150" fmla="*/ 936193 h 1690572"/>
                <a:gd name="connsiteX151" fmla="*/ 849629 w 2784157"/>
                <a:gd name="connsiteY151" fmla="*/ 929525 h 1690572"/>
                <a:gd name="connsiteX152" fmla="*/ 855344 w 2784157"/>
                <a:gd name="connsiteY152" fmla="*/ 929525 h 1690572"/>
                <a:gd name="connsiteX153" fmla="*/ 860107 w 2784157"/>
                <a:gd name="connsiteY153" fmla="*/ 936193 h 1690572"/>
                <a:gd name="connsiteX154" fmla="*/ 854392 w 2784157"/>
                <a:gd name="connsiteY154" fmla="*/ 939050 h 1690572"/>
                <a:gd name="connsiteX155" fmla="*/ 849629 w 2784157"/>
                <a:gd name="connsiteY155" fmla="*/ 929525 h 1690572"/>
                <a:gd name="connsiteX156" fmla="*/ 1400175 w 2784157"/>
                <a:gd name="connsiteY156" fmla="*/ 924763 h 1690572"/>
                <a:gd name="connsiteX157" fmla="*/ 1386840 w 2784157"/>
                <a:gd name="connsiteY157" fmla="*/ 928573 h 1690572"/>
                <a:gd name="connsiteX158" fmla="*/ 1385888 w 2784157"/>
                <a:gd name="connsiteY158" fmla="*/ 934288 h 1690572"/>
                <a:gd name="connsiteX159" fmla="*/ 1371600 w 2784157"/>
                <a:gd name="connsiteY159" fmla="*/ 953338 h 1690572"/>
                <a:gd name="connsiteX160" fmla="*/ 1367790 w 2784157"/>
                <a:gd name="connsiteY160" fmla="*/ 955243 h 1690572"/>
                <a:gd name="connsiteX161" fmla="*/ 1368743 w 2784157"/>
                <a:gd name="connsiteY161" fmla="*/ 960005 h 1690572"/>
                <a:gd name="connsiteX162" fmla="*/ 1412558 w 2784157"/>
                <a:gd name="connsiteY162" fmla="*/ 961910 h 1690572"/>
                <a:gd name="connsiteX163" fmla="*/ 1407795 w 2784157"/>
                <a:gd name="connsiteY163" fmla="*/ 954290 h 1690572"/>
                <a:gd name="connsiteX164" fmla="*/ 1408748 w 2784157"/>
                <a:gd name="connsiteY164" fmla="*/ 944765 h 1690572"/>
                <a:gd name="connsiteX165" fmla="*/ 1410653 w 2784157"/>
                <a:gd name="connsiteY165" fmla="*/ 929525 h 1690572"/>
                <a:gd name="connsiteX166" fmla="*/ 1400175 w 2784157"/>
                <a:gd name="connsiteY166" fmla="*/ 924763 h 1690572"/>
                <a:gd name="connsiteX167" fmla="*/ 1126450 w 2784157"/>
                <a:gd name="connsiteY167" fmla="*/ 924049 h 1690572"/>
                <a:gd name="connsiteX168" fmla="*/ 1131570 w 2784157"/>
                <a:gd name="connsiteY168" fmla="*/ 924763 h 1690572"/>
                <a:gd name="connsiteX169" fmla="*/ 1152525 w 2784157"/>
                <a:gd name="connsiteY169" fmla="*/ 953338 h 1690572"/>
                <a:gd name="connsiteX170" fmla="*/ 1129665 w 2784157"/>
                <a:gd name="connsiteY170" fmla="*/ 934288 h 1690572"/>
                <a:gd name="connsiteX171" fmla="*/ 1127760 w 2784157"/>
                <a:gd name="connsiteY171" fmla="*/ 930478 h 1690572"/>
                <a:gd name="connsiteX172" fmla="*/ 1126450 w 2784157"/>
                <a:gd name="connsiteY172" fmla="*/ 924049 h 1690572"/>
                <a:gd name="connsiteX173" fmla="*/ 1442085 w 2784157"/>
                <a:gd name="connsiteY173" fmla="*/ 923810 h 1690572"/>
                <a:gd name="connsiteX174" fmla="*/ 1429703 w 2784157"/>
                <a:gd name="connsiteY174" fmla="*/ 926668 h 1690572"/>
                <a:gd name="connsiteX175" fmla="*/ 1423035 w 2784157"/>
                <a:gd name="connsiteY175" fmla="*/ 943813 h 1690572"/>
                <a:gd name="connsiteX176" fmla="*/ 1464945 w 2784157"/>
                <a:gd name="connsiteY176" fmla="*/ 941908 h 1690572"/>
                <a:gd name="connsiteX177" fmla="*/ 1472565 w 2784157"/>
                <a:gd name="connsiteY177" fmla="*/ 937145 h 1690572"/>
                <a:gd name="connsiteX178" fmla="*/ 1466850 w 2784157"/>
                <a:gd name="connsiteY178" fmla="*/ 923810 h 1690572"/>
                <a:gd name="connsiteX179" fmla="*/ 1459230 w 2784157"/>
                <a:gd name="connsiteY179" fmla="*/ 926668 h 1690572"/>
                <a:gd name="connsiteX180" fmla="*/ 1454468 w 2784157"/>
                <a:gd name="connsiteY180" fmla="*/ 931430 h 1690572"/>
                <a:gd name="connsiteX181" fmla="*/ 1442085 w 2784157"/>
                <a:gd name="connsiteY181" fmla="*/ 923810 h 1690572"/>
                <a:gd name="connsiteX182" fmla="*/ 1615440 w 2784157"/>
                <a:gd name="connsiteY182" fmla="*/ 920953 h 1690572"/>
                <a:gd name="connsiteX183" fmla="*/ 1608773 w 2784157"/>
                <a:gd name="connsiteY183" fmla="*/ 939050 h 1690572"/>
                <a:gd name="connsiteX184" fmla="*/ 1628775 w 2784157"/>
                <a:gd name="connsiteY184" fmla="*/ 947623 h 1690572"/>
                <a:gd name="connsiteX185" fmla="*/ 1620203 w 2784157"/>
                <a:gd name="connsiteY185" fmla="*/ 933335 h 1690572"/>
                <a:gd name="connsiteX186" fmla="*/ 1618298 w 2784157"/>
                <a:gd name="connsiteY186" fmla="*/ 922858 h 1690572"/>
                <a:gd name="connsiteX187" fmla="*/ 1615440 w 2784157"/>
                <a:gd name="connsiteY187" fmla="*/ 920953 h 1690572"/>
                <a:gd name="connsiteX188" fmla="*/ 857250 w 2784157"/>
                <a:gd name="connsiteY188" fmla="*/ 919048 h 1690572"/>
                <a:gd name="connsiteX189" fmla="*/ 863917 w 2784157"/>
                <a:gd name="connsiteY189" fmla="*/ 920953 h 1690572"/>
                <a:gd name="connsiteX190" fmla="*/ 868679 w 2784157"/>
                <a:gd name="connsiteY190" fmla="*/ 925715 h 1690572"/>
                <a:gd name="connsiteX191" fmla="*/ 864870 w 2784157"/>
                <a:gd name="connsiteY191" fmla="*/ 927621 h 1690572"/>
                <a:gd name="connsiteX192" fmla="*/ 852487 w 2784157"/>
                <a:gd name="connsiteY192" fmla="*/ 921906 h 1690572"/>
                <a:gd name="connsiteX193" fmla="*/ 857250 w 2784157"/>
                <a:gd name="connsiteY193" fmla="*/ 919048 h 1690572"/>
                <a:gd name="connsiteX194" fmla="*/ 1042987 w 2784157"/>
                <a:gd name="connsiteY194" fmla="*/ 911428 h 1690572"/>
                <a:gd name="connsiteX195" fmla="*/ 1054417 w 2784157"/>
                <a:gd name="connsiteY195" fmla="*/ 912381 h 1690572"/>
                <a:gd name="connsiteX196" fmla="*/ 1081087 w 2784157"/>
                <a:gd name="connsiteY196" fmla="*/ 915238 h 1690572"/>
                <a:gd name="connsiteX197" fmla="*/ 1100137 w 2784157"/>
                <a:gd name="connsiteY197" fmla="*/ 928573 h 1690572"/>
                <a:gd name="connsiteX198" fmla="*/ 1043939 w 2784157"/>
                <a:gd name="connsiteY198" fmla="*/ 916191 h 1690572"/>
                <a:gd name="connsiteX199" fmla="*/ 1042987 w 2784157"/>
                <a:gd name="connsiteY199" fmla="*/ 911428 h 1690572"/>
                <a:gd name="connsiteX200" fmla="*/ 1168121 w 2784157"/>
                <a:gd name="connsiteY200" fmla="*/ 906665 h 1690572"/>
                <a:gd name="connsiteX201" fmla="*/ 1174432 w 2784157"/>
                <a:gd name="connsiteY201" fmla="*/ 910475 h 1690572"/>
                <a:gd name="connsiteX202" fmla="*/ 1164907 w 2784157"/>
                <a:gd name="connsiteY202" fmla="*/ 921905 h 1690572"/>
                <a:gd name="connsiteX203" fmla="*/ 1163954 w 2784157"/>
                <a:gd name="connsiteY203" fmla="*/ 911427 h 1690572"/>
                <a:gd name="connsiteX204" fmla="*/ 1168121 w 2784157"/>
                <a:gd name="connsiteY204" fmla="*/ 906665 h 1690572"/>
                <a:gd name="connsiteX205" fmla="*/ 819150 w 2784157"/>
                <a:gd name="connsiteY205" fmla="*/ 905713 h 1690572"/>
                <a:gd name="connsiteX206" fmla="*/ 842963 w 2784157"/>
                <a:gd name="connsiteY206" fmla="*/ 918096 h 1690572"/>
                <a:gd name="connsiteX207" fmla="*/ 843915 w 2784157"/>
                <a:gd name="connsiteY207" fmla="*/ 926668 h 1690572"/>
                <a:gd name="connsiteX208" fmla="*/ 839152 w 2784157"/>
                <a:gd name="connsiteY208" fmla="*/ 929526 h 1690572"/>
                <a:gd name="connsiteX209" fmla="*/ 823913 w 2784157"/>
                <a:gd name="connsiteY209" fmla="*/ 927621 h 1690572"/>
                <a:gd name="connsiteX210" fmla="*/ 821055 w 2784157"/>
                <a:gd name="connsiteY210" fmla="*/ 922858 h 1690572"/>
                <a:gd name="connsiteX211" fmla="*/ 819150 w 2784157"/>
                <a:gd name="connsiteY211" fmla="*/ 905713 h 1690572"/>
                <a:gd name="connsiteX212" fmla="*/ 1574483 w 2784157"/>
                <a:gd name="connsiteY212" fmla="*/ 901903 h 1690572"/>
                <a:gd name="connsiteX213" fmla="*/ 1558290 w 2784157"/>
                <a:gd name="connsiteY213" fmla="*/ 902855 h 1690572"/>
                <a:gd name="connsiteX214" fmla="*/ 1559243 w 2784157"/>
                <a:gd name="connsiteY214" fmla="*/ 906665 h 1690572"/>
                <a:gd name="connsiteX215" fmla="*/ 1575435 w 2784157"/>
                <a:gd name="connsiteY215" fmla="*/ 905713 h 1690572"/>
                <a:gd name="connsiteX216" fmla="*/ 1574483 w 2784157"/>
                <a:gd name="connsiteY216" fmla="*/ 901903 h 1690572"/>
                <a:gd name="connsiteX217" fmla="*/ 1544955 w 2784157"/>
                <a:gd name="connsiteY217" fmla="*/ 898093 h 1690572"/>
                <a:gd name="connsiteX218" fmla="*/ 1541145 w 2784157"/>
                <a:gd name="connsiteY218" fmla="*/ 899045 h 1690572"/>
                <a:gd name="connsiteX219" fmla="*/ 1533525 w 2784157"/>
                <a:gd name="connsiteY219" fmla="*/ 902855 h 1690572"/>
                <a:gd name="connsiteX220" fmla="*/ 1539240 w 2784157"/>
                <a:gd name="connsiteY220" fmla="*/ 913333 h 1690572"/>
                <a:gd name="connsiteX221" fmla="*/ 1546860 w 2784157"/>
                <a:gd name="connsiteY221" fmla="*/ 921905 h 1690572"/>
                <a:gd name="connsiteX222" fmla="*/ 1551623 w 2784157"/>
                <a:gd name="connsiteY222" fmla="*/ 931430 h 1690572"/>
                <a:gd name="connsiteX223" fmla="*/ 1544955 w 2784157"/>
                <a:gd name="connsiteY223" fmla="*/ 932383 h 1690572"/>
                <a:gd name="connsiteX224" fmla="*/ 1539240 w 2784157"/>
                <a:gd name="connsiteY224" fmla="*/ 942860 h 1690572"/>
                <a:gd name="connsiteX225" fmla="*/ 1549718 w 2784157"/>
                <a:gd name="connsiteY225" fmla="*/ 952385 h 1690572"/>
                <a:gd name="connsiteX226" fmla="*/ 1560195 w 2784157"/>
                <a:gd name="connsiteY226" fmla="*/ 962863 h 1690572"/>
                <a:gd name="connsiteX227" fmla="*/ 1564005 w 2784157"/>
                <a:gd name="connsiteY227" fmla="*/ 967625 h 1690572"/>
                <a:gd name="connsiteX228" fmla="*/ 1565910 w 2784157"/>
                <a:gd name="connsiteY228" fmla="*/ 961910 h 1690572"/>
                <a:gd name="connsiteX229" fmla="*/ 1564005 w 2784157"/>
                <a:gd name="connsiteY229" fmla="*/ 952385 h 1690572"/>
                <a:gd name="connsiteX230" fmla="*/ 1579245 w 2784157"/>
                <a:gd name="connsiteY230" fmla="*/ 950480 h 1690572"/>
                <a:gd name="connsiteX231" fmla="*/ 1584008 w 2784157"/>
                <a:gd name="connsiteY231" fmla="*/ 940003 h 1690572"/>
                <a:gd name="connsiteX232" fmla="*/ 1576388 w 2784157"/>
                <a:gd name="connsiteY232" fmla="*/ 936193 h 1690572"/>
                <a:gd name="connsiteX233" fmla="*/ 1561148 w 2784157"/>
                <a:gd name="connsiteY233" fmla="*/ 927620 h 1690572"/>
                <a:gd name="connsiteX234" fmla="*/ 1544955 w 2784157"/>
                <a:gd name="connsiteY234" fmla="*/ 898093 h 1690572"/>
                <a:gd name="connsiteX235" fmla="*/ 1449993 w 2784157"/>
                <a:gd name="connsiteY235" fmla="*/ 893469 h 1690572"/>
                <a:gd name="connsiteX236" fmla="*/ 1450431 w 2784157"/>
                <a:gd name="connsiteY236" fmla="*/ 893535 h 1690572"/>
                <a:gd name="connsiteX237" fmla="*/ 1450182 w 2784157"/>
                <a:gd name="connsiteY237" fmla="*/ 893688 h 1690572"/>
                <a:gd name="connsiteX238" fmla="*/ 755570 w 2784157"/>
                <a:gd name="connsiteY238" fmla="*/ 883091 h 1690572"/>
                <a:gd name="connsiteX239" fmla="*/ 746759 w 2784157"/>
                <a:gd name="connsiteY239" fmla="*/ 888568 h 1690572"/>
                <a:gd name="connsiteX240" fmla="*/ 760094 w 2784157"/>
                <a:gd name="connsiteY240" fmla="*/ 903808 h 1690572"/>
                <a:gd name="connsiteX241" fmla="*/ 768666 w 2784157"/>
                <a:gd name="connsiteY241" fmla="*/ 891426 h 1690572"/>
                <a:gd name="connsiteX242" fmla="*/ 765809 w 2784157"/>
                <a:gd name="connsiteY242" fmla="*/ 887616 h 1690572"/>
                <a:gd name="connsiteX243" fmla="*/ 755570 w 2784157"/>
                <a:gd name="connsiteY243" fmla="*/ 883091 h 1690572"/>
                <a:gd name="connsiteX244" fmla="*/ 678180 w 2784157"/>
                <a:gd name="connsiteY244" fmla="*/ 876185 h 1690572"/>
                <a:gd name="connsiteX245" fmla="*/ 688658 w 2784157"/>
                <a:gd name="connsiteY245" fmla="*/ 884758 h 1690572"/>
                <a:gd name="connsiteX246" fmla="*/ 687705 w 2784157"/>
                <a:gd name="connsiteY246" fmla="*/ 888568 h 1690572"/>
                <a:gd name="connsiteX247" fmla="*/ 676275 w 2784157"/>
                <a:gd name="connsiteY247" fmla="*/ 880948 h 1690572"/>
                <a:gd name="connsiteX248" fmla="*/ 678180 w 2784157"/>
                <a:gd name="connsiteY248" fmla="*/ 876185 h 1690572"/>
                <a:gd name="connsiteX249" fmla="*/ 1390055 w 2784157"/>
                <a:gd name="connsiteY249" fmla="*/ 874518 h 1690572"/>
                <a:gd name="connsiteX250" fmla="*/ 1385888 w 2784157"/>
                <a:gd name="connsiteY250" fmla="*/ 879995 h 1690572"/>
                <a:gd name="connsiteX251" fmla="*/ 1379220 w 2784157"/>
                <a:gd name="connsiteY251" fmla="*/ 888568 h 1690572"/>
                <a:gd name="connsiteX252" fmla="*/ 1367790 w 2784157"/>
                <a:gd name="connsiteY252" fmla="*/ 895235 h 1690572"/>
                <a:gd name="connsiteX253" fmla="*/ 1394460 w 2784157"/>
                <a:gd name="connsiteY253" fmla="*/ 913333 h 1690572"/>
                <a:gd name="connsiteX254" fmla="*/ 1426845 w 2784157"/>
                <a:gd name="connsiteY254" fmla="*/ 913333 h 1690572"/>
                <a:gd name="connsiteX255" fmla="*/ 1471613 w 2784157"/>
                <a:gd name="connsiteY255" fmla="*/ 906665 h 1690572"/>
                <a:gd name="connsiteX256" fmla="*/ 1474470 w 2784157"/>
                <a:gd name="connsiteY256" fmla="*/ 900950 h 1690572"/>
                <a:gd name="connsiteX257" fmla="*/ 1468755 w 2784157"/>
                <a:gd name="connsiteY257" fmla="*/ 898093 h 1690572"/>
                <a:gd name="connsiteX258" fmla="*/ 1459230 w 2784157"/>
                <a:gd name="connsiteY258" fmla="*/ 896188 h 1690572"/>
                <a:gd name="connsiteX259" fmla="*/ 1455420 w 2784157"/>
                <a:gd name="connsiteY259" fmla="*/ 894283 h 1690572"/>
                <a:gd name="connsiteX260" fmla="*/ 1450431 w 2784157"/>
                <a:gd name="connsiteY260" fmla="*/ 893535 h 1690572"/>
                <a:gd name="connsiteX261" fmla="*/ 1455420 w 2784157"/>
                <a:gd name="connsiteY261" fmla="*/ 890473 h 1690572"/>
                <a:gd name="connsiteX262" fmla="*/ 1437323 w 2784157"/>
                <a:gd name="connsiteY262" fmla="*/ 877138 h 1690572"/>
                <a:gd name="connsiteX263" fmla="*/ 1444943 w 2784157"/>
                <a:gd name="connsiteY263" fmla="*/ 887615 h 1690572"/>
                <a:gd name="connsiteX264" fmla="*/ 1449993 w 2784157"/>
                <a:gd name="connsiteY264" fmla="*/ 893469 h 1690572"/>
                <a:gd name="connsiteX265" fmla="*/ 1436370 w 2784157"/>
                <a:gd name="connsiteY265" fmla="*/ 891425 h 1690572"/>
                <a:gd name="connsiteX266" fmla="*/ 1425893 w 2784157"/>
                <a:gd name="connsiteY266" fmla="*/ 890473 h 1690572"/>
                <a:gd name="connsiteX267" fmla="*/ 1396365 w 2784157"/>
                <a:gd name="connsiteY267" fmla="*/ 879043 h 1690572"/>
                <a:gd name="connsiteX268" fmla="*/ 1390055 w 2784157"/>
                <a:gd name="connsiteY268" fmla="*/ 874518 h 1690572"/>
                <a:gd name="connsiteX269" fmla="*/ 1289685 w 2784157"/>
                <a:gd name="connsiteY269" fmla="*/ 874280 h 1690572"/>
                <a:gd name="connsiteX270" fmla="*/ 1286828 w 2784157"/>
                <a:gd name="connsiteY270" fmla="*/ 904760 h 1690572"/>
                <a:gd name="connsiteX271" fmla="*/ 1297305 w 2784157"/>
                <a:gd name="connsiteY271" fmla="*/ 928573 h 1690572"/>
                <a:gd name="connsiteX272" fmla="*/ 1309688 w 2784157"/>
                <a:gd name="connsiteY272" fmla="*/ 941908 h 1690572"/>
                <a:gd name="connsiteX273" fmla="*/ 1318260 w 2784157"/>
                <a:gd name="connsiteY273" fmla="*/ 942860 h 1690572"/>
                <a:gd name="connsiteX274" fmla="*/ 1320165 w 2784157"/>
                <a:gd name="connsiteY274" fmla="*/ 945718 h 1690572"/>
                <a:gd name="connsiteX275" fmla="*/ 1314450 w 2784157"/>
                <a:gd name="connsiteY275" fmla="*/ 954290 h 1690572"/>
                <a:gd name="connsiteX276" fmla="*/ 1327785 w 2784157"/>
                <a:gd name="connsiteY276" fmla="*/ 960005 h 1690572"/>
                <a:gd name="connsiteX277" fmla="*/ 1330643 w 2784157"/>
                <a:gd name="connsiteY277" fmla="*/ 950480 h 1690572"/>
                <a:gd name="connsiteX278" fmla="*/ 1363028 w 2784157"/>
                <a:gd name="connsiteY278" fmla="*/ 956195 h 1690572"/>
                <a:gd name="connsiteX279" fmla="*/ 1354455 w 2784157"/>
                <a:gd name="connsiteY279" fmla="*/ 950480 h 1690572"/>
                <a:gd name="connsiteX280" fmla="*/ 1348740 w 2784157"/>
                <a:gd name="connsiteY280" fmla="*/ 942860 h 1690572"/>
                <a:gd name="connsiteX281" fmla="*/ 1354455 w 2784157"/>
                <a:gd name="connsiteY281" fmla="*/ 939050 h 1690572"/>
                <a:gd name="connsiteX282" fmla="*/ 1369695 w 2784157"/>
                <a:gd name="connsiteY282" fmla="*/ 941908 h 1690572"/>
                <a:gd name="connsiteX283" fmla="*/ 1335405 w 2784157"/>
                <a:gd name="connsiteY283" fmla="*/ 913333 h 1690572"/>
                <a:gd name="connsiteX284" fmla="*/ 1341120 w 2784157"/>
                <a:gd name="connsiteY284" fmla="*/ 905713 h 1690572"/>
                <a:gd name="connsiteX285" fmla="*/ 1296353 w 2784157"/>
                <a:gd name="connsiteY285" fmla="*/ 882853 h 1690572"/>
                <a:gd name="connsiteX286" fmla="*/ 1292543 w 2784157"/>
                <a:gd name="connsiteY286" fmla="*/ 890473 h 1690572"/>
                <a:gd name="connsiteX287" fmla="*/ 1289685 w 2784157"/>
                <a:gd name="connsiteY287" fmla="*/ 874280 h 1690572"/>
                <a:gd name="connsiteX288" fmla="*/ 809624 w 2784157"/>
                <a:gd name="connsiteY288" fmla="*/ 873328 h 1690572"/>
                <a:gd name="connsiteX289" fmla="*/ 822960 w 2784157"/>
                <a:gd name="connsiteY289" fmla="*/ 881901 h 1690572"/>
                <a:gd name="connsiteX290" fmla="*/ 822007 w 2784157"/>
                <a:gd name="connsiteY290" fmla="*/ 885711 h 1690572"/>
                <a:gd name="connsiteX291" fmla="*/ 808672 w 2784157"/>
                <a:gd name="connsiteY291" fmla="*/ 877138 h 1690572"/>
                <a:gd name="connsiteX292" fmla="*/ 809624 w 2784157"/>
                <a:gd name="connsiteY292" fmla="*/ 873328 h 1690572"/>
                <a:gd name="connsiteX293" fmla="*/ 1417559 w 2784157"/>
                <a:gd name="connsiteY293" fmla="*/ 872256 h 1690572"/>
                <a:gd name="connsiteX294" fmla="*/ 1408748 w 2784157"/>
                <a:gd name="connsiteY294" fmla="*/ 874280 h 1690572"/>
                <a:gd name="connsiteX295" fmla="*/ 1427798 w 2784157"/>
                <a:gd name="connsiteY295" fmla="*/ 883805 h 1690572"/>
                <a:gd name="connsiteX296" fmla="*/ 1427798 w 2784157"/>
                <a:gd name="connsiteY296" fmla="*/ 880948 h 1690572"/>
                <a:gd name="connsiteX297" fmla="*/ 1417559 w 2784157"/>
                <a:gd name="connsiteY297" fmla="*/ 872256 h 1690572"/>
                <a:gd name="connsiteX298" fmla="*/ 647699 w 2784157"/>
                <a:gd name="connsiteY298" fmla="*/ 861898 h 1690572"/>
                <a:gd name="connsiteX299" fmla="*/ 659129 w 2784157"/>
                <a:gd name="connsiteY299" fmla="*/ 865708 h 1690572"/>
                <a:gd name="connsiteX300" fmla="*/ 660082 w 2784157"/>
                <a:gd name="connsiteY300" fmla="*/ 867613 h 1690572"/>
                <a:gd name="connsiteX301" fmla="*/ 663892 w 2784157"/>
                <a:gd name="connsiteY301" fmla="*/ 882853 h 1690572"/>
                <a:gd name="connsiteX302" fmla="*/ 649604 w 2784157"/>
                <a:gd name="connsiteY302" fmla="*/ 876185 h 1690572"/>
                <a:gd name="connsiteX303" fmla="*/ 637222 w 2784157"/>
                <a:gd name="connsiteY303" fmla="*/ 864755 h 1690572"/>
                <a:gd name="connsiteX304" fmla="*/ 647699 w 2784157"/>
                <a:gd name="connsiteY304" fmla="*/ 861898 h 1690572"/>
                <a:gd name="connsiteX305" fmla="*/ 789503 w 2784157"/>
                <a:gd name="connsiteY305" fmla="*/ 855112 h 1690572"/>
                <a:gd name="connsiteX306" fmla="*/ 798195 w 2784157"/>
                <a:gd name="connsiteY306" fmla="*/ 865708 h 1690572"/>
                <a:gd name="connsiteX307" fmla="*/ 780097 w 2784157"/>
                <a:gd name="connsiteY307" fmla="*/ 855231 h 1690572"/>
                <a:gd name="connsiteX308" fmla="*/ 789503 w 2784157"/>
                <a:gd name="connsiteY308" fmla="*/ 855112 h 1690572"/>
                <a:gd name="connsiteX309" fmla="*/ 595312 w 2784157"/>
                <a:gd name="connsiteY309" fmla="*/ 849515 h 1690572"/>
                <a:gd name="connsiteX310" fmla="*/ 605790 w 2784157"/>
                <a:gd name="connsiteY310" fmla="*/ 849515 h 1690572"/>
                <a:gd name="connsiteX311" fmla="*/ 609600 w 2784157"/>
                <a:gd name="connsiteY311" fmla="*/ 850468 h 1690572"/>
                <a:gd name="connsiteX312" fmla="*/ 609600 w 2784157"/>
                <a:gd name="connsiteY312" fmla="*/ 855230 h 1690572"/>
                <a:gd name="connsiteX313" fmla="*/ 602932 w 2784157"/>
                <a:gd name="connsiteY313" fmla="*/ 863803 h 1690572"/>
                <a:gd name="connsiteX314" fmla="*/ 596265 w 2784157"/>
                <a:gd name="connsiteY314" fmla="*/ 857135 h 1690572"/>
                <a:gd name="connsiteX315" fmla="*/ 591502 w 2784157"/>
                <a:gd name="connsiteY315" fmla="*/ 851420 h 1690572"/>
                <a:gd name="connsiteX316" fmla="*/ 595312 w 2784157"/>
                <a:gd name="connsiteY316" fmla="*/ 849515 h 1690572"/>
                <a:gd name="connsiteX317" fmla="*/ 967740 w 2784157"/>
                <a:gd name="connsiteY317" fmla="*/ 846658 h 1690572"/>
                <a:gd name="connsiteX318" fmla="*/ 958215 w 2784157"/>
                <a:gd name="connsiteY318" fmla="*/ 848563 h 1690572"/>
                <a:gd name="connsiteX319" fmla="*/ 963930 w 2784157"/>
                <a:gd name="connsiteY319" fmla="*/ 865708 h 1690572"/>
                <a:gd name="connsiteX320" fmla="*/ 971550 w 2784157"/>
                <a:gd name="connsiteY320" fmla="*/ 871423 h 1690572"/>
                <a:gd name="connsiteX321" fmla="*/ 973455 w 2784157"/>
                <a:gd name="connsiteY321" fmla="*/ 859040 h 1690572"/>
                <a:gd name="connsiteX322" fmla="*/ 988695 w 2784157"/>
                <a:gd name="connsiteY322" fmla="*/ 859993 h 1690572"/>
                <a:gd name="connsiteX323" fmla="*/ 997268 w 2784157"/>
                <a:gd name="connsiteY323" fmla="*/ 859993 h 1690572"/>
                <a:gd name="connsiteX324" fmla="*/ 997268 w 2784157"/>
                <a:gd name="connsiteY324" fmla="*/ 857135 h 1690572"/>
                <a:gd name="connsiteX325" fmla="*/ 988695 w 2784157"/>
                <a:gd name="connsiteY325" fmla="*/ 851420 h 1690572"/>
                <a:gd name="connsiteX326" fmla="*/ 967740 w 2784157"/>
                <a:gd name="connsiteY326" fmla="*/ 846658 h 1690572"/>
                <a:gd name="connsiteX327" fmla="*/ 568642 w 2784157"/>
                <a:gd name="connsiteY327" fmla="*/ 842848 h 1690572"/>
                <a:gd name="connsiteX328" fmla="*/ 584835 w 2784157"/>
                <a:gd name="connsiteY328" fmla="*/ 848563 h 1690572"/>
                <a:gd name="connsiteX329" fmla="*/ 585787 w 2784157"/>
                <a:gd name="connsiteY329" fmla="*/ 851421 h 1690572"/>
                <a:gd name="connsiteX330" fmla="*/ 569594 w 2784157"/>
                <a:gd name="connsiteY330" fmla="*/ 845706 h 1690572"/>
                <a:gd name="connsiteX331" fmla="*/ 568642 w 2784157"/>
                <a:gd name="connsiteY331" fmla="*/ 842848 h 1690572"/>
                <a:gd name="connsiteX332" fmla="*/ 680799 w 2784157"/>
                <a:gd name="connsiteY332" fmla="*/ 842134 h 1690572"/>
                <a:gd name="connsiteX333" fmla="*/ 687704 w 2784157"/>
                <a:gd name="connsiteY333" fmla="*/ 845706 h 1690572"/>
                <a:gd name="connsiteX334" fmla="*/ 690562 w 2784157"/>
                <a:gd name="connsiteY334" fmla="*/ 856183 h 1690572"/>
                <a:gd name="connsiteX335" fmla="*/ 699134 w 2784157"/>
                <a:gd name="connsiteY335" fmla="*/ 861898 h 1690572"/>
                <a:gd name="connsiteX336" fmla="*/ 727709 w 2784157"/>
                <a:gd name="connsiteY336" fmla="*/ 866661 h 1690572"/>
                <a:gd name="connsiteX337" fmla="*/ 732472 w 2784157"/>
                <a:gd name="connsiteY337" fmla="*/ 858088 h 1690572"/>
                <a:gd name="connsiteX338" fmla="*/ 741044 w 2784157"/>
                <a:gd name="connsiteY338" fmla="*/ 861898 h 1690572"/>
                <a:gd name="connsiteX339" fmla="*/ 742949 w 2784157"/>
                <a:gd name="connsiteY339" fmla="*/ 866661 h 1690572"/>
                <a:gd name="connsiteX340" fmla="*/ 736282 w 2784157"/>
                <a:gd name="connsiteY340" fmla="*/ 866661 h 1690572"/>
                <a:gd name="connsiteX341" fmla="*/ 736282 w 2784157"/>
                <a:gd name="connsiteY341" fmla="*/ 867613 h 1690572"/>
                <a:gd name="connsiteX342" fmla="*/ 748664 w 2784157"/>
                <a:gd name="connsiteY342" fmla="*/ 871423 h 1690572"/>
                <a:gd name="connsiteX343" fmla="*/ 746759 w 2784157"/>
                <a:gd name="connsiteY343" fmla="*/ 856183 h 1690572"/>
                <a:gd name="connsiteX344" fmla="*/ 748664 w 2784157"/>
                <a:gd name="connsiteY344" fmla="*/ 856183 h 1690572"/>
                <a:gd name="connsiteX345" fmla="*/ 777239 w 2784157"/>
                <a:gd name="connsiteY345" fmla="*/ 862851 h 1690572"/>
                <a:gd name="connsiteX346" fmla="*/ 789622 w 2784157"/>
                <a:gd name="connsiteY346" fmla="*/ 870471 h 1690572"/>
                <a:gd name="connsiteX347" fmla="*/ 810577 w 2784157"/>
                <a:gd name="connsiteY347" fmla="*/ 886663 h 1690572"/>
                <a:gd name="connsiteX348" fmla="*/ 840104 w 2784157"/>
                <a:gd name="connsiteY348" fmla="*/ 893331 h 1690572"/>
                <a:gd name="connsiteX349" fmla="*/ 832484 w 2784157"/>
                <a:gd name="connsiteY349" fmla="*/ 887616 h 1690572"/>
                <a:gd name="connsiteX350" fmla="*/ 826769 w 2784157"/>
                <a:gd name="connsiteY350" fmla="*/ 883806 h 1690572"/>
                <a:gd name="connsiteX351" fmla="*/ 841057 w 2784157"/>
                <a:gd name="connsiteY351" fmla="*/ 883806 h 1690572"/>
                <a:gd name="connsiteX352" fmla="*/ 848677 w 2784157"/>
                <a:gd name="connsiteY352" fmla="*/ 892378 h 1690572"/>
                <a:gd name="connsiteX353" fmla="*/ 862012 w 2784157"/>
                <a:gd name="connsiteY353" fmla="*/ 901903 h 1690572"/>
                <a:gd name="connsiteX354" fmla="*/ 862964 w 2784157"/>
                <a:gd name="connsiteY354" fmla="*/ 904761 h 1690572"/>
                <a:gd name="connsiteX355" fmla="*/ 860107 w 2784157"/>
                <a:gd name="connsiteY355" fmla="*/ 907618 h 1690572"/>
                <a:gd name="connsiteX356" fmla="*/ 846772 w 2784157"/>
                <a:gd name="connsiteY356" fmla="*/ 905713 h 1690572"/>
                <a:gd name="connsiteX357" fmla="*/ 827722 w 2784157"/>
                <a:gd name="connsiteY357" fmla="*/ 898093 h 1690572"/>
                <a:gd name="connsiteX358" fmla="*/ 822007 w 2784157"/>
                <a:gd name="connsiteY358" fmla="*/ 898093 h 1690572"/>
                <a:gd name="connsiteX359" fmla="*/ 807719 w 2784157"/>
                <a:gd name="connsiteY359" fmla="*/ 899046 h 1690572"/>
                <a:gd name="connsiteX360" fmla="*/ 788669 w 2784157"/>
                <a:gd name="connsiteY360" fmla="*/ 892378 h 1690572"/>
                <a:gd name="connsiteX361" fmla="*/ 809624 w 2784157"/>
                <a:gd name="connsiteY361" fmla="*/ 917143 h 1690572"/>
                <a:gd name="connsiteX362" fmla="*/ 808672 w 2784157"/>
                <a:gd name="connsiteY362" fmla="*/ 925716 h 1690572"/>
                <a:gd name="connsiteX363" fmla="*/ 804862 w 2784157"/>
                <a:gd name="connsiteY363" fmla="*/ 933336 h 1690572"/>
                <a:gd name="connsiteX364" fmla="*/ 801052 w 2784157"/>
                <a:gd name="connsiteY364" fmla="*/ 940956 h 1690572"/>
                <a:gd name="connsiteX365" fmla="*/ 780097 w 2784157"/>
                <a:gd name="connsiteY365" fmla="*/ 921906 h 1690572"/>
                <a:gd name="connsiteX366" fmla="*/ 779144 w 2784157"/>
                <a:gd name="connsiteY366" fmla="*/ 915238 h 1690572"/>
                <a:gd name="connsiteX367" fmla="*/ 765809 w 2784157"/>
                <a:gd name="connsiteY367" fmla="*/ 918096 h 1690572"/>
                <a:gd name="connsiteX368" fmla="*/ 764857 w 2784157"/>
                <a:gd name="connsiteY368" fmla="*/ 909523 h 1690572"/>
                <a:gd name="connsiteX369" fmla="*/ 757237 w 2784157"/>
                <a:gd name="connsiteY369" fmla="*/ 910476 h 1690572"/>
                <a:gd name="connsiteX370" fmla="*/ 734377 w 2784157"/>
                <a:gd name="connsiteY370" fmla="*/ 901903 h 1690572"/>
                <a:gd name="connsiteX371" fmla="*/ 728662 w 2784157"/>
                <a:gd name="connsiteY371" fmla="*/ 899998 h 1690572"/>
                <a:gd name="connsiteX372" fmla="*/ 703897 w 2784157"/>
                <a:gd name="connsiteY372" fmla="*/ 881901 h 1690572"/>
                <a:gd name="connsiteX373" fmla="*/ 711516 w 2784157"/>
                <a:gd name="connsiteY373" fmla="*/ 880948 h 1690572"/>
                <a:gd name="connsiteX374" fmla="*/ 733424 w 2784157"/>
                <a:gd name="connsiteY374" fmla="*/ 884758 h 1690572"/>
                <a:gd name="connsiteX375" fmla="*/ 736282 w 2784157"/>
                <a:gd name="connsiteY375" fmla="*/ 886663 h 1690572"/>
                <a:gd name="connsiteX376" fmla="*/ 742949 w 2784157"/>
                <a:gd name="connsiteY376" fmla="*/ 886663 h 1690572"/>
                <a:gd name="connsiteX377" fmla="*/ 741997 w 2784157"/>
                <a:gd name="connsiteY377" fmla="*/ 881901 h 1690572"/>
                <a:gd name="connsiteX378" fmla="*/ 733424 w 2784157"/>
                <a:gd name="connsiteY378" fmla="*/ 877138 h 1690572"/>
                <a:gd name="connsiteX379" fmla="*/ 723899 w 2784157"/>
                <a:gd name="connsiteY379" fmla="*/ 874281 h 1690572"/>
                <a:gd name="connsiteX380" fmla="*/ 720089 w 2784157"/>
                <a:gd name="connsiteY380" fmla="*/ 872376 h 1690572"/>
                <a:gd name="connsiteX381" fmla="*/ 664844 w 2784157"/>
                <a:gd name="connsiteY381" fmla="*/ 854278 h 1690572"/>
                <a:gd name="connsiteX382" fmla="*/ 662939 w 2784157"/>
                <a:gd name="connsiteY382" fmla="*/ 851421 h 1690572"/>
                <a:gd name="connsiteX383" fmla="*/ 673416 w 2784157"/>
                <a:gd name="connsiteY383" fmla="*/ 851421 h 1690572"/>
                <a:gd name="connsiteX384" fmla="*/ 678179 w 2784157"/>
                <a:gd name="connsiteY384" fmla="*/ 848563 h 1690572"/>
                <a:gd name="connsiteX385" fmla="*/ 680799 w 2784157"/>
                <a:gd name="connsiteY385" fmla="*/ 842134 h 1690572"/>
                <a:gd name="connsiteX386" fmla="*/ 589597 w 2784157"/>
                <a:gd name="connsiteY386" fmla="*/ 832371 h 1690572"/>
                <a:gd name="connsiteX387" fmla="*/ 658177 w 2784157"/>
                <a:gd name="connsiteY387" fmla="*/ 852373 h 1690572"/>
                <a:gd name="connsiteX388" fmla="*/ 589597 w 2784157"/>
                <a:gd name="connsiteY388" fmla="*/ 832371 h 1690572"/>
                <a:gd name="connsiteX389" fmla="*/ 868680 w 2784157"/>
                <a:gd name="connsiteY389" fmla="*/ 819036 h 1690572"/>
                <a:gd name="connsiteX390" fmla="*/ 861060 w 2784157"/>
                <a:gd name="connsiteY390" fmla="*/ 827608 h 1690572"/>
                <a:gd name="connsiteX391" fmla="*/ 877253 w 2784157"/>
                <a:gd name="connsiteY391" fmla="*/ 830466 h 1690572"/>
                <a:gd name="connsiteX392" fmla="*/ 878205 w 2784157"/>
                <a:gd name="connsiteY392" fmla="*/ 826655 h 1690572"/>
                <a:gd name="connsiteX393" fmla="*/ 868680 w 2784157"/>
                <a:gd name="connsiteY393" fmla="*/ 819036 h 1690572"/>
                <a:gd name="connsiteX394" fmla="*/ 549592 w 2784157"/>
                <a:gd name="connsiteY394" fmla="*/ 818917 h 1690572"/>
                <a:gd name="connsiteX395" fmla="*/ 573405 w 2784157"/>
                <a:gd name="connsiteY395" fmla="*/ 829513 h 1690572"/>
                <a:gd name="connsiteX396" fmla="*/ 534352 w 2784157"/>
                <a:gd name="connsiteY396" fmla="*/ 819036 h 1690572"/>
                <a:gd name="connsiteX397" fmla="*/ 549592 w 2784157"/>
                <a:gd name="connsiteY397" fmla="*/ 818917 h 1690572"/>
                <a:gd name="connsiteX398" fmla="*/ 623887 w 2784157"/>
                <a:gd name="connsiteY398" fmla="*/ 814273 h 1690572"/>
                <a:gd name="connsiteX399" fmla="*/ 638175 w 2784157"/>
                <a:gd name="connsiteY399" fmla="*/ 819988 h 1690572"/>
                <a:gd name="connsiteX400" fmla="*/ 623887 w 2784157"/>
                <a:gd name="connsiteY400" fmla="*/ 814273 h 1690572"/>
                <a:gd name="connsiteX401" fmla="*/ 1050608 w 2784157"/>
                <a:gd name="connsiteY401" fmla="*/ 809510 h 1690572"/>
                <a:gd name="connsiteX402" fmla="*/ 1050608 w 2784157"/>
                <a:gd name="connsiteY402" fmla="*/ 822845 h 1690572"/>
                <a:gd name="connsiteX403" fmla="*/ 1065848 w 2784157"/>
                <a:gd name="connsiteY403" fmla="*/ 820940 h 1690572"/>
                <a:gd name="connsiteX404" fmla="*/ 1064895 w 2784157"/>
                <a:gd name="connsiteY404" fmla="*/ 815225 h 1690572"/>
                <a:gd name="connsiteX405" fmla="*/ 1050608 w 2784157"/>
                <a:gd name="connsiteY405" fmla="*/ 809510 h 1690572"/>
                <a:gd name="connsiteX406" fmla="*/ 2676525 w 2784157"/>
                <a:gd name="connsiteY406" fmla="*/ 807606 h 1690572"/>
                <a:gd name="connsiteX407" fmla="*/ 2690812 w 2784157"/>
                <a:gd name="connsiteY407" fmla="*/ 814273 h 1690572"/>
                <a:gd name="connsiteX408" fmla="*/ 2710815 w 2784157"/>
                <a:gd name="connsiteY408" fmla="*/ 821893 h 1690572"/>
                <a:gd name="connsiteX409" fmla="*/ 2716530 w 2784157"/>
                <a:gd name="connsiteY409" fmla="*/ 834276 h 1690572"/>
                <a:gd name="connsiteX410" fmla="*/ 2707005 w 2784157"/>
                <a:gd name="connsiteY410" fmla="*/ 838086 h 1690572"/>
                <a:gd name="connsiteX411" fmla="*/ 2694622 w 2784157"/>
                <a:gd name="connsiteY411" fmla="*/ 830466 h 1690572"/>
                <a:gd name="connsiteX412" fmla="*/ 2676525 w 2784157"/>
                <a:gd name="connsiteY412" fmla="*/ 830466 h 1690572"/>
                <a:gd name="connsiteX413" fmla="*/ 2669857 w 2784157"/>
                <a:gd name="connsiteY413" fmla="*/ 827608 h 1690572"/>
                <a:gd name="connsiteX414" fmla="*/ 2668905 w 2784157"/>
                <a:gd name="connsiteY414" fmla="*/ 812368 h 1690572"/>
                <a:gd name="connsiteX415" fmla="*/ 2676525 w 2784157"/>
                <a:gd name="connsiteY415" fmla="*/ 807606 h 1690572"/>
                <a:gd name="connsiteX416" fmla="*/ 2528888 w 2784157"/>
                <a:gd name="connsiteY416" fmla="*/ 807605 h 1690572"/>
                <a:gd name="connsiteX417" fmla="*/ 2524125 w 2784157"/>
                <a:gd name="connsiteY417" fmla="*/ 819036 h 1690572"/>
                <a:gd name="connsiteX418" fmla="*/ 2522220 w 2784157"/>
                <a:gd name="connsiteY418" fmla="*/ 842848 h 1690572"/>
                <a:gd name="connsiteX419" fmla="*/ 2531745 w 2784157"/>
                <a:gd name="connsiteY419" fmla="*/ 866660 h 1690572"/>
                <a:gd name="connsiteX420" fmla="*/ 2547938 w 2784157"/>
                <a:gd name="connsiteY420" fmla="*/ 845705 h 1690572"/>
                <a:gd name="connsiteX421" fmla="*/ 2555558 w 2784157"/>
                <a:gd name="connsiteY421" fmla="*/ 841895 h 1690572"/>
                <a:gd name="connsiteX422" fmla="*/ 2550795 w 2784157"/>
                <a:gd name="connsiteY422" fmla="*/ 832370 h 1690572"/>
                <a:gd name="connsiteX423" fmla="*/ 2536508 w 2784157"/>
                <a:gd name="connsiteY423" fmla="*/ 814273 h 1690572"/>
                <a:gd name="connsiteX424" fmla="*/ 2528888 w 2784157"/>
                <a:gd name="connsiteY424" fmla="*/ 807605 h 1690572"/>
                <a:gd name="connsiteX425" fmla="*/ 505777 w 2784157"/>
                <a:gd name="connsiteY425" fmla="*/ 806654 h 1690572"/>
                <a:gd name="connsiteX426" fmla="*/ 526732 w 2784157"/>
                <a:gd name="connsiteY426" fmla="*/ 813321 h 1690572"/>
                <a:gd name="connsiteX427" fmla="*/ 505777 w 2784157"/>
                <a:gd name="connsiteY427" fmla="*/ 806654 h 1690572"/>
                <a:gd name="connsiteX428" fmla="*/ 986433 w 2784157"/>
                <a:gd name="connsiteY428" fmla="*/ 793199 h 1690572"/>
                <a:gd name="connsiteX429" fmla="*/ 976313 w 2784157"/>
                <a:gd name="connsiteY429" fmla="*/ 795223 h 1690572"/>
                <a:gd name="connsiteX430" fmla="*/ 976313 w 2784157"/>
                <a:gd name="connsiteY430" fmla="*/ 800938 h 1690572"/>
                <a:gd name="connsiteX431" fmla="*/ 976313 w 2784157"/>
                <a:gd name="connsiteY431" fmla="*/ 806654 h 1690572"/>
                <a:gd name="connsiteX432" fmla="*/ 974408 w 2784157"/>
                <a:gd name="connsiteY432" fmla="*/ 813320 h 1690572"/>
                <a:gd name="connsiteX433" fmla="*/ 982980 w 2784157"/>
                <a:gd name="connsiteY433" fmla="*/ 819036 h 1690572"/>
                <a:gd name="connsiteX434" fmla="*/ 997268 w 2784157"/>
                <a:gd name="connsiteY434" fmla="*/ 819036 h 1690572"/>
                <a:gd name="connsiteX435" fmla="*/ 1002983 w 2784157"/>
                <a:gd name="connsiteY435" fmla="*/ 815225 h 1690572"/>
                <a:gd name="connsiteX436" fmla="*/ 1004888 w 2784157"/>
                <a:gd name="connsiteY436" fmla="*/ 815225 h 1690572"/>
                <a:gd name="connsiteX437" fmla="*/ 1008698 w 2784157"/>
                <a:gd name="connsiteY437" fmla="*/ 818083 h 1690572"/>
                <a:gd name="connsiteX438" fmla="*/ 1021080 w 2784157"/>
                <a:gd name="connsiteY438" fmla="*/ 815225 h 1690572"/>
                <a:gd name="connsiteX439" fmla="*/ 1036320 w 2784157"/>
                <a:gd name="connsiteY439" fmla="*/ 815225 h 1690572"/>
                <a:gd name="connsiteX440" fmla="*/ 1036320 w 2784157"/>
                <a:gd name="connsiteY440" fmla="*/ 803795 h 1690572"/>
                <a:gd name="connsiteX441" fmla="*/ 1022985 w 2784157"/>
                <a:gd name="connsiteY441" fmla="*/ 806654 h 1690572"/>
                <a:gd name="connsiteX442" fmla="*/ 1008698 w 2784157"/>
                <a:gd name="connsiteY442" fmla="*/ 805700 h 1690572"/>
                <a:gd name="connsiteX443" fmla="*/ 997268 w 2784157"/>
                <a:gd name="connsiteY443" fmla="*/ 799033 h 1690572"/>
                <a:gd name="connsiteX444" fmla="*/ 986433 w 2784157"/>
                <a:gd name="connsiteY444" fmla="*/ 793199 h 1690572"/>
                <a:gd name="connsiteX445" fmla="*/ 550961 w 2784157"/>
                <a:gd name="connsiteY445" fmla="*/ 791681 h 1690572"/>
                <a:gd name="connsiteX446" fmla="*/ 568642 w 2784157"/>
                <a:gd name="connsiteY446" fmla="*/ 799986 h 1690572"/>
                <a:gd name="connsiteX447" fmla="*/ 565785 w 2784157"/>
                <a:gd name="connsiteY447" fmla="*/ 812368 h 1690572"/>
                <a:gd name="connsiteX448" fmla="*/ 576262 w 2784157"/>
                <a:gd name="connsiteY448" fmla="*/ 819036 h 1690572"/>
                <a:gd name="connsiteX449" fmla="*/ 578167 w 2784157"/>
                <a:gd name="connsiteY449" fmla="*/ 820941 h 1690572"/>
                <a:gd name="connsiteX450" fmla="*/ 560070 w 2784157"/>
                <a:gd name="connsiteY450" fmla="*/ 815226 h 1690572"/>
                <a:gd name="connsiteX451" fmla="*/ 563880 w 2784157"/>
                <a:gd name="connsiteY451" fmla="*/ 808558 h 1690572"/>
                <a:gd name="connsiteX452" fmla="*/ 539115 w 2784157"/>
                <a:gd name="connsiteY452" fmla="*/ 800938 h 1690572"/>
                <a:gd name="connsiteX453" fmla="*/ 537210 w 2784157"/>
                <a:gd name="connsiteY453" fmla="*/ 797128 h 1690572"/>
                <a:gd name="connsiteX454" fmla="*/ 547687 w 2784157"/>
                <a:gd name="connsiteY454" fmla="*/ 796176 h 1690572"/>
                <a:gd name="connsiteX455" fmla="*/ 550961 w 2784157"/>
                <a:gd name="connsiteY455" fmla="*/ 791681 h 1690572"/>
                <a:gd name="connsiteX456" fmla="*/ 652463 w 2784157"/>
                <a:gd name="connsiteY456" fmla="*/ 789508 h 1690572"/>
                <a:gd name="connsiteX457" fmla="*/ 649540 w 2784157"/>
                <a:gd name="connsiteY457" fmla="*/ 791132 h 1690572"/>
                <a:gd name="connsiteX458" fmla="*/ 654365 w 2784157"/>
                <a:gd name="connsiteY458" fmla="*/ 792226 h 1690572"/>
                <a:gd name="connsiteX459" fmla="*/ 608647 w 2784157"/>
                <a:gd name="connsiteY459" fmla="*/ 783793 h 1690572"/>
                <a:gd name="connsiteX460" fmla="*/ 621029 w 2784157"/>
                <a:gd name="connsiteY460" fmla="*/ 789508 h 1690572"/>
                <a:gd name="connsiteX461" fmla="*/ 609599 w 2784157"/>
                <a:gd name="connsiteY461" fmla="*/ 786650 h 1690572"/>
                <a:gd name="connsiteX462" fmla="*/ 608647 w 2784157"/>
                <a:gd name="connsiteY462" fmla="*/ 783793 h 1690572"/>
                <a:gd name="connsiteX463" fmla="*/ 882134 w 2784157"/>
                <a:gd name="connsiteY463" fmla="*/ 778911 h 1690572"/>
                <a:gd name="connsiteX464" fmla="*/ 875348 w 2784157"/>
                <a:gd name="connsiteY464" fmla="*/ 779983 h 1690572"/>
                <a:gd name="connsiteX465" fmla="*/ 863918 w 2784157"/>
                <a:gd name="connsiteY465" fmla="*/ 798080 h 1690572"/>
                <a:gd name="connsiteX466" fmla="*/ 882968 w 2784157"/>
                <a:gd name="connsiteY466" fmla="*/ 803795 h 1690572"/>
                <a:gd name="connsiteX467" fmla="*/ 907733 w 2784157"/>
                <a:gd name="connsiteY467" fmla="*/ 804748 h 1690572"/>
                <a:gd name="connsiteX468" fmla="*/ 928688 w 2784157"/>
                <a:gd name="connsiteY468" fmla="*/ 810463 h 1690572"/>
                <a:gd name="connsiteX469" fmla="*/ 942023 w 2784157"/>
                <a:gd name="connsiteY469" fmla="*/ 809510 h 1690572"/>
                <a:gd name="connsiteX470" fmla="*/ 947738 w 2784157"/>
                <a:gd name="connsiteY470" fmla="*/ 809510 h 1690572"/>
                <a:gd name="connsiteX471" fmla="*/ 956310 w 2784157"/>
                <a:gd name="connsiteY471" fmla="*/ 810463 h 1690572"/>
                <a:gd name="connsiteX472" fmla="*/ 968693 w 2784157"/>
                <a:gd name="connsiteY472" fmla="*/ 799985 h 1690572"/>
                <a:gd name="connsiteX473" fmla="*/ 960120 w 2784157"/>
                <a:gd name="connsiteY473" fmla="*/ 803795 h 1690572"/>
                <a:gd name="connsiteX474" fmla="*/ 942023 w 2784157"/>
                <a:gd name="connsiteY474" fmla="*/ 800938 h 1690572"/>
                <a:gd name="connsiteX475" fmla="*/ 928688 w 2784157"/>
                <a:gd name="connsiteY475" fmla="*/ 794270 h 1690572"/>
                <a:gd name="connsiteX476" fmla="*/ 913448 w 2784157"/>
                <a:gd name="connsiteY476" fmla="*/ 792365 h 1690572"/>
                <a:gd name="connsiteX477" fmla="*/ 889635 w 2784157"/>
                <a:gd name="connsiteY477" fmla="*/ 785698 h 1690572"/>
                <a:gd name="connsiteX478" fmla="*/ 882134 w 2784157"/>
                <a:gd name="connsiteY478" fmla="*/ 778911 h 1690572"/>
                <a:gd name="connsiteX479" fmla="*/ 436840 w 2784157"/>
                <a:gd name="connsiteY479" fmla="*/ 773197 h 1690572"/>
                <a:gd name="connsiteX480" fmla="*/ 447674 w 2784157"/>
                <a:gd name="connsiteY480" fmla="*/ 780936 h 1690572"/>
                <a:gd name="connsiteX481" fmla="*/ 426719 w 2784157"/>
                <a:gd name="connsiteY481" fmla="*/ 773316 h 1690572"/>
                <a:gd name="connsiteX482" fmla="*/ 436840 w 2784157"/>
                <a:gd name="connsiteY482" fmla="*/ 773197 h 1690572"/>
                <a:gd name="connsiteX483" fmla="*/ 777461 w 2784157"/>
                <a:gd name="connsiteY483" fmla="*/ 764120 h 1690572"/>
                <a:gd name="connsiteX484" fmla="*/ 781050 w 2784157"/>
                <a:gd name="connsiteY484" fmla="*/ 769505 h 1690572"/>
                <a:gd name="connsiteX485" fmla="*/ 774383 w 2784157"/>
                <a:gd name="connsiteY485" fmla="*/ 772363 h 1690572"/>
                <a:gd name="connsiteX486" fmla="*/ 760095 w 2784157"/>
                <a:gd name="connsiteY486" fmla="*/ 775220 h 1690572"/>
                <a:gd name="connsiteX487" fmla="*/ 753367 w 2784157"/>
                <a:gd name="connsiteY487" fmla="*/ 773172 h 1690572"/>
                <a:gd name="connsiteX488" fmla="*/ 754380 w 2784157"/>
                <a:gd name="connsiteY488" fmla="*/ 767600 h 1690572"/>
                <a:gd name="connsiteX489" fmla="*/ 763905 w 2784157"/>
                <a:gd name="connsiteY489" fmla="*/ 767600 h 1690572"/>
                <a:gd name="connsiteX490" fmla="*/ 772478 w 2784157"/>
                <a:gd name="connsiteY490" fmla="*/ 764743 h 1690572"/>
                <a:gd name="connsiteX491" fmla="*/ 520064 w 2784157"/>
                <a:gd name="connsiteY491" fmla="*/ 760933 h 1690572"/>
                <a:gd name="connsiteX492" fmla="*/ 534352 w 2784157"/>
                <a:gd name="connsiteY492" fmla="*/ 763790 h 1690572"/>
                <a:gd name="connsiteX493" fmla="*/ 535304 w 2784157"/>
                <a:gd name="connsiteY493" fmla="*/ 766648 h 1690572"/>
                <a:gd name="connsiteX494" fmla="*/ 521017 w 2784157"/>
                <a:gd name="connsiteY494" fmla="*/ 763790 h 1690572"/>
                <a:gd name="connsiteX495" fmla="*/ 520064 w 2784157"/>
                <a:gd name="connsiteY495" fmla="*/ 760933 h 1690572"/>
                <a:gd name="connsiteX496" fmla="*/ 360044 w 2784157"/>
                <a:gd name="connsiteY496" fmla="*/ 759028 h 1690572"/>
                <a:gd name="connsiteX497" fmla="*/ 401001 w 2784157"/>
                <a:gd name="connsiteY497" fmla="*/ 773316 h 1690572"/>
                <a:gd name="connsiteX498" fmla="*/ 401954 w 2784157"/>
                <a:gd name="connsiteY498" fmla="*/ 776173 h 1690572"/>
                <a:gd name="connsiteX499" fmla="*/ 360044 w 2784157"/>
                <a:gd name="connsiteY499" fmla="*/ 759028 h 1690572"/>
                <a:gd name="connsiteX500" fmla="*/ 865823 w 2784157"/>
                <a:gd name="connsiteY500" fmla="*/ 750455 h 1690572"/>
                <a:gd name="connsiteX501" fmla="*/ 865823 w 2784157"/>
                <a:gd name="connsiteY501" fmla="*/ 751408 h 1690572"/>
                <a:gd name="connsiteX502" fmla="*/ 873443 w 2784157"/>
                <a:gd name="connsiteY502" fmla="*/ 761885 h 1690572"/>
                <a:gd name="connsiteX503" fmla="*/ 883920 w 2784157"/>
                <a:gd name="connsiteY503" fmla="*/ 761885 h 1690572"/>
                <a:gd name="connsiteX504" fmla="*/ 865823 w 2784157"/>
                <a:gd name="connsiteY504" fmla="*/ 750455 h 1690572"/>
                <a:gd name="connsiteX505" fmla="*/ 885825 w 2784157"/>
                <a:gd name="connsiteY505" fmla="*/ 731405 h 1690572"/>
                <a:gd name="connsiteX506" fmla="*/ 878205 w 2784157"/>
                <a:gd name="connsiteY506" fmla="*/ 735215 h 1690572"/>
                <a:gd name="connsiteX507" fmla="*/ 881063 w 2784157"/>
                <a:gd name="connsiteY507" fmla="*/ 739978 h 1690572"/>
                <a:gd name="connsiteX508" fmla="*/ 887730 w 2784157"/>
                <a:gd name="connsiteY508" fmla="*/ 737120 h 1690572"/>
                <a:gd name="connsiteX509" fmla="*/ 885825 w 2784157"/>
                <a:gd name="connsiteY509" fmla="*/ 731405 h 1690572"/>
                <a:gd name="connsiteX510" fmla="*/ 625792 w 2784157"/>
                <a:gd name="connsiteY510" fmla="*/ 730453 h 1690572"/>
                <a:gd name="connsiteX511" fmla="*/ 636270 w 2784157"/>
                <a:gd name="connsiteY511" fmla="*/ 732358 h 1690572"/>
                <a:gd name="connsiteX512" fmla="*/ 648652 w 2784157"/>
                <a:gd name="connsiteY512" fmla="*/ 741883 h 1690572"/>
                <a:gd name="connsiteX513" fmla="*/ 667702 w 2784157"/>
                <a:gd name="connsiteY513" fmla="*/ 747598 h 1690572"/>
                <a:gd name="connsiteX514" fmla="*/ 668655 w 2784157"/>
                <a:gd name="connsiteY514" fmla="*/ 750456 h 1690572"/>
                <a:gd name="connsiteX515" fmla="*/ 635317 w 2784157"/>
                <a:gd name="connsiteY515" fmla="*/ 744741 h 1690572"/>
                <a:gd name="connsiteX516" fmla="*/ 634365 w 2784157"/>
                <a:gd name="connsiteY516" fmla="*/ 737121 h 1690572"/>
                <a:gd name="connsiteX517" fmla="*/ 625792 w 2784157"/>
                <a:gd name="connsiteY517" fmla="*/ 732358 h 1690572"/>
                <a:gd name="connsiteX518" fmla="*/ 625792 w 2784157"/>
                <a:gd name="connsiteY518" fmla="*/ 730453 h 1690572"/>
                <a:gd name="connsiteX519" fmla="*/ 510539 w 2784157"/>
                <a:gd name="connsiteY519" fmla="*/ 729501 h 1690572"/>
                <a:gd name="connsiteX520" fmla="*/ 555307 w 2784157"/>
                <a:gd name="connsiteY520" fmla="*/ 739026 h 1690572"/>
                <a:gd name="connsiteX521" fmla="*/ 552449 w 2784157"/>
                <a:gd name="connsiteY521" fmla="*/ 745693 h 1690572"/>
                <a:gd name="connsiteX522" fmla="*/ 534352 w 2784157"/>
                <a:gd name="connsiteY522" fmla="*/ 739978 h 1690572"/>
                <a:gd name="connsiteX523" fmla="*/ 525779 w 2784157"/>
                <a:gd name="connsiteY523" fmla="*/ 738073 h 1690572"/>
                <a:gd name="connsiteX524" fmla="*/ 518159 w 2784157"/>
                <a:gd name="connsiteY524" fmla="*/ 739026 h 1690572"/>
                <a:gd name="connsiteX525" fmla="*/ 510539 w 2784157"/>
                <a:gd name="connsiteY525" fmla="*/ 729501 h 1690572"/>
                <a:gd name="connsiteX526" fmla="*/ 305752 w 2784157"/>
                <a:gd name="connsiteY526" fmla="*/ 727596 h 1690572"/>
                <a:gd name="connsiteX527" fmla="*/ 322898 w 2784157"/>
                <a:gd name="connsiteY527" fmla="*/ 733311 h 1690572"/>
                <a:gd name="connsiteX528" fmla="*/ 336232 w 2784157"/>
                <a:gd name="connsiteY528" fmla="*/ 740931 h 1690572"/>
                <a:gd name="connsiteX529" fmla="*/ 336232 w 2784157"/>
                <a:gd name="connsiteY529" fmla="*/ 744741 h 1690572"/>
                <a:gd name="connsiteX530" fmla="*/ 316230 w 2784157"/>
                <a:gd name="connsiteY530" fmla="*/ 739026 h 1690572"/>
                <a:gd name="connsiteX531" fmla="*/ 305752 w 2784157"/>
                <a:gd name="connsiteY531" fmla="*/ 734263 h 1690572"/>
                <a:gd name="connsiteX532" fmla="*/ 300990 w 2784157"/>
                <a:gd name="connsiteY532" fmla="*/ 728548 h 1690572"/>
                <a:gd name="connsiteX533" fmla="*/ 305752 w 2784157"/>
                <a:gd name="connsiteY533" fmla="*/ 727596 h 1690572"/>
                <a:gd name="connsiteX534" fmla="*/ 2551748 w 2784157"/>
                <a:gd name="connsiteY534" fmla="*/ 727595 h 1690572"/>
                <a:gd name="connsiteX535" fmla="*/ 2544128 w 2784157"/>
                <a:gd name="connsiteY535" fmla="*/ 740930 h 1690572"/>
                <a:gd name="connsiteX536" fmla="*/ 2542223 w 2784157"/>
                <a:gd name="connsiteY536" fmla="*/ 742835 h 1690572"/>
                <a:gd name="connsiteX537" fmla="*/ 2534603 w 2784157"/>
                <a:gd name="connsiteY537" fmla="*/ 736168 h 1690572"/>
                <a:gd name="connsiteX538" fmla="*/ 2533650 w 2784157"/>
                <a:gd name="connsiteY538" fmla="*/ 742835 h 1690572"/>
                <a:gd name="connsiteX539" fmla="*/ 2537460 w 2784157"/>
                <a:gd name="connsiteY539" fmla="*/ 773315 h 1690572"/>
                <a:gd name="connsiteX540" fmla="*/ 2546985 w 2784157"/>
                <a:gd name="connsiteY540" fmla="*/ 785698 h 1690572"/>
                <a:gd name="connsiteX541" fmla="*/ 2572703 w 2784157"/>
                <a:gd name="connsiteY541" fmla="*/ 764743 h 1690572"/>
                <a:gd name="connsiteX542" fmla="*/ 2573655 w 2784157"/>
                <a:gd name="connsiteY542" fmla="*/ 762838 h 1690572"/>
                <a:gd name="connsiteX543" fmla="*/ 2562225 w 2784157"/>
                <a:gd name="connsiteY543" fmla="*/ 740930 h 1690572"/>
                <a:gd name="connsiteX544" fmla="*/ 2551748 w 2784157"/>
                <a:gd name="connsiteY544" fmla="*/ 727595 h 1690572"/>
                <a:gd name="connsiteX545" fmla="*/ 782955 w 2784157"/>
                <a:gd name="connsiteY545" fmla="*/ 720928 h 1690572"/>
                <a:gd name="connsiteX546" fmla="*/ 776288 w 2784157"/>
                <a:gd name="connsiteY546" fmla="*/ 726643 h 1690572"/>
                <a:gd name="connsiteX547" fmla="*/ 787718 w 2784157"/>
                <a:gd name="connsiteY547" fmla="*/ 728548 h 1690572"/>
                <a:gd name="connsiteX548" fmla="*/ 788670 w 2784157"/>
                <a:gd name="connsiteY548" fmla="*/ 722833 h 1690572"/>
                <a:gd name="connsiteX549" fmla="*/ 782955 w 2784157"/>
                <a:gd name="connsiteY549" fmla="*/ 720928 h 1690572"/>
                <a:gd name="connsiteX550" fmla="*/ 484822 w 2784157"/>
                <a:gd name="connsiteY550" fmla="*/ 719975 h 1690572"/>
                <a:gd name="connsiteX551" fmla="*/ 494347 w 2784157"/>
                <a:gd name="connsiteY551" fmla="*/ 724738 h 1690572"/>
                <a:gd name="connsiteX552" fmla="*/ 494347 w 2784157"/>
                <a:gd name="connsiteY552" fmla="*/ 727595 h 1690572"/>
                <a:gd name="connsiteX553" fmla="*/ 483870 w 2784157"/>
                <a:gd name="connsiteY553" fmla="*/ 725690 h 1690572"/>
                <a:gd name="connsiteX554" fmla="*/ 491490 w 2784157"/>
                <a:gd name="connsiteY554" fmla="*/ 733310 h 1690572"/>
                <a:gd name="connsiteX555" fmla="*/ 484822 w 2784157"/>
                <a:gd name="connsiteY555" fmla="*/ 739025 h 1690572"/>
                <a:gd name="connsiteX556" fmla="*/ 481012 w 2784157"/>
                <a:gd name="connsiteY556" fmla="*/ 731405 h 1690572"/>
                <a:gd name="connsiteX557" fmla="*/ 475297 w 2784157"/>
                <a:gd name="connsiteY557" fmla="*/ 730453 h 1690572"/>
                <a:gd name="connsiteX558" fmla="*/ 468630 w 2784157"/>
                <a:gd name="connsiteY558" fmla="*/ 730453 h 1690572"/>
                <a:gd name="connsiteX559" fmla="*/ 467677 w 2784157"/>
                <a:gd name="connsiteY559" fmla="*/ 727595 h 1690572"/>
                <a:gd name="connsiteX560" fmla="*/ 484822 w 2784157"/>
                <a:gd name="connsiteY560" fmla="*/ 719975 h 1690572"/>
                <a:gd name="connsiteX561" fmla="*/ 761048 w 2784157"/>
                <a:gd name="connsiteY561" fmla="*/ 716165 h 1690572"/>
                <a:gd name="connsiteX562" fmla="*/ 771525 w 2784157"/>
                <a:gd name="connsiteY562" fmla="*/ 725690 h 1690572"/>
                <a:gd name="connsiteX563" fmla="*/ 761048 w 2784157"/>
                <a:gd name="connsiteY563" fmla="*/ 716165 h 1690572"/>
                <a:gd name="connsiteX564" fmla="*/ 433387 w 2784157"/>
                <a:gd name="connsiteY564" fmla="*/ 714260 h 1690572"/>
                <a:gd name="connsiteX565" fmla="*/ 442912 w 2784157"/>
                <a:gd name="connsiteY565" fmla="*/ 718070 h 1690572"/>
                <a:gd name="connsiteX566" fmla="*/ 444817 w 2784157"/>
                <a:gd name="connsiteY566" fmla="*/ 723785 h 1690572"/>
                <a:gd name="connsiteX567" fmla="*/ 433387 w 2784157"/>
                <a:gd name="connsiteY567" fmla="*/ 717118 h 1690572"/>
                <a:gd name="connsiteX568" fmla="*/ 433387 w 2784157"/>
                <a:gd name="connsiteY568" fmla="*/ 714260 h 1690572"/>
                <a:gd name="connsiteX569" fmla="*/ 721995 w 2784157"/>
                <a:gd name="connsiteY569" fmla="*/ 711403 h 1690572"/>
                <a:gd name="connsiteX570" fmla="*/ 721042 w 2784157"/>
                <a:gd name="connsiteY570" fmla="*/ 719023 h 1690572"/>
                <a:gd name="connsiteX571" fmla="*/ 729615 w 2784157"/>
                <a:gd name="connsiteY571" fmla="*/ 721880 h 1690572"/>
                <a:gd name="connsiteX572" fmla="*/ 741998 w 2784157"/>
                <a:gd name="connsiteY572" fmla="*/ 722833 h 1690572"/>
                <a:gd name="connsiteX573" fmla="*/ 755333 w 2784157"/>
                <a:gd name="connsiteY573" fmla="*/ 722833 h 1690572"/>
                <a:gd name="connsiteX574" fmla="*/ 736283 w 2784157"/>
                <a:gd name="connsiteY574" fmla="*/ 715213 h 1690572"/>
                <a:gd name="connsiteX575" fmla="*/ 724853 w 2784157"/>
                <a:gd name="connsiteY575" fmla="*/ 714260 h 1690572"/>
                <a:gd name="connsiteX576" fmla="*/ 721995 w 2784157"/>
                <a:gd name="connsiteY576" fmla="*/ 711403 h 1690572"/>
                <a:gd name="connsiteX577" fmla="*/ 637223 w 2784157"/>
                <a:gd name="connsiteY577" fmla="*/ 708664 h 1690572"/>
                <a:gd name="connsiteX578" fmla="*/ 660083 w 2784157"/>
                <a:gd name="connsiteY578" fmla="*/ 717118 h 1690572"/>
                <a:gd name="connsiteX579" fmla="*/ 617220 w 2784157"/>
                <a:gd name="connsiteY579" fmla="*/ 709498 h 1690572"/>
                <a:gd name="connsiteX580" fmla="*/ 637223 w 2784157"/>
                <a:gd name="connsiteY580" fmla="*/ 708664 h 1690572"/>
                <a:gd name="connsiteX581" fmla="*/ 472439 w 2784157"/>
                <a:gd name="connsiteY581" fmla="*/ 701878 h 1690572"/>
                <a:gd name="connsiteX582" fmla="*/ 486727 w 2784157"/>
                <a:gd name="connsiteY582" fmla="*/ 711403 h 1690572"/>
                <a:gd name="connsiteX583" fmla="*/ 476249 w 2784157"/>
                <a:gd name="connsiteY583" fmla="*/ 712356 h 1690572"/>
                <a:gd name="connsiteX584" fmla="*/ 472439 w 2784157"/>
                <a:gd name="connsiteY584" fmla="*/ 701878 h 1690572"/>
                <a:gd name="connsiteX585" fmla="*/ 750570 w 2784157"/>
                <a:gd name="connsiteY585" fmla="*/ 677113 h 1690572"/>
                <a:gd name="connsiteX586" fmla="*/ 741998 w 2784157"/>
                <a:gd name="connsiteY586" fmla="*/ 684733 h 1690572"/>
                <a:gd name="connsiteX587" fmla="*/ 741998 w 2784157"/>
                <a:gd name="connsiteY587" fmla="*/ 695210 h 1690572"/>
                <a:gd name="connsiteX588" fmla="*/ 749617 w 2784157"/>
                <a:gd name="connsiteY588" fmla="*/ 698068 h 1690572"/>
                <a:gd name="connsiteX589" fmla="*/ 766763 w 2784157"/>
                <a:gd name="connsiteY589" fmla="*/ 689495 h 1690572"/>
                <a:gd name="connsiteX590" fmla="*/ 766763 w 2784157"/>
                <a:gd name="connsiteY590" fmla="*/ 682828 h 1690572"/>
                <a:gd name="connsiteX591" fmla="*/ 759143 w 2784157"/>
                <a:gd name="connsiteY591" fmla="*/ 678065 h 1690572"/>
                <a:gd name="connsiteX592" fmla="*/ 750570 w 2784157"/>
                <a:gd name="connsiteY592" fmla="*/ 677113 h 1690572"/>
                <a:gd name="connsiteX593" fmla="*/ 584309 w 2784157"/>
                <a:gd name="connsiteY593" fmla="*/ 672678 h 1690572"/>
                <a:gd name="connsiteX594" fmla="*/ 596383 w 2784157"/>
                <a:gd name="connsiteY594" fmla="*/ 681757 h 1690572"/>
                <a:gd name="connsiteX595" fmla="*/ 601433 w 2784157"/>
                <a:gd name="connsiteY595" fmla="*/ 681810 h 1690572"/>
                <a:gd name="connsiteX596" fmla="*/ 588646 w 2784157"/>
                <a:gd name="connsiteY596" fmla="*/ 673898 h 1690572"/>
                <a:gd name="connsiteX597" fmla="*/ 707708 w 2784157"/>
                <a:gd name="connsiteY597" fmla="*/ 668540 h 1690572"/>
                <a:gd name="connsiteX598" fmla="*/ 690563 w 2784157"/>
                <a:gd name="connsiteY598" fmla="*/ 677113 h 1690572"/>
                <a:gd name="connsiteX599" fmla="*/ 711517 w 2784157"/>
                <a:gd name="connsiteY599" fmla="*/ 689495 h 1690572"/>
                <a:gd name="connsiteX600" fmla="*/ 701040 w 2784157"/>
                <a:gd name="connsiteY600" fmla="*/ 679970 h 1690572"/>
                <a:gd name="connsiteX601" fmla="*/ 709613 w 2784157"/>
                <a:gd name="connsiteY601" fmla="*/ 679970 h 1690572"/>
                <a:gd name="connsiteX602" fmla="*/ 728663 w 2784157"/>
                <a:gd name="connsiteY602" fmla="*/ 685685 h 1690572"/>
                <a:gd name="connsiteX603" fmla="*/ 734378 w 2784157"/>
                <a:gd name="connsiteY603" fmla="*/ 678065 h 1690572"/>
                <a:gd name="connsiteX604" fmla="*/ 717233 w 2784157"/>
                <a:gd name="connsiteY604" fmla="*/ 673303 h 1690572"/>
                <a:gd name="connsiteX605" fmla="*/ 707708 w 2784157"/>
                <a:gd name="connsiteY605" fmla="*/ 668540 h 1690572"/>
                <a:gd name="connsiteX606" fmla="*/ 2611754 w 2784157"/>
                <a:gd name="connsiteY606" fmla="*/ 659968 h 1690572"/>
                <a:gd name="connsiteX607" fmla="*/ 2625089 w 2784157"/>
                <a:gd name="connsiteY607" fmla="*/ 673303 h 1690572"/>
                <a:gd name="connsiteX608" fmla="*/ 2611754 w 2784157"/>
                <a:gd name="connsiteY608" fmla="*/ 659968 h 1690572"/>
                <a:gd name="connsiteX609" fmla="*/ 2581274 w 2784157"/>
                <a:gd name="connsiteY609" fmla="*/ 650443 h 1690572"/>
                <a:gd name="connsiteX610" fmla="*/ 2601277 w 2784157"/>
                <a:gd name="connsiteY610" fmla="*/ 663778 h 1690572"/>
                <a:gd name="connsiteX611" fmla="*/ 2580322 w 2784157"/>
                <a:gd name="connsiteY611" fmla="*/ 679018 h 1690572"/>
                <a:gd name="connsiteX612" fmla="*/ 2577464 w 2784157"/>
                <a:gd name="connsiteY612" fmla="*/ 671398 h 1690572"/>
                <a:gd name="connsiteX613" fmla="*/ 2565081 w 2784157"/>
                <a:gd name="connsiteY613" fmla="*/ 666636 h 1690572"/>
                <a:gd name="connsiteX614" fmla="*/ 2547937 w 2784157"/>
                <a:gd name="connsiteY614" fmla="*/ 672351 h 1690572"/>
                <a:gd name="connsiteX615" fmla="*/ 2546984 w 2784157"/>
                <a:gd name="connsiteY615" fmla="*/ 667588 h 1690572"/>
                <a:gd name="connsiteX616" fmla="*/ 2548889 w 2784157"/>
                <a:gd name="connsiteY616" fmla="*/ 662826 h 1690572"/>
                <a:gd name="connsiteX617" fmla="*/ 2581274 w 2784157"/>
                <a:gd name="connsiteY617" fmla="*/ 650443 h 1690572"/>
                <a:gd name="connsiteX618" fmla="*/ 698421 w 2784157"/>
                <a:gd name="connsiteY618" fmla="*/ 625559 h 1690572"/>
                <a:gd name="connsiteX619" fmla="*/ 694373 w 2784157"/>
                <a:gd name="connsiteY619" fmla="*/ 633298 h 1690572"/>
                <a:gd name="connsiteX620" fmla="*/ 706755 w 2784157"/>
                <a:gd name="connsiteY620" fmla="*/ 625678 h 1690572"/>
                <a:gd name="connsiteX621" fmla="*/ 698421 w 2784157"/>
                <a:gd name="connsiteY621" fmla="*/ 625559 h 1690572"/>
                <a:gd name="connsiteX622" fmla="*/ 220980 w 2784157"/>
                <a:gd name="connsiteY622" fmla="*/ 624725 h 1690572"/>
                <a:gd name="connsiteX623" fmla="*/ 238125 w 2784157"/>
                <a:gd name="connsiteY623" fmla="*/ 628535 h 1690572"/>
                <a:gd name="connsiteX624" fmla="*/ 239077 w 2784157"/>
                <a:gd name="connsiteY624" fmla="*/ 631393 h 1690572"/>
                <a:gd name="connsiteX625" fmla="*/ 222885 w 2784157"/>
                <a:gd name="connsiteY625" fmla="*/ 627583 h 1690572"/>
                <a:gd name="connsiteX626" fmla="*/ 220980 w 2784157"/>
                <a:gd name="connsiteY626" fmla="*/ 624725 h 1690572"/>
                <a:gd name="connsiteX627" fmla="*/ 185737 w 2784157"/>
                <a:gd name="connsiteY627" fmla="*/ 617106 h 1690572"/>
                <a:gd name="connsiteX628" fmla="*/ 215265 w 2784157"/>
                <a:gd name="connsiteY628" fmla="*/ 624726 h 1690572"/>
                <a:gd name="connsiteX629" fmla="*/ 216217 w 2784157"/>
                <a:gd name="connsiteY629" fmla="*/ 626631 h 1690572"/>
                <a:gd name="connsiteX630" fmla="*/ 186690 w 2784157"/>
                <a:gd name="connsiteY630" fmla="*/ 619963 h 1690572"/>
                <a:gd name="connsiteX631" fmla="*/ 185737 w 2784157"/>
                <a:gd name="connsiteY631" fmla="*/ 617106 h 1690572"/>
                <a:gd name="connsiteX632" fmla="*/ 726996 w 2784157"/>
                <a:gd name="connsiteY632" fmla="*/ 601627 h 1690572"/>
                <a:gd name="connsiteX633" fmla="*/ 714375 w 2784157"/>
                <a:gd name="connsiteY633" fmla="*/ 607580 h 1690572"/>
                <a:gd name="connsiteX634" fmla="*/ 743903 w 2784157"/>
                <a:gd name="connsiteY634" fmla="*/ 605675 h 1690572"/>
                <a:gd name="connsiteX635" fmla="*/ 726996 w 2784157"/>
                <a:gd name="connsiteY635" fmla="*/ 601627 h 1690572"/>
                <a:gd name="connsiteX636" fmla="*/ 335280 w 2784157"/>
                <a:gd name="connsiteY636" fmla="*/ 600913 h 1690572"/>
                <a:gd name="connsiteX637" fmla="*/ 352425 w 2784157"/>
                <a:gd name="connsiteY637" fmla="*/ 603771 h 1690572"/>
                <a:gd name="connsiteX638" fmla="*/ 357187 w 2784157"/>
                <a:gd name="connsiteY638" fmla="*/ 602818 h 1690572"/>
                <a:gd name="connsiteX639" fmla="*/ 370522 w 2784157"/>
                <a:gd name="connsiteY639" fmla="*/ 602818 h 1690572"/>
                <a:gd name="connsiteX640" fmla="*/ 387667 w 2784157"/>
                <a:gd name="connsiteY640" fmla="*/ 607581 h 1690572"/>
                <a:gd name="connsiteX641" fmla="*/ 390525 w 2784157"/>
                <a:gd name="connsiteY641" fmla="*/ 607581 h 1690572"/>
                <a:gd name="connsiteX642" fmla="*/ 402907 w 2784157"/>
                <a:gd name="connsiteY642" fmla="*/ 616153 h 1690572"/>
                <a:gd name="connsiteX643" fmla="*/ 394335 w 2784157"/>
                <a:gd name="connsiteY643" fmla="*/ 619011 h 1690572"/>
                <a:gd name="connsiteX644" fmla="*/ 381000 w 2784157"/>
                <a:gd name="connsiteY644" fmla="*/ 614248 h 1690572"/>
                <a:gd name="connsiteX645" fmla="*/ 367665 w 2784157"/>
                <a:gd name="connsiteY645" fmla="*/ 614248 h 1690572"/>
                <a:gd name="connsiteX646" fmla="*/ 353377 w 2784157"/>
                <a:gd name="connsiteY646" fmla="*/ 613296 h 1690572"/>
                <a:gd name="connsiteX647" fmla="*/ 334327 w 2784157"/>
                <a:gd name="connsiteY647" fmla="*/ 607581 h 1690572"/>
                <a:gd name="connsiteX648" fmla="*/ 335280 w 2784157"/>
                <a:gd name="connsiteY648" fmla="*/ 600913 h 1690572"/>
                <a:gd name="connsiteX649" fmla="*/ 499467 w 2784157"/>
                <a:gd name="connsiteY649" fmla="*/ 599246 h 1690572"/>
                <a:gd name="connsiteX650" fmla="*/ 508635 w 2784157"/>
                <a:gd name="connsiteY650" fmla="*/ 599960 h 1690572"/>
                <a:gd name="connsiteX651" fmla="*/ 510540 w 2784157"/>
                <a:gd name="connsiteY651" fmla="*/ 604723 h 1690572"/>
                <a:gd name="connsiteX652" fmla="*/ 501015 w 2784157"/>
                <a:gd name="connsiteY652" fmla="*/ 611390 h 1690572"/>
                <a:gd name="connsiteX653" fmla="*/ 499467 w 2784157"/>
                <a:gd name="connsiteY653" fmla="*/ 599246 h 1690572"/>
                <a:gd name="connsiteX654" fmla="*/ 646272 w 2784157"/>
                <a:gd name="connsiteY654" fmla="*/ 594483 h 1690572"/>
                <a:gd name="connsiteX655" fmla="*/ 632460 w 2784157"/>
                <a:gd name="connsiteY655" fmla="*/ 598055 h 1690572"/>
                <a:gd name="connsiteX656" fmla="*/ 665798 w 2784157"/>
                <a:gd name="connsiteY656" fmla="*/ 600913 h 1690572"/>
                <a:gd name="connsiteX657" fmla="*/ 646272 w 2784157"/>
                <a:gd name="connsiteY657" fmla="*/ 594483 h 1690572"/>
                <a:gd name="connsiteX658" fmla="*/ 232409 w 2784157"/>
                <a:gd name="connsiteY658" fmla="*/ 588530 h 1690572"/>
                <a:gd name="connsiteX659" fmla="*/ 261937 w 2784157"/>
                <a:gd name="connsiteY659" fmla="*/ 593293 h 1690572"/>
                <a:gd name="connsiteX660" fmla="*/ 262889 w 2784157"/>
                <a:gd name="connsiteY660" fmla="*/ 595198 h 1690572"/>
                <a:gd name="connsiteX661" fmla="*/ 233362 w 2784157"/>
                <a:gd name="connsiteY661" fmla="*/ 590435 h 1690572"/>
                <a:gd name="connsiteX662" fmla="*/ 232409 w 2784157"/>
                <a:gd name="connsiteY662" fmla="*/ 588530 h 1690572"/>
                <a:gd name="connsiteX663" fmla="*/ 491489 w 2784157"/>
                <a:gd name="connsiteY663" fmla="*/ 582816 h 1690572"/>
                <a:gd name="connsiteX664" fmla="*/ 506729 w 2784157"/>
                <a:gd name="connsiteY664" fmla="*/ 582816 h 1690572"/>
                <a:gd name="connsiteX665" fmla="*/ 491489 w 2784157"/>
                <a:gd name="connsiteY665" fmla="*/ 582816 h 1690572"/>
                <a:gd name="connsiteX666" fmla="*/ 265747 w 2784157"/>
                <a:gd name="connsiteY666" fmla="*/ 580910 h 1690572"/>
                <a:gd name="connsiteX667" fmla="*/ 280035 w 2784157"/>
                <a:gd name="connsiteY667" fmla="*/ 581862 h 1690572"/>
                <a:gd name="connsiteX668" fmla="*/ 285750 w 2784157"/>
                <a:gd name="connsiteY668" fmla="*/ 590435 h 1690572"/>
                <a:gd name="connsiteX669" fmla="*/ 266700 w 2784157"/>
                <a:gd name="connsiteY669" fmla="*/ 582815 h 1690572"/>
                <a:gd name="connsiteX670" fmla="*/ 265747 w 2784157"/>
                <a:gd name="connsiteY670" fmla="*/ 580910 h 1690572"/>
                <a:gd name="connsiteX671" fmla="*/ 710565 w 2784157"/>
                <a:gd name="connsiteY671" fmla="*/ 567575 h 1690572"/>
                <a:gd name="connsiteX672" fmla="*/ 716280 w 2784157"/>
                <a:gd name="connsiteY672" fmla="*/ 576148 h 1690572"/>
                <a:gd name="connsiteX673" fmla="*/ 702945 w 2784157"/>
                <a:gd name="connsiteY673" fmla="*/ 578053 h 1690572"/>
                <a:gd name="connsiteX674" fmla="*/ 715328 w 2784157"/>
                <a:gd name="connsiteY674" fmla="*/ 586625 h 1690572"/>
                <a:gd name="connsiteX675" fmla="*/ 717233 w 2784157"/>
                <a:gd name="connsiteY675" fmla="*/ 591388 h 1690572"/>
                <a:gd name="connsiteX676" fmla="*/ 732473 w 2784157"/>
                <a:gd name="connsiteY676" fmla="*/ 593293 h 1690572"/>
                <a:gd name="connsiteX677" fmla="*/ 725805 w 2784157"/>
                <a:gd name="connsiteY677" fmla="*/ 586625 h 1690572"/>
                <a:gd name="connsiteX678" fmla="*/ 740092 w 2784157"/>
                <a:gd name="connsiteY678" fmla="*/ 582815 h 1690572"/>
                <a:gd name="connsiteX679" fmla="*/ 739140 w 2784157"/>
                <a:gd name="connsiteY679" fmla="*/ 579958 h 1690572"/>
                <a:gd name="connsiteX680" fmla="*/ 710565 w 2784157"/>
                <a:gd name="connsiteY680" fmla="*/ 567575 h 1690572"/>
                <a:gd name="connsiteX681" fmla="*/ 195262 w 2784157"/>
                <a:gd name="connsiteY681" fmla="*/ 564718 h 1690572"/>
                <a:gd name="connsiteX682" fmla="*/ 200977 w 2784157"/>
                <a:gd name="connsiteY682" fmla="*/ 565671 h 1690572"/>
                <a:gd name="connsiteX683" fmla="*/ 215264 w 2784157"/>
                <a:gd name="connsiteY683" fmla="*/ 570433 h 1690572"/>
                <a:gd name="connsiteX684" fmla="*/ 226694 w 2784157"/>
                <a:gd name="connsiteY684" fmla="*/ 572338 h 1690572"/>
                <a:gd name="connsiteX685" fmla="*/ 229552 w 2784157"/>
                <a:gd name="connsiteY685" fmla="*/ 572338 h 1690572"/>
                <a:gd name="connsiteX686" fmla="*/ 241934 w 2784157"/>
                <a:gd name="connsiteY686" fmla="*/ 577100 h 1690572"/>
                <a:gd name="connsiteX687" fmla="*/ 234314 w 2784157"/>
                <a:gd name="connsiteY687" fmla="*/ 579006 h 1690572"/>
                <a:gd name="connsiteX688" fmla="*/ 201929 w 2784157"/>
                <a:gd name="connsiteY688" fmla="*/ 574243 h 1690572"/>
                <a:gd name="connsiteX689" fmla="*/ 194309 w 2784157"/>
                <a:gd name="connsiteY689" fmla="*/ 570433 h 1690572"/>
                <a:gd name="connsiteX690" fmla="*/ 199072 w 2784157"/>
                <a:gd name="connsiteY690" fmla="*/ 567575 h 1690572"/>
                <a:gd name="connsiteX691" fmla="*/ 195262 w 2784157"/>
                <a:gd name="connsiteY691" fmla="*/ 564718 h 1690572"/>
                <a:gd name="connsiteX692" fmla="*/ 659963 w 2784157"/>
                <a:gd name="connsiteY692" fmla="*/ 554121 h 1690572"/>
                <a:gd name="connsiteX693" fmla="*/ 643890 w 2784157"/>
                <a:gd name="connsiteY693" fmla="*/ 554240 h 1690572"/>
                <a:gd name="connsiteX694" fmla="*/ 620078 w 2784157"/>
                <a:gd name="connsiteY694" fmla="*/ 554240 h 1690572"/>
                <a:gd name="connsiteX695" fmla="*/ 609600 w 2784157"/>
                <a:gd name="connsiteY695" fmla="*/ 559003 h 1690572"/>
                <a:gd name="connsiteX696" fmla="*/ 621030 w 2784157"/>
                <a:gd name="connsiteY696" fmla="*/ 576148 h 1690572"/>
                <a:gd name="connsiteX697" fmla="*/ 624840 w 2784157"/>
                <a:gd name="connsiteY697" fmla="*/ 579005 h 1690572"/>
                <a:gd name="connsiteX698" fmla="*/ 640080 w 2784157"/>
                <a:gd name="connsiteY698" fmla="*/ 579958 h 1690572"/>
                <a:gd name="connsiteX699" fmla="*/ 640080 w 2784157"/>
                <a:gd name="connsiteY699" fmla="*/ 576148 h 1690572"/>
                <a:gd name="connsiteX700" fmla="*/ 623888 w 2784157"/>
                <a:gd name="connsiteY700" fmla="*/ 564718 h 1690572"/>
                <a:gd name="connsiteX701" fmla="*/ 678180 w 2784157"/>
                <a:gd name="connsiteY701" fmla="*/ 561860 h 1690572"/>
                <a:gd name="connsiteX702" fmla="*/ 659963 w 2784157"/>
                <a:gd name="connsiteY702" fmla="*/ 554121 h 1690572"/>
                <a:gd name="connsiteX703" fmla="*/ 2541270 w 2784157"/>
                <a:gd name="connsiteY703" fmla="*/ 550430 h 1690572"/>
                <a:gd name="connsiteX704" fmla="*/ 2529840 w 2784157"/>
                <a:gd name="connsiteY704" fmla="*/ 573290 h 1690572"/>
                <a:gd name="connsiteX705" fmla="*/ 2531745 w 2784157"/>
                <a:gd name="connsiteY705" fmla="*/ 582815 h 1690572"/>
                <a:gd name="connsiteX706" fmla="*/ 2538413 w 2784157"/>
                <a:gd name="connsiteY706" fmla="*/ 576148 h 1690572"/>
                <a:gd name="connsiteX707" fmla="*/ 2541270 w 2784157"/>
                <a:gd name="connsiteY707" fmla="*/ 550430 h 1690572"/>
                <a:gd name="connsiteX708" fmla="*/ 719138 w 2784157"/>
                <a:gd name="connsiteY708" fmla="*/ 547206 h 1690572"/>
                <a:gd name="connsiteX709" fmla="*/ 719138 w 2784157"/>
                <a:gd name="connsiteY709" fmla="*/ 550430 h 1690572"/>
                <a:gd name="connsiteX710" fmla="*/ 716795 w 2784157"/>
                <a:gd name="connsiteY710" fmla="*/ 547567 h 1690572"/>
                <a:gd name="connsiteX711" fmla="*/ 596265 w 2784157"/>
                <a:gd name="connsiteY711" fmla="*/ 544715 h 1690572"/>
                <a:gd name="connsiteX712" fmla="*/ 609600 w 2784157"/>
                <a:gd name="connsiteY712" fmla="*/ 545668 h 1690572"/>
                <a:gd name="connsiteX713" fmla="*/ 610100 w 2784157"/>
                <a:gd name="connsiteY713" fmla="*/ 547668 h 1690572"/>
                <a:gd name="connsiteX714" fmla="*/ 596488 w 2784157"/>
                <a:gd name="connsiteY714" fmla="*/ 548056 h 1690572"/>
                <a:gd name="connsiteX715" fmla="*/ 719138 w 2784157"/>
                <a:gd name="connsiteY715" fmla="*/ 540905 h 1690572"/>
                <a:gd name="connsiteX716" fmla="*/ 721042 w 2784157"/>
                <a:gd name="connsiteY716" fmla="*/ 540905 h 1690572"/>
                <a:gd name="connsiteX717" fmla="*/ 724525 w 2784157"/>
                <a:gd name="connsiteY717" fmla="*/ 546377 h 1690572"/>
                <a:gd name="connsiteX718" fmla="*/ 719138 w 2784157"/>
                <a:gd name="connsiteY718" fmla="*/ 547206 h 1690572"/>
                <a:gd name="connsiteX719" fmla="*/ 710565 w 2784157"/>
                <a:gd name="connsiteY719" fmla="*/ 539953 h 1690572"/>
                <a:gd name="connsiteX720" fmla="*/ 716795 w 2784157"/>
                <a:gd name="connsiteY720" fmla="*/ 547567 h 1690572"/>
                <a:gd name="connsiteX721" fmla="*/ 713715 w 2784157"/>
                <a:gd name="connsiteY721" fmla="*/ 548041 h 1690572"/>
                <a:gd name="connsiteX722" fmla="*/ 708660 w 2784157"/>
                <a:gd name="connsiteY722" fmla="*/ 540905 h 1690572"/>
                <a:gd name="connsiteX723" fmla="*/ 710565 w 2784157"/>
                <a:gd name="connsiteY723" fmla="*/ 539953 h 1690572"/>
                <a:gd name="connsiteX724" fmla="*/ 487680 w 2784157"/>
                <a:gd name="connsiteY724" fmla="*/ 530428 h 1690572"/>
                <a:gd name="connsiteX725" fmla="*/ 492443 w 2784157"/>
                <a:gd name="connsiteY725" fmla="*/ 536143 h 1690572"/>
                <a:gd name="connsiteX726" fmla="*/ 488633 w 2784157"/>
                <a:gd name="connsiteY726" fmla="*/ 540905 h 1690572"/>
                <a:gd name="connsiteX727" fmla="*/ 484823 w 2784157"/>
                <a:gd name="connsiteY727" fmla="*/ 537095 h 1690572"/>
                <a:gd name="connsiteX728" fmla="*/ 482918 w 2784157"/>
                <a:gd name="connsiteY728" fmla="*/ 531380 h 1690572"/>
                <a:gd name="connsiteX729" fmla="*/ 487680 w 2784157"/>
                <a:gd name="connsiteY729" fmla="*/ 530428 h 1690572"/>
                <a:gd name="connsiteX730" fmla="*/ 2719387 w 2784157"/>
                <a:gd name="connsiteY730" fmla="*/ 517093 h 1690572"/>
                <a:gd name="connsiteX731" fmla="*/ 2723197 w 2784157"/>
                <a:gd name="connsiteY731" fmla="*/ 523761 h 1690572"/>
                <a:gd name="connsiteX732" fmla="*/ 2717482 w 2784157"/>
                <a:gd name="connsiteY732" fmla="*/ 529476 h 1690572"/>
                <a:gd name="connsiteX733" fmla="*/ 2710815 w 2784157"/>
                <a:gd name="connsiteY733" fmla="*/ 519951 h 1690572"/>
                <a:gd name="connsiteX734" fmla="*/ 2719387 w 2784157"/>
                <a:gd name="connsiteY734" fmla="*/ 517093 h 1690572"/>
                <a:gd name="connsiteX735" fmla="*/ 404812 w 2784157"/>
                <a:gd name="connsiteY735" fmla="*/ 514236 h 1690572"/>
                <a:gd name="connsiteX736" fmla="*/ 416242 w 2784157"/>
                <a:gd name="connsiteY736" fmla="*/ 516141 h 1690572"/>
                <a:gd name="connsiteX737" fmla="*/ 417194 w 2784157"/>
                <a:gd name="connsiteY737" fmla="*/ 518998 h 1690572"/>
                <a:gd name="connsiteX738" fmla="*/ 405764 w 2784157"/>
                <a:gd name="connsiteY738" fmla="*/ 517093 h 1690572"/>
                <a:gd name="connsiteX739" fmla="*/ 404812 w 2784157"/>
                <a:gd name="connsiteY739" fmla="*/ 514236 h 1690572"/>
                <a:gd name="connsiteX740" fmla="*/ 214312 w 2784157"/>
                <a:gd name="connsiteY740" fmla="*/ 498043 h 1690572"/>
                <a:gd name="connsiteX741" fmla="*/ 227647 w 2784157"/>
                <a:gd name="connsiteY741" fmla="*/ 501853 h 1690572"/>
                <a:gd name="connsiteX742" fmla="*/ 228600 w 2784157"/>
                <a:gd name="connsiteY742" fmla="*/ 504711 h 1690572"/>
                <a:gd name="connsiteX743" fmla="*/ 215265 w 2784157"/>
                <a:gd name="connsiteY743" fmla="*/ 500900 h 1690572"/>
                <a:gd name="connsiteX744" fmla="*/ 214312 w 2784157"/>
                <a:gd name="connsiteY744" fmla="*/ 498043 h 1690572"/>
                <a:gd name="connsiteX745" fmla="*/ 641985 w 2784157"/>
                <a:gd name="connsiteY745" fmla="*/ 495185 h 1690572"/>
                <a:gd name="connsiteX746" fmla="*/ 661987 w 2784157"/>
                <a:gd name="connsiteY746" fmla="*/ 498042 h 1690572"/>
                <a:gd name="connsiteX747" fmla="*/ 642937 w 2784157"/>
                <a:gd name="connsiteY747" fmla="*/ 498042 h 1690572"/>
                <a:gd name="connsiteX748" fmla="*/ 641985 w 2784157"/>
                <a:gd name="connsiteY748" fmla="*/ 495185 h 1690572"/>
                <a:gd name="connsiteX749" fmla="*/ 614363 w 2784157"/>
                <a:gd name="connsiteY749" fmla="*/ 488518 h 1690572"/>
                <a:gd name="connsiteX750" fmla="*/ 614363 w 2784157"/>
                <a:gd name="connsiteY750" fmla="*/ 498043 h 1690572"/>
                <a:gd name="connsiteX751" fmla="*/ 609600 w 2784157"/>
                <a:gd name="connsiteY751" fmla="*/ 501853 h 1690572"/>
                <a:gd name="connsiteX752" fmla="*/ 580073 w 2784157"/>
                <a:gd name="connsiteY752" fmla="*/ 498996 h 1690572"/>
                <a:gd name="connsiteX753" fmla="*/ 559118 w 2784157"/>
                <a:gd name="connsiteY753" fmla="*/ 500900 h 1690572"/>
                <a:gd name="connsiteX754" fmla="*/ 552450 w 2784157"/>
                <a:gd name="connsiteY754" fmla="*/ 498996 h 1690572"/>
                <a:gd name="connsiteX755" fmla="*/ 614363 w 2784157"/>
                <a:gd name="connsiteY755" fmla="*/ 488518 h 1690572"/>
                <a:gd name="connsiteX756" fmla="*/ 504825 w 2784157"/>
                <a:gd name="connsiteY756" fmla="*/ 488518 h 1690572"/>
                <a:gd name="connsiteX757" fmla="*/ 533400 w 2784157"/>
                <a:gd name="connsiteY757" fmla="*/ 490423 h 1690572"/>
                <a:gd name="connsiteX758" fmla="*/ 509588 w 2784157"/>
                <a:gd name="connsiteY758" fmla="*/ 499948 h 1690572"/>
                <a:gd name="connsiteX759" fmla="*/ 512445 w 2784157"/>
                <a:gd name="connsiteY759" fmla="*/ 496138 h 1690572"/>
                <a:gd name="connsiteX760" fmla="*/ 504825 w 2784157"/>
                <a:gd name="connsiteY760" fmla="*/ 488518 h 1690572"/>
                <a:gd name="connsiteX761" fmla="*/ 666511 w 2784157"/>
                <a:gd name="connsiteY761" fmla="*/ 486732 h 1690572"/>
                <a:gd name="connsiteX762" fmla="*/ 683895 w 2784157"/>
                <a:gd name="connsiteY762" fmla="*/ 490423 h 1690572"/>
                <a:gd name="connsiteX763" fmla="*/ 656272 w 2784157"/>
                <a:gd name="connsiteY763" fmla="*/ 492328 h 1690572"/>
                <a:gd name="connsiteX764" fmla="*/ 666511 w 2784157"/>
                <a:gd name="connsiteY764" fmla="*/ 486732 h 1690572"/>
                <a:gd name="connsiteX765" fmla="*/ 2582228 w 2784157"/>
                <a:gd name="connsiteY765" fmla="*/ 483755 h 1690572"/>
                <a:gd name="connsiteX766" fmla="*/ 2580323 w 2784157"/>
                <a:gd name="connsiteY766" fmla="*/ 486613 h 1690572"/>
                <a:gd name="connsiteX767" fmla="*/ 2583180 w 2784157"/>
                <a:gd name="connsiteY767" fmla="*/ 498995 h 1690572"/>
                <a:gd name="connsiteX768" fmla="*/ 2590800 w 2784157"/>
                <a:gd name="connsiteY768" fmla="*/ 496138 h 1690572"/>
                <a:gd name="connsiteX769" fmla="*/ 2582228 w 2784157"/>
                <a:gd name="connsiteY769" fmla="*/ 483755 h 1690572"/>
                <a:gd name="connsiteX770" fmla="*/ 783907 w 2784157"/>
                <a:gd name="connsiteY770" fmla="*/ 480898 h 1690572"/>
                <a:gd name="connsiteX771" fmla="*/ 789622 w 2784157"/>
                <a:gd name="connsiteY771" fmla="*/ 483755 h 1690572"/>
                <a:gd name="connsiteX772" fmla="*/ 787716 w 2784157"/>
                <a:gd name="connsiteY772" fmla="*/ 488518 h 1690572"/>
                <a:gd name="connsiteX773" fmla="*/ 770572 w 2784157"/>
                <a:gd name="connsiteY773" fmla="*/ 495185 h 1690572"/>
                <a:gd name="connsiteX774" fmla="*/ 767714 w 2784157"/>
                <a:gd name="connsiteY774" fmla="*/ 490423 h 1690572"/>
                <a:gd name="connsiteX775" fmla="*/ 783907 w 2784157"/>
                <a:gd name="connsiteY775" fmla="*/ 480898 h 1690572"/>
                <a:gd name="connsiteX776" fmla="*/ 858797 w 2784157"/>
                <a:gd name="connsiteY776" fmla="*/ 477922 h 1690572"/>
                <a:gd name="connsiteX777" fmla="*/ 872489 w 2784157"/>
                <a:gd name="connsiteY777" fmla="*/ 485661 h 1690572"/>
                <a:gd name="connsiteX778" fmla="*/ 871537 w 2784157"/>
                <a:gd name="connsiteY778" fmla="*/ 487566 h 1690572"/>
                <a:gd name="connsiteX779" fmla="*/ 852487 w 2784157"/>
                <a:gd name="connsiteY779" fmla="*/ 497091 h 1690572"/>
                <a:gd name="connsiteX780" fmla="*/ 835342 w 2784157"/>
                <a:gd name="connsiteY780" fmla="*/ 496138 h 1690572"/>
                <a:gd name="connsiteX781" fmla="*/ 845819 w 2784157"/>
                <a:gd name="connsiteY781" fmla="*/ 480898 h 1690572"/>
                <a:gd name="connsiteX782" fmla="*/ 858797 w 2784157"/>
                <a:gd name="connsiteY782" fmla="*/ 477922 h 1690572"/>
                <a:gd name="connsiteX783" fmla="*/ 2609493 w 2784157"/>
                <a:gd name="connsiteY783" fmla="*/ 477564 h 1690572"/>
                <a:gd name="connsiteX784" fmla="*/ 2595563 w 2784157"/>
                <a:gd name="connsiteY784" fmla="*/ 491375 h 1690572"/>
                <a:gd name="connsiteX785" fmla="*/ 2621280 w 2784157"/>
                <a:gd name="connsiteY785" fmla="*/ 499948 h 1690572"/>
                <a:gd name="connsiteX786" fmla="*/ 2626043 w 2784157"/>
                <a:gd name="connsiteY786" fmla="*/ 493280 h 1690572"/>
                <a:gd name="connsiteX787" fmla="*/ 2624138 w 2784157"/>
                <a:gd name="connsiteY787" fmla="*/ 483755 h 1690572"/>
                <a:gd name="connsiteX788" fmla="*/ 2609493 w 2784157"/>
                <a:gd name="connsiteY788" fmla="*/ 477564 h 1690572"/>
                <a:gd name="connsiteX789" fmla="*/ 0 w 2784157"/>
                <a:gd name="connsiteY789" fmla="*/ 474230 h 1690572"/>
                <a:gd name="connsiteX790" fmla="*/ 39053 w 2784157"/>
                <a:gd name="connsiteY790" fmla="*/ 478993 h 1690572"/>
                <a:gd name="connsiteX791" fmla="*/ 40958 w 2784157"/>
                <a:gd name="connsiteY791" fmla="*/ 481850 h 1690572"/>
                <a:gd name="connsiteX792" fmla="*/ 1905 w 2784157"/>
                <a:gd name="connsiteY792" fmla="*/ 476135 h 1690572"/>
                <a:gd name="connsiteX793" fmla="*/ 0 w 2784157"/>
                <a:gd name="connsiteY793" fmla="*/ 474230 h 1690572"/>
                <a:gd name="connsiteX794" fmla="*/ 805814 w 2784157"/>
                <a:gd name="connsiteY794" fmla="*/ 473278 h 1690572"/>
                <a:gd name="connsiteX795" fmla="*/ 807719 w 2784157"/>
                <a:gd name="connsiteY795" fmla="*/ 477088 h 1690572"/>
                <a:gd name="connsiteX796" fmla="*/ 778191 w 2784157"/>
                <a:gd name="connsiteY796" fmla="*/ 478041 h 1690572"/>
                <a:gd name="connsiteX797" fmla="*/ 777239 w 2784157"/>
                <a:gd name="connsiteY797" fmla="*/ 475183 h 1690572"/>
                <a:gd name="connsiteX798" fmla="*/ 805814 w 2784157"/>
                <a:gd name="connsiteY798" fmla="*/ 473278 h 1690572"/>
                <a:gd name="connsiteX799" fmla="*/ 192405 w 2784157"/>
                <a:gd name="connsiteY799" fmla="*/ 450418 h 1690572"/>
                <a:gd name="connsiteX800" fmla="*/ 213360 w 2784157"/>
                <a:gd name="connsiteY800" fmla="*/ 452323 h 1690572"/>
                <a:gd name="connsiteX801" fmla="*/ 215265 w 2784157"/>
                <a:gd name="connsiteY801" fmla="*/ 456133 h 1690572"/>
                <a:gd name="connsiteX802" fmla="*/ 193357 w 2784157"/>
                <a:gd name="connsiteY802" fmla="*/ 452323 h 1690572"/>
                <a:gd name="connsiteX803" fmla="*/ 192405 w 2784157"/>
                <a:gd name="connsiteY803" fmla="*/ 450418 h 1690572"/>
                <a:gd name="connsiteX804" fmla="*/ 935354 w 2784157"/>
                <a:gd name="connsiteY804" fmla="*/ 446608 h 1690572"/>
                <a:gd name="connsiteX805" fmla="*/ 936307 w 2784157"/>
                <a:gd name="connsiteY805" fmla="*/ 451371 h 1690572"/>
                <a:gd name="connsiteX806" fmla="*/ 917257 w 2784157"/>
                <a:gd name="connsiteY806" fmla="*/ 452323 h 1690572"/>
                <a:gd name="connsiteX807" fmla="*/ 916304 w 2784157"/>
                <a:gd name="connsiteY807" fmla="*/ 448513 h 1690572"/>
                <a:gd name="connsiteX808" fmla="*/ 935354 w 2784157"/>
                <a:gd name="connsiteY808" fmla="*/ 446608 h 1690572"/>
                <a:gd name="connsiteX809" fmla="*/ 629601 w 2784157"/>
                <a:gd name="connsiteY809" fmla="*/ 437083 h 1690572"/>
                <a:gd name="connsiteX810" fmla="*/ 631507 w 2784157"/>
                <a:gd name="connsiteY810" fmla="*/ 440893 h 1690572"/>
                <a:gd name="connsiteX811" fmla="*/ 621029 w 2784157"/>
                <a:gd name="connsiteY811" fmla="*/ 442798 h 1690572"/>
                <a:gd name="connsiteX812" fmla="*/ 608647 w 2784157"/>
                <a:gd name="connsiteY812" fmla="*/ 443750 h 1690572"/>
                <a:gd name="connsiteX813" fmla="*/ 607694 w 2784157"/>
                <a:gd name="connsiteY813" fmla="*/ 439940 h 1690572"/>
                <a:gd name="connsiteX814" fmla="*/ 629601 w 2784157"/>
                <a:gd name="connsiteY814" fmla="*/ 437083 h 1690572"/>
                <a:gd name="connsiteX815" fmla="*/ 679132 w 2784157"/>
                <a:gd name="connsiteY815" fmla="*/ 433273 h 1690572"/>
                <a:gd name="connsiteX816" fmla="*/ 662939 w 2784157"/>
                <a:gd name="connsiteY816" fmla="*/ 437083 h 1690572"/>
                <a:gd name="connsiteX817" fmla="*/ 661987 w 2784157"/>
                <a:gd name="connsiteY817" fmla="*/ 434225 h 1690572"/>
                <a:gd name="connsiteX818" fmla="*/ 679132 w 2784157"/>
                <a:gd name="connsiteY818" fmla="*/ 433273 h 1690572"/>
                <a:gd name="connsiteX819" fmla="*/ 1239203 w 2784157"/>
                <a:gd name="connsiteY819" fmla="*/ 426605 h 1690572"/>
                <a:gd name="connsiteX820" fmla="*/ 1202055 w 2784157"/>
                <a:gd name="connsiteY820" fmla="*/ 428510 h 1690572"/>
                <a:gd name="connsiteX821" fmla="*/ 1157288 w 2784157"/>
                <a:gd name="connsiteY821" fmla="*/ 433273 h 1690572"/>
                <a:gd name="connsiteX822" fmla="*/ 1128713 w 2784157"/>
                <a:gd name="connsiteY822" fmla="*/ 437083 h 1690572"/>
                <a:gd name="connsiteX823" fmla="*/ 1111568 w 2784157"/>
                <a:gd name="connsiteY823" fmla="*/ 444703 h 1690572"/>
                <a:gd name="connsiteX824" fmla="*/ 1110615 w 2784157"/>
                <a:gd name="connsiteY824" fmla="*/ 455180 h 1690572"/>
                <a:gd name="connsiteX825" fmla="*/ 1122045 w 2784157"/>
                <a:gd name="connsiteY825" fmla="*/ 460895 h 1690572"/>
                <a:gd name="connsiteX826" fmla="*/ 1112520 w 2784157"/>
                <a:gd name="connsiteY826" fmla="*/ 464705 h 1690572"/>
                <a:gd name="connsiteX827" fmla="*/ 1122998 w 2784157"/>
                <a:gd name="connsiteY827" fmla="*/ 472325 h 1690572"/>
                <a:gd name="connsiteX828" fmla="*/ 1136333 w 2784157"/>
                <a:gd name="connsiteY828" fmla="*/ 478040 h 1690572"/>
                <a:gd name="connsiteX829" fmla="*/ 1152525 w 2784157"/>
                <a:gd name="connsiteY829" fmla="*/ 468515 h 1690572"/>
                <a:gd name="connsiteX830" fmla="*/ 1153478 w 2784157"/>
                <a:gd name="connsiteY830" fmla="*/ 459943 h 1690572"/>
                <a:gd name="connsiteX831" fmla="*/ 1179195 w 2784157"/>
                <a:gd name="connsiteY831" fmla="*/ 452323 h 1690572"/>
                <a:gd name="connsiteX832" fmla="*/ 1170623 w 2784157"/>
                <a:gd name="connsiteY832" fmla="*/ 461848 h 1690572"/>
                <a:gd name="connsiteX833" fmla="*/ 1173480 w 2784157"/>
                <a:gd name="connsiteY833" fmla="*/ 465658 h 1690572"/>
                <a:gd name="connsiteX834" fmla="*/ 1192530 w 2784157"/>
                <a:gd name="connsiteY834" fmla="*/ 452323 h 1690572"/>
                <a:gd name="connsiteX835" fmla="*/ 1209675 w 2784157"/>
                <a:gd name="connsiteY835" fmla="*/ 439940 h 1690572"/>
                <a:gd name="connsiteX836" fmla="*/ 1215390 w 2784157"/>
                <a:gd name="connsiteY836" fmla="*/ 438035 h 1690572"/>
                <a:gd name="connsiteX837" fmla="*/ 1232535 w 2784157"/>
                <a:gd name="connsiteY837" fmla="*/ 429463 h 1690572"/>
                <a:gd name="connsiteX838" fmla="*/ 1239203 w 2784157"/>
                <a:gd name="connsiteY838" fmla="*/ 426605 h 1690572"/>
                <a:gd name="connsiteX839" fmla="*/ 944880 w 2784157"/>
                <a:gd name="connsiteY839" fmla="*/ 421843 h 1690572"/>
                <a:gd name="connsiteX840" fmla="*/ 932497 w 2784157"/>
                <a:gd name="connsiteY840" fmla="*/ 429463 h 1690572"/>
                <a:gd name="connsiteX841" fmla="*/ 930592 w 2784157"/>
                <a:gd name="connsiteY841" fmla="*/ 426606 h 1690572"/>
                <a:gd name="connsiteX842" fmla="*/ 944880 w 2784157"/>
                <a:gd name="connsiteY842" fmla="*/ 421843 h 1690572"/>
                <a:gd name="connsiteX843" fmla="*/ 997267 w 2784157"/>
                <a:gd name="connsiteY843" fmla="*/ 418033 h 1690572"/>
                <a:gd name="connsiteX844" fmla="*/ 979170 w 2784157"/>
                <a:gd name="connsiteY844" fmla="*/ 421843 h 1690572"/>
                <a:gd name="connsiteX845" fmla="*/ 997267 w 2784157"/>
                <a:gd name="connsiteY845" fmla="*/ 418033 h 1690572"/>
                <a:gd name="connsiteX846" fmla="*/ 1291590 w 2784157"/>
                <a:gd name="connsiteY846" fmla="*/ 412318 h 1690572"/>
                <a:gd name="connsiteX847" fmla="*/ 1257300 w 2784157"/>
                <a:gd name="connsiteY847" fmla="*/ 419938 h 1690572"/>
                <a:gd name="connsiteX848" fmla="*/ 1258253 w 2784157"/>
                <a:gd name="connsiteY848" fmla="*/ 424700 h 1690572"/>
                <a:gd name="connsiteX849" fmla="*/ 1293495 w 2784157"/>
                <a:gd name="connsiteY849" fmla="*/ 417080 h 1690572"/>
                <a:gd name="connsiteX850" fmla="*/ 1291590 w 2784157"/>
                <a:gd name="connsiteY850" fmla="*/ 412318 h 1690572"/>
                <a:gd name="connsiteX851" fmla="*/ 1042987 w 2784157"/>
                <a:gd name="connsiteY851" fmla="*/ 408508 h 1690572"/>
                <a:gd name="connsiteX852" fmla="*/ 1049654 w 2784157"/>
                <a:gd name="connsiteY852" fmla="*/ 412318 h 1690572"/>
                <a:gd name="connsiteX853" fmla="*/ 1045845 w 2784157"/>
                <a:gd name="connsiteY853" fmla="*/ 418985 h 1690572"/>
                <a:gd name="connsiteX854" fmla="*/ 1025842 w 2784157"/>
                <a:gd name="connsiteY854" fmla="*/ 419938 h 1690572"/>
                <a:gd name="connsiteX855" fmla="*/ 1011554 w 2784157"/>
                <a:gd name="connsiteY855" fmla="*/ 420890 h 1690572"/>
                <a:gd name="connsiteX856" fmla="*/ 1010602 w 2784157"/>
                <a:gd name="connsiteY856" fmla="*/ 417080 h 1690572"/>
                <a:gd name="connsiteX857" fmla="*/ 1042987 w 2784157"/>
                <a:gd name="connsiteY857" fmla="*/ 408508 h 1690572"/>
                <a:gd name="connsiteX858" fmla="*/ 781050 w 2784157"/>
                <a:gd name="connsiteY858" fmla="*/ 391363 h 1690572"/>
                <a:gd name="connsiteX859" fmla="*/ 782002 w 2784157"/>
                <a:gd name="connsiteY859" fmla="*/ 394221 h 1690572"/>
                <a:gd name="connsiteX860" fmla="*/ 762952 w 2784157"/>
                <a:gd name="connsiteY860" fmla="*/ 396126 h 1690572"/>
                <a:gd name="connsiteX861" fmla="*/ 762000 w 2784157"/>
                <a:gd name="connsiteY861" fmla="*/ 392316 h 1690572"/>
                <a:gd name="connsiteX862" fmla="*/ 781050 w 2784157"/>
                <a:gd name="connsiteY862" fmla="*/ 391363 h 1690572"/>
                <a:gd name="connsiteX863" fmla="*/ 412432 w 2784157"/>
                <a:gd name="connsiteY863" fmla="*/ 386600 h 1690572"/>
                <a:gd name="connsiteX864" fmla="*/ 425767 w 2784157"/>
                <a:gd name="connsiteY864" fmla="*/ 387553 h 1690572"/>
                <a:gd name="connsiteX865" fmla="*/ 427672 w 2784157"/>
                <a:gd name="connsiteY865" fmla="*/ 390410 h 1690572"/>
                <a:gd name="connsiteX866" fmla="*/ 421005 w 2784157"/>
                <a:gd name="connsiteY866" fmla="*/ 394220 h 1690572"/>
                <a:gd name="connsiteX867" fmla="*/ 412432 w 2784157"/>
                <a:gd name="connsiteY867" fmla="*/ 389458 h 1690572"/>
                <a:gd name="connsiteX868" fmla="*/ 412432 w 2784157"/>
                <a:gd name="connsiteY868" fmla="*/ 386600 h 1690572"/>
                <a:gd name="connsiteX869" fmla="*/ 557212 w 2784157"/>
                <a:gd name="connsiteY869" fmla="*/ 382791 h 1690572"/>
                <a:gd name="connsiteX870" fmla="*/ 560070 w 2784157"/>
                <a:gd name="connsiteY870" fmla="*/ 385648 h 1690572"/>
                <a:gd name="connsiteX871" fmla="*/ 545782 w 2784157"/>
                <a:gd name="connsiteY871" fmla="*/ 389459 h 1690572"/>
                <a:gd name="connsiteX872" fmla="*/ 541972 w 2784157"/>
                <a:gd name="connsiteY872" fmla="*/ 386601 h 1690572"/>
                <a:gd name="connsiteX873" fmla="*/ 541972 w 2784157"/>
                <a:gd name="connsiteY873" fmla="*/ 383743 h 1690572"/>
                <a:gd name="connsiteX874" fmla="*/ 557212 w 2784157"/>
                <a:gd name="connsiteY874" fmla="*/ 382791 h 1690572"/>
                <a:gd name="connsiteX875" fmla="*/ 1074420 w 2784157"/>
                <a:gd name="connsiteY875" fmla="*/ 375171 h 1690572"/>
                <a:gd name="connsiteX876" fmla="*/ 1086802 w 2784157"/>
                <a:gd name="connsiteY876" fmla="*/ 376123 h 1690572"/>
                <a:gd name="connsiteX877" fmla="*/ 1074420 w 2784157"/>
                <a:gd name="connsiteY877" fmla="*/ 378981 h 1690572"/>
                <a:gd name="connsiteX878" fmla="*/ 1074420 w 2784157"/>
                <a:gd name="connsiteY878" fmla="*/ 375171 h 1690572"/>
                <a:gd name="connsiteX879" fmla="*/ 777358 w 2784157"/>
                <a:gd name="connsiteY879" fmla="*/ 371480 h 1690572"/>
                <a:gd name="connsiteX880" fmla="*/ 790574 w 2784157"/>
                <a:gd name="connsiteY880" fmla="*/ 378028 h 1690572"/>
                <a:gd name="connsiteX881" fmla="*/ 764857 w 2784157"/>
                <a:gd name="connsiteY881" fmla="*/ 374218 h 1690572"/>
                <a:gd name="connsiteX882" fmla="*/ 777358 w 2784157"/>
                <a:gd name="connsiteY882" fmla="*/ 371480 h 1690572"/>
                <a:gd name="connsiteX883" fmla="*/ 2779395 w 2784157"/>
                <a:gd name="connsiteY883" fmla="*/ 369455 h 1690572"/>
                <a:gd name="connsiteX884" fmla="*/ 2784157 w 2784157"/>
                <a:gd name="connsiteY884" fmla="*/ 381837 h 1690572"/>
                <a:gd name="connsiteX885" fmla="*/ 2770822 w 2784157"/>
                <a:gd name="connsiteY885" fmla="*/ 388505 h 1690572"/>
                <a:gd name="connsiteX886" fmla="*/ 2765107 w 2784157"/>
                <a:gd name="connsiteY886" fmla="*/ 378980 h 1690572"/>
                <a:gd name="connsiteX887" fmla="*/ 2779395 w 2784157"/>
                <a:gd name="connsiteY887" fmla="*/ 369455 h 1690572"/>
                <a:gd name="connsiteX888" fmla="*/ 1290281 w 2784157"/>
                <a:gd name="connsiteY888" fmla="*/ 364574 h 1690572"/>
                <a:gd name="connsiteX889" fmla="*/ 1283018 w 2784157"/>
                <a:gd name="connsiteY889" fmla="*/ 376123 h 1690572"/>
                <a:gd name="connsiteX890" fmla="*/ 1303973 w 2784157"/>
                <a:gd name="connsiteY890" fmla="*/ 369455 h 1690572"/>
                <a:gd name="connsiteX891" fmla="*/ 1290281 w 2784157"/>
                <a:gd name="connsiteY891" fmla="*/ 364574 h 1690572"/>
                <a:gd name="connsiteX892" fmla="*/ 825936 w 2784157"/>
                <a:gd name="connsiteY892" fmla="*/ 362311 h 1690572"/>
                <a:gd name="connsiteX893" fmla="*/ 834389 w 2784157"/>
                <a:gd name="connsiteY893" fmla="*/ 369455 h 1690572"/>
                <a:gd name="connsiteX894" fmla="*/ 834389 w 2784157"/>
                <a:gd name="connsiteY894" fmla="*/ 375170 h 1690572"/>
                <a:gd name="connsiteX895" fmla="*/ 828674 w 2784157"/>
                <a:gd name="connsiteY895" fmla="*/ 373265 h 1690572"/>
                <a:gd name="connsiteX896" fmla="*/ 820102 w 2784157"/>
                <a:gd name="connsiteY896" fmla="*/ 368503 h 1690572"/>
                <a:gd name="connsiteX897" fmla="*/ 819149 w 2784157"/>
                <a:gd name="connsiteY897" fmla="*/ 380885 h 1690572"/>
                <a:gd name="connsiteX898" fmla="*/ 811529 w 2784157"/>
                <a:gd name="connsiteY898" fmla="*/ 369455 h 1690572"/>
                <a:gd name="connsiteX899" fmla="*/ 815339 w 2784157"/>
                <a:gd name="connsiteY899" fmla="*/ 363740 h 1690572"/>
                <a:gd name="connsiteX900" fmla="*/ 825936 w 2784157"/>
                <a:gd name="connsiteY900" fmla="*/ 362311 h 1690572"/>
                <a:gd name="connsiteX901" fmla="*/ 849629 w 2784157"/>
                <a:gd name="connsiteY901" fmla="*/ 358978 h 1690572"/>
                <a:gd name="connsiteX902" fmla="*/ 851534 w 2784157"/>
                <a:gd name="connsiteY902" fmla="*/ 371360 h 1690572"/>
                <a:gd name="connsiteX903" fmla="*/ 841057 w 2784157"/>
                <a:gd name="connsiteY903" fmla="*/ 372313 h 1690572"/>
                <a:gd name="connsiteX904" fmla="*/ 849629 w 2784157"/>
                <a:gd name="connsiteY904" fmla="*/ 358978 h 1690572"/>
                <a:gd name="connsiteX905" fmla="*/ 892492 w 2784157"/>
                <a:gd name="connsiteY905" fmla="*/ 351358 h 1690572"/>
                <a:gd name="connsiteX906" fmla="*/ 892492 w 2784157"/>
                <a:gd name="connsiteY906" fmla="*/ 358025 h 1690572"/>
                <a:gd name="connsiteX907" fmla="*/ 891540 w 2784157"/>
                <a:gd name="connsiteY907" fmla="*/ 369455 h 1690572"/>
                <a:gd name="connsiteX908" fmla="*/ 873442 w 2784157"/>
                <a:gd name="connsiteY908" fmla="*/ 367550 h 1690572"/>
                <a:gd name="connsiteX909" fmla="*/ 866775 w 2784157"/>
                <a:gd name="connsiteY909" fmla="*/ 365646 h 1690572"/>
                <a:gd name="connsiteX910" fmla="*/ 857250 w 2784157"/>
                <a:gd name="connsiteY910" fmla="*/ 362788 h 1690572"/>
                <a:gd name="connsiteX911" fmla="*/ 873442 w 2784157"/>
                <a:gd name="connsiteY911" fmla="*/ 357073 h 1690572"/>
                <a:gd name="connsiteX912" fmla="*/ 885825 w 2784157"/>
                <a:gd name="connsiteY912" fmla="*/ 352310 h 1690572"/>
                <a:gd name="connsiteX913" fmla="*/ 892492 w 2784157"/>
                <a:gd name="connsiteY913" fmla="*/ 351358 h 1690572"/>
                <a:gd name="connsiteX914" fmla="*/ 982027 w 2784157"/>
                <a:gd name="connsiteY914" fmla="*/ 348500 h 1690572"/>
                <a:gd name="connsiteX915" fmla="*/ 988695 w 2784157"/>
                <a:gd name="connsiteY915" fmla="*/ 353263 h 1690572"/>
                <a:gd name="connsiteX916" fmla="*/ 982980 w 2784157"/>
                <a:gd name="connsiteY916" fmla="*/ 357073 h 1690572"/>
                <a:gd name="connsiteX917" fmla="*/ 968692 w 2784157"/>
                <a:gd name="connsiteY917" fmla="*/ 353263 h 1690572"/>
                <a:gd name="connsiteX918" fmla="*/ 968692 w 2784157"/>
                <a:gd name="connsiteY918" fmla="*/ 351358 h 1690572"/>
                <a:gd name="connsiteX919" fmla="*/ 982027 w 2784157"/>
                <a:gd name="connsiteY919" fmla="*/ 348500 h 1690572"/>
                <a:gd name="connsiteX920" fmla="*/ 1054417 w 2784157"/>
                <a:gd name="connsiteY920" fmla="*/ 344691 h 1690572"/>
                <a:gd name="connsiteX921" fmla="*/ 1055369 w 2784157"/>
                <a:gd name="connsiteY921" fmla="*/ 355168 h 1690572"/>
                <a:gd name="connsiteX922" fmla="*/ 1052512 w 2784157"/>
                <a:gd name="connsiteY922" fmla="*/ 359931 h 1690572"/>
                <a:gd name="connsiteX923" fmla="*/ 1049654 w 2784157"/>
                <a:gd name="connsiteY923" fmla="*/ 358026 h 1690572"/>
                <a:gd name="connsiteX924" fmla="*/ 1050607 w 2784157"/>
                <a:gd name="connsiteY924" fmla="*/ 346596 h 1690572"/>
                <a:gd name="connsiteX925" fmla="*/ 1054417 w 2784157"/>
                <a:gd name="connsiteY925" fmla="*/ 344691 h 1690572"/>
                <a:gd name="connsiteX926" fmla="*/ 1389698 w 2784157"/>
                <a:gd name="connsiteY926" fmla="*/ 344690 h 1690572"/>
                <a:gd name="connsiteX927" fmla="*/ 1368743 w 2784157"/>
                <a:gd name="connsiteY927" fmla="*/ 346595 h 1690572"/>
                <a:gd name="connsiteX928" fmla="*/ 1374458 w 2784157"/>
                <a:gd name="connsiteY928" fmla="*/ 357073 h 1690572"/>
                <a:gd name="connsiteX929" fmla="*/ 1389698 w 2784157"/>
                <a:gd name="connsiteY929" fmla="*/ 353263 h 1690572"/>
                <a:gd name="connsiteX930" fmla="*/ 1393508 w 2784157"/>
                <a:gd name="connsiteY930" fmla="*/ 348500 h 1690572"/>
                <a:gd name="connsiteX931" fmla="*/ 1389698 w 2784157"/>
                <a:gd name="connsiteY931" fmla="*/ 344690 h 1690572"/>
                <a:gd name="connsiteX932" fmla="*/ 1029652 w 2784157"/>
                <a:gd name="connsiteY932" fmla="*/ 340880 h 1690572"/>
                <a:gd name="connsiteX933" fmla="*/ 1031557 w 2784157"/>
                <a:gd name="connsiteY933" fmla="*/ 348500 h 1690572"/>
                <a:gd name="connsiteX934" fmla="*/ 1023937 w 2784157"/>
                <a:gd name="connsiteY934" fmla="*/ 355168 h 1690572"/>
                <a:gd name="connsiteX935" fmla="*/ 1022032 w 2784157"/>
                <a:gd name="connsiteY935" fmla="*/ 351358 h 1690572"/>
                <a:gd name="connsiteX936" fmla="*/ 1024889 w 2784157"/>
                <a:gd name="connsiteY936" fmla="*/ 343737 h 1690572"/>
                <a:gd name="connsiteX937" fmla="*/ 1029652 w 2784157"/>
                <a:gd name="connsiteY937" fmla="*/ 340880 h 1690572"/>
                <a:gd name="connsiteX938" fmla="*/ 412432 w 2784157"/>
                <a:gd name="connsiteY938" fmla="*/ 339928 h 1690572"/>
                <a:gd name="connsiteX939" fmla="*/ 425768 w 2784157"/>
                <a:gd name="connsiteY939" fmla="*/ 339928 h 1690572"/>
                <a:gd name="connsiteX940" fmla="*/ 427673 w 2784157"/>
                <a:gd name="connsiteY940" fmla="*/ 341833 h 1690572"/>
                <a:gd name="connsiteX941" fmla="*/ 425768 w 2784157"/>
                <a:gd name="connsiteY941" fmla="*/ 343738 h 1690572"/>
                <a:gd name="connsiteX942" fmla="*/ 416243 w 2784157"/>
                <a:gd name="connsiteY942" fmla="*/ 344691 h 1690572"/>
                <a:gd name="connsiteX943" fmla="*/ 411480 w 2784157"/>
                <a:gd name="connsiteY943" fmla="*/ 342785 h 1690572"/>
                <a:gd name="connsiteX944" fmla="*/ 412432 w 2784157"/>
                <a:gd name="connsiteY944" fmla="*/ 339928 h 1690572"/>
                <a:gd name="connsiteX945" fmla="*/ 1052512 w 2784157"/>
                <a:gd name="connsiteY945" fmla="*/ 333260 h 1690572"/>
                <a:gd name="connsiteX946" fmla="*/ 1062037 w 2784157"/>
                <a:gd name="connsiteY946" fmla="*/ 335165 h 1690572"/>
                <a:gd name="connsiteX947" fmla="*/ 1062037 w 2784157"/>
                <a:gd name="connsiteY947" fmla="*/ 338975 h 1690572"/>
                <a:gd name="connsiteX948" fmla="*/ 1050607 w 2784157"/>
                <a:gd name="connsiteY948" fmla="*/ 338975 h 1690572"/>
                <a:gd name="connsiteX949" fmla="*/ 1052512 w 2784157"/>
                <a:gd name="connsiteY949" fmla="*/ 333260 h 1690572"/>
                <a:gd name="connsiteX950" fmla="*/ 998934 w 2784157"/>
                <a:gd name="connsiteY950" fmla="*/ 332189 h 1690572"/>
                <a:gd name="connsiteX951" fmla="*/ 1008697 w 2784157"/>
                <a:gd name="connsiteY951" fmla="*/ 333261 h 1690572"/>
                <a:gd name="connsiteX952" fmla="*/ 1005839 w 2784157"/>
                <a:gd name="connsiteY952" fmla="*/ 342786 h 1690572"/>
                <a:gd name="connsiteX953" fmla="*/ 974407 w 2784157"/>
                <a:gd name="connsiteY953" fmla="*/ 342786 h 1690572"/>
                <a:gd name="connsiteX954" fmla="*/ 993457 w 2784157"/>
                <a:gd name="connsiteY954" fmla="*/ 338976 h 1690572"/>
                <a:gd name="connsiteX955" fmla="*/ 998934 w 2784157"/>
                <a:gd name="connsiteY955" fmla="*/ 332189 h 1690572"/>
                <a:gd name="connsiteX956" fmla="*/ 1303020 w 2784157"/>
                <a:gd name="connsiteY956" fmla="*/ 325641 h 1690572"/>
                <a:gd name="connsiteX957" fmla="*/ 1303972 w 2784157"/>
                <a:gd name="connsiteY957" fmla="*/ 330404 h 1690572"/>
                <a:gd name="connsiteX958" fmla="*/ 1291590 w 2784157"/>
                <a:gd name="connsiteY958" fmla="*/ 332309 h 1690572"/>
                <a:gd name="connsiteX959" fmla="*/ 1290637 w 2784157"/>
                <a:gd name="connsiteY959" fmla="*/ 328498 h 1690572"/>
                <a:gd name="connsiteX960" fmla="*/ 1303020 w 2784157"/>
                <a:gd name="connsiteY960" fmla="*/ 325641 h 1690572"/>
                <a:gd name="connsiteX961" fmla="*/ 1131570 w 2784157"/>
                <a:gd name="connsiteY961" fmla="*/ 315163 h 1690572"/>
                <a:gd name="connsiteX962" fmla="*/ 1116330 w 2784157"/>
                <a:gd name="connsiteY962" fmla="*/ 322783 h 1690572"/>
                <a:gd name="connsiteX963" fmla="*/ 1102995 w 2784157"/>
                <a:gd name="connsiteY963" fmla="*/ 326593 h 1690572"/>
                <a:gd name="connsiteX964" fmla="*/ 1103948 w 2784157"/>
                <a:gd name="connsiteY964" fmla="*/ 331356 h 1690572"/>
                <a:gd name="connsiteX965" fmla="*/ 1127760 w 2784157"/>
                <a:gd name="connsiteY965" fmla="*/ 330403 h 1690572"/>
                <a:gd name="connsiteX966" fmla="*/ 1131570 w 2784157"/>
                <a:gd name="connsiteY966" fmla="*/ 338976 h 1690572"/>
                <a:gd name="connsiteX967" fmla="*/ 1084898 w 2784157"/>
                <a:gd name="connsiteY967" fmla="*/ 339928 h 1690572"/>
                <a:gd name="connsiteX968" fmla="*/ 1091565 w 2784157"/>
                <a:gd name="connsiteY968" fmla="*/ 332308 h 1690572"/>
                <a:gd name="connsiteX969" fmla="*/ 1076325 w 2784157"/>
                <a:gd name="connsiteY969" fmla="*/ 328498 h 1690572"/>
                <a:gd name="connsiteX970" fmla="*/ 1131570 w 2784157"/>
                <a:gd name="connsiteY970" fmla="*/ 315163 h 1690572"/>
                <a:gd name="connsiteX971" fmla="*/ 1192529 w 2784157"/>
                <a:gd name="connsiteY971" fmla="*/ 313258 h 1690572"/>
                <a:gd name="connsiteX972" fmla="*/ 1195387 w 2784157"/>
                <a:gd name="connsiteY972" fmla="*/ 318973 h 1690572"/>
                <a:gd name="connsiteX973" fmla="*/ 1185862 w 2784157"/>
                <a:gd name="connsiteY973" fmla="*/ 322783 h 1690572"/>
                <a:gd name="connsiteX974" fmla="*/ 1183957 w 2784157"/>
                <a:gd name="connsiteY974" fmla="*/ 317068 h 1690572"/>
                <a:gd name="connsiteX975" fmla="*/ 1192529 w 2784157"/>
                <a:gd name="connsiteY975" fmla="*/ 313258 h 1690572"/>
                <a:gd name="connsiteX976" fmla="*/ 1151572 w 2784157"/>
                <a:gd name="connsiteY976" fmla="*/ 310400 h 1690572"/>
                <a:gd name="connsiteX977" fmla="*/ 1150620 w 2784157"/>
                <a:gd name="connsiteY977" fmla="*/ 323735 h 1690572"/>
                <a:gd name="connsiteX978" fmla="*/ 1169670 w 2784157"/>
                <a:gd name="connsiteY978" fmla="*/ 318020 h 1690572"/>
                <a:gd name="connsiteX979" fmla="*/ 1177290 w 2784157"/>
                <a:gd name="connsiteY979" fmla="*/ 318020 h 1690572"/>
                <a:gd name="connsiteX980" fmla="*/ 1178242 w 2784157"/>
                <a:gd name="connsiteY980" fmla="*/ 321830 h 1690572"/>
                <a:gd name="connsiteX981" fmla="*/ 1172527 w 2784157"/>
                <a:gd name="connsiteY981" fmla="*/ 325640 h 1690572"/>
                <a:gd name="connsiteX982" fmla="*/ 1163002 w 2784157"/>
                <a:gd name="connsiteY982" fmla="*/ 329450 h 1690572"/>
                <a:gd name="connsiteX983" fmla="*/ 1170622 w 2784157"/>
                <a:gd name="connsiteY983" fmla="*/ 333260 h 1690572"/>
                <a:gd name="connsiteX984" fmla="*/ 1170622 w 2784157"/>
                <a:gd name="connsiteY984" fmla="*/ 336118 h 1690572"/>
                <a:gd name="connsiteX985" fmla="*/ 1147762 w 2784157"/>
                <a:gd name="connsiteY985" fmla="*/ 336118 h 1690572"/>
                <a:gd name="connsiteX986" fmla="*/ 1143000 w 2784157"/>
                <a:gd name="connsiteY986" fmla="*/ 324688 h 1690572"/>
                <a:gd name="connsiteX987" fmla="*/ 1143952 w 2784157"/>
                <a:gd name="connsiteY987" fmla="*/ 314210 h 1690572"/>
                <a:gd name="connsiteX988" fmla="*/ 1140142 w 2784157"/>
                <a:gd name="connsiteY988" fmla="*/ 312305 h 1690572"/>
                <a:gd name="connsiteX989" fmla="*/ 1151572 w 2784157"/>
                <a:gd name="connsiteY989" fmla="*/ 310400 h 1690572"/>
                <a:gd name="connsiteX990" fmla="*/ 1363980 w 2784157"/>
                <a:gd name="connsiteY990" fmla="*/ 302780 h 1690572"/>
                <a:gd name="connsiteX991" fmla="*/ 1374457 w 2784157"/>
                <a:gd name="connsiteY991" fmla="*/ 312305 h 1690572"/>
                <a:gd name="connsiteX992" fmla="*/ 1348740 w 2784157"/>
                <a:gd name="connsiteY992" fmla="*/ 319925 h 1690572"/>
                <a:gd name="connsiteX993" fmla="*/ 1363980 w 2784157"/>
                <a:gd name="connsiteY993" fmla="*/ 302780 h 1690572"/>
                <a:gd name="connsiteX994" fmla="*/ 1237297 w 2784157"/>
                <a:gd name="connsiteY994" fmla="*/ 293255 h 1690572"/>
                <a:gd name="connsiteX995" fmla="*/ 1238250 w 2784157"/>
                <a:gd name="connsiteY995" fmla="*/ 297065 h 1690572"/>
                <a:gd name="connsiteX996" fmla="*/ 1230630 w 2784157"/>
                <a:gd name="connsiteY996" fmla="*/ 299923 h 1690572"/>
                <a:gd name="connsiteX997" fmla="*/ 1223962 w 2784157"/>
                <a:gd name="connsiteY997" fmla="*/ 301828 h 1690572"/>
                <a:gd name="connsiteX998" fmla="*/ 1223010 w 2784157"/>
                <a:gd name="connsiteY998" fmla="*/ 308495 h 1690572"/>
                <a:gd name="connsiteX999" fmla="*/ 1228725 w 2784157"/>
                <a:gd name="connsiteY999" fmla="*/ 309448 h 1690572"/>
                <a:gd name="connsiteX1000" fmla="*/ 1244917 w 2784157"/>
                <a:gd name="connsiteY1000" fmla="*/ 305637 h 1690572"/>
                <a:gd name="connsiteX1001" fmla="*/ 1254442 w 2784157"/>
                <a:gd name="connsiteY1001" fmla="*/ 306590 h 1690572"/>
                <a:gd name="connsiteX1002" fmla="*/ 1200150 w 2784157"/>
                <a:gd name="connsiteY1002" fmla="*/ 318020 h 1690572"/>
                <a:gd name="connsiteX1003" fmla="*/ 1215390 w 2784157"/>
                <a:gd name="connsiteY1003" fmla="*/ 306590 h 1690572"/>
                <a:gd name="connsiteX1004" fmla="*/ 1214437 w 2784157"/>
                <a:gd name="connsiteY1004" fmla="*/ 302780 h 1690572"/>
                <a:gd name="connsiteX1005" fmla="*/ 1198245 w 2784157"/>
                <a:gd name="connsiteY1005" fmla="*/ 302780 h 1690572"/>
                <a:gd name="connsiteX1006" fmla="*/ 1237297 w 2784157"/>
                <a:gd name="connsiteY1006" fmla="*/ 293255 h 1690572"/>
                <a:gd name="connsiteX1007" fmla="*/ 1633538 w 2784157"/>
                <a:gd name="connsiteY1007" fmla="*/ 275158 h 1690572"/>
                <a:gd name="connsiteX1008" fmla="*/ 1590675 w 2784157"/>
                <a:gd name="connsiteY1008" fmla="*/ 284683 h 1690572"/>
                <a:gd name="connsiteX1009" fmla="*/ 1633538 w 2784157"/>
                <a:gd name="connsiteY1009" fmla="*/ 275158 h 1690572"/>
                <a:gd name="connsiteX1010" fmla="*/ 1396961 w 2784157"/>
                <a:gd name="connsiteY1010" fmla="*/ 259918 h 1690572"/>
                <a:gd name="connsiteX1011" fmla="*/ 1380173 w 2784157"/>
                <a:gd name="connsiteY1011" fmla="*/ 263728 h 1690572"/>
                <a:gd name="connsiteX1012" fmla="*/ 1379220 w 2784157"/>
                <a:gd name="connsiteY1012" fmla="*/ 270395 h 1690572"/>
                <a:gd name="connsiteX1013" fmla="*/ 1383983 w 2784157"/>
                <a:gd name="connsiteY1013" fmla="*/ 273253 h 1690572"/>
                <a:gd name="connsiteX1014" fmla="*/ 1417320 w 2784157"/>
                <a:gd name="connsiteY1014" fmla="*/ 266585 h 1690572"/>
                <a:gd name="connsiteX1015" fmla="*/ 1414463 w 2784157"/>
                <a:gd name="connsiteY1015" fmla="*/ 261823 h 1690572"/>
                <a:gd name="connsiteX1016" fmla="*/ 1396961 w 2784157"/>
                <a:gd name="connsiteY1016" fmla="*/ 259918 h 1690572"/>
                <a:gd name="connsiteX1017" fmla="*/ 1527572 w 2784157"/>
                <a:gd name="connsiteY1017" fmla="*/ 254798 h 1690572"/>
                <a:gd name="connsiteX1018" fmla="*/ 1499235 w 2784157"/>
                <a:gd name="connsiteY1018" fmla="*/ 268490 h 1690572"/>
                <a:gd name="connsiteX1019" fmla="*/ 1560195 w 2784157"/>
                <a:gd name="connsiteY1019" fmla="*/ 256108 h 1690572"/>
                <a:gd name="connsiteX1020" fmla="*/ 1527572 w 2784157"/>
                <a:gd name="connsiteY1020" fmla="*/ 254798 h 1690572"/>
                <a:gd name="connsiteX1021" fmla="*/ 2499360 w 2784157"/>
                <a:gd name="connsiteY1021" fmla="*/ 241820 h 1690572"/>
                <a:gd name="connsiteX1022" fmla="*/ 2488883 w 2784157"/>
                <a:gd name="connsiteY1022" fmla="*/ 243725 h 1690572"/>
                <a:gd name="connsiteX1023" fmla="*/ 2484120 w 2784157"/>
                <a:gd name="connsiteY1023" fmla="*/ 254203 h 1690572"/>
                <a:gd name="connsiteX1024" fmla="*/ 2499360 w 2784157"/>
                <a:gd name="connsiteY1024" fmla="*/ 245630 h 1690572"/>
                <a:gd name="connsiteX1025" fmla="*/ 2499360 w 2784157"/>
                <a:gd name="connsiteY1025" fmla="*/ 241820 h 1690572"/>
                <a:gd name="connsiteX1026" fmla="*/ 2522816 w 2784157"/>
                <a:gd name="connsiteY1026" fmla="*/ 235629 h 1690572"/>
                <a:gd name="connsiteX1027" fmla="*/ 2512695 w 2784157"/>
                <a:gd name="connsiteY1027" fmla="*/ 252298 h 1690572"/>
                <a:gd name="connsiteX1028" fmla="*/ 2513648 w 2784157"/>
                <a:gd name="connsiteY1028" fmla="*/ 256108 h 1690572"/>
                <a:gd name="connsiteX1029" fmla="*/ 2530793 w 2784157"/>
                <a:gd name="connsiteY1029" fmla="*/ 244678 h 1690572"/>
                <a:gd name="connsiteX1030" fmla="*/ 2522816 w 2784157"/>
                <a:gd name="connsiteY1030" fmla="*/ 235629 h 1690572"/>
                <a:gd name="connsiteX1031" fmla="*/ 1568768 w 2784157"/>
                <a:gd name="connsiteY1031" fmla="*/ 217055 h 1690572"/>
                <a:gd name="connsiteX1032" fmla="*/ 1564958 w 2784157"/>
                <a:gd name="connsiteY1032" fmla="*/ 219913 h 1690572"/>
                <a:gd name="connsiteX1033" fmla="*/ 1566863 w 2784157"/>
                <a:gd name="connsiteY1033" fmla="*/ 225628 h 1690572"/>
                <a:gd name="connsiteX1034" fmla="*/ 1579245 w 2784157"/>
                <a:gd name="connsiteY1034" fmla="*/ 227533 h 1690572"/>
                <a:gd name="connsiteX1035" fmla="*/ 1593533 w 2784157"/>
                <a:gd name="connsiteY1035" fmla="*/ 218008 h 1690572"/>
                <a:gd name="connsiteX1036" fmla="*/ 1568768 w 2784157"/>
                <a:gd name="connsiteY1036" fmla="*/ 217055 h 1690572"/>
                <a:gd name="connsiteX1037" fmla="*/ 2668905 w 2784157"/>
                <a:gd name="connsiteY1037" fmla="*/ 215150 h 1690572"/>
                <a:gd name="connsiteX1038" fmla="*/ 2666048 w 2784157"/>
                <a:gd name="connsiteY1038" fmla="*/ 220865 h 1690572"/>
                <a:gd name="connsiteX1039" fmla="*/ 2673668 w 2784157"/>
                <a:gd name="connsiteY1039" fmla="*/ 230390 h 1690572"/>
                <a:gd name="connsiteX1040" fmla="*/ 2676525 w 2784157"/>
                <a:gd name="connsiteY1040" fmla="*/ 223723 h 1690572"/>
                <a:gd name="connsiteX1041" fmla="*/ 2668905 w 2784157"/>
                <a:gd name="connsiteY1041" fmla="*/ 215150 h 1690572"/>
                <a:gd name="connsiteX1042" fmla="*/ 1664018 w 2784157"/>
                <a:gd name="connsiteY1042" fmla="*/ 198958 h 1690572"/>
                <a:gd name="connsiteX1043" fmla="*/ 1651635 w 2784157"/>
                <a:gd name="connsiteY1043" fmla="*/ 202768 h 1690572"/>
                <a:gd name="connsiteX1044" fmla="*/ 1652588 w 2784157"/>
                <a:gd name="connsiteY1044" fmla="*/ 208483 h 1690572"/>
                <a:gd name="connsiteX1045" fmla="*/ 1664970 w 2784157"/>
                <a:gd name="connsiteY1045" fmla="*/ 204673 h 1690572"/>
                <a:gd name="connsiteX1046" fmla="*/ 1664018 w 2784157"/>
                <a:gd name="connsiteY1046" fmla="*/ 198958 h 1690572"/>
                <a:gd name="connsiteX1047" fmla="*/ 1459230 w 2784157"/>
                <a:gd name="connsiteY1047" fmla="*/ 179908 h 1690572"/>
                <a:gd name="connsiteX1048" fmla="*/ 1460183 w 2784157"/>
                <a:gd name="connsiteY1048" fmla="*/ 183718 h 1690572"/>
                <a:gd name="connsiteX1049" fmla="*/ 1429703 w 2784157"/>
                <a:gd name="connsiteY1049" fmla="*/ 192291 h 1690572"/>
                <a:gd name="connsiteX1050" fmla="*/ 1428750 w 2784157"/>
                <a:gd name="connsiteY1050" fmla="*/ 189433 h 1690572"/>
                <a:gd name="connsiteX1051" fmla="*/ 1459230 w 2784157"/>
                <a:gd name="connsiteY1051" fmla="*/ 179908 h 1690572"/>
                <a:gd name="connsiteX1052" fmla="*/ 1562100 w 2784157"/>
                <a:gd name="connsiteY1052" fmla="*/ 164668 h 1690572"/>
                <a:gd name="connsiteX1053" fmla="*/ 1564005 w 2784157"/>
                <a:gd name="connsiteY1053" fmla="*/ 173240 h 1690572"/>
                <a:gd name="connsiteX1054" fmla="*/ 1554480 w 2784157"/>
                <a:gd name="connsiteY1054" fmla="*/ 178955 h 1690572"/>
                <a:gd name="connsiteX1055" fmla="*/ 1541145 w 2784157"/>
                <a:gd name="connsiteY1055" fmla="*/ 169430 h 1690572"/>
                <a:gd name="connsiteX1056" fmla="*/ 1540192 w 2784157"/>
                <a:gd name="connsiteY1056" fmla="*/ 165620 h 1690572"/>
                <a:gd name="connsiteX1057" fmla="*/ 1562100 w 2784157"/>
                <a:gd name="connsiteY1057" fmla="*/ 164668 h 1690572"/>
                <a:gd name="connsiteX1058" fmla="*/ 1611629 w 2784157"/>
                <a:gd name="connsiteY1058" fmla="*/ 139903 h 1690572"/>
                <a:gd name="connsiteX1059" fmla="*/ 1620202 w 2784157"/>
                <a:gd name="connsiteY1059" fmla="*/ 154190 h 1690572"/>
                <a:gd name="connsiteX1060" fmla="*/ 1609724 w 2784157"/>
                <a:gd name="connsiteY1060" fmla="*/ 153238 h 1690572"/>
                <a:gd name="connsiteX1061" fmla="*/ 1594484 w 2784157"/>
                <a:gd name="connsiteY1061" fmla="*/ 154190 h 1690572"/>
                <a:gd name="connsiteX1062" fmla="*/ 1584959 w 2784157"/>
                <a:gd name="connsiteY1062" fmla="*/ 147523 h 1690572"/>
                <a:gd name="connsiteX1063" fmla="*/ 1611629 w 2784157"/>
                <a:gd name="connsiteY1063" fmla="*/ 139903 h 1690572"/>
                <a:gd name="connsiteX1064" fmla="*/ 1652825 w 2784157"/>
                <a:gd name="connsiteY1064" fmla="*/ 133355 h 1690572"/>
                <a:gd name="connsiteX1065" fmla="*/ 1655444 w 2784157"/>
                <a:gd name="connsiteY1065" fmla="*/ 143713 h 1690572"/>
                <a:gd name="connsiteX1066" fmla="*/ 1640204 w 2784157"/>
                <a:gd name="connsiteY1066" fmla="*/ 135141 h 1690572"/>
                <a:gd name="connsiteX1067" fmla="*/ 1652825 w 2784157"/>
                <a:gd name="connsiteY1067" fmla="*/ 133355 h 1690572"/>
                <a:gd name="connsiteX1068" fmla="*/ 1964055 w 2784157"/>
                <a:gd name="connsiteY1068" fmla="*/ 92278 h 1690572"/>
                <a:gd name="connsiteX1069" fmla="*/ 1935480 w 2784157"/>
                <a:gd name="connsiteY1069" fmla="*/ 101803 h 1690572"/>
                <a:gd name="connsiteX1070" fmla="*/ 1964055 w 2784157"/>
                <a:gd name="connsiteY1070" fmla="*/ 92278 h 1690572"/>
                <a:gd name="connsiteX1071" fmla="*/ 2533158 w 2784157"/>
                <a:gd name="connsiteY1071" fmla="*/ 89361 h 1690572"/>
                <a:gd name="connsiteX1072" fmla="*/ 2549842 w 2784157"/>
                <a:gd name="connsiteY1072" fmla="*/ 91326 h 1690572"/>
                <a:gd name="connsiteX1073" fmla="*/ 2493644 w 2784157"/>
                <a:gd name="connsiteY1073" fmla="*/ 128473 h 1690572"/>
                <a:gd name="connsiteX1074" fmla="*/ 2533158 w 2784157"/>
                <a:gd name="connsiteY1074" fmla="*/ 89361 h 1690572"/>
                <a:gd name="connsiteX1075" fmla="*/ 2135505 w 2784157"/>
                <a:gd name="connsiteY1075" fmla="*/ 30366 h 1690572"/>
                <a:gd name="connsiteX1076" fmla="*/ 2144077 w 2784157"/>
                <a:gd name="connsiteY1076" fmla="*/ 44653 h 1690572"/>
                <a:gd name="connsiteX1077" fmla="*/ 2141220 w 2784157"/>
                <a:gd name="connsiteY1077" fmla="*/ 47511 h 1690572"/>
                <a:gd name="connsiteX1078" fmla="*/ 2121217 w 2784157"/>
                <a:gd name="connsiteY1078" fmla="*/ 42749 h 1690572"/>
                <a:gd name="connsiteX1079" fmla="*/ 2135505 w 2784157"/>
                <a:gd name="connsiteY1079" fmla="*/ 30366 h 1690572"/>
                <a:gd name="connsiteX1080" fmla="*/ 1972628 w 2784157"/>
                <a:gd name="connsiteY1080" fmla="*/ 17030 h 1690572"/>
                <a:gd name="connsiteX1081" fmla="*/ 1983105 w 2784157"/>
                <a:gd name="connsiteY1081" fmla="*/ 19887 h 1690572"/>
                <a:gd name="connsiteX1082" fmla="*/ 1989773 w 2784157"/>
                <a:gd name="connsiteY1082" fmla="*/ 32270 h 1690572"/>
                <a:gd name="connsiteX1083" fmla="*/ 1989773 w 2784157"/>
                <a:gd name="connsiteY1083" fmla="*/ 34175 h 1690572"/>
                <a:gd name="connsiteX1084" fmla="*/ 1984058 w 2784157"/>
                <a:gd name="connsiteY1084" fmla="*/ 48463 h 1690572"/>
                <a:gd name="connsiteX1085" fmla="*/ 1996440 w 2784157"/>
                <a:gd name="connsiteY1085" fmla="*/ 46558 h 1690572"/>
                <a:gd name="connsiteX1086" fmla="*/ 2014538 w 2784157"/>
                <a:gd name="connsiteY1086" fmla="*/ 56083 h 1690572"/>
                <a:gd name="connsiteX1087" fmla="*/ 2008823 w 2784157"/>
                <a:gd name="connsiteY1087" fmla="*/ 68465 h 1690572"/>
                <a:gd name="connsiteX1088" fmla="*/ 2035493 w 2784157"/>
                <a:gd name="connsiteY1088" fmla="*/ 46558 h 1690572"/>
                <a:gd name="connsiteX1089" fmla="*/ 2057400 w 2784157"/>
                <a:gd name="connsiteY1089" fmla="*/ 36080 h 1690572"/>
                <a:gd name="connsiteX1090" fmla="*/ 2053590 w 2784157"/>
                <a:gd name="connsiteY1090" fmla="*/ 25603 h 1690572"/>
                <a:gd name="connsiteX1091" fmla="*/ 2088833 w 2784157"/>
                <a:gd name="connsiteY1091" fmla="*/ 33223 h 1690572"/>
                <a:gd name="connsiteX1092" fmla="*/ 2109788 w 2784157"/>
                <a:gd name="connsiteY1092" fmla="*/ 57988 h 1690572"/>
                <a:gd name="connsiteX1093" fmla="*/ 2115503 w 2784157"/>
                <a:gd name="connsiteY1093" fmla="*/ 62750 h 1690572"/>
                <a:gd name="connsiteX1094" fmla="*/ 2140268 w 2784157"/>
                <a:gd name="connsiteY1094" fmla="*/ 77990 h 1690572"/>
                <a:gd name="connsiteX1095" fmla="*/ 2154555 w 2784157"/>
                <a:gd name="connsiteY1095" fmla="*/ 77990 h 1690572"/>
                <a:gd name="connsiteX1096" fmla="*/ 2165985 w 2784157"/>
                <a:gd name="connsiteY1096" fmla="*/ 73228 h 1690572"/>
                <a:gd name="connsiteX1097" fmla="*/ 2157413 w 2784157"/>
                <a:gd name="connsiteY1097" fmla="*/ 90373 h 1690572"/>
                <a:gd name="connsiteX1098" fmla="*/ 2171700 w 2784157"/>
                <a:gd name="connsiteY1098" fmla="*/ 80848 h 1690572"/>
                <a:gd name="connsiteX1099" fmla="*/ 2185988 w 2784157"/>
                <a:gd name="connsiteY1099" fmla="*/ 64655 h 1690572"/>
                <a:gd name="connsiteX1100" fmla="*/ 2186940 w 2784157"/>
                <a:gd name="connsiteY1100" fmla="*/ 72275 h 1690572"/>
                <a:gd name="connsiteX1101" fmla="*/ 2197418 w 2784157"/>
                <a:gd name="connsiteY1101" fmla="*/ 83705 h 1690572"/>
                <a:gd name="connsiteX1102" fmla="*/ 2205990 w 2784157"/>
                <a:gd name="connsiteY1102" fmla="*/ 71323 h 1690572"/>
                <a:gd name="connsiteX1103" fmla="*/ 2221230 w 2784157"/>
                <a:gd name="connsiteY1103" fmla="*/ 60845 h 1690572"/>
                <a:gd name="connsiteX1104" fmla="*/ 2231708 w 2784157"/>
                <a:gd name="connsiteY1104" fmla="*/ 63703 h 1690572"/>
                <a:gd name="connsiteX1105" fmla="*/ 2235518 w 2784157"/>
                <a:gd name="connsiteY1105" fmla="*/ 80848 h 1690572"/>
                <a:gd name="connsiteX1106" fmla="*/ 2249805 w 2784157"/>
                <a:gd name="connsiteY1106" fmla="*/ 86563 h 1690572"/>
                <a:gd name="connsiteX1107" fmla="*/ 2262188 w 2784157"/>
                <a:gd name="connsiteY1107" fmla="*/ 88468 h 1690572"/>
                <a:gd name="connsiteX1108" fmla="*/ 2283143 w 2784157"/>
                <a:gd name="connsiteY1108" fmla="*/ 126568 h 1690572"/>
                <a:gd name="connsiteX1109" fmla="*/ 2294573 w 2784157"/>
                <a:gd name="connsiteY1109" fmla="*/ 159905 h 1690572"/>
                <a:gd name="connsiteX1110" fmla="*/ 2301240 w 2784157"/>
                <a:gd name="connsiteY1110" fmla="*/ 164668 h 1690572"/>
                <a:gd name="connsiteX1111" fmla="*/ 2313623 w 2784157"/>
                <a:gd name="connsiteY1111" fmla="*/ 170383 h 1690572"/>
                <a:gd name="connsiteX1112" fmla="*/ 2327910 w 2784157"/>
                <a:gd name="connsiteY1112" fmla="*/ 158000 h 1690572"/>
                <a:gd name="connsiteX1113" fmla="*/ 2339340 w 2784157"/>
                <a:gd name="connsiteY1113" fmla="*/ 146570 h 1690572"/>
                <a:gd name="connsiteX1114" fmla="*/ 2347913 w 2784157"/>
                <a:gd name="connsiteY1114" fmla="*/ 146570 h 1690572"/>
                <a:gd name="connsiteX1115" fmla="*/ 2366010 w 2784157"/>
                <a:gd name="connsiteY1115" fmla="*/ 140855 h 1690572"/>
                <a:gd name="connsiteX1116" fmla="*/ 2370773 w 2784157"/>
                <a:gd name="connsiteY1116" fmla="*/ 138950 h 1690572"/>
                <a:gd name="connsiteX1117" fmla="*/ 2404110 w 2784157"/>
                <a:gd name="connsiteY1117" fmla="*/ 105613 h 1690572"/>
                <a:gd name="connsiteX1118" fmla="*/ 2410778 w 2784157"/>
                <a:gd name="connsiteY1118" fmla="*/ 99898 h 1690572"/>
                <a:gd name="connsiteX1119" fmla="*/ 2428875 w 2784157"/>
                <a:gd name="connsiteY1119" fmla="*/ 99898 h 1690572"/>
                <a:gd name="connsiteX1120" fmla="*/ 2426018 w 2784157"/>
                <a:gd name="connsiteY1120" fmla="*/ 120853 h 1690572"/>
                <a:gd name="connsiteX1121" fmla="*/ 2420303 w 2784157"/>
                <a:gd name="connsiteY1121" fmla="*/ 137045 h 1690572"/>
                <a:gd name="connsiteX1122" fmla="*/ 2424113 w 2784157"/>
                <a:gd name="connsiteY1122" fmla="*/ 176098 h 1690572"/>
                <a:gd name="connsiteX1123" fmla="*/ 2425065 w 2784157"/>
                <a:gd name="connsiteY1123" fmla="*/ 203720 h 1690572"/>
                <a:gd name="connsiteX1124" fmla="*/ 2440305 w 2784157"/>
                <a:gd name="connsiteY1124" fmla="*/ 201815 h 1690572"/>
                <a:gd name="connsiteX1125" fmla="*/ 2451735 w 2784157"/>
                <a:gd name="connsiteY1125" fmla="*/ 200863 h 1690572"/>
                <a:gd name="connsiteX1126" fmla="*/ 2446020 w 2784157"/>
                <a:gd name="connsiteY1126" fmla="*/ 215150 h 1690572"/>
                <a:gd name="connsiteX1127" fmla="*/ 2437448 w 2784157"/>
                <a:gd name="connsiteY1127" fmla="*/ 235153 h 1690572"/>
                <a:gd name="connsiteX1128" fmla="*/ 2440305 w 2784157"/>
                <a:gd name="connsiteY1128" fmla="*/ 248488 h 1690572"/>
                <a:gd name="connsiteX1129" fmla="*/ 2470785 w 2784157"/>
                <a:gd name="connsiteY1129" fmla="*/ 199910 h 1690572"/>
                <a:gd name="connsiteX1130" fmla="*/ 2486025 w 2784157"/>
                <a:gd name="connsiteY1130" fmla="*/ 183718 h 1690572"/>
                <a:gd name="connsiteX1131" fmla="*/ 2484120 w 2784157"/>
                <a:gd name="connsiteY1131" fmla="*/ 161810 h 1690572"/>
                <a:gd name="connsiteX1132" fmla="*/ 2500313 w 2784157"/>
                <a:gd name="connsiteY1132" fmla="*/ 157048 h 1690572"/>
                <a:gd name="connsiteX1133" fmla="*/ 2501265 w 2784157"/>
                <a:gd name="connsiteY1133" fmla="*/ 160858 h 1690572"/>
                <a:gd name="connsiteX1134" fmla="*/ 2495550 w 2784157"/>
                <a:gd name="connsiteY1134" fmla="*/ 171335 h 1690572"/>
                <a:gd name="connsiteX1135" fmla="*/ 2497455 w 2784157"/>
                <a:gd name="connsiteY1135" fmla="*/ 175145 h 1690572"/>
                <a:gd name="connsiteX1136" fmla="*/ 2504123 w 2784157"/>
                <a:gd name="connsiteY1136" fmla="*/ 167525 h 1690572"/>
                <a:gd name="connsiteX1137" fmla="*/ 2514600 w 2784157"/>
                <a:gd name="connsiteY1137" fmla="*/ 156095 h 1690572"/>
                <a:gd name="connsiteX1138" fmla="*/ 2542223 w 2784157"/>
                <a:gd name="connsiteY1138" fmla="*/ 131330 h 1690572"/>
                <a:gd name="connsiteX1139" fmla="*/ 2542223 w 2784157"/>
                <a:gd name="connsiteY1139" fmla="*/ 127520 h 1690572"/>
                <a:gd name="connsiteX1140" fmla="*/ 2566035 w 2784157"/>
                <a:gd name="connsiteY1140" fmla="*/ 105613 h 1690572"/>
                <a:gd name="connsiteX1141" fmla="*/ 2575560 w 2784157"/>
                <a:gd name="connsiteY1141" fmla="*/ 97993 h 1690572"/>
                <a:gd name="connsiteX1142" fmla="*/ 2586038 w 2784157"/>
                <a:gd name="connsiteY1142" fmla="*/ 87515 h 1690572"/>
                <a:gd name="connsiteX1143" fmla="*/ 2592705 w 2784157"/>
                <a:gd name="connsiteY1143" fmla="*/ 80848 h 1690572"/>
                <a:gd name="connsiteX1144" fmla="*/ 2605088 w 2784157"/>
                <a:gd name="connsiteY1144" fmla="*/ 77990 h 1690572"/>
                <a:gd name="connsiteX1145" fmla="*/ 2613660 w 2784157"/>
                <a:gd name="connsiteY1145" fmla="*/ 92278 h 1690572"/>
                <a:gd name="connsiteX1146" fmla="*/ 2609850 w 2784157"/>
                <a:gd name="connsiteY1146" fmla="*/ 122758 h 1690572"/>
                <a:gd name="connsiteX1147" fmla="*/ 2623185 w 2784157"/>
                <a:gd name="connsiteY1147" fmla="*/ 110375 h 1690572"/>
                <a:gd name="connsiteX1148" fmla="*/ 2659380 w 2784157"/>
                <a:gd name="connsiteY1148" fmla="*/ 149428 h 1690572"/>
                <a:gd name="connsiteX1149" fmla="*/ 2648903 w 2784157"/>
                <a:gd name="connsiteY1149" fmla="*/ 159905 h 1690572"/>
                <a:gd name="connsiteX1150" fmla="*/ 2643188 w 2784157"/>
                <a:gd name="connsiteY1150" fmla="*/ 168478 h 1690572"/>
                <a:gd name="connsiteX1151" fmla="*/ 2646998 w 2784157"/>
                <a:gd name="connsiteY1151" fmla="*/ 177050 h 1690572"/>
                <a:gd name="connsiteX1152" fmla="*/ 2649855 w 2784157"/>
                <a:gd name="connsiteY1152" fmla="*/ 208483 h 1690572"/>
                <a:gd name="connsiteX1153" fmla="*/ 2647950 w 2784157"/>
                <a:gd name="connsiteY1153" fmla="*/ 224675 h 1690572"/>
                <a:gd name="connsiteX1154" fmla="*/ 2661285 w 2784157"/>
                <a:gd name="connsiteY1154" fmla="*/ 218008 h 1690572"/>
                <a:gd name="connsiteX1155" fmla="*/ 2671763 w 2784157"/>
                <a:gd name="connsiteY1155" fmla="*/ 204673 h 1690572"/>
                <a:gd name="connsiteX1156" fmla="*/ 2694623 w 2784157"/>
                <a:gd name="connsiteY1156" fmla="*/ 218960 h 1690572"/>
                <a:gd name="connsiteX1157" fmla="*/ 2696528 w 2784157"/>
                <a:gd name="connsiteY1157" fmla="*/ 262775 h 1690572"/>
                <a:gd name="connsiteX1158" fmla="*/ 2691765 w 2784157"/>
                <a:gd name="connsiteY1158" fmla="*/ 269443 h 1690572"/>
                <a:gd name="connsiteX1159" fmla="*/ 2687003 w 2784157"/>
                <a:gd name="connsiteY1159" fmla="*/ 265633 h 1690572"/>
                <a:gd name="connsiteX1160" fmla="*/ 2660333 w 2784157"/>
                <a:gd name="connsiteY1160" fmla="*/ 265633 h 1690572"/>
                <a:gd name="connsiteX1161" fmla="*/ 2631758 w 2784157"/>
                <a:gd name="connsiteY1161" fmla="*/ 293255 h 1690572"/>
                <a:gd name="connsiteX1162" fmla="*/ 2626043 w 2784157"/>
                <a:gd name="connsiteY1162" fmla="*/ 281825 h 1690572"/>
                <a:gd name="connsiteX1163" fmla="*/ 2625090 w 2784157"/>
                <a:gd name="connsiteY1163" fmla="*/ 267538 h 1690572"/>
                <a:gd name="connsiteX1164" fmla="*/ 2630805 w 2784157"/>
                <a:gd name="connsiteY1164" fmla="*/ 238963 h 1690572"/>
                <a:gd name="connsiteX1165" fmla="*/ 2633663 w 2784157"/>
                <a:gd name="connsiteY1165" fmla="*/ 233248 h 1690572"/>
                <a:gd name="connsiteX1166" fmla="*/ 2606040 w 2784157"/>
                <a:gd name="connsiteY1166" fmla="*/ 298018 h 1690572"/>
                <a:gd name="connsiteX1167" fmla="*/ 2601278 w 2784157"/>
                <a:gd name="connsiteY1167" fmla="*/ 296113 h 1690572"/>
                <a:gd name="connsiteX1168" fmla="*/ 2580323 w 2784157"/>
                <a:gd name="connsiteY1168" fmla="*/ 286588 h 1690572"/>
                <a:gd name="connsiteX1169" fmla="*/ 2570798 w 2784157"/>
                <a:gd name="connsiteY1169" fmla="*/ 291350 h 1690572"/>
                <a:gd name="connsiteX1170" fmla="*/ 2577465 w 2784157"/>
                <a:gd name="connsiteY1170" fmla="*/ 303733 h 1690572"/>
                <a:gd name="connsiteX1171" fmla="*/ 2548890 w 2784157"/>
                <a:gd name="connsiteY1171" fmla="*/ 323735 h 1690572"/>
                <a:gd name="connsiteX1172" fmla="*/ 2566035 w 2784157"/>
                <a:gd name="connsiteY1172" fmla="*/ 328498 h 1690572"/>
                <a:gd name="connsiteX1173" fmla="*/ 2610803 w 2784157"/>
                <a:gd name="connsiteY1173" fmla="*/ 357073 h 1690572"/>
                <a:gd name="connsiteX1174" fmla="*/ 2616518 w 2784157"/>
                <a:gd name="connsiteY1174" fmla="*/ 380885 h 1690572"/>
                <a:gd name="connsiteX1175" fmla="*/ 2633663 w 2784157"/>
                <a:gd name="connsiteY1175" fmla="*/ 322783 h 1690572"/>
                <a:gd name="connsiteX1176" fmla="*/ 2658428 w 2784157"/>
                <a:gd name="connsiteY1176" fmla="*/ 322783 h 1690572"/>
                <a:gd name="connsiteX1177" fmla="*/ 2648903 w 2784157"/>
                <a:gd name="connsiteY1177" fmla="*/ 306590 h 1690572"/>
                <a:gd name="connsiteX1178" fmla="*/ 2663190 w 2784157"/>
                <a:gd name="connsiteY1178" fmla="*/ 308495 h 1690572"/>
                <a:gd name="connsiteX1179" fmla="*/ 2674620 w 2784157"/>
                <a:gd name="connsiteY1179" fmla="*/ 301828 h 1690572"/>
                <a:gd name="connsiteX1180" fmla="*/ 2675573 w 2784157"/>
                <a:gd name="connsiteY1180" fmla="*/ 313258 h 1690572"/>
                <a:gd name="connsiteX1181" fmla="*/ 2680335 w 2784157"/>
                <a:gd name="connsiteY1181" fmla="*/ 312305 h 1690572"/>
                <a:gd name="connsiteX1182" fmla="*/ 2699385 w 2784157"/>
                <a:gd name="connsiteY1182" fmla="*/ 322783 h 1690572"/>
                <a:gd name="connsiteX1183" fmla="*/ 2707958 w 2784157"/>
                <a:gd name="connsiteY1183" fmla="*/ 356120 h 1690572"/>
                <a:gd name="connsiteX1184" fmla="*/ 2732723 w 2784157"/>
                <a:gd name="connsiteY1184" fmla="*/ 375170 h 1690572"/>
                <a:gd name="connsiteX1185" fmla="*/ 2731770 w 2784157"/>
                <a:gd name="connsiteY1185" fmla="*/ 401840 h 1690572"/>
                <a:gd name="connsiteX1186" fmla="*/ 2723198 w 2784157"/>
                <a:gd name="connsiteY1186" fmla="*/ 416128 h 1690572"/>
                <a:gd name="connsiteX1187" fmla="*/ 2724150 w 2784157"/>
                <a:gd name="connsiteY1187" fmla="*/ 419938 h 1690572"/>
                <a:gd name="connsiteX1188" fmla="*/ 2735580 w 2784157"/>
                <a:gd name="connsiteY1188" fmla="*/ 414223 h 1690572"/>
                <a:gd name="connsiteX1189" fmla="*/ 2743200 w 2784157"/>
                <a:gd name="connsiteY1189" fmla="*/ 416128 h 1690572"/>
                <a:gd name="connsiteX1190" fmla="*/ 2740343 w 2784157"/>
                <a:gd name="connsiteY1190" fmla="*/ 428510 h 1690572"/>
                <a:gd name="connsiteX1191" fmla="*/ 2737485 w 2784157"/>
                <a:gd name="connsiteY1191" fmla="*/ 432320 h 1690572"/>
                <a:gd name="connsiteX1192" fmla="*/ 2722245 w 2784157"/>
                <a:gd name="connsiteY1192" fmla="*/ 437083 h 1690572"/>
                <a:gd name="connsiteX1193" fmla="*/ 2717483 w 2784157"/>
                <a:gd name="connsiteY1193" fmla="*/ 447560 h 1690572"/>
                <a:gd name="connsiteX1194" fmla="*/ 2696528 w 2784157"/>
                <a:gd name="connsiteY1194" fmla="*/ 480898 h 1690572"/>
                <a:gd name="connsiteX1195" fmla="*/ 2684145 w 2784157"/>
                <a:gd name="connsiteY1195" fmla="*/ 493280 h 1690572"/>
                <a:gd name="connsiteX1196" fmla="*/ 2667953 w 2784157"/>
                <a:gd name="connsiteY1196" fmla="*/ 493280 h 1690572"/>
                <a:gd name="connsiteX1197" fmla="*/ 2660333 w 2784157"/>
                <a:gd name="connsiteY1197" fmla="*/ 510425 h 1690572"/>
                <a:gd name="connsiteX1198" fmla="*/ 2658428 w 2784157"/>
                <a:gd name="connsiteY1198" fmla="*/ 515188 h 1690572"/>
                <a:gd name="connsiteX1199" fmla="*/ 2644140 w 2784157"/>
                <a:gd name="connsiteY1199" fmla="*/ 550430 h 1690572"/>
                <a:gd name="connsiteX1200" fmla="*/ 2640330 w 2784157"/>
                <a:gd name="connsiteY1200" fmla="*/ 558050 h 1690572"/>
                <a:gd name="connsiteX1201" fmla="*/ 2634615 w 2784157"/>
                <a:gd name="connsiteY1201" fmla="*/ 576148 h 1690572"/>
                <a:gd name="connsiteX1202" fmla="*/ 2630805 w 2784157"/>
                <a:gd name="connsiteY1202" fmla="*/ 585673 h 1690572"/>
                <a:gd name="connsiteX1203" fmla="*/ 2607945 w 2784157"/>
                <a:gd name="connsiteY1203" fmla="*/ 585673 h 1690572"/>
                <a:gd name="connsiteX1204" fmla="*/ 2576513 w 2784157"/>
                <a:gd name="connsiteY1204" fmla="*/ 586625 h 1690572"/>
                <a:gd name="connsiteX1205" fmla="*/ 2573655 w 2784157"/>
                <a:gd name="connsiteY1205" fmla="*/ 602818 h 1690572"/>
                <a:gd name="connsiteX1206" fmla="*/ 2573655 w 2784157"/>
                <a:gd name="connsiteY1206" fmla="*/ 625678 h 1690572"/>
                <a:gd name="connsiteX1207" fmla="*/ 2569845 w 2784157"/>
                <a:gd name="connsiteY1207" fmla="*/ 621868 h 1690572"/>
                <a:gd name="connsiteX1208" fmla="*/ 2547938 w 2784157"/>
                <a:gd name="connsiteY1208" fmla="*/ 618058 h 1690572"/>
                <a:gd name="connsiteX1209" fmla="*/ 2527935 w 2784157"/>
                <a:gd name="connsiteY1209" fmla="*/ 630440 h 1690572"/>
                <a:gd name="connsiteX1210" fmla="*/ 2537460 w 2784157"/>
                <a:gd name="connsiteY1210" fmla="*/ 730453 h 1690572"/>
                <a:gd name="connsiteX1211" fmla="*/ 2552700 w 2784157"/>
                <a:gd name="connsiteY1211" fmla="*/ 721880 h 1690572"/>
                <a:gd name="connsiteX1212" fmla="*/ 2565083 w 2784157"/>
                <a:gd name="connsiteY1212" fmla="*/ 729500 h 1690572"/>
                <a:gd name="connsiteX1213" fmla="*/ 2584133 w 2784157"/>
                <a:gd name="connsiteY1213" fmla="*/ 759980 h 1690572"/>
                <a:gd name="connsiteX1214" fmla="*/ 2581275 w 2784157"/>
                <a:gd name="connsiteY1214" fmla="*/ 767600 h 1690572"/>
                <a:gd name="connsiteX1215" fmla="*/ 2580323 w 2784157"/>
                <a:gd name="connsiteY1215" fmla="*/ 777125 h 1690572"/>
                <a:gd name="connsiteX1216" fmla="*/ 2586038 w 2784157"/>
                <a:gd name="connsiteY1216" fmla="*/ 773315 h 1690572"/>
                <a:gd name="connsiteX1217" fmla="*/ 2597468 w 2784157"/>
                <a:gd name="connsiteY1217" fmla="*/ 787603 h 1690572"/>
                <a:gd name="connsiteX1218" fmla="*/ 2609850 w 2784157"/>
                <a:gd name="connsiteY1218" fmla="*/ 827608 h 1690572"/>
                <a:gd name="connsiteX1219" fmla="*/ 2624138 w 2784157"/>
                <a:gd name="connsiteY1219" fmla="*/ 839038 h 1690572"/>
                <a:gd name="connsiteX1220" fmla="*/ 2627948 w 2784157"/>
                <a:gd name="connsiteY1220" fmla="*/ 820940 h 1690572"/>
                <a:gd name="connsiteX1221" fmla="*/ 2646045 w 2784157"/>
                <a:gd name="connsiteY1221" fmla="*/ 847610 h 1690572"/>
                <a:gd name="connsiteX1222" fmla="*/ 2655570 w 2784157"/>
                <a:gd name="connsiteY1222" fmla="*/ 863803 h 1690572"/>
                <a:gd name="connsiteX1223" fmla="*/ 2670810 w 2784157"/>
                <a:gd name="connsiteY1223" fmla="*/ 896188 h 1690572"/>
                <a:gd name="connsiteX1224" fmla="*/ 2691765 w 2784157"/>
                <a:gd name="connsiteY1224" fmla="*/ 964768 h 1690572"/>
                <a:gd name="connsiteX1225" fmla="*/ 2673668 w 2784157"/>
                <a:gd name="connsiteY1225" fmla="*/ 1054303 h 1690572"/>
                <a:gd name="connsiteX1226" fmla="*/ 2646045 w 2784157"/>
                <a:gd name="connsiteY1226" fmla="*/ 1081925 h 1690572"/>
                <a:gd name="connsiteX1227" fmla="*/ 2638425 w 2784157"/>
                <a:gd name="connsiteY1227" fmla="*/ 1095260 h 1690572"/>
                <a:gd name="connsiteX1228" fmla="*/ 2626043 w 2784157"/>
                <a:gd name="connsiteY1228" fmla="*/ 1204798 h 1690572"/>
                <a:gd name="connsiteX1229" fmla="*/ 2625090 w 2784157"/>
                <a:gd name="connsiteY1229" fmla="*/ 1250518 h 1690572"/>
                <a:gd name="connsiteX1230" fmla="*/ 2598420 w 2784157"/>
                <a:gd name="connsiteY1230" fmla="*/ 1300048 h 1690572"/>
                <a:gd name="connsiteX1231" fmla="*/ 2591753 w 2784157"/>
                <a:gd name="connsiteY1231" fmla="*/ 1304810 h 1690572"/>
                <a:gd name="connsiteX1232" fmla="*/ 2572703 w 2784157"/>
                <a:gd name="connsiteY1232" fmla="*/ 1308620 h 1690572"/>
                <a:gd name="connsiteX1233" fmla="*/ 2544128 w 2784157"/>
                <a:gd name="connsiteY1233" fmla="*/ 1315288 h 1690572"/>
                <a:gd name="connsiteX1234" fmla="*/ 2526030 w 2784157"/>
                <a:gd name="connsiteY1234" fmla="*/ 1314335 h 1690572"/>
                <a:gd name="connsiteX1235" fmla="*/ 2508885 w 2784157"/>
                <a:gd name="connsiteY1235" fmla="*/ 1317193 h 1690572"/>
                <a:gd name="connsiteX1236" fmla="*/ 2495550 w 2784157"/>
                <a:gd name="connsiteY1236" fmla="*/ 1312430 h 1690572"/>
                <a:gd name="connsiteX1237" fmla="*/ 2488883 w 2784157"/>
                <a:gd name="connsiteY1237" fmla="*/ 1318145 h 1690572"/>
                <a:gd name="connsiteX1238" fmla="*/ 2482215 w 2784157"/>
                <a:gd name="connsiteY1238" fmla="*/ 1331480 h 1690572"/>
                <a:gd name="connsiteX1239" fmla="*/ 2472690 w 2784157"/>
                <a:gd name="connsiteY1239" fmla="*/ 1346720 h 1690572"/>
                <a:gd name="connsiteX1240" fmla="*/ 2468880 w 2784157"/>
                <a:gd name="connsiteY1240" fmla="*/ 1330528 h 1690572"/>
                <a:gd name="connsiteX1241" fmla="*/ 2461260 w 2784157"/>
                <a:gd name="connsiteY1241" fmla="*/ 1352435 h 1690572"/>
                <a:gd name="connsiteX1242" fmla="*/ 2458403 w 2784157"/>
                <a:gd name="connsiteY1242" fmla="*/ 1351483 h 1690572"/>
                <a:gd name="connsiteX1243" fmla="*/ 2458403 w 2784157"/>
                <a:gd name="connsiteY1243" fmla="*/ 1336243 h 1690572"/>
                <a:gd name="connsiteX1244" fmla="*/ 2460308 w 2784157"/>
                <a:gd name="connsiteY1244" fmla="*/ 1311478 h 1690572"/>
                <a:gd name="connsiteX1245" fmla="*/ 2447925 w 2784157"/>
                <a:gd name="connsiteY1245" fmla="*/ 1286713 h 1690572"/>
                <a:gd name="connsiteX1246" fmla="*/ 2439353 w 2784157"/>
                <a:gd name="connsiteY1246" fmla="*/ 1330528 h 1690572"/>
                <a:gd name="connsiteX1247" fmla="*/ 2434590 w 2784157"/>
                <a:gd name="connsiteY1247" fmla="*/ 1344815 h 1690572"/>
                <a:gd name="connsiteX1248" fmla="*/ 2425065 w 2784157"/>
                <a:gd name="connsiteY1248" fmla="*/ 1342910 h 1690572"/>
                <a:gd name="connsiteX1249" fmla="*/ 2406015 w 2784157"/>
                <a:gd name="connsiteY1249" fmla="*/ 1341958 h 1690572"/>
                <a:gd name="connsiteX1250" fmla="*/ 2399348 w 2784157"/>
                <a:gd name="connsiteY1250" fmla="*/ 1359103 h 1690572"/>
                <a:gd name="connsiteX1251" fmla="*/ 2405063 w 2784157"/>
                <a:gd name="connsiteY1251" fmla="*/ 1374343 h 1690572"/>
                <a:gd name="connsiteX1252" fmla="*/ 2400300 w 2784157"/>
                <a:gd name="connsiteY1252" fmla="*/ 1397203 h 1690572"/>
                <a:gd name="connsiteX1253" fmla="*/ 2384108 w 2784157"/>
                <a:gd name="connsiteY1253" fmla="*/ 1419110 h 1690572"/>
                <a:gd name="connsiteX1254" fmla="*/ 2378393 w 2784157"/>
                <a:gd name="connsiteY1254" fmla="*/ 1430540 h 1690572"/>
                <a:gd name="connsiteX1255" fmla="*/ 2377440 w 2784157"/>
                <a:gd name="connsiteY1255" fmla="*/ 1419110 h 1690572"/>
                <a:gd name="connsiteX1256" fmla="*/ 2374583 w 2784157"/>
                <a:gd name="connsiteY1256" fmla="*/ 1377200 h 1690572"/>
                <a:gd name="connsiteX1257" fmla="*/ 2367915 w 2784157"/>
                <a:gd name="connsiteY1257" fmla="*/ 1366723 h 1690572"/>
                <a:gd name="connsiteX1258" fmla="*/ 2363153 w 2784157"/>
                <a:gd name="connsiteY1258" fmla="*/ 1351483 h 1690572"/>
                <a:gd name="connsiteX1259" fmla="*/ 2369820 w 2784157"/>
                <a:gd name="connsiteY1259" fmla="*/ 1335290 h 1690572"/>
                <a:gd name="connsiteX1260" fmla="*/ 2369820 w 2784157"/>
                <a:gd name="connsiteY1260" fmla="*/ 1319098 h 1690572"/>
                <a:gd name="connsiteX1261" fmla="*/ 2356485 w 2784157"/>
                <a:gd name="connsiteY1261" fmla="*/ 1279093 h 1690572"/>
                <a:gd name="connsiteX1262" fmla="*/ 2355533 w 2784157"/>
                <a:gd name="connsiteY1262" fmla="*/ 1266710 h 1690572"/>
                <a:gd name="connsiteX1263" fmla="*/ 2342198 w 2784157"/>
                <a:gd name="connsiteY1263" fmla="*/ 1248613 h 1690572"/>
                <a:gd name="connsiteX1264" fmla="*/ 2333625 w 2784157"/>
                <a:gd name="connsiteY1264" fmla="*/ 1259090 h 1690572"/>
                <a:gd name="connsiteX1265" fmla="*/ 2333625 w 2784157"/>
                <a:gd name="connsiteY1265" fmla="*/ 1298143 h 1690572"/>
                <a:gd name="connsiteX1266" fmla="*/ 2344103 w 2784157"/>
                <a:gd name="connsiteY1266" fmla="*/ 1333385 h 1690572"/>
                <a:gd name="connsiteX1267" fmla="*/ 2337435 w 2784157"/>
                <a:gd name="connsiteY1267" fmla="*/ 1365770 h 1690572"/>
                <a:gd name="connsiteX1268" fmla="*/ 2331720 w 2784157"/>
                <a:gd name="connsiteY1268" fmla="*/ 1389583 h 1690572"/>
                <a:gd name="connsiteX1269" fmla="*/ 2330768 w 2784157"/>
                <a:gd name="connsiteY1269" fmla="*/ 1405775 h 1690572"/>
                <a:gd name="connsiteX1270" fmla="*/ 2326958 w 2784157"/>
                <a:gd name="connsiteY1270" fmla="*/ 1414348 h 1690572"/>
                <a:gd name="connsiteX1271" fmla="*/ 2321243 w 2784157"/>
                <a:gd name="connsiteY1271" fmla="*/ 1405775 h 1690572"/>
                <a:gd name="connsiteX1272" fmla="*/ 2314575 w 2784157"/>
                <a:gd name="connsiteY1272" fmla="*/ 1349578 h 1690572"/>
                <a:gd name="connsiteX1273" fmla="*/ 2312670 w 2784157"/>
                <a:gd name="connsiteY1273" fmla="*/ 1303858 h 1690572"/>
                <a:gd name="connsiteX1274" fmla="*/ 2309813 w 2784157"/>
                <a:gd name="connsiteY1274" fmla="*/ 1292428 h 1690572"/>
                <a:gd name="connsiteX1275" fmla="*/ 2289810 w 2784157"/>
                <a:gd name="connsiteY1275" fmla="*/ 1264805 h 1690572"/>
                <a:gd name="connsiteX1276" fmla="*/ 2285048 w 2784157"/>
                <a:gd name="connsiteY1276" fmla="*/ 1278140 h 1690572"/>
                <a:gd name="connsiteX1277" fmla="*/ 2275523 w 2784157"/>
                <a:gd name="connsiteY1277" fmla="*/ 1283855 h 1690572"/>
                <a:gd name="connsiteX1278" fmla="*/ 2266950 w 2784157"/>
                <a:gd name="connsiteY1278" fmla="*/ 1277188 h 1690572"/>
                <a:gd name="connsiteX1279" fmla="*/ 2261235 w 2784157"/>
                <a:gd name="connsiteY1279" fmla="*/ 1264805 h 1690572"/>
                <a:gd name="connsiteX1280" fmla="*/ 2258378 w 2784157"/>
                <a:gd name="connsiteY1280" fmla="*/ 1237183 h 1690572"/>
                <a:gd name="connsiteX1281" fmla="*/ 2248853 w 2784157"/>
                <a:gd name="connsiteY1281" fmla="*/ 1227658 h 1690572"/>
                <a:gd name="connsiteX1282" fmla="*/ 2243138 w 2784157"/>
                <a:gd name="connsiteY1282" fmla="*/ 1219085 h 1690572"/>
                <a:gd name="connsiteX1283" fmla="*/ 2243138 w 2784157"/>
                <a:gd name="connsiteY1283" fmla="*/ 1183843 h 1690572"/>
                <a:gd name="connsiteX1284" fmla="*/ 2236470 w 2784157"/>
                <a:gd name="connsiteY1284" fmla="*/ 1164793 h 1690572"/>
                <a:gd name="connsiteX1285" fmla="*/ 2231708 w 2784157"/>
                <a:gd name="connsiteY1285" fmla="*/ 1156220 h 1690572"/>
                <a:gd name="connsiteX1286" fmla="*/ 2228850 w 2784157"/>
                <a:gd name="connsiteY1286" fmla="*/ 1126693 h 1690572"/>
                <a:gd name="connsiteX1287" fmla="*/ 2221230 w 2784157"/>
                <a:gd name="connsiteY1287" fmla="*/ 1129550 h 1690572"/>
                <a:gd name="connsiteX1288" fmla="*/ 2221230 w 2784157"/>
                <a:gd name="connsiteY1288" fmla="*/ 1150505 h 1690572"/>
                <a:gd name="connsiteX1289" fmla="*/ 2211705 w 2784157"/>
                <a:gd name="connsiteY1289" fmla="*/ 1210513 h 1690572"/>
                <a:gd name="connsiteX1290" fmla="*/ 2202180 w 2784157"/>
                <a:gd name="connsiteY1290" fmla="*/ 1226705 h 1690572"/>
                <a:gd name="connsiteX1291" fmla="*/ 2201228 w 2784157"/>
                <a:gd name="connsiteY1291" fmla="*/ 1202893 h 1690572"/>
                <a:gd name="connsiteX1292" fmla="*/ 2200275 w 2784157"/>
                <a:gd name="connsiteY1292" fmla="*/ 1166698 h 1690572"/>
                <a:gd name="connsiteX1293" fmla="*/ 2185988 w 2784157"/>
                <a:gd name="connsiteY1293" fmla="*/ 1172413 h 1690572"/>
                <a:gd name="connsiteX1294" fmla="*/ 2179320 w 2784157"/>
                <a:gd name="connsiteY1294" fmla="*/ 1180033 h 1690572"/>
                <a:gd name="connsiteX1295" fmla="*/ 2177415 w 2784157"/>
                <a:gd name="connsiteY1295" fmla="*/ 1176223 h 1690572"/>
                <a:gd name="connsiteX1296" fmla="*/ 2158365 w 2784157"/>
                <a:gd name="connsiteY1296" fmla="*/ 1140028 h 1690572"/>
                <a:gd name="connsiteX1297" fmla="*/ 2144078 w 2784157"/>
                <a:gd name="connsiteY1297" fmla="*/ 1149553 h 1690572"/>
                <a:gd name="connsiteX1298" fmla="*/ 2138363 w 2784157"/>
                <a:gd name="connsiteY1298" fmla="*/ 1203845 h 1690572"/>
                <a:gd name="connsiteX1299" fmla="*/ 2131695 w 2784157"/>
                <a:gd name="connsiteY1299" fmla="*/ 1216228 h 1690572"/>
                <a:gd name="connsiteX1300" fmla="*/ 2127885 w 2784157"/>
                <a:gd name="connsiteY1300" fmla="*/ 1199083 h 1690572"/>
                <a:gd name="connsiteX1301" fmla="*/ 2125980 w 2784157"/>
                <a:gd name="connsiteY1301" fmla="*/ 1165745 h 1690572"/>
                <a:gd name="connsiteX1302" fmla="*/ 2123123 w 2784157"/>
                <a:gd name="connsiteY1302" fmla="*/ 1158125 h 1690572"/>
                <a:gd name="connsiteX1303" fmla="*/ 2088833 w 2784157"/>
                <a:gd name="connsiteY1303" fmla="*/ 1145743 h 1690572"/>
                <a:gd name="connsiteX1304" fmla="*/ 2065973 w 2784157"/>
                <a:gd name="connsiteY1304" fmla="*/ 1148600 h 1690572"/>
                <a:gd name="connsiteX1305" fmla="*/ 2060258 w 2784157"/>
                <a:gd name="connsiteY1305" fmla="*/ 1144790 h 1690572"/>
                <a:gd name="connsiteX1306" fmla="*/ 2065973 w 2784157"/>
                <a:gd name="connsiteY1306" fmla="*/ 1141933 h 1690572"/>
                <a:gd name="connsiteX1307" fmla="*/ 2071688 w 2784157"/>
                <a:gd name="connsiteY1307" fmla="*/ 1135265 h 1690572"/>
                <a:gd name="connsiteX1308" fmla="*/ 2065020 w 2784157"/>
                <a:gd name="connsiteY1308" fmla="*/ 1122883 h 1690572"/>
                <a:gd name="connsiteX1309" fmla="*/ 2050733 w 2784157"/>
                <a:gd name="connsiteY1309" fmla="*/ 1126693 h 1690572"/>
                <a:gd name="connsiteX1310" fmla="*/ 2048828 w 2784157"/>
                <a:gd name="connsiteY1310" fmla="*/ 1146695 h 1690572"/>
                <a:gd name="connsiteX1311" fmla="*/ 2041208 w 2784157"/>
                <a:gd name="connsiteY1311" fmla="*/ 1152410 h 1690572"/>
                <a:gd name="connsiteX1312" fmla="*/ 2034540 w 2784157"/>
                <a:gd name="connsiteY1312" fmla="*/ 1144790 h 1690572"/>
                <a:gd name="connsiteX1313" fmla="*/ 2023110 w 2784157"/>
                <a:gd name="connsiteY1313" fmla="*/ 1127645 h 1690572"/>
                <a:gd name="connsiteX1314" fmla="*/ 1995488 w 2784157"/>
                <a:gd name="connsiteY1314" fmla="*/ 1121930 h 1690572"/>
                <a:gd name="connsiteX1315" fmla="*/ 2015490 w 2784157"/>
                <a:gd name="connsiteY1315" fmla="*/ 1113358 h 1690572"/>
                <a:gd name="connsiteX1316" fmla="*/ 2002155 w 2784157"/>
                <a:gd name="connsiteY1316" fmla="*/ 1105738 h 1690572"/>
                <a:gd name="connsiteX1317" fmla="*/ 1976438 w 2784157"/>
                <a:gd name="connsiteY1317" fmla="*/ 1118120 h 1690572"/>
                <a:gd name="connsiteX1318" fmla="*/ 1932623 w 2784157"/>
                <a:gd name="connsiteY1318" fmla="*/ 1114310 h 1690572"/>
                <a:gd name="connsiteX1319" fmla="*/ 1920240 w 2784157"/>
                <a:gd name="connsiteY1319" fmla="*/ 1112405 h 1690572"/>
                <a:gd name="connsiteX1320" fmla="*/ 1913573 w 2784157"/>
                <a:gd name="connsiteY1320" fmla="*/ 1120025 h 1690572"/>
                <a:gd name="connsiteX1321" fmla="*/ 1920240 w 2784157"/>
                <a:gd name="connsiteY1321" fmla="*/ 1126693 h 1690572"/>
                <a:gd name="connsiteX1322" fmla="*/ 1923098 w 2784157"/>
                <a:gd name="connsiteY1322" fmla="*/ 1129550 h 1690572"/>
                <a:gd name="connsiteX1323" fmla="*/ 1910715 w 2784157"/>
                <a:gd name="connsiteY1323" fmla="*/ 1135265 h 1690572"/>
                <a:gd name="connsiteX1324" fmla="*/ 1885950 w 2784157"/>
                <a:gd name="connsiteY1324" fmla="*/ 1127645 h 1690572"/>
                <a:gd name="connsiteX1325" fmla="*/ 1879283 w 2784157"/>
                <a:gd name="connsiteY1325" fmla="*/ 1133360 h 1690572"/>
                <a:gd name="connsiteX1326" fmla="*/ 1870710 w 2784157"/>
                <a:gd name="connsiteY1326" fmla="*/ 1141933 h 1690572"/>
                <a:gd name="connsiteX1327" fmla="*/ 1867853 w 2784157"/>
                <a:gd name="connsiteY1327" fmla="*/ 1123835 h 1690572"/>
                <a:gd name="connsiteX1328" fmla="*/ 1855470 w 2784157"/>
                <a:gd name="connsiteY1328" fmla="*/ 1110500 h 1690572"/>
                <a:gd name="connsiteX1329" fmla="*/ 1844993 w 2784157"/>
                <a:gd name="connsiteY1329" fmla="*/ 1108595 h 1690572"/>
                <a:gd name="connsiteX1330" fmla="*/ 1830705 w 2784157"/>
                <a:gd name="connsiteY1330" fmla="*/ 1106690 h 1690572"/>
                <a:gd name="connsiteX1331" fmla="*/ 1821180 w 2784157"/>
                <a:gd name="connsiteY1331" fmla="*/ 1115263 h 1690572"/>
                <a:gd name="connsiteX1332" fmla="*/ 1810703 w 2784157"/>
                <a:gd name="connsiteY1332" fmla="*/ 1129550 h 1690572"/>
                <a:gd name="connsiteX1333" fmla="*/ 1796415 w 2784157"/>
                <a:gd name="connsiteY1333" fmla="*/ 1130503 h 1690572"/>
                <a:gd name="connsiteX1334" fmla="*/ 1768793 w 2784157"/>
                <a:gd name="connsiteY1334" fmla="*/ 1125740 h 1690572"/>
                <a:gd name="connsiteX1335" fmla="*/ 1759268 w 2784157"/>
                <a:gd name="connsiteY1335" fmla="*/ 1129550 h 1690572"/>
                <a:gd name="connsiteX1336" fmla="*/ 1745933 w 2784157"/>
                <a:gd name="connsiteY1336" fmla="*/ 1131455 h 1690572"/>
                <a:gd name="connsiteX1337" fmla="*/ 1703070 w 2784157"/>
                <a:gd name="connsiteY1337" fmla="*/ 1114310 h 1690572"/>
                <a:gd name="connsiteX1338" fmla="*/ 1689735 w 2784157"/>
                <a:gd name="connsiteY1338" fmla="*/ 1122883 h 1690572"/>
                <a:gd name="connsiteX1339" fmla="*/ 1682115 w 2784157"/>
                <a:gd name="connsiteY1339" fmla="*/ 1130503 h 1690572"/>
                <a:gd name="connsiteX1340" fmla="*/ 1662113 w 2784157"/>
                <a:gd name="connsiteY1340" fmla="*/ 1127645 h 1690572"/>
                <a:gd name="connsiteX1341" fmla="*/ 1654493 w 2784157"/>
                <a:gd name="connsiteY1341" fmla="*/ 1126693 h 1690572"/>
                <a:gd name="connsiteX1342" fmla="*/ 1660208 w 2784157"/>
                <a:gd name="connsiteY1342" fmla="*/ 1140028 h 1690572"/>
                <a:gd name="connsiteX1343" fmla="*/ 1648778 w 2784157"/>
                <a:gd name="connsiteY1343" fmla="*/ 1139075 h 1690572"/>
                <a:gd name="connsiteX1344" fmla="*/ 1627823 w 2784157"/>
                <a:gd name="connsiteY1344" fmla="*/ 1110500 h 1690572"/>
                <a:gd name="connsiteX1345" fmla="*/ 1627823 w 2784157"/>
                <a:gd name="connsiteY1345" fmla="*/ 1106690 h 1690572"/>
                <a:gd name="connsiteX1346" fmla="*/ 1631633 w 2784157"/>
                <a:gd name="connsiteY1346" fmla="*/ 1096213 h 1690572"/>
                <a:gd name="connsiteX1347" fmla="*/ 1618298 w 2784157"/>
                <a:gd name="connsiteY1347" fmla="*/ 1092403 h 1690572"/>
                <a:gd name="connsiteX1348" fmla="*/ 1616393 w 2784157"/>
                <a:gd name="connsiteY1348" fmla="*/ 1104785 h 1690572"/>
                <a:gd name="connsiteX1349" fmla="*/ 1614488 w 2784157"/>
                <a:gd name="connsiteY1349" fmla="*/ 1126693 h 1690572"/>
                <a:gd name="connsiteX1350" fmla="*/ 1604010 w 2784157"/>
                <a:gd name="connsiteY1350" fmla="*/ 1132408 h 1690572"/>
                <a:gd name="connsiteX1351" fmla="*/ 1598295 w 2784157"/>
                <a:gd name="connsiteY1351" fmla="*/ 1140028 h 1690572"/>
                <a:gd name="connsiteX1352" fmla="*/ 1594485 w 2784157"/>
                <a:gd name="connsiteY1352" fmla="*/ 1147648 h 1690572"/>
                <a:gd name="connsiteX1353" fmla="*/ 1585913 w 2784157"/>
                <a:gd name="connsiteY1353" fmla="*/ 1140980 h 1690572"/>
                <a:gd name="connsiteX1354" fmla="*/ 1559243 w 2784157"/>
                <a:gd name="connsiteY1354" fmla="*/ 1111453 h 1690572"/>
                <a:gd name="connsiteX1355" fmla="*/ 1549718 w 2784157"/>
                <a:gd name="connsiteY1355" fmla="*/ 1100975 h 1690572"/>
                <a:gd name="connsiteX1356" fmla="*/ 1544003 w 2784157"/>
                <a:gd name="connsiteY1356" fmla="*/ 1095260 h 1690572"/>
                <a:gd name="connsiteX1357" fmla="*/ 1513523 w 2784157"/>
                <a:gd name="connsiteY1357" fmla="*/ 1093355 h 1690572"/>
                <a:gd name="connsiteX1358" fmla="*/ 1489710 w 2784157"/>
                <a:gd name="connsiteY1358" fmla="*/ 1091450 h 1690572"/>
                <a:gd name="connsiteX1359" fmla="*/ 1467803 w 2784157"/>
                <a:gd name="connsiteY1359" fmla="*/ 1093355 h 1690572"/>
                <a:gd name="connsiteX1360" fmla="*/ 1448753 w 2784157"/>
                <a:gd name="connsiteY1360" fmla="*/ 1090498 h 1690572"/>
                <a:gd name="connsiteX1361" fmla="*/ 1423988 w 2784157"/>
                <a:gd name="connsiteY1361" fmla="*/ 1086688 h 1690572"/>
                <a:gd name="connsiteX1362" fmla="*/ 1389698 w 2784157"/>
                <a:gd name="connsiteY1362" fmla="*/ 1087640 h 1690572"/>
                <a:gd name="connsiteX1363" fmla="*/ 1345883 w 2784157"/>
                <a:gd name="connsiteY1363" fmla="*/ 1079068 h 1690572"/>
                <a:gd name="connsiteX1364" fmla="*/ 1341120 w 2784157"/>
                <a:gd name="connsiteY1364" fmla="*/ 1076210 h 1690572"/>
                <a:gd name="connsiteX1365" fmla="*/ 1347788 w 2784157"/>
                <a:gd name="connsiteY1365" fmla="*/ 1068590 h 1690572"/>
                <a:gd name="connsiteX1366" fmla="*/ 1356360 w 2784157"/>
                <a:gd name="connsiteY1366" fmla="*/ 1063828 h 1690572"/>
                <a:gd name="connsiteX1367" fmla="*/ 1330643 w 2784157"/>
                <a:gd name="connsiteY1367" fmla="*/ 1067638 h 1690572"/>
                <a:gd name="connsiteX1368" fmla="*/ 1329690 w 2784157"/>
                <a:gd name="connsiteY1368" fmla="*/ 1058113 h 1690572"/>
                <a:gd name="connsiteX1369" fmla="*/ 1327785 w 2784157"/>
                <a:gd name="connsiteY1369" fmla="*/ 1050493 h 1690572"/>
                <a:gd name="connsiteX1370" fmla="*/ 1319213 w 2784157"/>
                <a:gd name="connsiteY1370" fmla="*/ 1032395 h 1690572"/>
                <a:gd name="connsiteX1371" fmla="*/ 1310640 w 2784157"/>
                <a:gd name="connsiteY1371" fmla="*/ 1025728 h 1690572"/>
                <a:gd name="connsiteX1372" fmla="*/ 1308735 w 2784157"/>
                <a:gd name="connsiteY1372" fmla="*/ 1033348 h 1690572"/>
                <a:gd name="connsiteX1373" fmla="*/ 1311593 w 2784157"/>
                <a:gd name="connsiteY1373" fmla="*/ 1041920 h 1690572"/>
                <a:gd name="connsiteX1374" fmla="*/ 1300163 w 2784157"/>
                <a:gd name="connsiteY1374" fmla="*/ 1037158 h 1690572"/>
                <a:gd name="connsiteX1375" fmla="*/ 1300163 w 2784157"/>
                <a:gd name="connsiteY1375" fmla="*/ 1035253 h 1690572"/>
                <a:gd name="connsiteX1376" fmla="*/ 1293495 w 2784157"/>
                <a:gd name="connsiteY1376" fmla="*/ 1039063 h 1690572"/>
                <a:gd name="connsiteX1377" fmla="*/ 1291590 w 2784157"/>
                <a:gd name="connsiteY1377" fmla="*/ 1021918 h 1690572"/>
                <a:gd name="connsiteX1378" fmla="*/ 1272540 w 2784157"/>
                <a:gd name="connsiteY1378" fmla="*/ 1024775 h 1690572"/>
                <a:gd name="connsiteX1379" fmla="*/ 1266825 w 2784157"/>
                <a:gd name="connsiteY1379" fmla="*/ 1016203 h 1690572"/>
                <a:gd name="connsiteX1380" fmla="*/ 1260158 w 2784157"/>
                <a:gd name="connsiteY1380" fmla="*/ 1020013 h 1690572"/>
                <a:gd name="connsiteX1381" fmla="*/ 1248728 w 2784157"/>
                <a:gd name="connsiteY1381" fmla="*/ 1021918 h 1690572"/>
                <a:gd name="connsiteX1382" fmla="*/ 1297305 w 2784157"/>
                <a:gd name="connsiteY1382" fmla="*/ 1071448 h 1690572"/>
                <a:gd name="connsiteX1383" fmla="*/ 1273493 w 2784157"/>
                <a:gd name="connsiteY1383" fmla="*/ 1079068 h 1690572"/>
                <a:gd name="connsiteX1384" fmla="*/ 1247775 w 2784157"/>
                <a:gd name="connsiteY1384" fmla="*/ 1070495 h 1690572"/>
                <a:gd name="connsiteX1385" fmla="*/ 1231583 w 2784157"/>
                <a:gd name="connsiteY1385" fmla="*/ 1065733 h 1690572"/>
                <a:gd name="connsiteX1386" fmla="*/ 1198245 w 2784157"/>
                <a:gd name="connsiteY1386" fmla="*/ 1060970 h 1690572"/>
                <a:gd name="connsiteX1387" fmla="*/ 1195388 w 2784157"/>
                <a:gd name="connsiteY1387" fmla="*/ 1060018 h 1690572"/>
                <a:gd name="connsiteX1388" fmla="*/ 1180148 w 2784157"/>
                <a:gd name="connsiteY1388" fmla="*/ 1039063 h 1690572"/>
                <a:gd name="connsiteX1389" fmla="*/ 1159193 w 2784157"/>
                <a:gd name="connsiteY1389" fmla="*/ 1024775 h 1690572"/>
                <a:gd name="connsiteX1390" fmla="*/ 1146810 w 2784157"/>
                <a:gd name="connsiteY1390" fmla="*/ 1020965 h 1690572"/>
                <a:gd name="connsiteX1391" fmla="*/ 1135380 w 2784157"/>
                <a:gd name="connsiteY1391" fmla="*/ 1020013 h 1690572"/>
                <a:gd name="connsiteX1392" fmla="*/ 1123950 w 2784157"/>
                <a:gd name="connsiteY1392" fmla="*/ 1021918 h 1690572"/>
                <a:gd name="connsiteX1393" fmla="*/ 1145858 w 2784157"/>
                <a:gd name="connsiteY1393" fmla="*/ 1029538 h 1690572"/>
                <a:gd name="connsiteX1394" fmla="*/ 1156335 w 2784157"/>
                <a:gd name="connsiteY1394" fmla="*/ 1034300 h 1690572"/>
                <a:gd name="connsiteX1395" fmla="*/ 1170623 w 2784157"/>
                <a:gd name="connsiteY1395" fmla="*/ 1044778 h 1690572"/>
                <a:gd name="connsiteX1396" fmla="*/ 1176338 w 2784157"/>
                <a:gd name="connsiteY1396" fmla="*/ 1050493 h 1690572"/>
                <a:gd name="connsiteX1397" fmla="*/ 1170623 w 2784157"/>
                <a:gd name="connsiteY1397" fmla="*/ 1053350 h 1690572"/>
                <a:gd name="connsiteX1398" fmla="*/ 1166813 w 2784157"/>
                <a:gd name="connsiteY1398" fmla="*/ 1051445 h 1690572"/>
                <a:gd name="connsiteX1399" fmla="*/ 1146810 w 2784157"/>
                <a:gd name="connsiteY1399" fmla="*/ 1051445 h 1690572"/>
                <a:gd name="connsiteX1400" fmla="*/ 1126808 w 2784157"/>
                <a:gd name="connsiteY1400" fmla="*/ 1031443 h 1690572"/>
                <a:gd name="connsiteX1401" fmla="*/ 1113473 w 2784157"/>
                <a:gd name="connsiteY1401" fmla="*/ 1017155 h 1690572"/>
                <a:gd name="connsiteX1402" fmla="*/ 1102995 w 2784157"/>
                <a:gd name="connsiteY1402" fmla="*/ 1006678 h 1690572"/>
                <a:gd name="connsiteX1403" fmla="*/ 1116330 w 2784157"/>
                <a:gd name="connsiteY1403" fmla="*/ 1000010 h 1690572"/>
                <a:gd name="connsiteX1404" fmla="*/ 1109663 w 2784157"/>
                <a:gd name="connsiteY1404" fmla="*/ 990485 h 1690572"/>
                <a:gd name="connsiteX1405" fmla="*/ 1090613 w 2784157"/>
                <a:gd name="connsiteY1405" fmla="*/ 992390 h 1690572"/>
                <a:gd name="connsiteX1406" fmla="*/ 1090613 w 2784157"/>
                <a:gd name="connsiteY1406" fmla="*/ 995248 h 1690572"/>
                <a:gd name="connsiteX1407" fmla="*/ 1098233 w 2784157"/>
                <a:gd name="connsiteY1407" fmla="*/ 1002868 h 1690572"/>
                <a:gd name="connsiteX1408" fmla="*/ 1101090 w 2784157"/>
                <a:gd name="connsiteY1408" fmla="*/ 1009535 h 1690572"/>
                <a:gd name="connsiteX1409" fmla="*/ 1096328 w 2784157"/>
                <a:gd name="connsiteY1409" fmla="*/ 1010488 h 1690572"/>
                <a:gd name="connsiteX1410" fmla="*/ 1090613 w 2784157"/>
                <a:gd name="connsiteY1410" fmla="*/ 1006678 h 1690572"/>
                <a:gd name="connsiteX1411" fmla="*/ 1068110 w 2784157"/>
                <a:gd name="connsiteY1411" fmla="*/ 990247 h 1690572"/>
                <a:gd name="connsiteX1412" fmla="*/ 1065535 w 2784157"/>
                <a:gd name="connsiteY1412" fmla="*/ 989534 h 1690572"/>
                <a:gd name="connsiteX1413" fmla="*/ 1060132 w 2784157"/>
                <a:gd name="connsiteY1413" fmla="*/ 989534 h 1690572"/>
                <a:gd name="connsiteX1414" fmla="*/ 1058063 w 2784157"/>
                <a:gd name="connsiteY1414" fmla="*/ 987465 h 1690572"/>
                <a:gd name="connsiteX1415" fmla="*/ 1044893 w 2784157"/>
                <a:gd name="connsiteY1415" fmla="*/ 983818 h 1690572"/>
                <a:gd name="connsiteX1416" fmla="*/ 1030605 w 2784157"/>
                <a:gd name="connsiteY1416" fmla="*/ 975245 h 1690572"/>
                <a:gd name="connsiteX1417" fmla="*/ 1035368 w 2784157"/>
                <a:gd name="connsiteY1417" fmla="*/ 986675 h 1690572"/>
                <a:gd name="connsiteX1418" fmla="*/ 1041083 w 2784157"/>
                <a:gd name="connsiteY1418" fmla="*/ 1000010 h 1690572"/>
                <a:gd name="connsiteX1419" fmla="*/ 1062990 w 2784157"/>
                <a:gd name="connsiteY1419" fmla="*/ 1016203 h 1690572"/>
                <a:gd name="connsiteX1420" fmla="*/ 1080135 w 2784157"/>
                <a:gd name="connsiteY1420" fmla="*/ 1023823 h 1690572"/>
                <a:gd name="connsiteX1421" fmla="*/ 1066800 w 2784157"/>
                <a:gd name="connsiteY1421" fmla="*/ 1027633 h 1690572"/>
                <a:gd name="connsiteX1422" fmla="*/ 1051560 w 2784157"/>
                <a:gd name="connsiteY1422" fmla="*/ 1024775 h 1690572"/>
                <a:gd name="connsiteX1423" fmla="*/ 1025843 w 2784157"/>
                <a:gd name="connsiteY1423" fmla="*/ 1023823 h 1690572"/>
                <a:gd name="connsiteX1424" fmla="*/ 1014413 w 2784157"/>
                <a:gd name="connsiteY1424" fmla="*/ 1020013 h 1690572"/>
                <a:gd name="connsiteX1425" fmla="*/ 1003935 w 2784157"/>
                <a:gd name="connsiteY1425" fmla="*/ 997153 h 1690572"/>
                <a:gd name="connsiteX1426" fmla="*/ 997268 w 2784157"/>
                <a:gd name="connsiteY1426" fmla="*/ 993343 h 1690572"/>
                <a:gd name="connsiteX1427" fmla="*/ 995363 w 2784157"/>
                <a:gd name="connsiteY1427" fmla="*/ 998105 h 1690572"/>
                <a:gd name="connsiteX1428" fmla="*/ 992505 w 2784157"/>
                <a:gd name="connsiteY1428" fmla="*/ 1004773 h 1690572"/>
                <a:gd name="connsiteX1429" fmla="*/ 986790 w 2784157"/>
                <a:gd name="connsiteY1429" fmla="*/ 1001915 h 1690572"/>
                <a:gd name="connsiteX1430" fmla="*/ 987743 w 2784157"/>
                <a:gd name="connsiteY1430" fmla="*/ 994295 h 1690572"/>
                <a:gd name="connsiteX1431" fmla="*/ 990600 w 2784157"/>
                <a:gd name="connsiteY1431" fmla="*/ 989533 h 1690572"/>
                <a:gd name="connsiteX1432" fmla="*/ 976313 w 2784157"/>
                <a:gd name="connsiteY1432" fmla="*/ 983818 h 1690572"/>
                <a:gd name="connsiteX1433" fmla="*/ 984885 w 2784157"/>
                <a:gd name="connsiteY1433" fmla="*/ 979055 h 1690572"/>
                <a:gd name="connsiteX1434" fmla="*/ 999173 w 2784157"/>
                <a:gd name="connsiteY1434" fmla="*/ 977150 h 1690572"/>
                <a:gd name="connsiteX1435" fmla="*/ 1007745 w 2784157"/>
                <a:gd name="connsiteY1435" fmla="*/ 979055 h 1690572"/>
                <a:gd name="connsiteX1436" fmla="*/ 1014209 w 2784157"/>
                <a:gd name="connsiteY1436" fmla="*/ 981640 h 1690572"/>
                <a:gd name="connsiteX1437" fmla="*/ 1014413 w 2784157"/>
                <a:gd name="connsiteY1437" fmla="*/ 982865 h 1690572"/>
                <a:gd name="connsiteX1438" fmla="*/ 1023938 w 2784157"/>
                <a:gd name="connsiteY1438" fmla="*/ 988580 h 1690572"/>
                <a:gd name="connsiteX1439" fmla="*/ 1021621 w 2784157"/>
                <a:gd name="connsiteY1439" fmla="*/ 977769 h 1690572"/>
                <a:gd name="connsiteX1440" fmla="*/ 1021080 w 2784157"/>
                <a:gd name="connsiteY1440" fmla="*/ 968578 h 1690572"/>
                <a:gd name="connsiteX1441" fmla="*/ 1012508 w 2784157"/>
                <a:gd name="connsiteY1441" fmla="*/ 951433 h 1690572"/>
                <a:gd name="connsiteX1442" fmla="*/ 1022033 w 2784157"/>
                <a:gd name="connsiteY1442" fmla="*/ 954290 h 1690572"/>
                <a:gd name="connsiteX1443" fmla="*/ 1031558 w 2784157"/>
                <a:gd name="connsiteY1443" fmla="*/ 948575 h 1690572"/>
                <a:gd name="connsiteX1444" fmla="*/ 1048703 w 2784157"/>
                <a:gd name="connsiteY1444" fmla="*/ 947623 h 1690572"/>
                <a:gd name="connsiteX1445" fmla="*/ 1058228 w 2784157"/>
                <a:gd name="connsiteY1445" fmla="*/ 951433 h 1690572"/>
                <a:gd name="connsiteX1446" fmla="*/ 1064895 w 2784157"/>
                <a:gd name="connsiteY1446" fmla="*/ 956195 h 1690572"/>
                <a:gd name="connsiteX1447" fmla="*/ 1062038 w 2784157"/>
                <a:gd name="connsiteY1447" fmla="*/ 961910 h 1690572"/>
                <a:gd name="connsiteX1448" fmla="*/ 1048703 w 2784157"/>
                <a:gd name="connsiteY1448" fmla="*/ 960958 h 1690572"/>
                <a:gd name="connsiteX1449" fmla="*/ 1068705 w 2784157"/>
                <a:gd name="connsiteY1449" fmla="*/ 968578 h 1690572"/>
                <a:gd name="connsiteX1450" fmla="*/ 1096328 w 2784157"/>
                <a:gd name="connsiteY1450" fmla="*/ 980008 h 1690572"/>
                <a:gd name="connsiteX1451" fmla="*/ 1105853 w 2784157"/>
                <a:gd name="connsiteY1451" fmla="*/ 983818 h 1690572"/>
                <a:gd name="connsiteX1452" fmla="*/ 1127760 w 2784157"/>
                <a:gd name="connsiteY1452" fmla="*/ 992390 h 1690572"/>
                <a:gd name="connsiteX1453" fmla="*/ 1135142 w 2784157"/>
                <a:gd name="connsiteY1453" fmla="*/ 994057 h 1690572"/>
                <a:gd name="connsiteX1454" fmla="*/ 1135301 w 2784157"/>
                <a:gd name="connsiteY1454" fmla="*/ 988477 h 1690572"/>
                <a:gd name="connsiteX1455" fmla="*/ 1136333 w 2784157"/>
                <a:gd name="connsiteY1455" fmla="*/ 988580 h 1690572"/>
                <a:gd name="connsiteX1456" fmla="*/ 1135592 w 2784157"/>
                <a:gd name="connsiteY1456" fmla="*/ 984876 h 1690572"/>
                <a:gd name="connsiteX1457" fmla="*/ 1136333 w 2784157"/>
                <a:gd name="connsiteY1457" fmla="*/ 981913 h 1690572"/>
                <a:gd name="connsiteX1458" fmla="*/ 1139190 w 2784157"/>
                <a:gd name="connsiteY1458" fmla="*/ 982865 h 1690572"/>
                <a:gd name="connsiteX1459" fmla="*/ 1164908 w 2784157"/>
                <a:gd name="connsiteY1459" fmla="*/ 998105 h 1690572"/>
                <a:gd name="connsiteX1460" fmla="*/ 1166813 w 2784157"/>
                <a:gd name="connsiteY1460" fmla="*/ 999058 h 1690572"/>
                <a:gd name="connsiteX1461" fmla="*/ 1169670 w 2784157"/>
                <a:gd name="connsiteY1461" fmla="*/ 1014298 h 1690572"/>
                <a:gd name="connsiteX1462" fmla="*/ 1189673 w 2784157"/>
                <a:gd name="connsiteY1462" fmla="*/ 1021918 h 1690572"/>
                <a:gd name="connsiteX1463" fmla="*/ 1201103 w 2784157"/>
                <a:gd name="connsiteY1463" fmla="*/ 1013345 h 1690572"/>
                <a:gd name="connsiteX1464" fmla="*/ 1172528 w 2784157"/>
                <a:gd name="connsiteY1464" fmla="*/ 988580 h 1690572"/>
                <a:gd name="connsiteX1465" fmla="*/ 1180148 w 2784157"/>
                <a:gd name="connsiteY1465" fmla="*/ 992390 h 1690572"/>
                <a:gd name="connsiteX1466" fmla="*/ 1187768 w 2784157"/>
                <a:gd name="connsiteY1466" fmla="*/ 989533 h 1690572"/>
                <a:gd name="connsiteX1467" fmla="*/ 1180148 w 2784157"/>
                <a:gd name="connsiteY1467" fmla="*/ 981913 h 1690572"/>
                <a:gd name="connsiteX1468" fmla="*/ 1168718 w 2784157"/>
                <a:gd name="connsiteY1468" fmla="*/ 977150 h 1690572"/>
                <a:gd name="connsiteX1469" fmla="*/ 1193483 w 2784157"/>
                <a:gd name="connsiteY1469" fmla="*/ 965720 h 1690572"/>
                <a:gd name="connsiteX1470" fmla="*/ 1203008 w 2784157"/>
                <a:gd name="connsiteY1470" fmla="*/ 965720 h 1690572"/>
                <a:gd name="connsiteX1471" fmla="*/ 1196340 w 2784157"/>
                <a:gd name="connsiteY1471" fmla="*/ 948575 h 1690572"/>
                <a:gd name="connsiteX1472" fmla="*/ 1181100 w 2784157"/>
                <a:gd name="connsiteY1472" fmla="*/ 922858 h 1690572"/>
                <a:gd name="connsiteX1473" fmla="*/ 1211580 w 2784157"/>
                <a:gd name="connsiteY1473" fmla="*/ 930478 h 1690572"/>
                <a:gd name="connsiteX1474" fmla="*/ 1218248 w 2784157"/>
                <a:gd name="connsiteY1474" fmla="*/ 944765 h 1690572"/>
                <a:gd name="connsiteX1475" fmla="*/ 1226820 w 2784157"/>
                <a:gd name="connsiteY1475" fmla="*/ 956195 h 1690572"/>
                <a:gd name="connsiteX1476" fmla="*/ 1232535 w 2784157"/>
                <a:gd name="connsiteY1476" fmla="*/ 947623 h 1690572"/>
                <a:gd name="connsiteX1477" fmla="*/ 1217295 w 2784157"/>
                <a:gd name="connsiteY1477" fmla="*/ 900950 h 1690572"/>
                <a:gd name="connsiteX1478" fmla="*/ 1188720 w 2784157"/>
                <a:gd name="connsiteY1478" fmla="*/ 904760 h 1690572"/>
                <a:gd name="connsiteX1479" fmla="*/ 1197293 w 2784157"/>
                <a:gd name="connsiteY1479" fmla="*/ 900950 h 1690572"/>
                <a:gd name="connsiteX1480" fmla="*/ 1169670 w 2784157"/>
                <a:gd name="connsiteY1480" fmla="*/ 886663 h 1690572"/>
                <a:gd name="connsiteX1481" fmla="*/ 1152525 w 2784157"/>
                <a:gd name="connsiteY1481" fmla="*/ 879995 h 1690572"/>
                <a:gd name="connsiteX1482" fmla="*/ 1146810 w 2784157"/>
                <a:gd name="connsiteY1482" fmla="*/ 878090 h 1690572"/>
                <a:gd name="connsiteX1483" fmla="*/ 1129665 w 2784157"/>
                <a:gd name="connsiteY1483" fmla="*/ 872375 h 1690572"/>
                <a:gd name="connsiteX1484" fmla="*/ 1123950 w 2784157"/>
                <a:gd name="connsiteY1484" fmla="*/ 878090 h 1690572"/>
                <a:gd name="connsiteX1485" fmla="*/ 1117283 w 2784157"/>
                <a:gd name="connsiteY1485" fmla="*/ 888568 h 1690572"/>
                <a:gd name="connsiteX1486" fmla="*/ 1115949 w 2784157"/>
                <a:gd name="connsiteY1486" fmla="*/ 890283 h 1690572"/>
                <a:gd name="connsiteX1487" fmla="*/ 1121092 w 2784157"/>
                <a:gd name="connsiteY1487" fmla="*/ 891426 h 1690572"/>
                <a:gd name="connsiteX1488" fmla="*/ 1143952 w 2784157"/>
                <a:gd name="connsiteY1488" fmla="*/ 916191 h 1690572"/>
                <a:gd name="connsiteX1489" fmla="*/ 1142999 w 2784157"/>
                <a:gd name="connsiteY1489" fmla="*/ 919048 h 1690572"/>
                <a:gd name="connsiteX1490" fmla="*/ 1112520 w 2784157"/>
                <a:gd name="connsiteY1490" fmla="*/ 914286 h 1690572"/>
                <a:gd name="connsiteX1491" fmla="*/ 1098232 w 2784157"/>
                <a:gd name="connsiteY1491" fmla="*/ 911428 h 1690572"/>
                <a:gd name="connsiteX1492" fmla="*/ 1075372 w 2784157"/>
                <a:gd name="connsiteY1492" fmla="*/ 899998 h 1690572"/>
                <a:gd name="connsiteX1493" fmla="*/ 1069657 w 2784157"/>
                <a:gd name="connsiteY1493" fmla="*/ 892378 h 1690572"/>
                <a:gd name="connsiteX1494" fmla="*/ 1083945 w 2784157"/>
                <a:gd name="connsiteY1494" fmla="*/ 891426 h 1690572"/>
                <a:gd name="connsiteX1495" fmla="*/ 1087646 w 2784157"/>
                <a:gd name="connsiteY1495" fmla="*/ 890316 h 1690572"/>
                <a:gd name="connsiteX1496" fmla="*/ 1086803 w 2784157"/>
                <a:gd name="connsiteY1496" fmla="*/ 886663 h 1690572"/>
                <a:gd name="connsiteX1497" fmla="*/ 1052513 w 2784157"/>
                <a:gd name="connsiteY1497" fmla="*/ 878090 h 1690572"/>
                <a:gd name="connsiteX1498" fmla="*/ 1047274 w 2784157"/>
                <a:gd name="connsiteY1498" fmla="*/ 881900 h 1690572"/>
                <a:gd name="connsiteX1499" fmla="*/ 1043269 w 2784157"/>
                <a:gd name="connsiteY1499" fmla="*/ 886998 h 1690572"/>
                <a:gd name="connsiteX1500" fmla="*/ 1045844 w 2784157"/>
                <a:gd name="connsiteY1500" fmla="*/ 885710 h 1690572"/>
                <a:gd name="connsiteX1501" fmla="*/ 1056322 w 2784157"/>
                <a:gd name="connsiteY1501" fmla="*/ 881900 h 1690572"/>
                <a:gd name="connsiteX1502" fmla="*/ 1062989 w 2784157"/>
                <a:gd name="connsiteY1502" fmla="*/ 895235 h 1690572"/>
                <a:gd name="connsiteX1503" fmla="*/ 1051559 w 2784157"/>
                <a:gd name="connsiteY1503" fmla="*/ 899045 h 1690572"/>
                <a:gd name="connsiteX1504" fmla="*/ 1042987 w 2784157"/>
                <a:gd name="connsiteY1504" fmla="*/ 895235 h 1690572"/>
                <a:gd name="connsiteX1505" fmla="*/ 1040129 w 2784157"/>
                <a:gd name="connsiteY1505" fmla="*/ 888568 h 1690572"/>
                <a:gd name="connsiteX1506" fmla="*/ 1041188 w 2784157"/>
                <a:gd name="connsiteY1506" fmla="*/ 888038 h 1690572"/>
                <a:gd name="connsiteX1507" fmla="*/ 1034415 w 2784157"/>
                <a:gd name="connsiteY1507" fmla="*/ 883805 h 1690572"/>
                <a:gd name="connsiteX1508" fmla="*/ 1029908 w 2784157"/>
                <a:gd name="connsiteY1508" fmla="*/ 881612 h 1690572"/>
                <a:gd name="connsiteX1509" fmla="*/ 1034415 w 2784157"/>
                <a:gd name="connsiteY1509" fmla="*/ 893331 h 1690572"/>
                <a:gd name="connsiteX1510" fmla="*/ 1026795 w 2784157"/>
                <a:gd name="connsiteY1510" fmla="*/ 888568 h 1690572"/>
                <a:gd name="connsiteX1511" fmla="*/ 1026195 w 2784157"/>
                <a:gd name="connsiteY1511" fmla="*/ 887893 h 1690572"/>
                <a:gd name="connsiteX1512" fmla="*/ 1026795 w 2784157"/>
                <a:gd name="connsiteY1512" fmla="*/ 889520 h 1690572"/>
                <a:gd name="connsiteX1513" fmla="*/ 1022985 w 2784157"/>
                <a:gd name="connsiteY1513" fmla="*/ 893330 h 1690572"/>
                <a:gd name="connsiteX1514" fmla="*/ 1019175 w 2784157"/>
                <a:gd name="connsiteY1514" fmla="*/ 887615 h 1690572"/>
                <a:gd name="connsiteX1515" fmla="*/ 1016318 w 2784157"/>
                <a:gd name="connsiteY1515" fmla="*/ 879043 h 1690572"/>
                <a:gd name="connsiteX1516" fmla="*/ 1006793 w 2784157"/>
                <a:gd name="connsiteY1516" fmla="*/ 896188 h 1690572"/>
                <a:gd name="connsiteX1517" fmla="*/ 1004888 w 2784157"/>
                <a:gd name="connsiteY1517" fmla="*/ 899045 h 1690572"/>
                <a:gd name="connsiteX1518" fmla="*/ 1002930 w 2784157"/>
                <a:gd name="connsiteY1518" fmla="*/ 903340 h 1690572"/>
                <a:gd name="connsiteX1519" fmla="*/ 1013460 w 2784157"/>
                <a:gd name="connsiteY1519" fmla="*/ 906665 h 1690572"/>
                <a:gd name="connsiteX1520" fmla="*/ 1013460 w 2784157"/>
                <a:gd name="connsiteY1520" fmla="*/ 910475 h 1690572"/>
                <a:gd name="connsiteX1521" fmla="*/ 995362 w 2784157"/>
                <a:gd name="connsiteY1521" fmla="*/ 903808 h 1690572"/>
                <a:gd name="connsiteX1522" fmla="*/ 995362 w 2784157"/>
                <a:gd name="connsiteY1522" fmla="*/ 902985 h 1690572"/>
                <a:gd name="connsiteX1523" fmla="*/ 992505 w 2784157"/>
                <a:gd name="connsiteY1523" fmla="*/ 900950 h 1690572"/>
                <a:gd name="connsiteX1524" fmla="*/ 991553 w 2784157"/>
                <a:gd name="connsiteY1524" fmla="*/ 888568 h 1690572"/>
                <a:gd name="connsiteX1525" fmla="*/ 978218 w 2784157"/>
                <a:gd name="connsiteY1525" fmla="*/ 888568 h 1690572"/>
                <a:gd name="connsiteX1526" fmla="*/ 979170 w 2784157"/>
                <a:gd name="connsiteY1526" fmla="*/ 895235 h 1690572"/>
                <a:gd name="connsiteX1527" fmla="*/ 976313 w 2784157"/>
                <a:gd name="connsiteY1527" fmla="*/ 902855 h 1690572"/>
                <a:gd name="connsiteX1528" fmla="*/ 951548 w 2784157"/>
                <a:gd name="connsiteY1528" fmla="*/ 891425 h 1690572"/>
                <a:gd name="connsiteX1529" fmla="*/ 936308 w 2784157"/>
                <a:gd name="connsiteY1529" fmla="*/ 863803 h 1690572"/>
                <a:gd name="connsiteX1530" fmla="*/ 932498 w 2784157"/>
                <a:gd name="connsiteY1530" fmla="*/ 859993 h 1690572"/>
                <a:gd name="connsiteX1531" fmla="*/ 932498 w 2784157"/>
                <a:gd name="connsiteY1531" fmla="*/ 864756 h 1690572"/>
                <a:gd name="connsiteX1532" fmla="*/ 923925 w 2784157"/>
                <a:gd name="connsiteY1532" fmla="*/ 858088 h 1690572"/>
                <a:gd name="connsiteX1533" fmla="*/ 926148 w 2784157"/>
                <a:gd name="connsiteY1533" fmla="*/ 853643 h 1690572"/>
                <a:gd name="connsiteX1534" fmla="*/ 922020 w 2784157"/>
                <a:gd name="connsiteY1534" fmla="*/ 849515 h 1690572"/>
                <a:gd name="connsiteX1535" fmla="*/ 913448 w 2784157"/>
                <a:gd name="connsiteY1535" fmla="*/ 844753 h 1690572"/>
                <a:gd name="connsiteX1536" fmla="*/ 914400 w 2784157"/>
                <a:gd name="connsiteY1536" fmla="*/ 861898 h 1690572"/>
                <a:gd name="connsiteX1537" fmla="*/ 905828 w 2784157"/>
                <a:gd name="connsiteY1537" fmla="*/ 862850 h 1690572"/>
                <a:gd name="connsiteX1538" fmla="*/ 914400 w 2784157"/>
                <a:gd name="connsiteY1538" fmla="*/ 874280 h 1690572"/>
                <a:gd name="connsiteX1539" fmla="*/ 906947 w 2784157"/>
                <a:gd name="connsiteY1539" fmla="*/ 884830 h 1690572"/>
                <a:gd name="connsiteX1540" fmla="*/ 908670 w 2784157"/>
                <a:gd name="connsiteY1540" fmla="*/ 886499 h 1690572"/>
                <a:gd name="connsiteX1541" fmla="*/ 924877 w 2784157"/>
                <a:gd name="connsiteY1541" fmla="*/ 910475 h 1690572"/>
                <a:gd name="connsiteX1542" fmla="*/ 930592 w 2784157"/>
                <a:gd name="connsiteY1542" fmla="*/ 924763 h 1690572"/>
                <a:gd name="connsiteX1543" fmla="*/ 936307 w 2784157"/>
                <a:gd name="connsiteY1543" fmla="*/ 942860 h 1690572"/>
                <a:gd name="connsiteX1544" fmla="*/ 920115 w 2784157"/>
                <a:gd name="connsiteY1544" fmla="*/ 956195 h 1690572"/>
                <a:gd name="connsiteX1545" fmla="*/ 895350 w 2784157"/>
                <a:gd name="connsiteY1545" fmla="*/ 941908 h 1690572"/>
                <a:gd name="connsiteX1546" fmla="*/ 882015 w 2784157"/>
                <a:gd name="connsiteY1546" fmla="*/ 940955 h 1690572"/>
                <a:gd name="connsiteX1547" fmla="*/ 891540 w 2784157"/>
                <a:gd name="connsiteY1547" fmla="*/ 957148 h 1690572"/>
                <a:gd name="connsiteX1548" fmla="*/ 897255 w 2784157"/>
                <a:gd name="connsiteY1548" fmla="*/ 960958 h 1690572"/>
                <a:gd name="connsiteX1549" fmla="*/ 898207 w 2784157"/>
                <a:gd name="connsiteY1549" fmla="*/ 964768 h 1690572"/>
                <a:gd name="connsiteX1550" fmla="*/ 889635 w 2784157"/>
                <a:gd name="connsiteY1550" fmla="*/ 963815 h 1690572"/>
                <a:gd name="connsiteX1551" fmla="*/ 882967 w 2784157"/>
                <a:gd name="connsiteY1551" fmla="*/ 966673 h 1690572"/>
                <a:gd name="connsiteX1552" fmla="*/ 873442 w 2784157"/>
                <a:gd name="connsiteY1552" fmla="*/ 947623 h 1690572"/>
                <a:gd name="connsiteX1553" fmla="*/ 863917 w 2784157"/>
                <a:gd name="connsiteY1553" fmla="*/ 934288 h 1690572"/>
                <a:gd name="connsiteX1554" fmla="*/ 873442 w 2784157"/>
                <a:gd name="connsiteY1554" fmla="*/ 934288 h 1690572"/>
                <a:gd name="connsiteX1555" fmla="*/ 879157 w 2784157"/>
                <a:gd name="connsiteY1555" fmla="*/ 929525 h 1690572"/>
                <a:gd name="connsiteX1556" fmla="*/ 885825 w 2784157"/>
                <a:gd name="connsiteY1556" fmla="*/ 922858 h 1690572"/>
                <a:gd name="connsiteX1557" fmla="*/ 910590 w 2784157"/>
                <a:gd name="connsiteY1557" fmla="*/ 929525 h 1690572"/>
                <a:gd name="connsiteX1558" fmla="*/ 914400 w 2784157"/>
                <a:gd name="connsiteY1558" fmla="*/ 933335 h 1690572"/>
                <a:gd name="connsiteX1559" fmla="*/ 932497 w 2784157"/>
                <a:gd name="connsiteY1559" fmla="*/ 946670 h 1690572"/>
                <a:gd name="connsiteX1560" fmla="*/ 923925 w 2784157"/>
                <a:gd name="connsiteY1560" fmla="*/ 930477 h 1690572"/>
                <a:gd name="connsiteX1561" fmla="*/ 902970 w 2784157"/>
                <a:gd name="connsiteY1561" fmla="*/ 918095 h 1690572"/>
                <a:gd name="connsiteX1562" fmla="*/ 893445 w 2784157"/>
                <a:gd name="connsiteY1562" fmla="*/ 916190 h 1690572"/>
                <a:gd name="connsiteX1563" fmla="*/ 868680 w 2784157"/>
                <a:gd name="connsiteY1563" fmla="*/ 907618 h 1690572"/>
                <a:gd name="connsiteX1564" fmla="*/ 869632 w 2784157"/>
                <a:gd name="connsiteY1564" fmla="*/ 891425 h 1690572"/>
                <a:gd name="connsiteX1565" fmla="*/ 902017 w 2784157"/>
                <a:gd name="connsiteY1565" fmla="*/ 907618 h 1690572"/>
                <a:gd name="connsiteX1566" fmla="*/ 897255 w 2784157"/>
                <a:gd name="connsiteY1566" fmla="*/ 904760 h 1690572"/>
                <a:gd name="connsiteX1567" fmla="*/ 893445 w 2784157"/>
                <a:gd name="connsiteY1567" fmla="*/ 899045 h 1690572"/>
                <a:gd name="connsiteX1568" fmla="*/ 896302 w 2784157"/>
                <a:gd name="connsiteY1568" fmla="*/ 896188 h 1690572"/>
                <a:gd name="connsiteX1569" fmla="*/ 904875 w 2784157"/>
                <a:gd name="connsiteY1569" fmla="*/ 893330 h 1690572"/>
                <a:gd name="connsiteX1570" fmla="*/ 889635 w 2784157"/>
                <a:gd name="connsiteY1570" fmla="*/ 887615 h 1690572"/>
                <a:gd name="connsiteX1571" fmla="*/ 888682 w 2784157"/>
                <a:gd name="connsiteY1571" fmla="*/ 884758 h 1690572"/>
                <a:gd name="connsiteX1572" fmla="*/ 897033 w 2784157"/>
                <a:gd name="connsiteY1572" fmla="*/ 882968 h 1690572"/>
                <a:gd name="connsiteX1573" fmla="*/ 892493 w 2784157"/>
                <a:gd name="connsiteY1573" fmla="*/ 881900 h 1690572"/>
                <a:gd name="connsiteX1574" fmla="*/ 893445 w 2784157"/>
                <a:gd name="connsiteY1574" fmla="*/ 878090 h 1690572"/>
                <a:gd name="connsiteX1575" fmla="*/ 882015 w 2784157"/>
                <a:gd name="connsiteY1575" fmla="*/ 871423 h 1690572"/>
                <a:gd name="connsiteX1576" fmla="*/ 857250 w 2784157"/>
                <a:gd name="connsiteY1576" fmla="*/ 862850 h 1690572"/>
                <a:gd name="connsiteX1577" fmla="*/ 847725 w 2784157"/>
                <a:gd name="connsiteY1577" fmla="*/ 849515 h 1690572"/>
                <a:gd name="connsiteX1578" fmla="*/ 831533 w 2784157"/>
                <a:gd name="connsiteY1578" fmla="*/ 840943 h 1690572"/>
                <a:gd name="connsiteX1579" fmla="*/ 821055 w 2784157"/>
                <a:gd name="connsiteY1579" fmla="*/ 837133 h 1690572"/>
                <a:gd name="connsiteX1580" fmla="*/ 813435 w 2784157"/>
                <a:gd name="connsiteY1580" fmla="*/ 841895 h 1690572"/>
                <a:gd name="connsiteX1581" fmla="*/ 825818 w 2784157"/>
                <a:gd name="connsiteY1581" fmla="*/ 851420 h 1690572"/>
                <a:gd name="connsiteX1582" fmla="*/ 833438 w 2784157"/>
                <a:gd name="connsiteY1582" fmla="*/ 853325 h 1690572"/>
                <a:gd name="connsiteX1583" fmla="*/ 839153 w 2784157"/>
                <a:gd name="connsiteY1583" fmla="*/ 855230 h 1690572"/>
                <a:gd name="connsiteX1584" fmla="*/ 843915 w 2784157"/>
                <a:gd name="connsiteY1584" fmla="*/ 857135 h 1690572"/>
                <a:gd name="connsiteX1585" fmla="*/ 843915 w 2784157"/>
                <a:gd name="connsiteY1585" fmla="*/ 862850 h 1690572"/>
                <a:gd name="connsiteX1586" fmla="*/ 852488 w 2784157"/>
                <a:gd name="connsiteY1586" fmla="*/ 869518 h 1690572"/>
                <a:gd name="connsiteX1587" fmla="*/ 839153 w 2784157"/>
                <a:gd name="connsiteY1587" fmla="*/ 871423 h 1690572"/>
                <a:gd name="connsiteX1588" fmla="*/ 831533 w 2784157"/>
                <a:gd name="connsiteY1588" fmla="*/ 863803 h 1690572"/>
                <a:gd name="connsiteX1589" fmla="*/ 825818 w 2784157"/>
                <a:gd name="connsiteY1589" fmla="*/ 857135 h 1690572"/>
                <a:gd name="connsiteX1590" fmla="*/ 810578 w 2784157"/>
                <a:gd name="connsiteY1590" fmla="*/ 858088 h 1690572"/>
                <a:gd name="connsiteX1591" fmla="*/ 808673 w 2784157"/>
                <a:gd name="connsiteY1591" fmla="*/ 858088 h 1690572"/>
                <a:gd name="connsiteX1592" fmla="*/ 773430 w 2784157"/>
                <a:gd name="connsiteY1592" fmla="*/ 845705 h 1690572"/>
                <a:gd name="connsiteX1593" fmla="*/ 785813 w 2784157"/>
                <a:gd name="connsiteY1593" fmla="*/ 842848 h 1690572"/>
                <a:gd name="connsiteX1594" fmla="*/ 806768 w 2784157"/>
                <a:gd name="connsiteY1594" fmla="*/ 845705 h 1690572"/>
                <a:gd name="connsiteX1595" fmla="*/ 772478 w 2784157"/>
                <a:gd name="connsiteY1595" fmla="*/ 820940 h 1690572"/>
                <a:gd name="connsiteX1596" fmla="*/ 757238 w 2784157"/>
                <a:gd name="connsiteY1596" fmla="*/ 819247 h 1690572"/>
                <a:gd name="connsiteX1597" fmla="*/ 757238 w 2784157"/>
                <a:gd name="connsiteY1597" fmla="*/ 820941 h 1690572"/>
                <a:gd name="connsiteX1598" fmla="*/ 752475 w 2784157"/>
                <a:gd name="connsiteY1598" fmla="*/ 820941 h 1690572"/>
                <a:gd name="connsiteX1599" fmla="*/ 748903 w 2784157"/>
                <a:gd name="connsiteY1599" fmla="*/ 826655 h 1690572"/>
                <a:gd name="connsiteX1600" fmla="*/ 741045 w 2784157"/>
                <a:gd name="connsiteY1600" fmla="*/ 823798 h 1690572"/>
                <a:gd name="connsiteX1601" fmla="*/ 710565 w 2784157"/>
                <a:gd name="connsiteY1601" fmla="*/ 814273 h 1690572"/>
                <a:gd name="connsiteX1602" fmla="*/ 704850 w 2784157"/>
                <a:gd name="connsiteY1602" fmla="*/ 812368 h 1690572"/>
                <a:gd name="connsiteX1603" fmla="*/ 697943 w 2784157"/>
                <a:gd name="connsiteY1603" fmla="*/ 809397 h 1690572"/>
                <a:gd name="connsiteX1604" fmla="*/ 695683 w 2784157"/>
                <a:gd name="connsiteY1604" fmla="*/ 809035 h 1690572"/>
                <a:gd name="connsiteX1605" fmla="*/ 692846 w 2784157"/>
                <a:gd name="connsiteY1605" fmla="*/ 808082 h 1690572"/>
                <a:gd name="connsiteX1606" fmla="*/ 685800 w 2784157"/>
                <a:gd name="connsiteY1606" fmla="*/ 808558 h 1690572"/>
                <a:gd name="connsiteX1607" fmla="*/ 681990 w 2784157"/>
                <a:gd name="connsiteY1607" fmla="*/ 807605 h 1690572"/>
                <a:gd name="connsiteX1608" fmla="*/ 666750 w 2784157"/>
                <a:gd name="connsiteY1608" fmla="*/ 806654 h 1690572"/>
                <a:gd name="connsiteX1609" fmla="*/ 653415 w 2784157"/>
                <a:gd name="connsiteY1609" fmla="*/ 801890 h 1690572"/>
                <a:gd name="connsiteX1610" fmla="*/ 656920 w 2784157"/>
                <a:gd name="connsiteY1610" fmla="*/ 800138 h 1690572"/>
                <a:gd name="connsiteX1611" fmla="*/ 655201 w 2784157"/>
                <a:gd name="connsiteY1611" fmla="*/ 799867 h 1690572"/>
                <a:gd name="connsiteX1612" fmla="*/ 629602 w 2784157"/>
                <a:gd name="connsiteY1612" fmla="*/ 792366 h 1690572"/>
                <a:gd name="connsiteX1613" fmla="*/ 628650 w 2784157"/>
                <a:gd name="connsiteY1613" fmla="*/ 789508 h 1690572"/>
                <a:gd name="connsiteX1614" fmla="*/ 638175 w 2784157"/>
                <a:gd name="connsiteY1614" fmla="*/ 788556 h 1690572"/>
                <a:gd name="connsiteX1615" fmla="*/ 641947 w 2784157"/>
                <a:gd name="connsiteY1615" fmla="*/ 789411 h 1690572"/>
                <a:gd name="connsiteX1616" fmla="*/ 638269 w 2784157"/>
                <a:gd name="connsiteY1616" fmla="*/ 780217 h 1690572"/>
                <a:gd name="connsiteX1617" fmla="*/ 626387 w 2784157"/>
                <a:gd name="connsiteY1617" fmla="*/ 777126 h 1690572"/>
                <a:gd name="connsiteX1618" fmla="*/ 612457 w 2784157"/>
                <a:gd name="connsiteY1618" fmla="*/ 770459 h 1690572"/>
                <a:gd name="connsiteX1619" fmla="*/ 578167 w 2784157"/>
                <a:gd name="connsiteY1619" fmla="*/ 750456 h 1690572"/>
                <a:gd name="connsiteX1620" fmla="*/ 580072 w 2784157"/>
                <a:gd name="connsiteY1620" fmla="*/ 746646 h 1690572"/>
                <a:gd name="connsiteX1621" fmla="*/ 601980 w 2784157"/>
                <a:gd name="connsiteY1621" fmla="*/ 746646 h 1690572"/>
                <a:gd name="connsiteX1622" fmla="*/ 619124 w 2784157"/>
                <a:gd name="connsiteY1622" fmla="*/ 754266 h 1690572"/>
                <a:gd name="connsiteX1623" fmla="*/ 626745 w 2784157"/>
                <a:gd name="connsiteY1623" fmla="*/ 755219 h 1690572"/>
                <a:gd name="connsiteX1624" fmla="*/ 629602 w 2784157"/>
                <a:gd name="connsiteY1624" fmla="*/ 753313 h 1690572"/>
                <a:gd name="connsiteX1625" fmla="*/ 633412 w 2784157"/>
                <a:gd name="connsiteY1625" fmla="*/ 758076 h 1690572"/>
                <a:gd name="connsiteX1626" fmla="*/ 624839 w 2784157"/>
                <a:gd name="connsiteY1626" fmla="*/ 764744 h 1690572"/>
                <a:gd name="connsiteX1627" fmla="*/ 627697 w 2784157"/>
                <a:gd name="connsiteY1627" fmla="*/ 769506 h 1690572"/>
                <a:gd name="connsiteX1628" fmla="*/ 640477 w 2784157"/>
                <a:gd name="connsiteY1628" fmla="*/ 776272 h 1690572"/>
                <a:gd name="connsiteX1629" fmla="*/ 643890 w 2784157"/>
                <a:gd name="connsiteY1629" fmla="*/ 777125 h 1690572"/>
                <a:gd name="connsiteX1630" fmla="*/ 666750 w 2784157"/>
                <a:gd name="connsiteY1630" fmla="*/ 781888 h 1690572"/>
                <a:gd name="connsiteX1631" fmla="*/ 670560 w 2784157"/>
                <a:gd name="connsiteY1631" fmla="*/ 782840 h 1690572"/>
                <a:gd name="connsiteX1632" fmla="*/ 712470 w 2784157"/>
                <a:gd name="connsiteY1632" fmla="*/ 793318 h 1690572"/>
                <a:gd name="connsiteX1633" fmla="*/ 726758 w 2784157"/>
                <a:gd name="connsiteY1633" fmla="*/ 795223 h 1690572"/>
                <a:gd name="connsiteX1634" fmla="*/ 732473 w 2784157"/>
                <a:gd name="connsiteY1634" fmla="*/ 794270 h 1690572"/>
                <a:gd name="connsiteX1635" fmla="*/ 726758 w 2784157"/>
                <a:gd name="connsiteY1635" fmla="*/ 786650 h 1690572"/>
                <a:gd name="connsiteX1636" fmla="*/ 711517 w 2784157"/>
                <a:gd name="connsiteY1636" fmla="*/ 781888 h 1690572"/>
                <a:gd name="connsiteX1637" fmla="*/ 681038 w 2784157"/>
                <a:gd name="connsiteY1637" fmla="*/ 776173 h 1690572"/>
                <a:gd name="connsiteX1638" fmla="*/ 674370 w 2784157"/>
                <a:gd name="connsiteY1638" fmla="*/ 772363 h 1690572"/>
                <a:gd name="connsiteX1639" fmla="*/ 687705 w 2784157"/>
                <a:gd name="connsiteY1639" fmla="*/ 770458 h 1690572"/>
                <a:gd name="connsiteX1640" fmla="*/ 687705 w 2784157"/>
                <a:gd name="connsiteY1640" fmla="*/ 768553 h 1690572"/>
                <a:gd name="connsiteX1641" fmla="*/ 665798 w 2784157"/>
                <a:gd name="connsiteY1641" fmla="*/ 757123 h 1690572"/>
                <a:gd name="connsiteX1642" fmla="*/ 660083 w 2784157"/>
                <a:gd name="connsiteY1642" fmla="*/ 753313 h 1690572"/>
                <a:gd name="connsiteX1643" fmla="*/ 660083 w 2784157"/>
                <a:gd name="connsiteY1643" fmla="*/ 749503 h 1690572"/>
                <a:gd name="connsiteX1644" fmla="*/ 665798 w 2784157"/>
                <a:gd name="connsiteY1644" fmla="*/ 751408 h 1690572"/>
                <a:gd name="connsiteX1645" fmla="*/ 690563 w 2784157"/>
                <a:gd name="connsiteY1645" fmla="*/ 758075 h 1690572"/>
                <a:gd name="connsiteX1646" fmla="*/ 700088 w 2784157"/>
                <a:gd name="connsiteY1646" fmla="*/ 762838 h 1690572"/>
                <a:gd name="connsiteX1647" fmla="*/ 705803 w 2784157"/>
                <a:gd name="connsiteY1647" fmla="*/ 765695 h 1690572"/>
                <a:gd name="connsiteX1648" fmla="*/ 723900 w 2784157"/>
                <a:gd name="connsiteY1648" fmla="*/ 758075 h 1690572"/>
                <a:gd name="connsiteX1649" fmla="*/ 729615 w 2784157"/>
                <a:gd name="connsiteY1649" fmla="*/ 773315 h 1690572"/>
                <a:gd name="connsiteX1650" fmla="*/ 734378 w 2784157"/>
                <a:gd name="connsiteY1650" fmla="*/ 779030 h 1690572"/>
                <a:gd name="connsiteX1651" fmla="*/ 734378 w 2784157"/>
                <a:gd name="connsiteY1651" fmla="*/ 773315 h 1690572"/>
                <a:gd name="connsiteX1652" fmla="*/ 738188 w 2784157"/>
                <a:gd name="connsiteY1652" fmla="*/ 768553 h 1690572"/>
                <a:gd name="connsiteX1653" fmla="*/ 753367 w 2784157"/>
                <a:gd name="connsiteY1653" fmla="*/ 773172 h 1690572"/>
                <a:gd name="connsiteX1654" fmla="*/ 752475 w 2784157"/>
                <a:gd name="connsiteY1654" fmla="*/ 778078 h 1690572"/>
                <a:gd name="connsiteX1655" fmla="*/ 761048 w 2784157"/>
                <a:gd name="connsiteY1655" fmla="*/ 784745 h 1690572"/>
                <a:gd name="connsiteX1656" fmla="*/ 801053 w 2784157"/>
                <a:gd name="connsiteY1656" fmla="*/ 788555 h 1690572"/>
                <a:gd name="connsiteX1657" fmla="*/ 817245 w 2784157"/>
                <a:gd name="connsiteY1657" fmla="*/ 779030 h 1690572"/>
                <a:gd name="connsiteX1658" fmla="*/ 787718 w 2784157"/>
                <a:gd name="connsiteY1658" fmla="*/ 771410 h 1690572"/>
                <a:gd name="connsiteX1659" fmla="*/ 786765 w 2784157"/>
                <a:gd name="connsiteY1659" fmla="*/ 768553 h 1690572"/>
                <a:gd name="connsiteX1660" fmla="*/ 812483 w 2784157"/>
                <a:gd name="connsiteY1660" fmla="*/ 770458 h 1690572"/>
                <a:gd name="connsiteX1661" fmla="*/ 802958 w 2784157"/>
                <a:gd name="connsiteY1661" fmla="*/ 765695 h 1690572"/>
                <a:gd name="connsiteX1662" fmla="*/ 795338 w 2784157"/>
                <a:gd name="connsiteY1662" fmla="*/ 759980 h 1690572"/>
                <a:gd name="connsiteX1663" fmla="*/ 795338 w 2784157"/>
                <a:gd name="connsiteY1663" fmla="*/ 761885 h 1690572"/>
                <a:gd name="connsiteX1664" fmla="*/ 777461 w 2784157"/>
                <a:gd name="connsiteY1664" fmla="*/ 764120 h 1690572"/>
                <a:gd name="connsiteX1665" fmla="*/ 776288 w 2784157"/>
                <a:gd name="connsiteY1665" fmla="*/ 762361 h 1690572"/>
                <a:gd name="connsiteX1666" fmla="*/ 771525 w 2784157"/>
                <a:gd name="connsiteY1666" fmla="*/ 763790 h 1690572"/>
                <a:gd name="connsiteX1667" fmla="*/ 760095 w 2784157"/>
                <a:gd name="connsiteY1667" fmla="*/ 760933 h 1690572"/>
                <a:gd name="connsiteX1668" fmla="*/ 733425 w 2784157"/>
                <a:gd name="connsiteY1668" fmla="*/ 750455 h 1690572"/>
                <a:gd name="connsiteX1669" fmla="*/ 721995 w 2784157"/>
                <a:gd name="connsiteY1669" fmla="*/ 748550 h 1690572"/>
                <a:gd name="connsiteX1670" fmla="*/ 696278 w 2784157"/>
                <a:gd name="connsiteY1670" fmla="*/ 743788 h 1690572"/>
                <a:gd name="connsiteX1671" fmla="*/ 681038 w 2784157"/>
                <a:gd name="connsiteY1671" fmla="*/ 740930 h 1690572"/>
                <a:gd name="connsiteX1672" fmla="*/ 663961 w 2784157"/>
                <a:gd name="connsiteY1672" fmla="*/ 734639 h 1690572"/>
                <a:gd name="connsiteX1673" fmla="*/ 663892 w 2784157"/>
                <a:gd name="connsiteY1673" fmla="*/ 737121 h 1690572"/>
                <a:gd name="connsiteX1674" fmla="*/ 655319 w 2784157"/>
                <a:gd name="connsiteY1674" fmla="*/ 739025 h 1690572"/>
                <a:gd name="connsiteX1675" fmla="*/ 649604 w 2784157"/>
                <a:gd name="connsiteY1675" fmla="*/ 722833 h 1690572"/>
                <a:gd name="connsiteX1676" fmla="*/ 661987 w 2784157"/>
                <a:gd name="connsiteY1676" fmla="*/ 728548 h 1690572"/>
                <a:gd name="connsiteX1677" fmla="*/ 664011 w 2784157"/>
                <a:gd name="connsiteY1677" fmla="*/ 732834 h 1690572"/>
                <a:gd name="connsiteX1678" fmla="*/ 663969 w 2784157"/>
                <a:gd name="connsiteY1678" fmla="*/ 734339 h 1690572"/>
                <a:gd name="connsiteX1679" fmla="*/ 688658 w 2784157"/>
                <a:gd name="connsiteY1679" fmla="*/ 736168 h 1690572"/>
                <a:gd name="connsiteX1680" fmla="*/ 696278 w 2784157"/>
                <a:gd name="connsiteY1680" fmla="*/ 736168 h 1690572"/>
                <a:gd name="connsiteX1681" fmla="*/ 698183 w 2784157"/>
                <a:gd name="connsiteY1681" fmla="*/ 730453 h 1690572"/>
                <a:gd name="connsiteX1682" fmla="*/ 692467 w 2784157"/>
                <a:gd name="connsiteY1682" fmla="*/ 724738 h 1690572"/>
                <a:gd name="connsiteX1683" fmla="*/ 667703 w 2784157"/>
                <a:gd name="connsiteY1683" fmla="*/ 717118 h 1690572"/>
                <a:gd name="connsiteX1684" fmla="*/ 678180 w 2784157"/>
                <a:gd name="connsiteY1684" fmla="*/ 711403 h 1690572"/>
                <a:gd name="connsiteX1685" fmla="*/ 660083 w 2784157"/>
                <a:gd name="connsiteY1685" fmla="*/ 699020 h 1690572"/>
                <a:gd name="connsiteX1686" fmla="*/ 672465 w 2784157"/>
                <a:gd name="connsiteY1686" fmla="*/ 697115 h 1690572"/>
                <a:gd name="connsiteX1687" fmla="*/ 676275 w 2784157"/>
                <a:gd name="connsiteY1687" fmla="*/ 694258 h 1690572"/>
                <a:gd name="connsiteX1688" fmla="*/ 631508 w 2784157"/>
                <a:gd name="connsiteY1688" fmla="*/ 679018 h 1690572"/>
                <a:gd name="connsiteX1689" fmla="*/ 645795 w 2784157"/>
                <a:gd name="connsiteY1689" fmla="*/ 683780 h 1690572"/>
                <a:gd name="connsiteX1690" fmla="*/ 647700 w 2784157"/>
                <a:gd name="connsiteY1690" fmla="*/ 696163 h 1690572"/>
                <a:gd name="connsiteX1691" fmla="*/ 646748 w 2784157"/>
                <a:gd name="connsiteY1691" fmla="*/ 707593 h 1690572"/>
                <a:gd name="connsiteX1692" fmla="*/ 638175 w 2784157"/>
                <a:gd name="connsiteY1692" fmla="*/ 708545 h 1690572"/>
                <a:gd name="connsiteX1693" fmla="*/ 632460 w 2784157"/>
                <a:gd name="connsiteY1693" fmla="*/ 699020 h 1690572"/>
                <a:gd name="connsiteX1694" fmla="*/ 625792 w 2784157"/>
                <a:gd name="connsiteY1694" fmla="*/ 695210 h 1690572"/>
                <a:gd name="connsiteX1695" fmla="*/ 624840 w 2784157"/>
                <a:gd name="connsiteY1695" fmla="*/ 692353 h 1690572"/>
                <a:gd name="connsiteX1696" fmla="*/ 634365 w 2784157"/>
                <a:gd name="connsiteY1696" fmla="*/ 693305 h 1690572"/>
                <a:gd name="connsiteX1697" fmla="*/ 639128 w 2784157"/>
                <a:gd name="connsiteY1697" fmla="*/ 691400 h 1690572"/>
                <a:gd name="connsiteX1698" fmla="*/ 634365 w 2784157"/>
                <a:gd name="connsiteY1698" fmla="*/ 686638 h 1690572"/>
                <a:gd name="connsiteX1699" fmla="*/ 621030 w 2784157"/>
                <a:gd name="connsiteY1699" fmla="*/ 684733 h 1690572"/>
                <a:gd name="connsiteX1700" fmla="*/ 619585 w 2784157"/>
                <a:gd name="connsiteY1700" fmla="*/ 687046 h 1690572"/>
                <a:gd name="connsiteX1701" fmla="*/ 629602 w 2784157"/>
                <a:gd name="connsiteY1701" fmla="*/ 691401 h 1690572"/>
                <a:gd name="connsiteX1702" fmla="*/ 616798 w 2784157"/>
                <a:gd name="connsiteY1702" fmla="*/ 691504 h 1690572"/>
                <a:gd name="connsiteX1703" fmla="*/ 616267 w 2784157"/>
                <a:gd name="connsiteY1703" fmla="*/ 692353 h 1690572"/>
                <a:gd name="connsiteX1704" fmla="*/ 619125 w 2784157"/>
                <a:gd name="connsiteY1704" fmla="*/ 696163 h 1690572"/>
                <a:gd name="connsiteX1705" fmla="*/ 602933 w 2784157"/>
                <a:gd name="connsiteY1705" fmla="*/ 692353 h 1690572"/>
                <a:gd name="connsiteX1706" fmla="*/ 602268 w 2784157"/>
                <a:gd name="connsiteY1706" fmla="*/ 690357 h 1690572"/>
                <a:gd name="connsiteX1707" fmla="*/ 581739 w 2784157"/>
                <a:gd name="connsiteY1707" fmla="*/ 687591 h 1690572"/>
                <a:gd name="connsiteX1708" fmla="*/ 535304 w 2784157"/>
                <a:gd name="connsiteY1708" fmla="*/ 675208 h 1690572"/>
                <a:gd name="connsiteX1709" fmla="*/ 532447 w 2784157"/>
                <a:gd name="connsiteY1709" fmla="*/ 668540 h 1690572"/>
                <a:gd name="connsiteX1710" fmla="*/ 552449 w 2784157"/>
                <a:gd name="connsiteY1710" fmla="*/ 667588 h 1690572"/>
                <a:gd name="connsiteX1711" fmla="*/ 556260 w 2784157"/>
                <a:gd name="connsiteY1711" fmla="*/ 670446 h 1690572"/>
                <a:gd name="connsiteX1712" fmla="*/ 570547 w 2784157"/>
                <a:gd name="connsiteY1712" fmla="*/ 679018 h 1690572"/>
                <a:gd name="connsiteX1713" fmla="*/ 577214 w 2784157"/>
                <a:gd name="connsiteY1713" fmla="*/ 674256 h 1690572"/>
                <a:gd name="connsiteX1714" fmla="*/ 579049 w 2784157"/>
                <a:gd name="connsiteY1714" fmla="*/ 671199 h 1690572"/>
                <a:gd name="connsiteX1715" fmla="*/ 569595 w 2784157"/>
                <a:gd name="connsiteY1715" fmla="*/ 668540 h 1690572"/>
                <a:gd name="connsiteX1716" fmla="*/ 528638 w 2784157"/>
                <a:gd name="connsiteY1716" fmla="*/ 663778 h 1690572"/>
                <a:gd name="connsiteX1717" fmla="*/ 493395 w 2784157"/>
                <a:gd name="connsiteY1717" fmla="*/ 655205 h 1690572"/>
                <a:gd name="connsiteX1718" fmla="*/ 486727 w 2784157"/>
                <a:gd name="connsiteY1718" fmla="*/ 654253 h 1690572"/>
                <a:gd name="connsiteX1719" fmla="*/ 474345 w 2784157"/>
                <a:gd name="connsiteY1719" fmla="*/ 652348 h 1690572"/>
                <a:gd name="connsiteX1720" fmla="*/ 460058 w 2784157"/>
                <a:gd name="connsiteY1720" fmla="*/ 651395 h 1690572"/>
                <a:gd name="connsiteX1721" fmla="*/ 442913 w 2784157"/>
                <a:gd name="connsiteY1721" fmla="*/ 647585 h 1690572"/>
                <a:gd name="connsiteX1722" fmla="*/ 404813 w 2784157"/>
                <a:gd name="connsiteY1722" fmla="*/ 630440 h 1690572"/>
                <a:gd name="connsiteX1723" fmla="*/ 401002 w 2784157"/>
                <a:gd name="connsiteY1723" fmla="*/ 627583 h 1690572"/>
                <a:gd name="connsiteX1724" fmla="*/ 407670 w 2784157"/>
                <a:gd name="connsiteY1724" fmla="*/ 627583 h 1690572"/>
                <a:gd name="connsiteX1725" fmla="*/ 433388 w 2784157"/>
                <a:gd name="connsiteY1725" fmla="*/ 631393 h 1690572"/>
                <a:gd name="connsiteX1726" fmla="*/ 445770 w 2784157"/>
                <a:gd name="connsiteY1726" fmla="*/ 630440 h 1690572"/>
                <a:gd name="connsiteX1727" fmla="*/ 487680 w 2784157"/>
                <a:gd name="connsiteY1727" fmla="*/ 636155 h 1690572"/>
                <a:gd name="connsiteX1728" fmla="*/ 504825 w 2784157"/>
                <a:gd name="connsiteY1728" fmla="*/ 641870 h 1690572"/>
                <a:gd name="connsiteX1729" fmla="*/ 531495 w 2784157"/>
                <a:gd name="connsiteY1729" fmla="*/ 647585 h 1690572"/>
                <a:gd name="connsiteX1730" fmla="*/ 529590 w 2784157"/>
                <a:gd name="connsiteY1730" fmla="*/ 636155 h 1690572"/>
                <a:gd name="connsiteX1731" fmla="*/ 535305 w 2784157"/>
                <a:gd name="connsiteY1731" fmla="*/ 626630 h 1690572"/>
                <a:gd name="connsiteX1732" fmla="*/ 544830 w 2784157"/>
                <a:gd name="connsiteY1732" fmla="*/ 623773 h 1690572"/>
                <a:gd name="connsiteX1733" fmla="*/ 555308 w 2784157"/>
                <a:gd name="connsiteY1733" fmla="*/ 624725 h 1690572"/>
                <a:gd name="connsiteX1734" fmla="*/ 561975 w 2784157"/>
                <a:gd name="connsiteY1734" fmla="*/ 634250 h 1690572"/>
                <a:gd name="connsiteX1735" fmla="*/ 563880 w 2784157"/>
                <a:gd name="connsiteY1735" fmla="*/ 644728 h 1690572"/>
                <a:gd name="connsiteX1736" fmla="*/ 575310 w 2784157"/>
                <a:gd name="connsiteY1736" fmla="*/ 645680 h 1690572"/>
                <a:gd name="connsiteX1737" fmla="*/ 582930 w 2784157"/>
                <a:gd name="connsiteY1737" fmla="*/ 651395 h 1690572"/>
                <a:gd name="connsiteX1738" fmla="*/ 584835 w 2784157"/>
                <a:gd name="connsiteY1738" fmla="*/ 656158 h 1690572"/>
                <a:gd name="connsiteX1739" fmla="*/ 637223 w 2784157"/>
                <a:gd name="connsiteY1739" fmla="*/ 659015 h 1690572"/>
                <a:gd name="connsiteX1740" fmla="*/ 666750 w 2784157"/>
                <a:gd name="connsiteY1740" fmla="*/ 647585 h 1690572"/>
                <a:gd name="connsiteX1741" fmla="*/ 610553 w 2784157"/>
                <a:gd name="connsiteY1741" fmla="*/ 642823 h 1690572"/>
                <a:gd name="connsiteX1742" fmla="*/ 609600 w 2784157"/>
                <a:gd name="connsiteY1742" fmla="*/ 641870 h 1690572"/>
                <a:gd name="connsiteX1743" fmla="*/ 609600 w 2784157"/>
                <a:gd name="connsiteY1743" fmla="*/ 628535 h 1690572"/>
                <a:gd name="connsiteX1744" fmla="*/ 613410 w 2784157"/>
                <a:gd name="connsiteY1744" fmla="*/ 620915 h 1690572"/>
                <a:gd name="connsiteX1745" fmla="*/ 590550 w 2784157"/>
                <a:gd name="connsiteY1745" fmla="*/ 616153 h 1690572"/>
                <a:gd name="connsiteX1746" fmla="*/ 585788 w 2784157"/>
                <a:gd name="connsiteY1746" fmla="*/ 615200 h 1690572"/>
                <a:gd name="connsiteX1747" fmla="*/ 584241 w 2784157"/>
                <a:gd name="connsiteY1747" fmla="*/ 614248 h 1690572"/>
                <a:gd name="connsiteX1748" fmla="*/ 581024 w 2784157"/>
                <a:gd name="connsiteY1748" fmla="*/ 614248 h 1690572"/>
                <a:gd name="connsiteX1749" fmla="*/ 577214 w 2784157"/>
                <a:gd name="connsiteY1749" fmla="*/ 610438 h 1690572"/>
                <a:gd name="connsiteX1750" fmla="*/ 577675 w 2784157"/>
                <a:gd name="connsiteY1750" fmla="*/ 610208 h 1690572"/>
                <a:gd name="connsiteX1751" fmla="*/ 568762 w 2784157"/>
                <a:gd name="connsiteY1751" fmla="*/ 604723 h 1690572"/>
                <a:gd name="connsiteX1752" fmla="*/ 552450 w 2784157"/>
                <a:gd name="connsiteY1752" fmla="*/ 602818 h 1690572"/>
                <a:gd name="connsiteX1753" fmla="*/ 547688 w 2784157"/>
                <a:gd name="connsiteY1753" fmla="*/ 599008 h 1690572"/>
                <a:gd name="connsiteX1754" fmla="*/ 569595 w 2784157"/>
                <a:gd name="connsiteY1754" fmla="*/ 598055 h 1690572"/>
                <a:gd name="connsiteX1755" fmla="*/ 586740 w 2784157"/>
                <a:gd name="connsiteY1755" fmla="*/ 597103 h 1690572"/>
                <a:gd name="connsiteX1756" fmla="*/ 588645 w 2784157"/>
                <a:gd name="connsiteY1756" fmla="*/ 593293 h 1690572"/>
                <a:gd name="connsiteX1757" fmla="*/ 581978 w 2784157"/>
                <a:gd name="connsiteY1757" fmla="*/ 587578 h 1690572"/>
                <a:gd name="connsiteX1758" fmla="*/ 565785 w 2784157"/>
                <a:gd name="connsiteY1758" fmla="*/ 587578 h 1690572"/>
                <a:gd name="connsiteX1759" fmla="*/ 544830 w 2784157"/>
                <a:gd name="connsiteY1759" fmla="*/ 584720 h 1690572"/>
                <a:gd name="connsiteX1760" fmla="*/ 538163 w 2784157"/>
                <a:gd name="connsiteY1760" fmla="*/ 593293 h 1690572"/>
                <a:gd name="connsiteX1761" fmla="*/ 516255 w 2784157"/>
                <a:gd name="connsiteY1761" fmla="*/ 578053 h 1690572"/>
                <a:gd name="connsiteX1762" fmla="*/ 542925 w 2784157"/>
                <a:gd name="connsiteY1762" fmla="*/ 576148 h 1690572"/>
                <a:gd name="connsiteX1763" fmla="*/ 542925 w 2784157"/>
                <a:gd name="connsiteY1763" fmla="*/ 575195 h 1690572"/>
                <a:gd name="connsiteX1764" fmla="*/ 463868 w 2784157"/>
                <a:gd name="connsiteY1764" fmla="*/ 561860 h 1690572"/>
                <a:gd name="connsiteX1765" fmla="*/ 454343 w 2784157"/>
                <a:gd name="connsiteY1765" fmla="*/ 563765 h 1690572"/>
                <a:gd name="connsiteX1766" fmla="*/ 446723 w 2784157"/>
                <a:gd name="connsiteY1766" fmla="*/ 560908 h 1690572"/>
                <a:gd name="connsiteX1767" fmla="*/ 432435 w 2784157"/>
                <a:gd name="connsiteY1767" fmla="*/ 554240 h 1690572"/>
                <a:gd name="connsiteX1768" fmla="*/ 418148 w 2784157"/>
                <a:gd name="connsiteY1768" fmla="*/ 548525 h 1690572"/>
                <a:gd name="connsiteX1769" fmla="*/ 395288 w 2784157"/>
                <a:gd name="connsiteY1769" fmla="*/ 549478 h 1690572"/>
                <a:gd name="connsiteX1770" fmla="*/ 390525 w 2784157"/>
                <a:gd name="connsiteY1770" fmla="*/ 541858 h 1690572"/>
                <a:gd name="connsiteX1771" fmla="*/ 369570 w 2784157"/>
                <a:gd name="connsiteY1771" fmla="*/ 537095 h 1690572"/>
                <a:gd name="connsiteX1772" fmla="*/ 359093 w 2784157"/>
                <a:gd name="connsiteY1772" fmla="*/ 533285 h 1690572"/>
                <a:gd name="connsiteX1773" fmla="*/ 305752 w 2784157"/>
                <a:gd name="connsiteY1773" fmla="*/ 527570 h 1690572"/>
                <a:gd name="connsiteX1774" fmla="*/ 295275 w 2784157"/>
                <a:gd name="connsiteY1774" fmla="*/ 522808 h 1690572"/>
                <a:gd name="connsiteX1775" fmla="*/ 291465 w 2784157"/>
                <a:gd name="connsiteY1775" fmla="*/ 521855 h 1690572"/>
                <a:gd name="connsiteX1776" fmla="*/ 269557 w 2784157"/>
                <a:gd name="connsiteY1776" fmla="*/ 519950 h 1690572"/>
                <a:gd name="connsiteX1777" fmla="*/ 245745 w 2784157"/>
                <a:gd name="connsiteY1777" fmla="*/ 521855 h 1690572"/>
                <a:gd name="connsiteX1778" fmla="*/ 238125 w 2784157"/>
                <a:gd name="connsiteY1778" fmla="*/ 522808 h 1690572"/>
                <a:gd name="connsiteX1779" fmla="*/ 239078 w 2784157"/>
                <a:gd name="connsiteY1779" fmla="*/ 527570 h 1690572"/>
                <a:gd name="connsiteX1780" fmla="*/ 228600 w 2784157"/>
                <a:gd name="connsiteY1780" fmla="*/ 526618 h 1690572"/>
                <a:gd name="connsiteX1781" fmla="*/ 240030 w 2784157"/>
                <a:gd name="connsiteY1781" fmla="*/ 514235 h 1690572"/>
                <a:gd name="connsiteX1782" fmla="*/ 247650 w 2784157"/>
                <a:gd name="connsiteY1782" fmla="*/ 512330 h 1690572"/>
                <a:gd name="connsiteX1783" fmla="*/ 297180 w 2784157"/>
                <a:gd name="connsiteY1783" fmla="*/ 518045 h 1690572"/>
                <a:gd name="connsiteX1784" fmla="*/ 304800 w 2784157"/>
                <a:gd name="connsiteY1784" fmla="*/ 522808 h 1690572"/>
                <a:gd name="connsiteX1785" fmla="*/ 304800 w 2784157"/>
                <a:gd name="connsiteY1785" fmla="*/ 524713 h 1690572"/>
                <a:gd name="connsiteX1786" fmla="*/ 355282 w 2784157"/>
                <a:gd name="connsiteY1786" fmla="*/ 528523 h 1690572"/>
                <a:gd name="connsiteX1787" fmla="*/ 393383 w 2784157"/>
                <a:gd name="connsiteY1787" fmla="*/ 537095 h 1690572"/>
                <a:gd name="connsiteX1788" fmla="*/ 421005 w 2784157"/>
                <a:gd name="connsiteY1788" fmla="*/ 536143 h 1690572"/>
                <a:gd name="connsiteX1789" fmla="*/ 432435 w 2784157"/>
                <a:gd name="connsiteY1789" fmla="*/ 532333 h 1690572"/>
                <a:gd name="connsiteX1790" fmla="*/ 445770 w 2784157"/>
                <a:gd name="connsiteY1790" fmla="*/ 539953 h 1690572"/>
                <a:gd name="connsiteX1791" fmla="*/ 461963 w 2784157"/>
                <a:gd name="connsiteY1791" fmla="*/ 542810 h 1690572"/>
                <a:gd name="connsiteX1792" fmla="*/ 473393 w 2784157"/>
                <a:gd name="connsiteY1792" fmla="*/ 543763 h 1690572"/>
                <a:gd name="connsiteX1793" fmla="*/ 481013 w 2784157"/>
                <a:gd name="connsiteY1793" fmla="*/ 543763 h 1690572"/>
                <a:gd name="connsiteX1794" fmla="*/ 495300 w 2784157"/>
                <a:gd name="connsiteY1794" fmla="*/ 544715 h 1690572"/>
                <a:gd name="connsiteX1795" fmla="*/ 506730 w 2784157"/>
                <a:gd name="connsiteY1795" fmla="*/ 539953 h 1690572"/>
                <a:gd name="connsiteX1796" fmla="*/ 516255 w 2784157"/>
                <a:gd name="connsiteY1796" fmla="*/ 541858 h 1690572"/>
                <a:gd name="connsiteX1797" fmla="*/ 523875 w 2784157"/>
                <a:gd name="connsiteY1797" fmla="*/ 544715 h 1690572"/>
                <a:gd name="connsiteX1798" fmla="*/ 525780 w 2784157"/>
                <a:gd name="connsiteY1798" fmla="*/ 538048 h 1690572"/>
                <a:gd name="connsiteX1799" fmla="*/ 538163 w 2784157"/>
                <a:gd name="connsiteY1799" fmla="*/ 542810 h 1690572"/>
                <a:gd name="connsiteX1800" fmla="*/ 548640 w 2784157"/>
                <a:gd name="connsiteY1800" fmla="*/ 542810 h 1690572"/>
                <a:gd name="connsiteX1801" fmla="*/ 566738 w 2784157"/>
                <a:gd name="connsiteY1801" fmla="*/ 544715 h 1690572"/>
                <a:gd name="connsiteX1802" fmla="*/ 580073 w 2784157"/>
                <a:gd name="connsiteY1802" fmla="*/ 548525 h 1690572"/>
                <a:gd name="connsiteX1803" fmla="*/ 596488 w 2784157"/>
                <a:gd name="connsiteY1803" fmla="*/ 548056 h 1690572"/>
                <a:gd name="connsiteX1804" fmla="*/ 597218 w 2784157"/>
                <a:gd name="connsiteY1804" fmla="*/ 559003 h 1690572"/>
                <a:gd name="connsiteX1805" fmla="*/ 601980 w 2784157"/>
                <a:gd name="connsiteY1805" fmla="*/ 550430 h 1690572"/>
                <a:gd name="connsiteX1806" fmla="*/ 610553 w 2784157"/>
                <a:gd name="connsiteY1806" fmla="*/ 549478 h 1690572"/>
                <a:gd name="connsiteX1807" fmla="*/ 610100 w 2784157"/>
                <a:gd name="connsiteY1807" fmla="*/ 547668 h 1690572"/>
                <a:gd name="connsiteX1808" fmla="*/ 613410 w 2784157"/>
                <a:gd name="connsiteY1808" fmla="*/ 547573 h 1690572"/>
                <a:gd name="connsiteX1809" fmla="*/ 621983 w 2784157"/>
                <a:gd name="connsiteY1809" fmla="*/ 543763 h 1690572"/>
                <a:gd name="connsiteX1810" fmla="*/ 624840 w 2784157"/>
                <a:gd name="connsiteY1810" fmla="*/ 542810 h 1690572"/>
                <a:gd name="connsiteX1811" fmla="*/ 646748 w 2784157"/>
                <a:gd name="connsiteY1811" fmla="*/ 541858 h 1690572"/>
                <a:gd name="connsiteX1812" fmla="*/ 685800 w 2784157"/>
                <a:gd name="connsiteY1812" fmla="*/ 541858 h 1690572"/>
                <a:gd name="connsiteX1813" fmla="*/ 693420 w 2784157"/>
                <a:gd name="connsiteY1813" fmla="*/ 540905 h 1690572"/>
                <a:gd name="connsiteX1814" fmla="*/ 701040 w 2784157"/>
                <a:gd name="connsiteY1814" fmla="*/ 544715 h 1690572"/>
                <a:gd name="connsiteX1815" fmla="*/ 710565 w 2784157"/>
                <a:gd name="connsiteY1815" fmla="*/ 548525 h 1690572"/>
                <a:gd name="connsiteX1816" fmla="*/ 713715 w 2784157"/>
                <a:gd name="connsiteY1816" fmla="*/ 548041 h 1690572"/>
                <a:gd name="connsiteX1817" fmla="*/ 724853 w 2784157"/>
                <a:gd name="connsiteY1817" fmla="*/ 563765 h 1690572"/>
                <a:gd name="connsiteX1818" fmla="*/ 741045 w 2784157"/>
                <a:gd name="connsiteY1818" fmla="*/ 562813 h 1690572"/>
                <a:gd name="connsiteX1819" fmla="*/ 741045 w 2784157"/>
                <a:gd name="connsiteY1819" fmla="*/ 559955 h 1690572"/>
                <a:gd name="connsiteX1820" fmla="*/ 727710 w 2784157"/>
                <a:gd name="connsiteY1820" fmla="*/ 551383 h 1690572"/>
                <a:gd name="connsiteX1821" fmla="*/ 724525 w 2784157"/>
                <a:gd name="connsiteY1821" fmla="*/ 546377 h 1690572"/>
                <a:gd name="connsiteX1822" fmla="*/ 735330 w 2784157"/>
                <a:gd name="connsiteY1822" fmla="*/ 544715 h 1690572"/>
                <a:gd name="connsiteX1823" fmla="*/ 756285 w 2784157"/>
                <a:gd name="connsiteY1823" fmla="*/ 545668 h 1690572"/>
                <a:gd name="connsiteX1824" fmla="*/ 761048 w 2784157"/>
                <a:gd name="connsiteY1824" fmla="*/ 541858 h 1690572"/>
                <a:gd name="connsiteX1825" fmla="*/ 769620 w 2784157"/>
                <a:gd name="connsiteY1825" fmla="*/ 539000 h 1690572"/>
                <a:gd name="connsiteX1826" fmla="*/ 809625 w 2784157"/>
                <a:gd name="connsiteY1826" fmla="*/ 544715 h 1690572"/>
                <a:gd name="connsiteX1827" fmla="*/ 813435 w 2784157"/>
                <a:gd name="connsiteY1827" fmla="*/ 539953 h 1690572"/>
                <a:gd name="connsiteX1828" fmla="*/ 819150 w 2784157"/>
                <a:gd name="connsiteY1828" fmla="*/ 535190 h 1690572"/>
                <a:gd name="connsiteX1829" fmla="*/ 819150 w 2784157"/>
                <a:gd name="connsiteY1829" fmla="*/ 545668 h 1690572"/>
                <a:gd name="connsiteX1830" fmla="*/ 868680 w 2784157"/>
                <a:gd name="connsiteY1830" fmla="*/ 540905 h 1690572"/>
                <a:gd name="connsiteX1831" fmla="*/ 862013 w 2784157"/>
                <a:gd name="connsiteY1831" fmla="*/ 529475 h 1690572"/>
                <a:gd name="connsiteX1832" fmla="*/ 867728 w 2784157"/>
                <a:gd name="connsiteY1832" fmla="*/ 527570 h 1690572"/>
                <a:gd name="connsiteX1833" fmla="*/ 877253 w 2784157"/>
                <a:gd name="connsiteY1833" fmla="*/ 536143 h 1690572"/>
                <a:gd name="connsiteX1834" fmla="*/ 1022985 w 2784157"/>
                <a:gd name="connsiteY1834" fmla="*/ 523760 h 1690572"/>
                <a:gd name="connsiteX1835" fmla="*/ 1022033 w 2784157"/>
                <a:gd name="connsiteY1835" fmla="*/ 518045 h 1690572"/>
                <a:gd name="connsiteX1836" fmla="*/ 1002030 w 2784157"/>
                <a:gd name="connsiteY1836" fmla="*/ 518998 h 1690572"/>
                <a:gd name="connsiteX1837" fmla="*/ 986790 w 2784157"/>
                <a:gd name="connsiteY1837" fmla="*/ 511378 h 1690572"/>
                <a:gd name="connsiteX1838" fmla="*/ 1017270 w 2784157"/>
                <a:gd name="connsiteY1838" fmla="*/ 507568 h 1690572"/>
                <a:gd name="connsiteX1839" fmla="*/ 1013460 w 2784157"/>
                <a:gd name="connsiteY1839" fmla="*/ 499948 h 1690572"/>
                <a:gd name="connsiteX1840" fmla="*/ 1029653 w 2784157"/>
                <a:gd name="connsiteY1840" fmla="*/ 489470 h 1690572"/>
                <a:gd name="connsiteX1841" fmla="*/ 1037273 w 2784157"/>
                <a:gd name="connsiteY1841" fmla="*/ 490423 h 1690572"/>
                <a:gd name="connsiteX1842" fmla="*/ 1061085 w 2784157"/>
                <a:gd name="connsiteY1842" fmla="*/ 492328 h 1690572"/>
                <a:gd name="connsiteX1843" fmla="*/ 1097280 w 2784157"/>
                <a:gd name="connsiteY1843" fmla="*/ 480898 h 1690572"/>
                <a:gd name="connsiteX1844" fmla="*/ 1041083 w 2784157"/>
                <a:gd name="connsiteY1844" fmla="*/ 476135 h 1690572"/>
                <a:gd name="connsiteX1845" fmla="*/ 1053465 w 2784157"/>
                <a:gd name="connsiteY1845" fmla="*/ 478040 h 1690572"/>
                <a:gd name="connsiteX1846" fmla="*/ 1054418 w 2784157"/>
                <a:gd name="connsiteY1846" fmla="*/ 480898 h 1690572"/>
                <a:gd name="connsiteX1847" fmla="*/ 1045845 w 2784157"/>
                <a:gd name="connsiteY1847" fmla="*/ 481850 h 1690572"/>
                <a:gd name="connsiteX1848" fmla="*/ 1002983 w 2784157"/>
                <a:gd name="connsiteY1848" fmla="*/ 489470 h 1690572"/>
                <a:gd name="connsiteX1849" fmla="*/ 996315 w 2784157"/>
                <a:gd name="connsiteY1849" fmla="*/ 496138 h 1690572"/>
                <a:gd name="connsiteX1850" fmla="*/ 988695 w 2784157"/>
                <a:gd name="connsiteY1850" fmla="*/ 503758 h 1690572"/>
                <a:gd name="connsiteX1851" fmla="*/ 982028 w 2784157"/>
                <a:gd name="connsiteY1851" fmla="*/ 493280 h 1690572"/>
                <a:gd name="connsiteX1852" fmla="*/ 976313 w 2784157"/>
                <a:gd name="connsiteY1852" fmla="*/ 486613 h 1690572"/>
                <a:gd name="connsiteX1853" fmla="*/ 989648 w 2784157"/>
                <a:gd name="connsiteY1853" fmla="*/ 481850 h 1690572"/>
                <a:gd name="connsiteX1854" fmla="*/ 994410 w 2784157"/>
                <a:gd name="connsiteY1854" fmla="*/ 478993 h 1690572"/>
                <a:gd name="connsiteX1855" fmla="*/ 1019175 w 2784157"/>
                <a:gd name="connsiteY1855" fmla="*/ 466610 h 1690572"/>
                <a:gd name="connsiteX1856" fmla="*/ 1028700 w 2784157"/>
                <a:gd name="connsiteY1856" fmla="*/ 465658 h 1690572"/>
                <a:gd name="connsiteX1857" fmla="*/ 1032510 w 2784157"/>
                <a:gd name="connsiteY1857" fmla="*/ 441845 h 1690572"/>
                <a:gd name="connsiteX1858" fmla="*/ 992505 w 2784157"/>
                <a:gd name="connsiteY1858" fmla="*/ 438988 h 1690572"/>
                <a:gd name="connsiteX1859" fmla="*/ 1062990 w 2784157"/>
                <a:gd name="connsiteY1859" fmla="*/ 424700 h 1690572"/>
                <a:gd name="connsiteX1860" fmla="*/ 1080135 w 2784157"/>
                <a:gd name="connsiteY1860" fmla="*/ 423748 h 1690572"/>
                <a:gd name="connsiteX1861" fmla="*/ 1079183 w 2784157"/>
                <a:gd name="connsiteY1861" fmla="*/ 416128 h 1690572"/>
                <a:gd name="connsiteX1862" fmla="*/ 1093470 w 2784157"/>
                <a:gd name="connsiteY1862" fmla="*/ 409460 h 1690572"/>
                <a:gd name="connsiteX1863" fmla="*/ 1085850 w 2784157"/>
                <a:gd name="connsiteY1863" fmla="*/ 408508 h 1690572"/>
                <a:gd name="connsiteX1864" fmla="*/ 1081088 w 2784157"/>
                <a:gd name="connsiteY1864" fmla="*/ 402793 h 1690572"/>
                <a:gd name="connsiteX1865" fmla="*/ 1083945 w 2784157"/>
                <a:gd name="connsiteY1865" fmla="*/ 398030 h 1690572"/>
                <a:gd name="connsiteX1866" fmla="*/ 1105853 w 2784157"/>
                <a:gd name="connsiteY1866" fmla="*/ 395173 h 1690572"/>
                <a:gd name="connsiteX1867" fmla="*/ 1116330 w 2784157"/>
                <a:gd name="connsiteY1867" fmla="*/ 402793 h 1690572"/>
                <a:gd name="connsiteX1868" fmla="*/ 1137285 w 2784157"/>
                <a:gd name="connsiteY1868" fmla="*/ 401840 h 1690572"/>
                <a:gd name="connsiteX1869" fmla="*/ 1151573 w 2784157"/>
                <a:gd name="connsiteY1869" fmla="*/ 391363 h 1690572"/>
                <a:gd name="connsiteX1870" fmla="*/ 1153478 w 2784157"/>
                <a:gd name="connsiteY1870" fmla="*/ 403745 h 1690572"/>
                <a:gd name="connsiteX1871" fmla="*/ 1172528 w 2784157"/>
                <a:gd name="connsiteY1871" fmla="*/ 385648 h 1690572"/>
                <a:gd name="connsiteX1872" fmla="*/ 1199198 w 2784157"/>
                <a:gd name="connsiteY1872" fmla="*/ 384695 h 1690572"/>
                <a:gd name="connsiteX1873" fmla="*/ 1193483 w 2784157"/>
                <a:gd name="connsiteY1873" fmla="*/ 393268 h 1690572"/>
                <a:gd name="connsiteX1874" fmla="*/ 1203960 w 2784157"/>
                <a:gd name="connsiteY1874" fmla="*/ 388505 h 1690572"/>
                <a:gd name="connsiteX1875" fmla="*/ 1220153 w 2784157"/>
                <a:gd name="connsiteY1875" fmla="*/ 383743 h 1690572"/>
                <a:gd name="connsiteX1876" fmla="*/ 1235393 w 2784157"/>
                <a:gd name="connsiteY1876" fmla="*/ 387553 h 1690572"/>
                <a:gd name="connsiteX1877" fmla="*/ 1243965 w 2784157"/>
                <a:gd name="connsiteY1877" fmla="*/ 366598 h 1690572"/>
                <a:gd name="connsiteX1878" fmla="*/ 1268730 w 2784157"/>
                <a:gd name="connsiteY1878" fmla="*/ 366598 h 1690572"/>
                <a:gd name="connsiteX1879" fmla="*/ 1274445 w 2784157"/>
                <a:gd name="connsiteY1879" fmla="*/ 364693 h 1690572"/>
                <a:gd name="connsiteX1880" fmla="*/ 1287780 w 2784157"/>
                <a:gd name="connsiteY1880" fmla="*/ 357073 h 1690572"/>
                <a:gd name="connsiteX1881" fmla="*/ 1387793 w 2784157"/>
                <a:gd name="connsiteY1881" fmla="*/ 332308 h 1690572"/>
                <a:gd name="connsiteX1882" fmla="*/ 1446848 w 2784157"/>
                <a:gd name="connsiteY1882" fmla="*/ 313258 h 1690572"/>
                <a:gd name="connsiteX1883" fmla="*/ 1480185 w 2784157"/>
                <a:gd name="connsiteY1883" fmla="*/ 306590 h 1690572"/>
                <a:gd name="connsiteX1884" fmla="*/ 1513523 w 2784157"/>
                <a:gd name="connsiteY1884" fmla="*/ 294208 h 1690572"/>
                <a:gd name="connsiteX1885" fmla="*/ 1520190 w 2784157"/>
                <a:gd name="connsiteY1885" fmla="*/ 287540 h 1690572"/>
                <a:gd name="connsiteX1886" fmla="*/ 1510665 w 2784157"/>
                <a:gd name="connsiteY1886" fmla="*/ 286588 h 1690572"/>
                <a:gd name="connsiteX1887" fmla="*/ 1489710 w 2784157"/>
                <a:gd name="connsiteY1887" fmla="*/ 294208 h 1690572"/>
                <a:gd name="connsiteX1888" fmla="*/ 1442085 w 2784157"/>
                <a:gd name="connsiteY1888" fmla="*/ 302780 h 1690572"/>
                <a:gd name="connsiteX1889" fmla="*/ 1417320 w 2784157"/>
                <a:gd name="connsiteY1889" fmla="*/ 307543 h 1690572"/>
                <a:gd name="connsiteX1890" fmla="*/ 1381125 w 2784157"/>
                <a:gd name="connsiteY1890" fmla="*/ 312305 h 1690572"/>
                <a:gd name="connsiteX1891" fmla="*/ 1403033 w 2784157"/>
                <a:gd name="connsiteY1891" fmla="*/ 298970 h 1690572"/>
                <a:gd name="connsiteX1892" fmla="*/ 1427798 w 2784157"/>
                <a:gd name="connsiteY1892" fmla="*/ 280873 h 1690572"/>
                <a:gd name="connsiteX1893" fmla="*/ 1421130 w 2784157"/>
                <a:gd name="connsiteY1893" fmla="*/ 279920 h 1690572"/>
                <a:gd name="connsiteX1894" fmla="*/ 1353503 w 2784157"/>
                <a:gd name="connsiteY1894" fmla="*/ 290398 h 1690572"/>
                <a:gd name="connsiteX1895" fmla="*/ 1342073 w 2784157"/>
                <a:gd name="connsiteY1895" fmla="*/ 298970 h 1690572"/>
                <a:gd name="connsiteX1896" fmla="*/ 1329690 w 2784157"/>
                <a:gd name="connsiteY1896" fmla="*/ 302780 h 1690572"/>
                <a:gd name="connsiteX1897" fmla="*/ 1320165 w 2784157"/>
                <a:gd name="connsiteY1897" fmla="*/ 302780 h 1690572"/>
                <a:gd name="connsiteX1898" fmla="*/ 1292543 w 2784157"/>
                <a:gd name="connsiteY1898" fmla="*/ 304685 h 1690572"/>
                <a:gd name="connsiteX1899" fmla="*/ 1281113 w 2784157"/>
                <a:gd name="connsiteY1899" fmla="*/ 304685 h 1690572"/>
                <a:gd name="connsiteX1900" fmla="*/ 1261110 w 2784157"/>
                <a:gd name="connsiteY1900" fmla="*/ 309448 h 1690572"/>
                <a:gd name="connsiteX1901" fmla="*/ 1260158 w 2784157"/>
                <a:gd name="connsiteY1901" fmla="*/ 305638 h 1690572"/>
                <a:gd name="connsiteX1902" fmla="*/ 1330643 w 2784157"/>
                <a:gd name="connsiteY1902" fmla="*/ 284683 h 1690572"/>
                <a:gd name="connsiteX1903" fmla="*/ 1329690 w 2784157"/>
                <a:gd name="connsiteY1903" fmla="*/ 280873 h 1690572"/>
                <a:gd name="connsiteX1904" fmla="*/ 1269683 w 2784157"/>
                <a:gd name="connsiteY1904" fmla="*/ 288493 h 1690572"/>
                <a:gd name="connsiteX1905" fmla="*/ 1268730 w 2784157"/>
                <a:gd name="connsiteY1905" fmla="*/ 284683 h 1690572"/>
                <a:gd name="connsiteX1906" fmla="*/ 1334453 w 2784157"/>
                <a:gd name="connsiteY1906" fmla="*/ 270395 h 1690572"/>
                <a:gd name="connsiteX1907" fmla="*/ 1352550 w 2784157"/>
                <a:gd name="connsiteY1907" fmla="*/ 278968 h 1690572"/>
                <a:gd name="connsiteX1908" fmla="*/ 1346835 w 2784157"/>
                <a:gd name="connsiteY1908" fmla="*/ 274205 h 1690572"/>
                <a:gd name="connsiteX1909" fmla="*/ 1340168 w 2784157"/>
                <a:gd name="connsiteY1909" fmla="*/ 267538 h 1690572"/>
                <a:gd name="connsiteX1910" fmla="*/ 1394460 w 2784157"/>
                <a:gd name="connsiteY1910" fmla="*/ 257060 h 1690572"/>
                <a:gd name="connsiteX1911" fmla="*/ 1394460 w 2784157"/>
                <a:gd name="connsiteY1911" fmla="*/ 254203 h 1690572"/>
                <a:gd name="connsiteX1912" fmla="*/ 1383983 w 2784157"/>
                <a:gd name="connsiteY1912" fmla="*/ 251345 h 1690572"/>
                <a:gd name="connsiteX1913" fmla="*/ 1383983 w 2784157"/>
                <a:gd name="connsiteY1913" fmla="*/ 248488 h 1690572"/>
                <a:gd name="connsiteX1914" fmla="*/ 1406843 w 2784157"/>
                <a:gd name="connsiteY1914" fmla="*/ 250393 h 1690572"/>
                <a:gd name="connsiteX1915" fmla="*/ 1416368 w 2784157"/>
                <a:gd name="connsiteY1915" fmla="*/ 249440 h 1690572"/>
                <a:gd name="connsiteX1916" fmla="*/ 1432560 w 2784157"/>
                <a:gd name="connsiteY1916" fmla="*/ 258965 h 1690572"/>
                <a:gd name="connsiteX1917" fmla="*/ 1439228 w 2784157"/>
                <a:gd name="connsiteY1917" fmla="*/ 264680 h 1690572"/>
                <a:gd name="connsiteX1918" fmla="*/ 1457325 w 2784157"/>
                <a:gd name="connsiteY1918" fmla="*/ 259918 h 1690572"/>
                <a:gd name="connsiteX1919" fmla="*/ 1460183 w 2784157"/>
                <a:gd name="connsiteY1919" fmla="*/ 249440 h 1690572"/>
                <a:gd name="connsiteX1920" fmla="*/ 1462088 w 2784157"/>
                <a:gd name="connsiteY1920" fmla="*/ 238963 h 1690572"/>
                <a:gd name="connsiteX1921" fmla="*/ 1470660 w 2784157"/>
                <a:gd name="connsiteY1921" fmla="*/ 228485 h 1690572"/>
                <a:gd name="connsiteX1922" fmla="*/ 1474470 w 2784157"/>
                <a:gd name="connsiteY1922" fmla="*/ 229438 h 1690572"/>
                <a:gd name="connsiteX1923" fmla="*/ 1513523 w 2784157"/>
                <a:gd name="connsiteY1923" fmla="*/ 227533 h 1690572"/>
                <a:gd name="connsiteX1924" fmla="*/ 1519238 w 2784157"/>
                <a:gd name="connsiteY1924" fmla="*/ 218960 h 1690572"/>
                <a:gd name="connsiteX1925" fmla="*/ 1522095 w 2784157"/>
                <a:gd name="connsiteY1925" fmla="*/ 211340 h 1690572"/>
                <a:gd name="connsiteX1926" fmla="*/ 1532573 w 2784157"/>
                <a:gd name="connsiteY1926" fmla="*/ 212293 h 1690572"/>
                <a:gd name="connsiteX1927" fmla="*/ 1533525 w 2784157"/>
                <a:gd name="connsiteY1927" fmla="*/ 223723 h 1690572"/>
                <a:gd name="connsiteX1928" fmla="*/ 1533525 w 2784157"/>
                <a:gd name="connsiteY1928" fmla="*/ 225628 h 1690572"/>
                <a:gd name="connsiteX1929" fmla="*/ 1557338 w 2784157"/>
                <a:gd name="connsiteY1929" fmla="*/ 214198 h 1690572"/>
                <a:gd name="connsiteX1930" fmla="*/ 1558290 w 2784157"/>
                <a:gd name="connsiteY1930" fmla="*/ 213245 h 1690572"/>
                <a:gd name="connsiteX1931" fmla="*/ 1579245 w 2784157"/>
                <a:gd name="connsiteY1931" fmla="*/ 198005 h 1690572"/>
                <a:gd name="connsiteX1932" fmla="*/ 1581150 w 2784157"/>
                <a:gd name="connsiteY1932" fmla="*/ 201815 h 1690572"/>
                <a:gd name="connsiteX1933" fmla="*/ 1575435 w 2784157"/>
                <a:gd name="connsiteY1933" fmla="*/ 206578 h 1690572"/>
                <a:gd name="connsiteX1934" fmla="*/ 1569720 w 2784157"/>
                <a:gd name="connsiteY1934" fmla="*/ 213245 h 1690572"/>
                <a:gd name="connsiteX1935" fmla="*/ 1578293 w 2784157"/>
                <a:gd name="connsiteY1935" fmla="*/ 217055 h 1690572"/>
                <a:gd name="connsiteX1936" fmla="*/ 1619250 w 2784157"/>
                <a:gd name="connsiteY1936" fmla="*/ 207530 h 1690572"/>
                <a:gd name="connsiteX1937" fmla="*/ 1628775 w 2784157"/>
                <a:gd name="connsiteY1937" fmla="*/ 198958 h 1690572"/>
                <a:gd name="connsiteX1938" fmla="*/ 1646873 w 2784157"/>
                <a:gd name="connsiteY1938" fmla="*/ 188480 h 1690572"/>
                <a:gd name="connsiteX1939" fmla="*/ 1663065 w 2784157"/>
                <a:gd name="connsiteY1939" fmla="*/ 186575 h 1690572"/>
                <a:gd name="connsiteX1940" fmla="*/ 1675448 w 2784157"/>
                <a:gd name="connsiteY1940" fmla="*/ 193243 h 1690572"/>
                <a:gd name="connsiteX1941" fmla="*/ 1683068 w 2784157"/>
                <a:gd name="connsiteY1941" fmla="*/ 195148 h 1690572"/>
                <a:gd name="connsiteX1942" fmla="*/ 1694498 w 2784157"/>
                <a:gd name="connsiteY1942" fmla="*/ 192290 h 1690572"/>
                <a:gd name="connsiteX1943" fmla="*/ 1706880 w 2784157"/>
                <a:gd name="connsiteY1943" fmla="*/ 179908 h 1690572"/>
                <a:gd name="connsiteX1944" fmla="*/ 1716405 w 2784157"/>
                <a:gd name="connsiteY1944" fmla="*/ 172288 h 1690572"/>
                <a:gd name="connsiteX1945" fmla="*/ 1753553 w 2784157"/>
                <a:gd name="connsiteY1945" fmla="*/ 163715 h 1690572"/>
                <a:gd name="connsiteX1946" fmla="*/ 1763078 w 2784157"/>
                <a:gd name="connsiteY1946" fmla="*/ 166573 h 1690572"/>
                <a:gd name="connsiteX1947" fmla="*/ 1774508 w 2784157"/>
                <a:gd name="connsiteY1947" fmla="*/ 167525 h 1690572"/>
                <a:gd name="connsiteX1948" fmla="*/ 1784033 w 2784157"/>
                <a:gd name="connsiteY1948" fmla="*/ 156095 h 1690572"/>
                <a:gd name="connsiteX1949" fmla="*/ 1787843 w 2784157"/>
                <a:gd name="connsiteY1949" fmla="*/ 155143 h 1690572"/>
                <a:gd name="connsiteX1950" fmla="*/ 1810703 w 2784157"/>
                <a:gd name="connsiteY1950" fmla="*/ 152285 h 1690572"/>
                <a:gd name="connsiteX1951" fmla="*/ 1840230 w 2784157"/>
                <a:gd name="connsiteY1951" fmla="*/ 140855 h 1690572"/>
                <a:gd name="connsiteX1952" fmla="*/ 1850708 w 2784157"/>
                <a:gd name="connsiteY1952" fmla="*/ 130378 h 1690572"/>
                <a:gd name="connsiteX1953" fmla="*/ 1837373 w 2784157"/>
                <a:gd name="connsiteY1953" fmla="*/ 117995 h 1690572"/>
                <a:gd name="connsiteX1954" fmla="*/ 1827848 w 2784157"/>
                <a:gd name="connsiteY1954" fmla="*/ 117995 h 1690572"/>
                <a:gd name="connsiteX1955" fmla="*/ 1834515 w 2784157"/>
                <a:gd name="connsiteY1955" fmla="*/ 109423 h 1690572"/>
                <a:gd name="connsiteX1956" fmla="*/ 1833563 w 2784157"/>
                <a:gd name="connsiteY1956" fmla="*/ 105613 h 1690572"/>
                <a:gd name="connsiteX1957" fmla="*/ 1819275 w 2784157"/>
                <a:gd name="connsiteY1957" fmla="*/ 113233 h 1690572"/>
                <a:gd name="connsiteX1958" fmla="*/ 1794510 w 2784157"/>
                <a:gd name="connsiteY1958" fmla="*/ 123710 h 1690572"/>
                <a:gd name="connsiteX1959" fmla="*/ 1759268 w 2784157"/>
                <a:gd name="connsiteY1959" fmla="*/ 119900 h 1690572"/>
                <a:gd name="connsiteX1960" fmla="*/ 1749743 w 2784157"/>
                <a:gd name="connsiteY1960" fmla="*/ 125615 h 1690572"/>
                <a:gd name="connsiteX1961" fmla="*/ 1738313 w 2784157"/>
                <a:gd name="connsiteY1961" fmla="*/ 128473 h 1690572"/>
                <a:gd name="connsiteX1962" fmla="*/ 1734503 w 2784157"/>
                <a:gd name="connsiteY1962" fmla="*/ 128473 h 1690572"/>
                <a:gd name="connsiteX1963" fmla="*/ 1713548 w 2784157"/>
                <a:gd name="connsiteY1963" fmla="*/ 141808 h 1690572"/>
                <a:gd name="connsiteX1964" fmla="*/ 1685925 w 2784157"/>
                <a:gd name="connsiteY1964" fmla="*/ 137045 h 1690572"/>
                <a:gd name="connsiteX1965" fmla="*/ 1687830 w 2784157"/>
                <a:gd name="connsiteY1965" fmla="*/ 142760 h 1690572"/>
                <a:gd name="connsiteX1966" fmla="*/ 1664970 w 2784157"/>
                <a:gd name="connsiteY1966" fmla="*/ 137998 h 1690572"/>
                <a:gd name="connsiteX1967" fmla="*/ 1664970 w 2784157"/>
                <a:gd name="connsiteY1967" fmla="*/ 135140 h 1690572"/>
                <a:gd name="connsiteX1968" fmla="*/ 1675448 w 2784157"/>
                <a:gd name="connsiteY1968" fmla="*/ 128473 h 1690572"/>
                <a:gd name="connsiteX1969" fmla="*/ 1681163 w 2784157"/>
                <a:gd name="connsiteY1969" fmla="*/ 124663 h 1690572"/>
                <a:gd name="connsiteX1970" fmla="*/ 1700213 w 2784157"/>
                <a:gd name="connsiteY1970" fmla="*/ 113233 h 1690572"/>
                <a:gd name="connsiteX1971" fmla="*/ 1701165 w 2784157"/>
                <a:gd name="connsiteY1971" fmla="*/ 121805 h 1690572"/>
                <a:gd name="connsiteX1972" fmla="*/ 1703070 w 2784157"/>
                <a:gd name="connsiteY1972" fmla="*/ 122758 h 1690572"/>
                <a:gd name="connsiteX1973" fmla="*/ 1706880 w 2784157"/>
                <a:gd name="connsiteY1973" fmla="*/ 114185 h 1690572"/>
                <a:gd name="connsiteX1974" fmla="*/ 1718310 w 2784157"/>
                <a:gd name="connsiteY1974" fmla="*/ 111328 h 1690572"/>
                <a:gd name="connsiteX1975" fmla="*/ 1736408 w 2784157"/>
                <a:gd name="connsiteY1975" fmla="*/ 114185 h 1690572"/>
                <a:gd name="connsiteX1976" fmla="*/ 1730693 w 2784157"/>
                <a:gd name="connsiteY1976" fmla="*/ 106565 h 1690572"/>
                <a:gd name="connsiteX1977" fmla="*/ 1741170 w 2784157"/>
                <a:gd name="connsiteY1977" fmla="*/ 103708 h 1690572"/>
                <a:gd name="connsiteX1978" fmla="*/ 1773555 w 2784157"/>
                <a:gd name="connsiteY1978" fmla="*/ 99898 h 1690572"/>
                <a:gd name="connsiteX1979" fmla="*/ 1777365 w 2784157"/>
                <a:gd name="connsiteY1979" fmla="*/ 98945 h 1690572"/>
                <a:gd name="connsiteX1980" fmla="*/ 1823085 w 2784157"/>
                <a:gd name="connsiteY1980" fmla="*/ 78943 h 1690572"/>
                <a:gd name="connsiteX1981" fmla="*/ 1836420 w 2784157"/>
                <a:gd name="connsiteY1981" fmla="*/ 64655 h 1690572"/>
                <a:gd name="connsiteX1982" fmla="*/ 1881188 w 2784157"/>
                <a:gd name="connsiteY1982" fmla="*/ 28460 h 1690572"/>
                <a:gd name="connsiteX1983" fmla="*/ 1896428 w 2784157"/>
                <a:gd name="connsiteY1983" fmla="*/ 31318 h 1690572"/>
                <a:gd name="connsiteX1984" fmla="*/ 1859280 w 2784157"/>
                <a:gd name="connsiteY1984" fmla="*/ 57035 h 1690572"/>
                <a:gd name="connsiteX1985" fmla="*/ 1875473 w 2784157"/>
                <a:gd name="connsiteY1985" fmla="*/ 58940 h 1690572"/>
                <a:gd name="connsiteX1986" fmla="*/ 1885950 w 2784157"/>
                <a:gd name="connsiteY1986" fmla="*/ 73228 h 1690572"/>
                <a:gd name="connsiteX1987" fmla="*/ 1868805 w 2784157"/>
                <a:gd name="connsiteY1987" fmla="*/ 77990 h 1690572"/>
                <a:gd name="connsiteX1988" fmla="*/ 1853565 w 2784157"/>
                <a:gd name="connsiteY1988" fmla="*/ 78943 h 1690572"/>
                <a:gd name="connsiteX1989" fmla="*/ 1853565 w 2784157"/>
                <a:gd name="connsiteY1989" fmla="*/ 82753 h 1690572"/>
                <a:gd name="connsiteX1990" fmla="*/ 1863090 w 2784157"/>
                <a:gd name="connsiteY1990" fmla="*/ 85610 h 1690572"/>
                <a:gd name="connsiteX1991" fmla="*/ 1905953 w 2784157"/>
                <a:gd name="connsiteY1991" fmla="*/ 75133 h 1690572"/>
                <a:gd name="connsiteX1992" fmla="*/ 1917383 w 2784157"/>
                <a:gd name="connsiteY1992" fmla="*/ 60845 h 1690572"/>
                <a:gd name="connsiteX1993" fmla="*/ 1924050 w 2784157"/>
                <a:gd name="connsiteY1993" fmla="*/ 53225 h 1690572"/>
                <a:gd name="connsiteX1994" fmla="*/ 1972628 w 2784157"/>
                <a:gd name="connsiteY1994" fmla="*/ 17030 h 1690572"/>
                <a:gd name="connsiteX1995" fmla="*/ 2193607 w 2784157"/>
                <a:gd name="connsiteY1995" fmla="*/ 7506 h 1690572"/>
                <a:gd name="connsiteX1996" fmla="*/ 2211704 w 2784157"/>
                <a:gd name="connsiteY1996" fmla="*/ 36081 h 1690572"/>
                <a:gd name="connsiteX1997" fmla="*/ 2203132 w 2784157"/>
                <a:gd name="connsiteY1997" fmla="*/ 51321 h 1690572"/>
                <a:gd name="connsiteX1998" fmla="*/ 2182177 w 2784157"/>
                <a:gd name="connsiteY1998" fmla="*/ 20841 h 1690572"/>
                <a:gd name="connsiteX1999" fmla="*/ 2193607 w 2784157"/>
                <a:gd name="connsiteY1999" fmla="*/ 7506 h 1690572"/>
                <a:gd name="connsiteX2000" fmla="*/ 1925002 w 2784157"/>
                <a:gd name="connsiteY2000" fmla="*/ 838 h 1690572"/>
                <a:gd name="connsiteX2001" fmla="*/ 1943099 w 2784157"/>
                <a:gd name="connsiteY2001" fmla="*/ 25603 h 1690572"/>
                <a:gd name="connsiteX2002" fmla="*/ 1932622 w 2784157"/>
                <a:gd name="connsiteY2002" fmla="*/ 23698 h 1690572"/>
                <a:gd name="connsiteX2003" fmla="*/ 1915477 w 2784157"/>
                <a:gd name="connsiteY2003" fmla="*/ 21793 h 1690572"/>
                <a:gd name="connsiteX2004" fmla="*/ 1907857 w 2784157"/>
                <a:gd name="connsiteY2004" fmla="*/ 19888 h 1690572"/>
                <a:gd name="connsiteX2005" fmla="*/ 1909762 w 2784157"/>
                <a:gd name="connsiteY2005" fmla="*/ 10363 h 1690572"/>
                <a:gd name="connsiteX2006" fmla="*/ 1925002 w 2784157"/>
                <a:gd name="connsiteY2006" fmla="*/ 838 h 169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</a:cxnLst>
              <a:rect l="l" t="t" r="r" b="b"/>
              <a:pathLst>
                <a:path w="2784157" h="1690572">
                  <a:moveTo>
                    <a:pt x="2617470" y="1658187"/>
                  </a:moveTo>
                  <a:cubicBezTo>
                    <a:pt x="2619375" y="1657234"/>
                    <a:pt x="2623185" y="1659139"/>
                    <a:pt x="2623185" y="1661997"/>
                  </a:cubicBezTo>
                  <a:cubicBezTo>
                    <a:pt x="2626995" y="1673427"/>
                    <a:pt x="2625090" y="1683904"/>
                    <a:pt x="2617470" y="1690572"/>
                  </a:cubicBezTo>
                  <a:cubicBezTo>
                    <a:pt x="2615565" y="1684857"/>
                    <a:pt x="2615565" y="1661044"/>
                    <a:pt x="2617470" y="1658187"/>
                  </a:cubicBezTo>
                  <a:close/>
                  <a:moveTo>
                    <a:pt x="2600325" y="1487690"/>
                  </a:moveTo>
                  <a:cubicBezTo>
                    <a:pt x="2603182" y="1497215"/>
                    <a:pt x="2605087" y="1507692"/>
                    <a:pt x="2606040" y="1519122"/>
                  </a:cubicBezTo>
                  <a:cubicBezTo>
                    <a:pt x="2606040" y="1521027"/>
                    <a:pt x="2602230" y="1525790"/>
                    <a:pt x="2600325" y="1526742"/>
                  </a:cubicBezTo>
                  <a:cubicBezTo>
                    <a:pt x="2599372" y="1526742"/>
                    <a:pt x="2596515" y="1521980"/>
                    <a:pt x="2595562" y="1518170"/>
                  </a:cubicBezTo>
                  <a:cubicBezTo>
                    <a:pt x="2594610" y="1511502"/>
                    <a:pt x="2593657" y="1503882"/>
                    <a:pt x="2593657" y="1496262"/>
                  </a:cubicBezTo>
                  <a:cubicBezTo>
                    <a:pt x="2592705" y="1494357"/>
                    <a:pt x="2593657" y="1492452"/>
                    <a:pt x="2593657" y="1488642"/>
                  </a:cubicBezTo>
                  <a:cubicBezTo>
                    <a:pt x="2595562" y="1488642"/>
                    <a:pt x="2600325" y="1486737"/>
                    <a:pt x="2600325" y="1487690"/>
                  </a:cubicBezTo>
                  <a:close/>
                  <a:moveTo>
                    <a:pt x="2563594" y="1441508"/>
                  </a:moveTo>
                  <a:cubicBezTo>
                    <a:pt x="2565797" y="1442326"/>
                    <a:pt x="2567940" y="1444350"/>
                    <a:pt x="2569845" y="1447684"/>
                  </a:cubicBezTo>
                  <a:cubicBezTo>
                    <a:pt x="2574607" y="1455304"/>
                    <a:pt x="2574607" y="1463877"/>
                    <a:pt x="2568892" y="1467687"/>
                  </a:cubicBezTo>
                  <a:cubicBezTo>
                    <a:pt x="2561272" y="1472449"/>
                    <a:pt x="2557462" y="1482927"/>
                    <a:pt x="2554605" y="1494357"/>
                  </a:cubicBezTo>
                  <a:cubicBezTo>
                    <a:pt x="2553652" y="1498167"/>
                    <a:pt x="2551747" y="1500072"/>
                    <a:pt x="2549842" y="1502929"/>
                  </a:cubicBezTo>
                  <a:cubicBezTo>
                    <a:pt x="2548890" y="1499119"/>
                    <a:pt x="2546032" y="1495309"/>
                    <a:pt x="2546032" y="1490547"/>
                  </a:cubicBezTo>
                  <a:cubicBezTo>
                    <a:pt x="2546032" y="1481974"/>
                    <a:pt x="2546985" y="1473402"/>
                    <a:pt x="2546985" y="1463877"/>
                  </a:cubicBezTo>
                  <a:cubicBezTo>
                    <a:pt x="2549843" y="1447446"/>
                    <a:pt x="2556986" y="1439052"/>
                    <a:pt x="2563594" y="1441508"/>
                  </a:cubicBezTo>
                  <a:close/>
                  <a:moveTo>
                    <a:pt x="1932622" y="1346719"/>
                  </a:moveTo>
                  <a:cubicBezTo>
                    <a:pt x="1934527" y="1346719"/>
                    <a:pt x="1936432" y="1346719"/>
                    <a:pt x="1937385" y="1347672"/>
                  </a:cubicBezTo>
                  <a:cubicBezTo>
                    <a:pt x="1940242" y="1352434"/>
                    <a:pt x="1942147" y="1358149"/>
                    <a:pt x="1944052" y="1363864"/>
                  </a:cubicBezTo>
                  <a:cubicBezTo>
                    <a:pt x="1944052" y="1364817"/>
                    <a:pt x="1943100" y="1365769"/>
                    <a:pt x="1942147" y="1366722"/>
                  </a:cubicBezTo>
                  <a:cubicBezTo>
                    <a:pt x="1939290" y="1362912"/>
                    <a:pt x="1936432" y="1359102"/>
                    <a:pt x="1933575" y="1354339"/>
                  </a:cubicBezTo>
                  <a:cubicBezTo>
                    <a:pt x="1932622" y="1352434"/>
                    <a:pt x="1932622" y="1349577"/>
                    <a:pt x="1932622" y="1346719"/>
                  </a:cubicBezTo>
                  <a:close/>
                  <a:moveTo>
                    <a:pt x="2258377" y="1310525"/>
                  </a:moveTo>
                  <a:cubicBezTo>
                    <a:pt x="2266949" y="1321955"/>
                    <a:pt x="2271712" y="1346720"/>
                    <a:pt x="2268854" y="1360055"/>
                  </a:cubicBezTo>
                  <a:cubicBezTo>
                    <a:pt x="2261234" y="1350530"/>
                    <a:pt x="2255519" y="1323860"/>
                    <a:pt x="2258377" y="1310525"/>
                  </a:cubicBezTo>
                  <a:close/>
                  <a:moveTo>
                    <a:pt x="2645093" y="1279093"/>
                  </a:moveTo>
                  <a:cubicBezTo>
                    <a:pt x="2646045" y="1282903"/>
                    <a:pt x="2648903" y="1287665"/>
                    <a:pt x="2648903" y="1291476"/>
                  </a:cubicBezTo>
                  <a:cubicBezTo>
                    <a:pt x="2648903" y="1299095"/>
                    <a:pt x="2646997" y="1307668"/>
                    <a:pt x="2645093" y="1314335"/>
                  </a:cubicBezTo>
                  <a:cubicBezTo>
                    <a:pt x="2645093" y="1315288"/>
                    <a:pt x="2640330" y="1315288"/>
                    <a:pt x="2640330" y="1314335"/>
                  </a:cubicBezTo>
                  <a:cubicBezTo>
                    <a:pt x="2639378" y="1305763"/>
                    <a:pt x="2639378" y="1298143"/>
                    <a:pt x="2638425" y="1289570"/>
                  </a:cubicBezTo>
                  <a:cubicBezTo>
                    <a:pt x="2641282" y="1285760"/>
                    <a:pt x="2643188" y="1281951"/>
                    <a:pt x="2645093" y="1279093"/>
                  </a:cubicBezTo>
                  <a:close/>
                  <a:moveTo>
                    <a:pt x="1762125" y="1186700"/>
                  </a:moveTo>
                  <a:cubicBezTo>
                    <a:pt x="1765935" y="1204798"/>
                    <a:pt x="1767840" y="1220990"/>
                    <a:pt x="1763077" y="1235277"/>
                  </a:cubicBezTo>
                  <a:cubicBezTo>
                    <a:pt x="1757362" y="1226705"/>
                    <a:pt x="1756410" y="1200988"/>
                    <a:pt x="1762125" y="1186700"/>
                  </a:cubicBezTo>
                  <a:close/>
                  <a:moveTo>
                    <a:pt x="2201228" y="1120978"/>
                  </a:moveTo>
                  <a:cubicBezTo>
                    <a:pt x="2200275" y="1125740"/>
                    <a:pt x="2198370" y="1131455"/>
                    <a:pt x="2198370" y="1136218"/>
                  </a:cubicBezTo>
                  <a:cubicBezTo>
                    <a:pt x="2198370" y="1139075"/>
                    <a:pt x="2200275" y="1142885"/>
                    <a:pt x="2202180" y="1145743"/>
                  </a:cubicBezTo>
                  <a:cubicBezTo>
                    <a:pt x="2203133" y="1142885"/>
                    <a:pt x="2205038" y="1140028"/>
                    <a:pt x="2205038" y="1137170"/>
                  </a:cubicBezTo>
                  <a:cubicBezTo>
                    <a:pt x="2205038" y="1132408"/>
                    <a:pt x="2204085" y="1127645"/>
                    <a:pt x="2204085" y="1123835"/>
                  </a:cubicBezTo>
                  <a:cubicBezTo>
                    <a:pt x="2203133" y="1122883"/>
                    <a:pt x="2202180" y="1121930"/>
                    <a:pt x="2201228" y="1120978"/>
                  </a:cubicBezTo>
                  <a:close/>
                  <a:moveTo>
                    <a:pt x="2683192" y="1110501"/>
                  </a:moveTo>
                  <a:cubicBezTo>
                    <a:pt x="2684144" y="1109548"/>
                    <a:pt x="2687954" y="1112406"/>
                    <a:pt x="2687954" y="1113358"/>
                  </a:cubicBezTo>
                  <a:cubicBezTo>
                    <a:pt x="2687954" y="1118121"/>
                    <a:pt x="2687002" y="1122883"/>
                    <a:pt x="2686049" y="1126693"/>
                  </a:cubicBezTo>
                  <a:cubicBezTo>
                    <a:pt x="2685097" y="1130503"/>
                    <a:pt x="2682239" y="1133361"/>
                    <a:pt x="2681287" y="1137171"/>
                  </a:cubicBezTo>
                  <a:cubicBezTo>
                    <a:pt x="2679382" y="1144791"/>
                    <a:pt x="2677477" y="1152411"/>
                    <a:pt x="2677477" y="1160031"/>
                  </a:cubicBezTo>
                  <a:cubicBezTo>
                    <a:pt x="2678429" y="1174318"/>
                    <a:pt x="2676524" y="1180033"/>
                    <a:pt x="2665094" y="1185748"/>
                  </a:cubicBezTo>
                  <a:cubicBezTo>
                    <a:pt x="2666999" y="1174318"/>
                    <a:pt x="2667952" y="1165746"/>
                    <a:pt x="2669857" y="1157173"/>
                  </a:cubicBezTo>
                  <a:cubicBezTo>
                    <a:pt x="2672714" y="1144791"/>
                    <a:pt x="2675572" y="1133361"/>
                    <a:pt x="2678429" y="1121931"/>
                  </a:cubicBezTo>
                  <a:cubicBezTo>
                    <a:pt x="2679382" y="1118121"/>
                    <a:pt x="2681287" y="1113358"/>
                    <a:pt x="2683192" y="1110501"/>
                  </a:cubicBezTo>
                  <a:close/>
                  <a:moveTo>
                    <a:pt x="1474470" y="1057160"/>
                  </a:moveTo>
                  <a:cubicBezTo>
                    <a:pt x="1476375" y="1067638"/>
                    <a:pt x="1479233" y="1071448"/>
                    <a:pt x="1483995" y="1069543"/>
                  </a:cubicBezTo>
                  <a:cubicBezTo>
                    <a:pt x="1485900" y="1068590"/>
                    <a:pt x="1485900" y="1065733"/>
                    <a:pt x="1486853" y="1063828"/>
                  </a:cubicBezTo>
                  <a:cubicBezTo>
                    <a:pt x="1483043" y="1060970"/>
                    <a:pt x="1479233" y="1059065"/>
                    <a:pt x="1474470" y="1057160"/>
                  </a:cubicBezTo>
                  <a:close/>
                  <a:moveTo>
                    <a:pt x="1618298" y="1056208"/>
                  </a:moveTo>
                  <a:cubicBezTo>
                    <a:pt x="1623060" y="1069543"/>
                    <a:pt x="1626870" y="1068590"/>
                    <a:pt x="1629728" y="1063828"/>
                  </a:cubicBezTo>
                  <a:cubicBezTo>
                    <a:pt x="1630680" y="1062875"/>
                    <a:pt x="1630680" y="1059065"/>
                    <a:pt x="1630680" y="1057160"/>
                  </a:cubicBezTo>
                  <a:cubicBezTo>
                    <a:pt x="1627823" y="1056208"/>
                    <a:pt x="1624013" y="1056208"/>
                    <a:pt x="1618298" y="1056208"/>
                  </a:cubicBezTo>
                  <a:close/>
                  <a:moveTo>
                    <a:pt x="1381125" y="1033348"/>
                  </a:moveTo>
                  <a:cubicBezTo>
                    <a:pt x="1380173" y="1033348"/>
                    <a:pt x="1376363" y="1035253"/>
                    <a:pt x="1376363" y="1036205"/>
                  </a:cubicBezTo>
                  <a:cubicBezTo>
                    <a:pt x="1377315" y="1041920"/>
                    <a:pt x="1378268" y="1048588"/>
                    <a:pt x="1381125" y="1054303"/>
                  </a:cubicBezTo>
                  <a:cubicBezTo>
                    <a:pt x="1382078" y="1056208"/>
                    <a:pt x="1388745" y="1058113"/>
                    <a:pt x="1389698" y="1056208"/>
                  </a:cubicBezTo>
                  <a:cubicBezTo>
                    <a:pt x="1393508" y="1051445"/>
                    <a:pt x="1388745" y="1037158"/>
                    <a:pt x="1381125" y="1033348"/>
                  </a:cubicBezTo>
                  <a:close/>
                  <a:moveTo>
                    <a:pt x="1251585" y="1030490"/>
                  </a:moveTo>
                  <a:cubicBezTo>
                    <a:pt x="1251585" y="1032395"/>
                    <a:pt x="1251585" y="1035253"/>
                    <a:pt x="1251585" y="1037158"/>
                  </a:cubicBezTo>
                  <a:cubicBezTo>
                    <a:pt x="1255395" y="1038110"/>
                    <a:pt x="1259205" y="1039063"/>
                    <a:pt x="1263015" y="1040968"/>
                  </a:cubicBezTo>
                  <a:cubicBezTo>
                    <a:pt x="1262063" y="1039063"/>
                    <a:pt x="1262063" y="1035253"/>
                    <a:pt x="1261110" y="1034300"/>
                  </a:cubicBezTo>
                  <a:cubicBezTo>
                    <a:pt x="1258253" y="1032395"/>
                    <a:pt x="1255395" y="1031443"/>
                    <a:pt x="1251585" y="1030490"/>
                  </a:cubicBezTo>
                  <a:close/>
                  <a:moveTo>
                    <a:pt x="1213485" y="1019060"/>
                  </a:moveTo>
                  <a:cubicBezTo>
                    <a:pt x="1217295" y="1037158"/>
                    <a:pt x="1229678" y="1042873"/>
                    <a:pt x="1243965" y="1031443"/>
                  </a:cubicBezTo>
                  <a:cubicBezTo>
                    <a:pt x="1234440" y="1027633"/>
                    <a:pt x="1223963" y="1023823"/>
                    <a:pt x="1213485" y="1019060"/>
                  </a:cubicBezTo>
                  <a:close/>
                  <a:moveTo>
                    <a:pt x="1443990" y="1014298"/>
                  </a:moveTo>
                  <a:cubicBezTo>
                    <a:pt x="1443038" y="1014298"/>
                    <a:pt x="1442085" y="1015250"/>
                    <a:pt x="1442085" y="1015250"/>
                  </a:cubicBezTo>
                  <a:cubicBezTo>
                    <a:pt x="1442085" y="1018108"/>
                    <a:pt x="1442085" y="1020965"/>
                    <a:pt x="1442085" y="1024775"/>
                  </a:cubicBezTo>
                  <a:cubicBezTo>
                    <a:pt x="1439228" y="1024775"/>
                    <a:pt x="1436370" y="1023823"/>
                    <a:pt x="1433513" y="1024775"/>
                  </a:cubicBezTo>
                  <a:cubicBezTo>
                    <a:pt x="1431608" y="1025728"/>
                    <a:pt x="1430655" y="1028585"/>
                    <a:pt x="1429703" y="1030490"/>
                  </a:cubicBezTo>
                  <a:cubicBezTo>
                    <a:pt x="1428750" y="1032395"/>
                    <a:pt x="1427798" y="1035253"/>
                    <a:pt x="1427798" y="1037158"/>
                  </a:cubicBezTo>
                  <a:cubicBezTo>
                    <a:pt x="1425893" y="1035253"/>
                    <a:pt x="1423988" y="1032395"/>
                    <a:pt x="1422083" y="1030490"/>
                  </a:cubicBezTo>
                  <a:cubicBezTo>
                    <a:pt x="1421130" y="1028585"/>
                    <a:pt x="1420178" y="1026680"/>
                    <a:pt x="1419225" y="1024775"/>
                  </a:cubicBezTo>
                  <a:cubicBezTo>
                    <a:pt x="1418273" y="1024775"/>
                    <a:pt x="1417320" y="1024775"/>
                    <a:pt x="1416368" y="1024775"/>
                  </a:cubicBezTo>
                  <a:cubicBezTo>
                    <a:pt x="1416368" y="1029538"/>
                    <a:pt x="1416368" y="1034300"/>
                    <a:pt x="1417320" y="1039063"/>
                  </a:cubicBezTo>
                  <a:cubicBezTo>
                    <a:pt x="1418273" y="1042873"/>
                    <a:pt x="1420178" y="1047635"/>
                    <a:pt x="1422083" y="1051445"/>
                  </a:cubicBezTo>
                  <a:cubicBezTo>
                    <a:pt x="1423988" y="1057160"/>
                    <a:pt x="1424940" y="1058113"/>
                    <a:pt x="1429703" y="1058113"/>
                  </a:cubicBezTo>
                  <a:cubicBezTo>
                    <a:pt x="1434465" y="1057160"/>
                    <a:pt x="1440180" y="1060018"/>
                    <a:pt x="1448753" y="1061923"/>
                  </a:cubicBezTo>
                  <a:cubicBezTo>
                    <a:pt x="1450658" y="1058113"/>
                    <a:pt x="1446848" y="1053350"/>
                    <a:pt x="1442085" y="1048588"/>
                  </a:cubicBezTo>
                  <a:cubicBezTo>
                    <a:pt x="1440180" y="1045730"/>
                    <a:pt x="1438275" y="1041920"/>
                    <a:pt x="1436370" y="1039063"/>
                  </a:cubicBezTo>
                  <a:cubicBezTo>
                    <a:pt x="1439228" y="1037158"/>
                    <a:pt x="1441133" y="1035253"/>
                    <a:pt x="1443990" y="1033348"/>
                  </a:cubicBezTo>
                  <a:cubicBezTo>
                    <a:pt x="1445895" y="1031443"/>
                    <a:pt x="1449705" y="1029538"/>
                    <a:pt x="1448753" y="1027633"/>
                  </a:cubicBezTo>
                  <a:cubicBezTo>
                    <a:pt x="1447800" y="1022870"/>
                    <a:pt x="1445895" y="1019060"/>
                    <a:pt x="1443990" y="1014298"/>
                  </a:cubicBezTo>
                  <a:close/>
                  <a:moveTo>
                    <a:pt x="1340168" y="999058"/>
                  </a:moveTo>
                  <a:cubicBezTo>
                    <a:pt x="1339215" y="1000963"/>
                    <a:pt x="1337310" y="1003820"/>
                    <a:pt x="1335405" y="1006678"/>
                  </a:cubicBezTo>
                  <a:cubicBezTo>
                    <a:pt x="1335405" y="1007630"/>
                    <a:pt x="1336358" y="1009535"/>
                    <a:pt x="1336358" y="1010488"/>
                  </a:cubicBezTo>
                  <a:cubicBezTo>
                    <a:pt x="1342073" y="1011440"/>
                    <a:pt x="1348740" y="1012393"/>
                    <a:pt x="1354455" y="1014298"/>
                  </a:cubicBezTo>
                  <a:cubicBezTo>
                    <a:pt x="1354455" y="1013345"/>
                    <a:pt x="1354455" y="1011440"/>
                    <a:pt x="1354455" y="1010488"/>
                  </a:cubicBezTo>
                  <a:cubicBezTo>
                    <a:pt x="1350645" y="1006678"/>
                    <a:pt x="1345883" y="1003820"/>
                    <a:pt x="1340168" y="999058"/>
                  </a:cubicBezTo>
                  <a:close/>
                  <a:moveTo>
                    <a:pt x="1125855" y="981913"/>
                  </a:moveTo>
                  <a:cubicBezTo>
                    <a:pt x="1129665" y="981913"/>
                    <a:pt x="1133475" y="982865"/>
                    <a:pt x="1135380" y="983818"/>
                  </a:cubicBezTo>
                  <a:lnTo>
                    <a:pt x="1135592" y="984876"/>
                  </a:lnTo>
                  <a:lnTo>
                    <a:pt x="1135380" y="985723"/>
                  </a:lnTo>
                  <a:lnTo>
                    <a:pt x="1135301" y="988477"/>
                  </a:lnTo>
                  <a:lnTo>
                    <a:pt x="1126808" y="987628"/>
                  </a:lnTo>
                  <a:cubicBezTo>
                    <a:pt x="1126808" y="985723"/>
                    <a:pt x="1125855" y="983818"/>
                    <a:pt x="1125855" y="981913"/>
                  </a:cubicBezTo>
                  <a:close/>
                  <a:moveTo>
                    <a:pt x="1021080" y="975245"/>
                  </a:moveTo>
                  <a:lnTo>
                    <a:pt x="1021621" y="977769"/>
                  </a:lnTo>
                  <a:lnTo>
                    <a:pt x="1022033" y="984770"/>
                  </a:lnTo>
                  <a:lnTo>
                    <a:pt x="1014209" y="981640"/>
                  </a:lnTo>
                  <a:lnTo>
                    <a:pt x="1013460" y="977150"/>
                  </a:lnTo>
                  <a:cubicBezTo>
                    <a:pt x="1015365" y="976198"/>
                    <a:pt x="1018223" y="976198"/>
                    <a:pt x="1021080" y="975245"/>
                  </a:cubicBezTo>
                  <a:close/>
                  <a:moveTo>
                    <a:pt x="1245870" y="970483"/>
                  </a:moveTo>
                  <a:cubicBezTo>
                    <a:pt x="1241108" y="970483"/>
                    <a:pt x="1236345" y="972388"/>
                    <a:pt x="1231583" y="973340"/>
                  </a:cubicBezTo>
                  <a:cubicBezTo>
                    <a:pt x="1231583" y="974293"/>
                    <a:pt x="1231583" y="975245"/>
                    <a:pt x="1231583" y="975245"/>
                  </a:cubicBezTo>
                  <a:cubicBezTo>
                    <a:pt x="1237297" y="978103"/>
                    <a:pt x="1243013" y="981913"/>
                    <a:pt x="1247775" y="982865"/>
                  </a:cubicBezTo>
                  <a:cubicBezTo>
                    <a:pt x="1250633" y="983818"/>
                    <a:pt x="1253490" y="979055"/>
                    <a:pt x="1255395" y="977150"/>
                  </a:cubicBezTo>
                  <a:cubicBezTo>
                    <a:pt x="1252538" y="974293"/>
                    <a:pt x="1248728" y="970483"/>
                    <a:pt x="1245870" y="970483"/>
                  </a:cubicBezTo>
                  <a:close/>
                  <a:moveTo>
                    <a:pt x="1508760" y="964768"/>
                  </a:moveTo>
                  <a:cubicBezTo>
                    <a:pt x="1508760" y="970483"/>
                    <a:pt x="1508760" y="975245"/>
                    <a:pt x="1509713" y="979055"/>
                  </a:cubicBezTo>
                  <a:cubicBezTo>
                    <a:pt x="1510665" y="981913"/>
                    <a:pt x="1512570" y="984770"/>
                    <a:pt x="1514475" y="985723"/>
                  </a:cubicBezTo>
                  <a:cubicBezTo>
                    <a:pt x="1516380" y="986675"/>
                    <a:pt x="1519238" y="984770"/>
                    <a:pt x="1519238" y="982865"/>
                  </a:cubicBezTo>
                  <a:cubicBezTo>
                    <a:pt x="1521143" y="978103"/>
                    <a:pt x="1513523" y="966673"/>
                    <a:pt x="1508760" y="964768"/>
                  </a:cubicBezTo>
                  <a:close/>
                  <a:moveTo>
                    <a:pt x="924877" y="962863"/>
                  </a:moveTo>
                  <a:cubicBezTo>
                    <a:pt x="929639" y="967626"/>
                    <a:pt x="932497" y="971436"/>
                    <a:pt x="936307" y="976198"/>
                  </a:cubicBezTo>
                  <a:cubicBezTo>
                    <a:pt x="937259" y="977151"/>
                    <a:pt x="936307" y="980008"/>
                    <a:pt x="937259" y="981913"/>
                  </a:cubicBezTo>
                  <a:cubicBezTo>
                    <a:pt x="936307" y="980961"/>
                    <a:pt x="934402" y="980961"/>
                    <a:pt x="932497" y="980008"/>
                  </a:cubicBezTo>
                  <a:cubicBezTo>
                    <a:pt x="928687" y="976198"/>
                    <a:pt x="924877" y="972388"/>
                    <a:pt x="922019" y="968578"/>
                  </a:cubicBezTo>
                  <a:cubicBezTo>
                    <a:pt x="921066" y="967626"/>
                    <a:pt x="920114" y="964768"/>
                    <a:pt x="920114" y="964768"/>
                  </a:cubicBezTo>
                  <a:cubicBezTo>
                    <a:pt x="921066" y="963815"/>
                    <a:pt x="922972" y="963815"/>
                    <a:pt x="924877" y="962863"/>
                  </a:cubicBezTo>
                  <a:close/>
                  <a:moveTo>
                    <a:pt x="1309688" y="950480"/>
                  </a:moveTo>
                  <a:cubicBezTo>
                    <a:pt x="1309688" y="953338"/>
                    <a:pt x="1308735" y="955243"/>
                    <a:pt x="1308735" y="958100"/>
                  </a:cubicBezTo>
                  <a:cubicBezTo>
                    <a:pt x="1309688" y="963815"/>
                    <a:pt x="1312545" y="966673"/>
                    <a:pt x="1319213" y="964768"/>
                  </a:cubicBezTo>
                  <a:cubicBezTo>
                    <a:pt x="1315403" y="959053"/>
                    <a:pt x="1312545" y="955243"/>
                    <a:pt x="1309688" y="950480"/>
                  </a:cubicBezTo>
                  <a:close/>
                  <a:moveTo>
                    <a:pt x="942975" y="949528"/>
                  </a:moveTo>
                  <a:cubicBezTo>
                    <a:pt x="946785" y="950481"/>
                    <a:pt x="949642" y="950481"/>
                    <a:pt x="950595" y="952386"/>
                  </a:cubicBezTo>
                  <a:cubicBezTo>
                    <a:pt x="952500" y="954291"/>
                    <a:pt x="954405" y="957148"/>
                    <a:pt x="955358" y="960006"/>
                  </a:cubicBezTo>
                  <a:cubicBezTo>
                    <a:pt x="953452" y="960958"/>
                    <a:pt x="951548" y="962863"/>
                    <a:pt x="950595" y="961911"/>
                  </a:cubicBezTo>
                  <a:cubicBezTo>
                    <a:pt x="948690" y="959053"/>
                    <a:pt x="946785" y="955243"/>
                    <a:pt x="942975" y="949528"/>
                  </a:cubicBezTo>
                  <a:close/>
                  <a:moveTo>
                    <a:pt x="1752600" y="940955"/>
                  </a:moveTo>
                  <a:cubicBezTo>
                    <a:pt x="1749743" y="943813"/>
                    <a:pt x="1745933" y="947623"/>
                    <a:pt x="1741170" y="952385"/>
                  </a:cubicBezTo>
                  <a:cubicBezTo>
                    <a:pt x="1750695" y="960005"/>
                    <a:pt x="1753553" y="955243"/>
                    <a:pt x="1755458" y="948575"/>
                  </a:cubicBezTo>
                  <a:cubicBezTo>
                    <a:pt x="1756410" y="947623"/>
                    <a:pt x="1753553" y="942860"/>
                    <a:pt x="1752600" y="940955"/>
                  </a:cubicBezTo>
                  <a:close/>
                  <a:moveTo>
                    <a:pt x="833437" y="940003"/>
                  </a:moveTo>
                  <a:cubicBezTo>
                    <a:pt x="839152" y="939050"/>
                    <a:pt x="849629" y="946670"/>
                    <a:pt x="854392" y="956195"/>
                  </a:cubicBezTo>
                  <a:cubicBezTo>
                    <a:pt x="847724" y="953338"/>
                    <a:pt x="841057" y="950480"/>
                    <a:pt x="834389" y="947623"/>
                  </a:cubicBezTo>
                  <a:cubicBezTo>
                    <a:pt x="833437" y="947623"/>
                    <a:pt x="831532" y="944765"/>
                    <a:pt x="831532" y="942860"/>
                  </a:cubicBezTo>
                  <a:cubicBezTo>
                    <a:pt x="831532" y="941908"/>
                    <a:pt x="832484" y="940955"/>
                    <a:pt x="833437" y="940003"/>
                  </a:cubicBezTo>
                  <a:close/>
                  <a:moveTo>
                    <a:pt x="1092517" y="936193"/>
                  </a:moveTo>
                  <a:cubicBezTo>
                    <a:pt x="1102994" y="940956"/>
                    <a:pt x="1113472" y="939051"/>
                    <a:pt x="1124902" y="955243"/>
                  </a:cubicBezTo>
                  <a:cubicBezTo>
                    <a:pt x="1111567" y="951433"/>
                    <a:pt x="1101089" y="948576"/>
                    <a:pt x="1089659" y="944766"/>
                  </a:cubicBezTo>
                  <a:cubicBezTo>
                    <a:pt x="1088707" y="942861"/>
                    <a:pt x="1088707" y="941908"/>
                    <a:pt x="1087754" y="940956"/>
                  </a:cubicBezTo>
                  <a:cubicBezTo>
                    <a:pt x="1089659" y="939051"/>
                    <a:pt x="1091564" y="935241"/>
                    <a:pt x="1092517" y="936193"/>
                  </a:cubicBezTo>
                  <a:close/>
                  <a:moveTo>
                    <a:pt x="849629" y="929525"/>
                  </a:moveTo>
                  <a:cubicBezTo>
                    <a:pt x="851534" y="929525"/>
                    <a:pt x="853439" y="928573"/>
                    <a:pt x="855344" y="929525"/>
                  </a:cubicBezTo>
                  <a:cubicBezTo>
                    <a:pt x="857249" y="930478"/>
                    <a:pt x="858202" y="933335"/>
                    <a:pt x="860107" y="936193"/>
                  </a:cubicBezTo>
                  <a:cubicBezTo>
                    <a:pt x="858202" y="936193"/>
                    <a:pt x="857249" y="937145"/>
                    <a:pt x="854392" y="939050"/>
                  </a:cubicBezTo>
                  <a:cubicBezTo>
                    <a:pt x="852487" y="934288"/>
                    <a:pt x="851534" y="932383"/>
                    <a:pt x="849629" y="929525"/>
                  </a:cubicBezTo>
                  <a:close/>
                  <a:moveTo>
                    <a:pt x="1400175" y="924763"/>
                  </a:moveTo>
                  <a:cubicBezTo>
                    <a:pt x="1396365" y="924763"/>
                    <a:pt x="1392555" y="926668"/>
                    <a:pt x="1386840" y="928573"/>
                  </a:cubicBezTo>
                  <a:cubicBezTo>
                    <a:pt x="1386840" y="928573"/>
                    <a:pt x="1385888" y="931430"/>
                    <a:pt x="1385888" y="934288"/>
                  </a:cubicBezTo>
                  <a:cubicBezTo>
                    <a:pt x="1384935" y="945718"/>
                    <a:pt x="1383983" y="956195"/>
                    <a:pt x="1371600" y="953338"/>
                  </a:cubicBezTo>
                  <a:cubicBezTo>
                    <a:pt x="1370648" y="952385"/>
                    <a:pt x="1369695" y="954290"/>
                    <a:pt x="1367790" y="955243"/>
                  </a:cubicBezTo>
                  <a:cubicBezTo>
                    <a:pt x="1367790" y="957148"/>
                    <a:pt x="1368743" y="958100"/>
                    <a:pt x="1368743" y="960005"/>
                  </a:cubicBezTo>
                  <a:cubicBezTo>
                    <a:pt x="1383030" y="960958"/>
                    <a:pt x="1398270" y="960958"/>
                    <a:pt x="1412558" y="961910"/>
                  </a:cubicBezTo>
                  <a:cubicBezTo>
                    <a:pt x="1410653" y="957148"/>
                    <a:pt x="1408748" y="956195"/>
                    <a:pt x="1407795" y="954290"/>
                  </a:cubicBezTo>
                  <a:cubicBezTo>
                    <a:pt x="1403985" y="949528"/>
                    <a:pt x="1403985" y="944765"/>
                    <a:pt x="1408748" y="944765"/>
                  </a:cubicBezTo>
                  <a:cubicBezTo>
                    <a:pt x="1419225" y="944765"/>
                    <a:pt x="1412558" y="934288"/>
                    <a:pt x="1410653" y="929525"/>
                  </a:cubicBezTo>
                  <a:cubicBezTo>
                    <a:pt x="1410653" y="927620"/>
                    <a:pt x="1403985" y="924763"/>
                    <a:pt x="1400175" y="924763"/>
                  </a:cubicBezTo>
                  <a:close/>
                  <a:moveTo>
                    <a:pt x="1126450" y="924049"/>
                  </a:moveTo>
                  <a:cubicBezTo>
                    <a:pt x="1127284" y="923334"/>
                    <a:pt x="1129189" y="923811"/>
                    <a:pt x="1131570" y="924763"/>
                  </a:cubicBezTo>
                  <a:cubicBezTo>
                    <a:pt x="1139190" y="927621"/>
                    <a:pt x="1148715" y="940956"/>
                    <a:pt x="1152525" y="953338"/>
                  </a:cubicBezTo>
                  <a:cubicBezTo>
                    <a:pt x="1141095" y="959053"/>
                    <a:pt x="1132522" y="952386"/>
                    <a:pt x="1129665" y="934288"/>
                  </a:cubicBezTo>
                  <a:cubicBezTo>
                    <a:pt x="1129665" y="933336"/>
                    <a:pt x="1128712" y="931431"/>
                    <a:pt x="1127760" y="930478"/>
                  </a:cubicBezTo>
                  <a:cubicBezTo>
                    <a:pt x="1125855" y="926668"/>
                    <a:pt x="1125617" y="924763"/>
                    <a:pt x="1126450" y="924049"/>
                  </a:cubicBezTo>
                  <a:close/>
                  <a:moveTo>
                    <a:pt x="1442085" y="923810"/>
                  </a:moveTo>
                  <a:cubicBezTo>
                    <a:pt x="1438275" y="922858"/>
                    <a:pt x="1434465" y="925715"/>
                    <a:pt x="1429703" y="926668"/>
                  </a:cubicBezTo>
                  <a:cubicBezTo>
                    <a:pt x="1421130" y="927620"/>
                    <a:pt x="1419225" y="930478"/>
                    <a:pt x="1423035" y="943813"/>
                  </a:cubicBezTo>
                  <a:cubicBezTo>
                    <a:pt x="1437323" y="942860"/>
                    <a:pt x="1450658" y="942860"/>
                    <a:pt x="1464945" y="941908"/>
                  </a:cubicBezTo>
                  <a:cubicBezTo>
                    <a:pt x="1467803" y="941908"/>
                    <a:pt x="1472565" y="939050"/>
                    <a:pt x="1472565" y="937145"/>
                  </a:cubicBezTo>
                  <a:cubicBezTo>
                    <a:pt x="1472565" y="932383"/>
                    <a:pt x="1469708" y="927620"/>
                    <a:pt x="1466850" y="923810"/>
                  </a:cubicBezTo>
                  <a:cubicBezTo>
                    <a:pt x="1465898" y="922858"/>
                    <a:pt x="1462088" y="924763"/>
                    <a:pt x="1459230" y="926668"/>
                  </a:cubicBezTo>
                  <a:cubicBezTo>
                    <a:pt x="1457325" y="928573"/>
                    <a:pt x="1455420" y="930478"/>
                    <a:pt x="1454468" y="931430"/>
                  </a:cubicBezTo>
                  <a:cubicBezTo>
                    <a:pt x="1449705" y="928573"/>
                    <a:pt x="1445895" y="924763"/>
                    <a:pt x="1442085" y="923810"/>
                  </a:cubicBezTo>
                  <a:close/>
                  <a:moveTo>
                    <a:pt x="1615440" y="920953"/>
                  </a:moveTo>
                  <a:cubicBezTo>
                    <a:pt x="1613535" y="926668"/>
                    <a:pt x="1610678" y="933335"/>
                    <a:pt x="1608773" y="939050"/>
                  </a:cubicBezTo>
                  <a:cubicBezTo>
                    <a:pt x="1616393" y="941908"/>
                    <a:pt x="1623060" y="944765"/>
                    <a:pt x="1628775" y="947623"/>
                  </a:cubicBezTo>
                  <a:cubicBezTo>
                    <a:pt x="1630680" y="939050"/>
                    <a:pt x="1630680" y="939050"/>
                    <a:pt x="1620203" y="933335"/>
                  </a:cubicBezTo>
                  <a:cubicBezTo>
                    <a:pt x="1619250" y="928573"/>
                    <a:pt x="1618298" y="925715"/>
                    <a:pt x="1618298" y="922858"/>
                  </a:cubicBezTo>
                  <a:cubicBezTo>
                    <a:pt x="1617345" y="921905"/>
                    <a:pt x="1616393" y="920953"/>
                    <a:pt x="1615440" y="920953"/>
                  </a:cubicBezTo>
                  <a:close/>
                  <a:moveTo>
                    <a:pt x="857250" y="919048"/>
                  </a:moveTo>
                  <a:cubicBezTo>
                    <a:pt x="859154" y="919048"/>
                    <a:pt x="862012" y="920000"/>
                    <a:pt x="863917" y="920953"/>
                  </a:cubicBezTo>
                  <a:cubicBezTo>
                    <a:pt x="865822" y="921906"/>
                    <a:pt x="866775" y="923811"/>
                    <a:pt x="868679" y="925715"/>
                  </a:cubicBezTo>
                  <a:cubicBezTo>
                    <a:pt x="867727" y="926668"/>
                    <a:pt x="865822" y="928573"/>
                    <a:pt x="864870" y="927621"/>
                  </a:cubicBezTo>
                  <a:cubicBezTo>
                    <a:pt x="862012" y="926668"/>
                    <a:pt x="858202" y="924763"/>
                    <a:pt x="852487" y="921906"/>
                  </a:cubicBezTo>
                  <a:cubicBezTo>
                    <a:pt x="855345" y="920000"/>
                    <a:pt x="856297" y="919048"/>
                    <a:pt x="857250" y="919048"/>
                  </a:cubicBezTo>
                  <a:close/>
                  <a:moveTo>
                    <a:pt x="1042987" y="911428"/>
                  </a:moveTo>
                  <a:cubicBezTo>
                    <a:pt x="1046797" y="911428"/>
                    <a:pt x="1050607" y="912381"/>
                    <a:pt x="1054417" y="912381"/>
                  </a:cubicBezTo>
                  <a:cubicBezTo>
                    <a:pt x="1062989" y="913333"/>
                    <a:pt x="1072514" y="914286"/>
                    <a:pt x="1081087" y="915238"/>
                  </a:cubicBezTo>
                  <a:cubicBezTo>
                    <a:pt x="1087754" y="917143"/>
                    <a:pt x="1094422" y="918096"/>
                    <a:pt x="1100137" y="928573"/>
                  </a:cubicBezTo>
                  <a:cubicBezTo>
                    <a:pt x="1080135" y="924763"/>
                    <a:pt x="1062037" y="920001"/>
                    <a:pt x="1043939" y="916191"/>
                  </a:cubicBezTo>
                  <a:cubicBezTo>
                    <a:pt x="1043939" y="914286"/>
                    <a:pt x="1042987" y="913333"/>
                    <a:pt x="1042987" y="911428"/>
                  </a:cubicBezTo>
                  <a:close/>
                  <a:moveTo>
                    <a:pt x="1168121" y="906665"/>
                  </a:moveTo>
                  <a:cubicBezTo>
                    <a:pt x="1169907" y="906665"/>
                    <a:pt x="1172051" y="908094"/>
                    <a:pt x="1174432" y="910475"/>
                  </a:cubicBezTo>
                  <a:cubicBezTo>
                    <a:pt x="1171574" y="913333"/>
                    <a:pt x="1169669" y="916190"/>
                    <a:pt x="1164907" y="921905"/>
                  </a:cubicBezTo>
                  <a:cubicBezTo>
                    <a:pt x="1164907" y="917143"/>
                    <a:pt x="1163954" y="914285"/>
                    <a:pt x="1163954" y="911427"/>
                  </a:cubicBezTo>
                  <a:cubicBezTo>
                    <a:pt x="1164907" y="908094"/>
                    <a:pt x="1166335" y="906665"/>
                    <a:pt x="1168121" y="906665"/>
                  </a:cubicBezTo>
                  <a:close/>
                  <a:moveTo>
                    <a:pt x="819150" y="905713"/>
                  </a:moveTo>
                  <a:cubicBezTo>
                    <a:pt x="826770" y="909523"/>
                    <a:pt x="835342" y="913333"/>
                    <a:pt x="842963" y="918096"/>
                  </a:cubicBezTo>
                  <a:cubicBezTo>
                    <a:pt x="843915" y="919048"/>
                    <a:pt x="844867" y="923811"/>
                    <a:pt x="843915" y="926668"/>
                  </a:cubicBezTo>
                  <a:cubicBezTo>
                    <a:pt x="842963" y="928573"/>
                    <a:pt x="840105" y="927621"/>
                    <a:pt x="839152" y="929526"/>
                  </a:cubicBezTo>
                  <a:cubicBezTo>
                    <a:pt x="836295" y="940003"/>
                    <a:pt x="830580" y="933336"/>
                    <a:pt x="823913" y="927621"/>
                  </a:cubicBezTo>
                  <a:cubicBezTo>
                    <a:pt x="822960" y="926668"/>
                    <a:pt x="821055" y="923811"/>
                    <a:pt x="821055" y="922858"/>
                  </a:cubicBezTo>
                  <a:cubicBezTo>
                    <a:pt x="819150" y="917143"/>
                    <a:pt x="819150" y="912381"/>
                    <a:pt x="819150" y="905713"/>
                  </a:cubicBezTo>
                  <a:close/>
                  <a:moveTo>
                    <a:pt x="1574483" y="901903"/>
                  </a:moveTo>
                  <a:cubicBezTo>
                    <a:pt x="1568768" y="901903"/>
                    <a:pt x="1564005" y="902855"/>
                    <a:pt x="1558290" y="902855"/>
                  </a:cubicBezTo>
                  <a:cubicBezTo>
                    <a:pt x="1558290" y="903808"/>
                    <a:pt x="1558290" y="905713"/>
                    <a:pt x="1559243" y="906665"/>
                  </a:cubicBezTo>
                  <a:cubicBezTo>
                    <a:pt x="1564958" y="906665"/>
                    <a:pt x="1570673" y="906665"/>
                    <a:pt x="1575435" y="905713"/>
                  </a:cubicBezTo>
                  <a:cubicBezTo>
                    <a:pt x="1575435" y="904760"/>
                    <a:pt x="1575435" y="902855"/>
                    <a:pt x="1574483" y="901903"/>
                  </a:cubicBezTo>
                  <a:close/>
                  <a:moveTo>
                    <a:pt x="1544955" y="898093"/>
                  </a:moveTo>
                  <a:cubicBezTo>
                    <a:pt x="1544003" y="898093"/>
                    <a:pt x="1542098" y="898093"/>
                    <a:pt x="1541145" y="899045"/>
                  </a:cubicBezTo>
                  <a:cubicBezTo>
                    <a:pt x="1538288" y="899998"/>
                    <a:pt x="1536383" y="901903"/>
                    <a:pt x="1533525" y="902855"/>
                  </a:cubicBezTo>
                  <a:cubicBezTo>
                    <a:pt x="1535430" y="906665"/>
                    <a:pt x="1537335" y="910475"/>
                    <a:pt x="1539240" y="913333"/>
                  </a:cubicBezTo>
                  <a:cubicBezTo>
                    <a:pt x="1541145" y="916190"/>
                    <a:pt x="1544955" y="919048"/>
                    <a:pt x="1546860" y="921905"/>
                  </a:cubicBezTo>
                  <a:cubicBezTo>
                    <a:pt x="1548765" y="924763"/>
                    <a:pt x="1549718" y="927620"/>
                    <a:pt x="1551623" y="931430"/>
                  </a:cubicBezTo>
                  <a:cubicBezTo>
                    <a:pt x="1549718" y="931430"/>
                    <a:pt x="1546860" y="933335"/>
                    <a:pt x="1544955" y="932383"/>
                  </a:cubicBezTo>
                  <a:cubicBezTo>
                    <a:pt x="1539240" y="931430"/>
                    <a:pt x="1535430" y="936193"/>
                    <a:pt x="1539240" y="942860"/>
                  </a:cubicBezTo>
                  <a:cubicBezTo>
                    <a:pt x="1541145" y="946670"/>
                    <a:pt x="1545908" y="950480"/>
                    <a:pt x="1549718" y="952385"/>
                  </a:cubicBezTo>
                  <a:cubicBezTo>
                    <a:pt x="1554480" y="954290"/>
                    <a:pt x="1559243" y="954290"/>
                    <a:pt x="1560195" y="962863"/>
                  </a:cubicBezTo>
                  <a:cubicBezTo>
                    <a:pt x="1560195" y="964768"/>
                    <a:pt x="1563053" y="965720"/>
                    <a:pt x="1564005" y="967625"/>
                  </a:cubicBezTo>
                  <a:cubicBezTo>
                    <a:pt x="1564958" y="965720"/>
                    <a:pt x="1565910" y="963815"/>
                    <a:pt x="1565910" y="961910"/>
                  </a:cubicBezTo>
                  <a:cubicBezTo>
                    <a:pt x="1565910" y="960005"/>
                    <a:pt x="1564958" y="957148"/>
                    <a:pt x="1564005" y="952385"/>
                  </a:cubicBezTo>
                  <a:cubicBezTo>
                    <a:pt x="1569720" y="951433"/>
                    <a:pt x="1574483" y="950480"/>
                    <a:pt x="1579245" y="950480"/>
                  </a:cubicBezTo>
                  <a:cubicBezTo>
                    <a:pt x="1584008" y="950480"/>
                    <a:pt x="1585913" y="945718"/>
                    <a:pt x="1584008" y="940003"/>
                  </a:cubicBezTo>
                  <a:cubicBezTo>
                    <a:pt x="1583055" y="938098"/>
                    <a:pt x="1578293" y="935240"/>
                    <a:pt x="1576388" y="936193"/>
                  </a:cubicBezTo>
                  <a:cubicBezTo>
                    <a:pt x="1569720" y="939050"/>
                    <a:pt x="1564958" y="934288"/>
                    <a:pt x="1561148" y="927620"/>
                  </a:cubicBezTo>
                  <a:cubicBezTo>
                    <a:pt x="1554480" y="919048"/>
                    <a:pt x="1550670" y="908570"/>
                    <a:pt x="1544955" y="898093"/>
                  </a:cubicBezTo>
                  <a:close/>
                  <a:moveTo>
                    <a:pt x="1449993" y="893469"/>
                  </a:moveTo>
                  <a:lnTo>
                    <a:pt x="1450431" y="893535"/>
                  </a:lnTo>
                  <a:lnTo>
                    <a:pt x="1450182" y="893688"/>
                  </a:lnTo>
                  <a:close/>
                  <a:moveTo>
                    <a:pt x="755570" y="883091"/>
                  </a:moveTo>
                  <a:cubicBezTo>
                    <a:pt x="751998" y="883330"/>
                    <a:pt x="748664" y="885235"/>
                    <a:pt x="746759" y="888568"/>
                  </a:cubicBezTo>
                  <a:cubicBezTo>
                    <a:pt x="754379" y="890473"/>
                    <a:pt x="761047" y="892378"/>
                    <a:pt x="760094" y="903808"/>
                  </a:cubicBezTo>
                  <a:cubicBezTo>
                    <a:pt x="768666" y="903808"/>
                    <a:pt x="766762" y="896188"/>
                    <a:pt x="768666" y="891426"/>
                  </a:cubicBezTo>
                  <a:cubicBezTo>
                    <a:pt x="768666" y="890473"/>
                    <a:pt x="766762" y="888568"/>
                    <a:pt x="765809" y="887616"/>
                  </a:cubicBezTo>
                  <a:cubicBezTo>
                    <a:pt x="762952" y="884282"/>
                    <a:pt x="759142" y="882853"/>
                    <a:pt x="755570" y="883091"/>
                  </a:cubicBezTo>
                  <a:close/>
                  <a:moveTo>
                    <a:pt x="678180" y="876185"/>
                  </a:moveTo>
                  <a:cubicBezTo>
                    <a:pt x="681990" y="879043"/>
                    <a:pt x="684848" y="881900"/>
                    <a:pt x="688658" y="884758"/>
                  </a:cubicBezTo>
                  <a:cubicBezTo>
                    <a:pt x="688658" y="886662"/>
                    <a:pt x="687705" y="887615"/>
                    <a:pt x="687705" y="888568"/>
                  </a:cubicBezTo>
                  <a:cubicBezTo>
                    <a:pt x="683895" y="885710"/>
                    <a:pt x="680085" y="883805"/>
                    <a:pt x="676275" y="880948"/>
                  </a:cubicBezTo>
                  <a:cubicBezTo>
                    <a:pt x="677227" y="879043"/>
                    <a:pt x="678180" y="876185"/>
                    <a:pt x="678180" y="876185"/>
                  </a:cubicBezTo>
                  <a:close/>
                  <a:moveTo>
                    <a:pt x="1390055" y="874518"/>
                  </a:moveTo>
                  <a:cubicBezTo>
                    <a:pt x="1388507" y="874995"/>
                    <a:pt x="1387317" y="877138"/>
                    <a:pt x="1385888" y="879995"/>
                  </a:cubicBezTo>
                  <a:cubicBezTo>
                    <a:pt x="1384935" y="883805"/>
                    <a:pt x="1382078" y="886663"/>
                    <a:pt x="1379220" y="888568"/>
                  </a:cubicBezTo>
                  <a:cubicBezTo>
                    <a:pt x="1376363" y="893330"/>
                    <a:pt x="1372553" y="894283"/>
                    <a:pt x="1367790" y="895235"/>
                  </a:cubicBezTo>
                  <a:cubicBezTo>
                    <a:pt x="1375410" y="906665"/>
                    <a:pt x="1384935" y="912380"/>
                    <a:pt x="1394460" y="913333"/>
                  </a:cubicBezTo>
                  <a:cubicBezTo>
                    <a:pt x="1404938" y="914285"/>
                    <a:pt x="1416368" y="914285"/>
                    <a:pt x="1426845" y="913333"/>
                  </a:cubicBezTo>
                  <a:cubicBezTo>
                    <a:pt x="1442085" y="913333"/>
                    <a:pt x="1458278" y="915238"/>
                    <a:pt x="1471613" y="906665"/>
                  </a:cubicBezTo>
                  <a:cubicBezTo>
                    <a:pt x="1472565" y="905713"/>
                    <a:pt x="1473518" y="902855"/>
                    <a:pt x="1474470" y="900950"/>
                  </a:cubicBezTo>
                  <a:cubicBezTo>
                    <a:pt x="1472565" y="899998"/>
                    <a:pt x="1469708" y="897140"/>
                    <a:pt x="1468755" y="898093"/>
                  </a:cubicBezTo>
                  <a:cubicBezTo>
                    <a:pt x="1465898" y="901903"/>
                    <a:pt x="1463040" y="900950"/>
                    <a:pt x="1459230" y="896188"/>
                  </a:cubicBezTo>
                  <a:cubicBezTo>
                    <a:pt x="1458278" y="895235"/>
                    <a:pt x="1456373" y="895235"/>
                    <a:pt x="1455420" y="894283"/>
                  </a:cubicBezTo>
                  <a:lnTo>
                    <a:pt x="1450431" y="893535"/>
                  </a:lnTo>
                  <a:lnTo>
                    <a:pt x="1455420" y="890473"/>
                  </a:lnTo>
                  <a:cubicBezTo>
                    <a:pt x="1443038" y="873328"/>
                    <a:pt x="1442085" y="872375"/>
                    <a:pt x="1437323" y="877138"/>
                  </a:cubicBezTo>
                  <a:cubicBezTo>
                    <a:pt x="1440180" y="880948"/>
                    <a:pt x="1443038" y="883805"/>
                    <a:pt x="1444943" y="887615"/>
                  </a:cubicBezTo>
                  <a:lnTo>
                    <a:pt x="1449993" y="893469"/>
                  </a:lnTo>
                  <a:lnTo>
                    <a:pt x="1436370" y="891425"/>
                  </a:lnTo>
                  <a:cubicBezTo>
                    <a:pt x="1432560" y="891425"/>
                    <a:pt x="1428750" y="889520"/>
                    <a:pt x="1425893" y="890473"/>
                  </a:cubicBezTo>
                  <a:cubicBezTo>
                    <a:pt x="1415415" y="896188"/>
                    <a:pt x="1405890" y="892378"/>
                    <a:pt x="1396365" y="879043"/>
                  </a:cubicBezTo>
                  <a:cubicBezTo>
                    <a:pt x="1393508" y="875233"/>
                    <a:pt x="1391603" y="874042"/>
                    <a:pt x="1390055" y="874518"/>
                  </a:cubicBezTo>
                  <a:close/>
                  <a:moveTo>
                    <a:pt x="1289685" y="874280"/>
                  </a:moveTo>
                  <a:cubicBezTo>
                    <a:pt x="1282065" y="878090"/>
                    <a:pt x="1281113" y="896188"/>
                    <a:pt x="1286828" y="904760"/>
                  </a:cubicBezTo>
                  <a:cubicBezTo>
                    <a:pt x="1291590" y="911428"/>
                    <a:pt x="1297305" y="918095"/>
                    <a:pt x="1297305" y="928573"/>
                  </a:cubicBezTo>
                  <a:cubicBezTo>
                    <a:pt x="1297305" y="936193"/>
                    <a:pt x="1303020" y="941908"/>
                    <a:pt x="1309688" y="941908"/>
                  </a:cubicBezTo>
                  <a:cubicBezTo>
                    <a:pt x="1312545" y="941908"/>
                    <a:pt x="1315403" y="942860"/>
                    <a:pt x="1318260" y="942860"/>
                  </a:cubicBezTo>
                  <a:cubicBezTo>
                    <a:pt x="1319213" y="942860"/>
                    <a:pt x="1319213" y="944765"/>
                    <a:pt x="1320165" y="945718"/>
                  </a:cubicBezTo>
                  <a:cubicBezTo>
                    <a:pt x="1318260" y="947623"/>
                    <a:pt x="1317308" y="949528"/>
                    <a:pt x="1314450" y="954290"/>
                  </a:cubicBezTo>
                  <a:cubicBezTo>
                    <a:pt x="1320165" y="957148"/>
                    <a:pt x="1323975" y="960005"/>
                    <a:pt x="1327785" y="960005"/>
                  </a:cubicBezTo>
                  <a:cubicBezTo>
                    <a:pt x="1329690" y="960005"/>
                    <a:pt x="1329690" y="954290"/>
                    <a:pt x="1330643" y="950480"/>
                  </a:cubicBezTo>
                  <a:cubicBezTo>
                    <a:pt x="1341120" y="949528"/>
                    <a:pt x="1351598" y="967625"/>
                    <a:pt x="1363028" y="956195"/>
                  </a:cubicBezTo>
                  <a:cubicBezTo>
                    <a:pt x="1359218" y="953338"/>
                    <a:pt x="1356360" y="952385"/>
                    <a:pt x="1354455" y="950480"/>
                  </a:cubicBezTo>
                  <a:cubicBezTo>
                    <a:pt x="1352550" y="948575"/>
                    <a:pt x="1350645" y="945718"/>
                    <a:pt x="1348740" y="942860"/>
                  </a:cubicBezTo>
                  <a:cubicBezTo>
                    <a:pt x="1350645" y="941908"/>
                    <a:pt x="1352550" y="939050"/>
                    <a:pt x="1354455" y="939050"/>
                  </a:cubicBezTo>
                  <a:cubicBezTo>
                    <a:pt x="1359218" y="939050"/>
                    <a:pt x="1364933" y="940955"/>
                    <a:pt x="1369695" y="941908"/>
                  </a:cubicBezTo>
                  <a:cubicBezTo>
                    <a:pt x="1358265" y="932383"/>
                    <a:pt x="1345883" y="927620"/>
                    <a:pt x="1335405" y="913333"/>
                  </a:cubicBezTo>
                  <a:cubicBezTo>
                    <a:pt x="1337310" y="910475"/>
                    <a:pt x="1338263" y="908570"/>
                    <a:pt x="1341120" y="905713"/>
                  </a:cubicBezTo>
                  <a:cubicBezTo>
                    <a:pt x="1325880" y="897140"/>
                    <a:pt x="1311593" y="890473"/>
                    <a:pt x="1296353" y="882853"/>
                  </a:cubicBezTo>
                  <a:cubicBezTo>
                    <a:pt x="1296353" y="883805"/>
                    <a:pt x="1295400" y="885710"/>
                    <a:pt x="1292543" y="890473"/>
                  </a:cubicBezTo>
                  <a:cubicBezTo>
                    <a:pt x="1290638" y="882853"/>
                    <a:pt x="1290638" y="879043"/>
                    <a:pt x="1289685" y="874280"/>
                  </a:cubicBezTo>
                  <a:close/>
                  <a:moveTo>
                    <a:pt x="809624" y="873328"/>
                  </a:moveTo>
                  <a:cubicBezTo>
                    <a:pt x="814387" y="876186"/>
                    <a:pt x="818197" y="879043"/>
                    <a:pt x="822960" y="881901"/>
                  </a:cubicBezTo>
                  <a:cubicBezTo>
                    <a:pt x="822007" y="882853"/>
                    <a:pt x="822007" y="883806"/>
                    <a:pt x="822007" y="885711"/>
                  </a:cubicBezTo>
                  <a:cubicBezTo>
                    <a:pt x="817245" y="882853"/>
                    <a:pt x="813435" y="879996"/>
                    <a:pt x="808672" y="877138"/>
                  </a:cubicBezTo>
                  <a:cubicBezTo>
                    <a:pt x="808672" y="876186"/>
                    <a:pt x="808672" y="875233"/>
                    <a:pt x="809624" y="873328"/>
                  </a:cubicBezTo>
                  <a:close/>
                  <a:moveTo>
                    <a:pt x="1417559" y="872256"/>
                  </a:moveTo>
                  <a:cubicBezTo>
                    <a:pt x="1414463" y="871185"/>
                    <a:pt x="1411606" y="871899"/>
                    <a:pt x="1408748" y="874280"/>
                  </a:cubicBezTo>
                  <a:cubicBezTo>
                    <a:pt x="1415415" y="878090"/>
                    <a:pt x="1421130" y="880948"/>
                    <a:pt x="1427798" y="883805"/>
                  </a:cubicBezTo>
                  <a:cubicBezTo>
                    <a:pt x="1427798" y="882853"/>
                    <a:pt x="1427798" y="881900"/>
                    <a:pt x="1427798" y="880948"/>
                  </a:cubicBezTo>
                  <a:cubicBezTo>
                    <a:pt x="1423988" y="876186"/>
                    <a:pt x="1420654" y="873328"/>
                    <a:pt x="1417559" y="872256"/>
                  </a:cubicBezTo>
                  <a:close/>
                  <a:moveTo>
                    <a:pt x="647699" y="861898"/>
                  </a:moveTo>
                  <a:cubicBezTo>
                    <a:pt x="650557" y="861898"/>
                    <a:pt x="655320" y="865708"/>
                    <a:pt x="659129" y="865708"/>
                  </a:cubicBezTo>
                  <a:cubicBezTo>
                    <a:pt x="659129" y="865708"/>
                    <a:pt x="660082" y="866660"/>
                    <a:pt x="660082" y="867613"/>
                  </a:cubicBezTo>
                  <a:cubicBezTo>
                    <a:pt x="661035" y="872375"/>
                    <a:pt x="662939" y="878090"/>
                    <a:pt x="663892" y="882853"/>
                  </a:cubicBezTo>
                  <a:cubicBezTo>
                    <a:pt x="659129" y="880948"/>
                    <a:pt x="654367" y="879043"/>
                    <a:pt x="649604" y="876185"/>
                  </a:cubicBezTo>
                  <a:cubicBezTo>
                    <a:pt x="644842" y="873328"/>
                    <a:pt x="641032" y="868565"/>
                    <a:pt x="637222" y="864755"/>
                  </a:cubicBezTo>
                  <a:cubicBezTo>
                    <a:pt x="641032" y="863803"/>
                    <a:pt x="643889" y="860945"/>
                    <a:pt x="647699" y="861898"/>
                  </a:cubicBezTo>
                  <a:close/>
                  <a:moveTo>
                    <a:pt x="789503" y="855112"/>
                  </a:moveTo>
                  <a:cubicBezTo>
                    <a:pt x="792718" y="856898"/>
                    <a:pt x="795814" y="860470"/>
                    <a:pt x="798195" y="865708"/>
                  </a:cubicBezTo>
                  <a:cubicBezTo>
                    <a:pt x="791527" y="861898"/>
                    <a:pt x="785812" y="859041"/>
                    <a:pt x="780097" y="855231"/>
                  </a:cubicBezTo>
                  <a:cubicBezTo>
                    <a:pt x="782955" y="853326"/>
                    <a:pt x="786288" y="853326"/>
                    <a:pt x="789503" y="855112"/>
                  </a:cubicBezTo>
                  <a:close/>
                  <a:moveTo>
                    <a:pt x="595312" y="849515"/>
                  </a:moveTo>
                  <a:cubicBezTo>
                    <a:pt x="598170" y="849515"/>
                    <a:pt x="601980" y="849515"/>
                    <a:pt x="605790" y="849515"/>
                  </a:cubicBezTo>
                  <a:cubicBezTo>
                    <a:pt x="606742" y="849515"/>
                    <a:pt x="608647" y="850468"/>
                    <a:pt x="609600" y="850468"/>
                  </a:cubicBezTo>
                  <a:cubicBezTo>
                    <a:pt x="609600" y="852373"/>
                    <a:pt x="610552" y="854278"/>
                    <a:pt x="609600" y="855230"/>
                  </a:cubicBezTo>
                  <a:cubicBezTo>
                    <a:pt x="607695" y="858088"/>
                    <a:pt x="604837" y="860945"/>
                    <a:pt x="602932" y="863803"/>
                  </a:cubicBezTo>
                  <a:cubicBezTo>
                    <a:pt x="600075" y="861898"/>
                    <a:pt x="598170" y="859040"/>
                    <a:pt x="596265" y="857135"/>
                  </a:cubicBezTo>
                  <a:cubicBezTo>
                    <a:pt x="594360" y="855230"/>
                    <a:pt x="593407" y="853325"/>
                    <a:pt x="591502" y="851420"/>
                  </a:cubicBezTo>
                  <a:cubicBezTo>
                    <a:pt x="592455" y="850468"/>
                    <a:pt x="593407" y="849515"/>
                    <a:pt x="595312" y="849515"/>
                  </a:cubicBezTo>
                  <a:close/>
                  <a:moveTo>
                    <a:pt x="967740" y="846658"/>
                  </a:moveTo>
                  <a:cubicBezTo>
                    <a:pt x="963930" y="845705"/>
                    <a:pt x="958215" y="846658"/>
                    <a:pt x="958215" y="848563"/>
                  </a:cubicBezTo>
                  <a:cubicBezTo>
                    <a:pt x="959168" y="854278"/>
                    <a:pt x="961073" y="859993"/>
                    <a:pt x="963930" y="865708"/>
                  </a:cubicBezTo>
                  <a:cubicBezTo>
                    <a:pt x="965835" y="868565"/>
                    <a:pt x="969645" y="869518"/>
                    <a:pt x="971550" y="871423"/>
                  </a:cubicBezTo>
                  <a:cubicBezTo>
                    <a:pt x="972503" y="865708"/>
                    <a:pt x="971550" y="859993"/>
                    <a:pt x="973455" y="859040"/>
                  </a:cubicBezTo>
                  <a:cubicBezTo>
                    <a:pt x="978218" y="858088"/>
                    <a:pt x="982980" y="859040"/>
                    <a:pt x="988695" y="859993"/>
                  </a:cubicBezTo>
                  <a:cubicBezTo>
                    <a:pt x="991553" y="859993"/>
                    <a:pt x="994410" y="859993"/>
                    <a:pt x="997268" y="859993"/>
                  </a:cubicBezTo>
                  <a:cubicBezTo>
                    <a:pt x="997268" y="859040"/>
                    <a:pt x="997268" y="858088"/>
                    <a:pt x="997268" y="857135"/>
                  </a:cubicBezTo>
                  <a:cubicBezTo>
                    <a:pt x="994410" y="855230"/>
                    <a:pt x="991553" y="852373"/>
                    <a:pt x="988695" y="851420"/>
                  </a:cubicBezTo>
                  <a:cubicBezTo>
                    <a:pt x="982028" y="849515"/>
                    <a:pt x="974408" y="847610"/>
                    <a:pt x="967740" y="846658"/>
                  </a:cubicBezTo>
                  <a:close/>
                  <a:moveTo>
                    <a:pt x="568642" y="842848"/>
                  </a:moveTo>
                  <a:cubicBezTo>
                    <a:pt x="574357" y="844753"/>
                    <a:pt x="578167" y="840943"/>
                    <a:pt x="584835" y="848563"/>
                  </a:cubicBezTo>
                  <a:cubicBezTo>
                    <a:pt x="584835" y="849515"/>
                    <a:pt x="584835" y="850468"/>
                    <a:pt x="585787" y="851421"/>
                  </a:cubicBezTo>
                  <a:cubicBezTo>
                    <a:pt x="580072" y="849515"/>
                    <a:pt x="575310" y="847611"/>
                    <a:pt x="569594" y="845706"/>
                  </a:cubicBezTo>
                  <a:cubicBezTo>
                    <a:pt x="569594" y="844753"/>
                    <a:pt x="569594" y="843800"/>
                    <a:pt x="568642" y="842848"/>
                  </a:cubicBezTo>
                  <a:close/>
                  <a:moveTo>
                    <a:pt x="680799" y="842134"/>
                  </a:moveTo>
                  <a:cubicBezTo>
                    <a:pt x="682942" y="842611"/>
                    <a:pt x="685799" y="844754"/>
                    <a:pt x="687704" y="845706"/>
                  </a:cubicBezTo>
                  <a:cubicBezTo>
                    <a:pt x="688657" y="849516"/>
                    <a:pt x="688657" y="853326"/>
                    <a:pt x="690562" y="856183"/>
                  </a:cubicBezTo>
                  <a:cubicBezTo>
                    <a:pt x="692466" y="859041"/>
                    <a:pt x="696277" y="860946"/>
                    <a:pt x="699134" y="861898"/>
                  </a:cubicBezTo>
                  <a:cubicBezTo>
                    <a:pt x="708659" y="863803"/>
                    <a:pt x="718184" y="864756"/>
                    <a:pt x="727709" y="866661"/>
                  </a:cubicBezTo>
                  <a:cubicBezTo>
                    <a:pt x="722947" y="854278"/>
                    <a:pt x="722947" y="854278"/>
                    <a:pt x="732472" y="858088"/>
                  </a:cubicBezTo>
                  <a:cubicBezTo>
                    <a:pt x="735329" y="859041"/>
                    <a:pt x="738187" y="860946"/>
                    <a:pt x="741044" y="861898"/>
                  </a:cubicBezTo>
                  <a:cubicBezTo>
                    <a:pt x="741997" y="863803"/>
                    <a:pt x="741997" y="864756"/>
                    <a:pt x="742949" y="866661"/>
                  </a:cubicBezTo>
                  <a:cubicBezTo>
                    <a:pt x="741044" y="866661"/>
                    <a:pt x="739139" y="866661"/>
                    <a:pt x="736282" y="866661"/>
                  </a:cubicBezTo>
                  <a:cubicBezTo>
                    <a:pt x="736282" y="866661"/>
                    <a:pt x="736282" y="867613"/>
                    <a:pt x="736282" y="867613"/>
                  </a:cubicBezTo>
                  <a:cubicBezTo>
                    <a:pt x="740091" y="869518"/>
                    <a:pt x="744854" y="871423"/>
                    <a:pt x="748664" y="871423"/>
                  </a:cubicBezTo>
                  <a:cubicBezTo>
                    <a:pt x="759141" y="870471"/>
                    <a:pt x="746759" y="860946"/>
                    <a:pt x="746759" y="856183"/>
                  </a:cubicBezTo>
                  <a:cubicBezTo>
                    <a:pt x="747712" y="856183"/>
                    <a:pt x="748664" y="855231"/>
                    <a:pt x="748664" y="856183"/>
                  </a:cubicBezTo>
                  <a:cubicBezTo>
                    <a:pt x="760094" y="868566"/>
                    <a:pt x="767714" y="863803"/>
                    <a:pt x="777239" y="862851"/>
                  </a:cubicBezTo>
                  <a:cubicBezTo>
                    <a:pt x="782002" y="862851"/>
                    <a:pt x="784859" y="864756"/>
                    <a:pt x="789622" y="870471"/>
                  </a:cubicBezTo>
                  <a:cubicBezTo>
                    <a:pt x="795337" y="878091"/>
                    <a:pt x="802004" y="885711"/>
                    <a:pt x="810577" y="886663"/>
                  </a:cubicBezTo>
                  <a:cubicBezTo>
                    <a:pt x="819149" y="887616"/>
                    <a:pt x="827722" y="890473"/>
                    <a:pt x="840104" y="893331"/>
                  </a:cubicBezTo>
                  <a:cubicBezTo>
                    <a:pt x="836294" y="890473"/>
                    <a:pt x="834389" y="888568"/>
                    <a:pt x="832484" y="887616"/>
                  </a:cubicBezTo>
                  <a:cubicBezTo>
                    <a:pt x="830579" y="886663"/>
                    <a:pt x="829627" y="885711"/>
                    <a:pt x="826769" y="883806"/>
                  </a:cubicBezTo>
                  <a:cubicBezTo>
                    <a:pt x="831532" y="883806"/>
                    <a:pt x="835341" y="882853"/>
                    <a:pt x="841057" y="883806"/>
                  </a:cubicBezTo>
                  <a:cubicBezTo>
                    <a:pt x="842962" y="884758"/>
                    <a:pt x="847724" y="888568"/>
                    <a:pt x="848677" y="892378"/>
                  </a:cubicBezTo>
                  <a:cubicBezTo>
                    <a:pt x="852487" y="899998"/>
                    <a:pt x="855344" y="903808"/>
                    <a:pt x="862012" y="901903"/>
                  </a:cubicBezTo>
                  <a:cubicBezTo>
                    <a:pt x="862012" y="902856"/>
                    <a:pt x="862964" y="903808"/>
                    <a:pt x="862964" y="904761"/>
                  </a:cubicBezTo>
                  <a:cubicBezTo>
                    <a:pt x="862012" y="905713"/>
                    <a:pt x="861059" y="907618"/>
                    <a:pt x="860107" y="907618"/>
                  </a:cubicBezTo>
                  <a:cubicBezTo>
                    <a:pt x="856297" y="907618"/>
                    <a:pt x="851534" y="907618"/>
                    <a:pt x="846772" y="905713"/>
                  </a:cubicBezTo>
                  <a:cubicBezTo>
                    <a:pt x="840104" y="903808"/>
                    <a:pt x="833437" y="899998"/>
                    <a:pt x="827722" y="898093"/>
                  </a:cubicBezTo>
                  <a:cubicBezTo>
                    <a:pt x="825816" y="897141"/>
                    <a:pt x="822007" y="897141"/>
                    <a:pt x="822007" y="898093"/>
                  </a:cubicBezTo>
                  <a:cubicBezTo>
                    <a:pt x="820102" y="905713"/>
                    <a:pt x="814387" y="901903"/>
                    <a:pt x="807719" y="899046"/>
                  </a:cubicBezTo>
                  <a:cubicBezTo>
                    <a:pt x="802004" y="897141"/>
                    <a:pt x="796289" y="895236"/>
                    <a:pt x="788669" y="892378"/>
                  </a:cubicBezTo>
                  <a:cubicBezTo>
                    <a:pt x="797241" y="902856"/>
                    <a:pt x="802957" y="910476"/>
                    <a:pt x="809624" y="917143"/>
                  </a:cubicBezTo>
                  <a:cubicBezTo>
                    <a:pt x="814387" y="922858"/>
                    <a:pt x="814387" y="925716"/>
                    <a:pt x="808672" y="925716"/>
                  </a:cubicBezTo>
                  <a:cubicBezTo>
                    <a:pt x="803909" y="925716"/>
                    <a:pt x="801052" y="925716"/>
                    <a:pt x="804862" y="933336"/>
                  </a:cubicBezTo>
                  <a:cubicBezTo>
                    <a:pt x="807719" y="940003"/>
                    <a:pt x="804862" y="940003"/>
                    <a:pt x="801052" y="940956"/>
                  </a:cubicBezTo>
                  <a:cubicBezTo>
                    <a:pt x="790574" y="942861"/>
                    <a:pt x="782954" y="935241"/>
                    <a:pt x="780097" y="921906"/>
                  </a:cubicBezTo>
                  <a:cubicBezTo>
                    <a:pt x="780097" y="920953"/>
                    <a:pt x="780097" y="919048"/>
                    <a:pt x="779144" y="915238"/>
                  </a:cubicBezTo>
                  <a:cubicBezTo>
                    <a:pt x="774382" y="916191"/>
                    <a:pt x="770572" y="917143"/>
                    <a:pt x="765809" y="918096"/>
                  </a:cubicBezTo>
                  <a:cubicBezTo>
                    <a:pt x="765809" y="916191"/>
                    <a:pt x="764857" y="913333"/>
                    <a:pt x="764857" y="909523"/>
                  </a:cubicBezTo>
                  <a:cubicBezTo>
                    <a:pt x="761999" y="909523"/>
                    <a:pt x="759141" y="910476"/>
                    <a:pt x="757237" y="910476"/>
                  </a:cubicBezTo>
                  <a:cubicBezTo>
                    <a:pt x="749616" y="911428"/>
                    <a:pt x="742949" y="911428"/>
                    <a:pt x="734377" y="901903"/>
                  </a:cubicBezTo>
                  <a:cubicBezTo>
                    <a:pt x="733424" y="899998"/>
                    <a:pt x="729614" y="899998"/>
                    <a:pt x="728662" y="899998"/>
                  </a:cubicBezTo>
                  <a:cubicBezTo>
                    <a:pt x="719137" y="900951"/>
                    <a:pt x="708659" y="892378"/>
                    <a:pt x="703897" y="881901"/>
                  </a:cubicBezTo>
                  <a:cubicBezTo>
                    <a:pt x="705802" y="881901"/>
                    <a:pt x="708659" y="880948"/>
                    <a:pt x="711516" y="880948"/>
                  </a:cubicBezTo>
                  <a:cubicBezTo>
                    <a:pt x="718184" y="881901"/>
                    <a:pt x="725804" y="883806"/>
                    <a:pt x="733424" y="884758"/>
                  </a:cubicBezTo>
                  <a:cubicBezTo>
                    <a:pt x="734377" y="884758"/>
                    <a:pt x="735329" y="885711"/>
                    <a:pt x="736282" y="886663"/>
                  </a:cubicBezTo>
                  <a:cubicBezTo>
                    <a:pt x="739139" y="886663"/>
                    <a:pt x="741044" y="887616"/>
                    <a:pt x="742949" y="886663"/>
                  </a:cubicBezTo>
                  <a:cubicBezTo>
                    <a:pt x="742949" y="886663"/>
                    <a:pt x="742949" y="882853"/>
                    <a:pt x="741997" y="881901"/>
                  </a:cubicBezTo>
                  <a:cubicBezTo>
                    <a:pt x="739139" y="879996"/>
                    <a:pt x="736282" y="878091"/>
                    <a:pt x="733424" y="877138"/>
                  </a:cubicBezTo>
                  <a:cubicBezTo>
                    <a:pt x="729614" y="876186"/>
                    <a:pt x="726757" y="875233"/>
                    <a:pt x="723899" y="874281"/>
                  </a:cubicBezTo>
                  <a:cubicBezTo>
                    <a:pt x="722947" y="874281"/>
                    <a:pt x="721041" y="872376"/>
                    <a:pt x="720089" y="872376"/>
                  </a:cubicBezTo>
                  <a:cubicBezTo>
                    <a:pt x="702944" y="872376"/>
                    <a:pt x="682941" y="859993"/>
                    <a:pt x="664844" y="854278"/>
                  </a:cubicBezTo>
                  <a:cubicBezTo>
                    <a:pt x="664844" y="854278"/>
                    <a:pt x="664844" y="853326"/>
                    <a:pt x="662939" y="851421"/>
                  </a:cubicBezTo>
                  <a:cubicBezTo>
                    <a:pt x="666749" y="851421"/>
                    <a:pt x="669607" y="852373"/>
                    <a:pt x="673416" y="851421"/>
                  </a:cubicBezTo>
                  <a:cubicBezTo>
                    <a:pt x="675322" y="851421"/>
                    <a:pt x="678179" y="850468"/>
                    <a:pt x="678179" y="848563"/>
                  </a:cubicBezTo>
                  <a:cubicBezTo>
                    <a:pt x="677227" y="842848"/>
                    <a:pt x="678655" y="841658"/>
                    <a:pt x="680799" y="842134"/>
                  </a:cubicBezTo>
                  <a:close/>
                  <a:moveTo>
                    <a:pt x="589597" y="832371"/>
                  </a:moveTo>
                  <a:cubicBezTo>
                    <a:pt x="611504" y="836181"/>
                    <a:pt x="633412" y="839991"/>
                    <a:pt x="658177" y="852373"/>
                  </a:cubicBezTo>
                  <a:cubicBezTo>
                    <a:pt x="655320" y="856184"/>
                    <a:pt x="598169" y="839038"/>
                    <a:pt x="589597" y="832371"/>
                  </a:cubicBezTo>
                  <a:close/>
                  <a:moveTo>
                    <a:pt x="868680" y="819036"/>
                  </a:moveTo>
                  <a:cubicBezTo>
                    <a:pt x="862965" y="816178"/>
                    <a:pt x="861060" y="819989"/>
                    <a:pt x="861060" y="827608"/>
                  </a:cubicBezTo>
                  <a:cubicBezTo>
                    <a:pt x="866775" y="828560"/>
                    <a:pt x="871538" y="829513"/>
                    <a:pt x="877253" y="830466"/>
                  </a:cubicBezTo>
                  <a:cubicBezTo>
                    <a:pt x="877253" y="828560"/>
                    <a:pt x="878205" y="827608"/>
                    <a:pt x="878205" y="826655"/>
                  </a:cubicBezTo>
                  <a:cubicBezTo>
                    <a:pt x="875348" y="823798"/>
                    <a:pt x="871538" y="819989"/>
                    <a:pt x="868680" y="819036"/>
                  </a:cubicBezTo>
                  <a:close/>
                  <a:moveTo>
                    <a:pt x="549592" y="818917"/>
                  </a:moveTo>
                  <a:cubicBezTo>
                    <a:pt x="556498" y="821417"/>
                    <a:pt x="564833" y="825703"/>
                    <a:pt x="573405" y="829513"/>
                  </a:cubicBezTo>
                  <a:cubicBezTo>
                    <a:pt x="561022" y="825703"/>
                    <a:pt x="547687" y="822846"/>
                    <a:pt x="534352" y="819036"/>
                  </a:cubicBezTo>
                  <a:cubicBezTo>
                    <a:pt x="537210" y="815702"/>
                    <a:pt x="542687" y="816417"/>
                    <a:pt x="549592" y="818917"/>
                  </a:cubicBezTo>
                  <a:close/>
                  <a:moveTo>
                    <a:pt x="623887" y="814273"/>
                  </a:moveTo>
                  <a:cubicBezTo>
                    <a:pt x="628650" y="815225"/>
                    <a:pt x="632460" y="817131"/>
                    <a:pt x="638175" y="819988"/>
                  </a:cubicBezTo>
                  <a:cubicBezTo>
                    <a:pt x="629602" y="823798"/>
                    <a:pt x="626745" y="822846"/>
                    <a:pt x="623887" y="814273"/>
                  </a:cubicBezTo>
                  <a:close/>
                  <a:moveTo>
                    <a:pt x="1050608" y="809510"/>
                  </a:moveTo>
                  <a:cubicBezTo>
                    <a:pt x="1050608" y="814273"/>
                    <a:pt x="1050608" y="817130"/>
                    <a:pt x="1050608" y="822845"/>
                  </a:cubicBezTo>
                  <a:cubicBezTo>
                    <a:pt x="1056323" y="821893"/>
                    <a:pt x="1061085" y="821893"/>
                    <a:pt x="1065848" y="820940"/>
                  </a:cubicBezTo>
                  <a:cubicBezTo>
                    <a:pt x="1066800" y="820940"/>
                    <a:pt x="1064895" y="815225"/>
                    <a:pt x="1064895" y="815225"/>
                  </a:cubicBezTo>
                  <a:cubicBezTo>
                    <a:pt x="1060133" y="813320"/>
                    <a:pt x="1055370" y="811415"/>
                    <a:pt x="1050608" y="809510"/>
                  </a:cubicBezTo>
                  <a:close/>
                  <a:moveTo>
                    <a:pt x="2676525" y="807606"/>
                  </a:moveTo>
                  <a:cubicBezTo>
                    <a:pt x="2681287" y="808558"/>
                    <a:pt x="2686050" y="812368"/>
                    <a:pt x="2690812" y="814273"/>
                  </a:cubicBezTo>
                  <a:cubicBezTo>
                    <a:pt x="2697480" y="816178"/>
                    <a:pt x="2705100" y="818083"/>
                    <a:pt x="2710815" y="821893"/>
                  </a:cubicBezTo>
                  <a:cubicBezTo>
                    <a:pt x="2713672" y="822846"/>
                    <a:pt x="2714625" y="829513"/>
                    <a:pt x="2716530" y="834276"/>
                  </a:cubicBezTo>
                  <a:cubicBezTo>
                    <a:pt x="2713672" y="835228"/>
                    <a:pt x="2709862" y="839038"/>
                    <a:pt x="2707005" y="838086"/>
                  </a:cubicBezTo>
                  <a:cubicBezTo>
                    <a:pt x="2702242" y="837133"/>
                    <a:pt x="2698432" y="831418"/>
                    <a:pt x="2694622" y="830466"/>
                  </a:cubicBezTo>
                  <a:cubicBezTo>
                    <a:pt x="2688907" y="829513"/>
                    <a:pt x="2682240" y="830466"/>
                    <a:pt x="2676525" y="830466"/>
                  </a:cubicBezTo>
                  <a:cubicBezTo>
                    <a:pt x="2673667" y="830466"/>
                    <a:pt x="2669857" y="830466"/>
                    <a:pt x="2669857" y="827608"/>
                  </a:cubicBezTo>
                  <a:cubicBezTo>
                    <a:pt x="2667952" y="822846"/>
                    <a:pt x="2667952" y="817131"/>
                    <a:pt x="2668905" y="812368"/>
                  </a:cubicBezTo>
                  <a:cubicBezTo>
                    <a:pt x="2669857" y="809512"/>
                    <a:pt x="2673667" y="806654"/>
                    <a:pt x="2676525" y="807606"/>
                  </a:cubicBezTo>
                  <a:close/>
                  <a:moveTo>
                    <a:pt x="2528888" y="807605"/>
                  </a:moveTo>
                  <a:cubicBezTo>
                    <a:pt x="2526983" y="807605"/>
                    <a:pt x="2525078" y="814273"/>
                    <a:pt x="2524125" y="819036"/>
                  </a:cubicBezTo>
                  <a:cubicBezTo>
                    <a:pt x="2523173" y="826655"/>
                    <a:pt x="2523173" y="834275"/>
                    <a:pt x="2522220" y="842848"/>
                  </a:cubicBezTo>
                  <a:cubicBezTo>
                    <a:pt x="2520315" y="852373"/>
                    <a:pt x="2526030" y="865708"/>
                    <a:pt x="2531745" y="866660"/>
                  </a:cubicBezTo>
                  <a:cubicBezTo>
                    <a:pt x="2531745" y="848563"/>
                    <a:pt x="2537460" y="840943"/>
                    <a:pt x="2547938" y="845705"/>
                  </a:cubicBezTo>
                  <a:cubicBezTo>
                    <a:pt x="2549843" y="846658"/>
                    <a:pt x="2552700" y="842848"/>
                    <a:pt x="2555558" y="841895"/>
                  </a:cubicBezTo>
                  <a:cubicBezTo>
                    <a:pt x="2553653" y="838085"/>
                    <a:pt x="2552700" y="832370"/>
                    <a:pt x="2550795" y="832370"/>
                  </a:cubicBezTo>
                  <a:cubicBezTo>
                    <a:pt x="2543175" y="831418"/>
                    <a:pt x="2538413" y="826655"/>
                    <a:pt x="2536508" y="814273"/>
                  </a:cubicBezTo>
                  <a:cubicBezTo>
                    <a:pt x="2535555" y="810463"/>
                    <a:pt x="2531745" y="807605"/>
                    <a:pt x="2528888" y="807605"/>
                  </a:cubicBezTo>
                  <a:close/>
                  <a:moveTo>
                    <a:pt x="505777" y="806654"/>
                  </a:moveTo>
                  <a:cubicBezTo>
                    <a:pt x="513397" y="808558"/>
                    <a:pt x="520065" y="811416"/>
                    <a:pt x="526732" y="813321"/>
                  </a:cubicBezTo>
                  <a:cubicBezTo>
                    <a:pt x="520065" y="818083"/>
                    <a:pt x="513397" y="816178"/>
                    <a:pt x="505777" y="806654"/>
                  </a:cubicBezTo>
                  <a:close/>
                  <a:moveTo>
                    <a:pt x="986433" y="793199"/>
                  </a:moveTo>
                  <a:cubicBezTo>
                    <a:pt x="982028" y="792365"/>
                    <a:pt x="977742" y="792842"/>
                    <a:pt x="976313" y="795223"/>
                  </a:cubicBezTo>
                  <a:cubicBezTo>
                    <a:pt x="975360" y="796175"/>
                    <a:pt x="976313" y="799033"/>
                    <a:pt x="976313" y="800938"/>
                  </a:cubicBezTo>
                  <a:cubicBezTo>
                    <a:pt x="976313" y="802843"/>
                    <a:pt x="976313" y="804748"/>
                    <a:pt x="976313" y="806654"/>
                  </a:cubicBezTo>
                  <a:cubicBezTo>
                    <a:pt x="976313" y="808558"/>
                    <a:pt x="975360" y="811415"/>
                    <a:pt x="974408" y="813320"/>
                  </a:cubicBezTo>
                  <a:cubicBezTo>
                    <a:pt x="977265" y="815225"/>
                    <a:pt x="980123" y="818083"/>
                    <a:pt x="982980" y="819036"/>
                  </a:cubicBezTo>
                  <a:cubicBezTo>
                    <a:pt x="987743" y="819989"/>
                    <a:pt x="993458" y="819989"/>
                    <a:pt x="997268" y="819036"/>
                  </a:cubicBezTo>
                  <a:cubicBezTo>
                    <a:pt x="1000125" y="819036"/>
                    <a:pt x="1001078" y="816178"/>
                    <a:pt x="1002983" y="815225"/>
                  </a:cubicBezTo>
                  <a:cubicBezTo>
                    <a:pt x="1002983" y="815225"/>
                    <a:pt x="1003935" y="815225"/>
                    <a:pt x="1004888" y="815225"/>
                  </a:cubicBezTo>
                  <a:cubicBezTo>
                    <a:pt x="1007745" y="816178"/>
                    <a:pt x="1008698" y="817130"/>
                    <a:pt x="1008698" y="818083"/>
                  </a:cubicBezTo>
                  <a:cubicBezTo>
                    <a:pt x="1013460" y="817130"/>
                    <a:pt x="1017270" y="815225"/>
                    <a:pt x="1021080" y="815225"/>
                  </a:cubicBezTo>
                  <a:cubicBezTo>
                    <a:pt x="1025843" y="815225"/>
                    <a:pt x="1031558" y="816178"/>
                    <a:pt x="1036320" y="815225"/>
                  </a:cubicBezTo>
                  <a:cubicBezTo>
                    <a:pt x="1042035" y="813320"/>
                    <a:pt x="1041083" y="808558"/>
                    <a:pt x="1036320" y="803795"/>
                  </a:cubicBezTo>
                  <a:cubicBezTo>
                    <a:pt x="1031558" y="804748"/>
                    <a:pt x="1027748" y="806654"/>
                    <a:pt x="1022985" y="806654"/>
                  </a:cubicBezTo>
                  <a:cubicBezTo>
                    <a:pt x="1018223" y="806654"/>
                    <a:pt x="1013460" y="805700"/>
                    <a:pt x="1008698" y="805700"/>
                  </a:cubicBezTo>
                  <a:cubicBezTo>
                    <a:pt x="1004888" y="805700"/>
                    <a:pt x="1001078" y="805700"/>
                    <a:pt x="997268" y="799033"/>
                  </a:cubicBezTo>
                  <a:cubicBezTo>
                    <a:pt x="995363" y="796176"/>
                    <a:pt x="990839" y="794032"/>
                    <a:pt x="986433" y="793199"/>
                  </a:cubicBezTo>
                  <a:close/>
                  <a:moveTo>
                    <a:pt x="550961" y="791681"/>
                  </a:moveTo>
                  <a:cubicBezTo>
                    <a:pt x="555783" y="791235"/>
                    <a:pt x="564356" y="800701"/>
                    <a:pt x="568642" y="799986"/>
                  </a:cubicBezTo>
                  <a:cubicBezTo>
                    <a:pt x="567690" y="803796"/>
                    <a:pt x="566737" y="807606"/>
                    <a:pt x="565785" y="812368"/>
                  </a:cubicBezTo>
                  <a:cubicBezTo>
                    <a:pt x="570548" y="815226"/>
                    <a:pt x="573405" y="817131"/>
                    <a:pt x="576262" y="819036"/>
                  </a:cubicBezTo>
                  <a:cubicBezTo>
                    <a:pt x="577215" y="819036"/>
                    <a:pt x="578167" y="819989"/>
                    <a:pt x="578167" y="820941"/>
                  </a:cubicBezTo>
                  <a:cubicBezTo>
                    <a:pt x="572452" y="819036"/>
                    <a:pt x="566737" y="818083"/>
                    <a:pt x="560070" y="815226"/>
                  </a:cubicBezTo>
                  <a:cubicBezTo>
                    <a:pt x="561975" y="812368"/>
                    <a:pt x="562927" y="811416"/>
                    <a:pt x="563880" y="808558"/>
                  </a:cubicBezTo>
                  <a:cubicBezTo>
                    <a:pt x="554355" y="805701"/>
                    <a:pt x="546735" y="802843"/>
                    <a:pt x="539115" y="800938"/>
                  </a:cubicBezTo>
                  <a:cubicBezTo>
                    <a:pt x="538162" y="799986"/>
                    <a:pt x="538162" y="798081"/>
                    <a:pt x="537210" y="797128"/>
                  </a:cubicBezTo>
                  <a:cubicBezTo>
                    <a:pt x="540067" y="797128"/>
                    <a:pt x="543877" y="796176"/>
                    <a:pt x="547687" y="796176"/>
                  </a:cubicBezTo>
                  <a:cubicBezTo>
                    <a:pt x="548163" y="793080"/>
                    <a:pt x="549354" y="791830"/>
                    <a:pt x="550961" y="791681"/>
                  </a:cubicBezTo>
                  <a:close/>
                  <a:moveTo>
                    <a:pt x="652463" y="789508"/>
                  </a:moveTo>
                  <a:lnTo>
                    <a:pt x="649540" y="791132"/>
                  </a:lnTo>
                  <a:lnTo>
                    <a:pt x="654365" y="792226"/>
                  </a:lnTo>
                  <a:close/>
                  <a:moveTo>
                    <a:pt x="608647" y="783793"/>
                  </a:moveTo>
                  <a:cubicBezTo>
                    <a:pt x="612457" y="780935"/>
                    <a:pt x="616267" y="782840"/>
                    <a:pt x="621029" y="789508"/>
                  </a:cubicBezTo>
                  <a:cubicBezTo>
                    <a:pt x="617220" y="788555"/>
                    <a:pt x="613410" y="787603"/>
                    <a:pt x="609599" y="786650"/>
                  </a:cubicBezTo>
                  <a:cubicBezTo>
                    <a:pt x="609599" y="785698"/>
                    <a:pt x="609599" y="784745"/>
                    <a:pt x="608647" y="783793"/>
                  </a:cubicBezTo>
                  <a:close/>
                  <a:moveTo>
                    <a:pt x="882134" y="778911"/>
                  </a:moveTo>
                  <a:cubicBezTo>
                    <a:pt x="879396" y="777840"/>
                    <a:pt x="876777" y="778078"/>
                    <a:pt x="875348" y="779983"/>
                  </a:cubicBezTo>
                  <a:cubicBezTo>
                    <a:pt x="871538" y="784745"/>
                    <a:pt x="868680" y="790460"/>
                    <a:pt x="863918" y="798080"/>
                  </a:cubicBezTo>
                  <a:cubicBezTo>
                    <a:pt x="871538" y="800938"/>
                    <a:pt x="877253" y="802843"/>
                    <a:pt x="882968" y="803795"/>
                  </a:cubicBezTo>
                  <a:cubicBezTo>
                    <a:pt x="891540" y="804748"/>
                    <a:pt x="899160" y="803795"/>
                    <a:pt x="907733" y="804748"/>
                  </a:cubicBezTo>
                  <a:cubicBezTo>
                    <a:pt x="914400" y="805700"/>
                    <a:pt x="921068" y="808558"/>
                    <a:pt x="928688" y="810463"/>
                  </a:cubicBezTo>
                  <a:cubicBezTo>
                    <a:pt x="931545" y="810463"/>
                    <a:pt x="937260" y="809510"/>
                    <a:pt x="942023" y="809510"/>
                  </a:cubicBezTo>
                  <a:cubicBezTo>
                    <a:pt x="943928" y="809510"/>
                    <a:pt x="945833" y="809510"/>
                    <a:pt x="947738" y="809510"/>
                  </a:cubicBezTo>
                  <a:cubicBezTo>
                    <a:pt x="950595" y="809510"/>
                    <a:pt x="953453" y="808558"/>
                    <a:pt x="956310" y="810463"/>
                  </a:cubicBezTo>
                  <a:cubicBezTo>
                    <a:pt x="964883" y="814273"/>
                    <a:pt x="970598" y="809510"/>
                    <a:pt x="968693" y="799985"/>
                  </a:cubicBezTo>
                  <a:cubicBezTo>
                    <a:pt x="965835" y="800938"/>
                    <a:pt x="963930" y="803795"/>
                    <a:pt x="960120" y="803795"/>
                  </a:cubicBezTo>
                  <a:cubicBezTo>
                    <a:pt x="954405" y="803795"/>
                    <a:pt x="947738" y="801890"/>
                    <a:pt x="942023" y="800938"/>
                  </a:cubicBezTo>
                  <a:cubicBezTo>
                    <a:pt x="937260" y="799985"/>
                    <a:pt x="932498" y="798080"/>
                    <a:pt x="928688" y="794270"/>
                  </a:cubicBezTo>
                  <a:cubicBezTo>
                    <a:pt x="922020" y="787603"/>
                    <a:pt x="916305" y="785698"/>
                    <a:pt x="913448" y="792365"/>
                  </a:cubicBezTo>
                  <a:cubicBezTo>
                    <a:pt x="908685" y="800938"/>
                    <a:pt x="896303" y="798080"/>
                    <a:pt x="889635" y="785698"/>
                  </a:cubicBezTo>
                  <a:cubicBezTo>
                    <a:pt x="887730" y="782364"/>
                    <a:pt x="884873" y="779983"/>
                    <a:pt x="882134" y="778911"/>
                  </a:cubicBezTo>
                  <a:close/>
                  <a:moveTo>
                    <a:pt x="436840" y="773197"/>
                  </a:moveTo>
                  <a:cubicBezTo>
                    <a:pt x="440769" y="774507"/>
                    <a:pt x="444817" y="777126"/>
                    <a:pt x="447674" y="780936"/>
                  </a:cubicBezTo>
                  <a:cubicBezTo>
                    <a:pt x="441007" y="778078"/>
                    <a:pt x="434339" y="776173"/>
                    <a:pt x="426719" y="773316"/>
                  </a:cubicBezTo>
                  <a:cubicBezTo>
                    <a:pt x="429101" y="771887"/>
                    <a:pt x="432911" y="771887"/>
                    <a:pt x="436840" y="773197"/>
                  </a:cubicBezTo>
                  <a:close/>
                  <a:moveTo>
                    <a:pt x="777461" y="764120"/>
                  </a:moveTo>
                  <a:lnTo>
                    <a:pt x="781050" y="769505"/>
                  </a:lnTo>
                  <a:cubicBezTo>
                    <a:pt x="778193" y="770458"/>
                    <a:pt x="775335" y="770458"/>
                    <a:pt x="774383" y="772363"/>
                  </a:cubicBezTo>
                  <a:cubicBezTo>
                    <a:pt x="771525" y="777125"/>
                    <a:pt x="765810" y="777125"/>
                    <a:pt x="760095" y="775220"/>
                  </a:cubicBezTo>
                  <a:lnTo>
                    <a:pt x="753367" y="773172"/>
                  </a:lnTo>
                  <a:lnTo>
                    <a:pt x="754380" y="767600"/>
                  </a:lnTo>
                  <a:cubicBezTo>
                    <a:pt x="756285" y="765695"/>
                    <a:pt x="761048" y="767600"/>
                    <a:pt x="763905" y="767600"/>
                  </a:cubicBezTo>
                  <a:cubicBezTo>
                    <a:pt x="767715" y="766648"/>
                    <a:pt x="770573" y="765695"/>
                    <a:pt x="772478" y="764743"/>
                  </a:cubicBezTo>
                  <a:close/>
                  <a:moveTo>
                    <a:pt x="520064" y="760933"/>
                  </a:moveTo>
                  <a:cubicBezTo>
                    <a:pt x="524827" y="761885"/>
                    <a:pt x="529589" y="762838"/>
                    <a:pt x="534352" y="763790"/>
                  </a:cubicBezTo>
                  <a:cubicBezTo>
                    <a:pt x="534352" y="764743"/>
                    <a:pt x="535304" y="765696"/>
                    <a:pt x="535304" y="766648"/>
                  </a:cubicBezTo>
                  <a:cubicBezTo>
                    <a:pt x="532447" y="769506"/>
                    <a:pt x="526732" y="767600"/>
                    <a:pt x="521017" y="763790"/>
                  </a:cubicBezTo>
                  <a:cubicBezTo>
                    <a:pt x="520064" y="762838"/>
                    <a:pt x="520064" y="761885"/>
                    <a:pt x="520064" y="760933"/>
                  </a:cubicBezTo>
                  <a:close/>
                  <a:moveTo>
                    <a:pt x="360044" y="759028"/>
                  </a:moveTo>
                  <a:cubicBezTo>
                    <a:pt x="373379" y="763791"/>
                    <a:pt x="387667" y="768553"/>
                    <a:pt x="401001" y="773316"/>
                  </a:cubicBezTo>
                  <a:cubicBezTo>
                    <a:pt x="401001" y="775221"/>
                    <a:pt x="401954" y="776173"/>
                    <a:pt x="401954" y="776173"/>
                  </a:cubicBezTo>
                  <a:cubicBezTo>
                    <a:pt x="399097" y="778078"/>
                    <a:pt x="368617" y="766648"/>
                    <a:pt x="360044" y="759028"/>
                  </a:cubicBezTo>
                  <a:close/>
                  <a:moveTo>
                    <a:pt x="865823" y="750455"/>
                  </a:moveTo>
                  <a:cubicBezTo>
                    <a:pt x="865823" y="750455"/>
                    <a:pt x="865823" y="751408"/>
                    <a:pt x="865823" y="751408"/>
                  </a:cubicBezTo>
                  <a:cubicBezTo>
                    <a:pt x="868680" y="754265"/>
                    <a:pt x="871538" y="758075"/>
                    <a:pt x="873443" y="761885"/>
                  </a:cubicBezTo>
                  <a:cubicBezTo>
                    <a:pt x="877253" y="761885"/>
                    <a:pt x="880110" y="761885"/>
                    <a:pt x="883920" y="761885"/>
                  </a:cubicBezTo>
                  <a:cubicBezTo>
                    <a:pt x="877253" y="752360"/>
                    <a:pt x="871538" y="748550"/>
                    <a:pt x="865823" y="750455"/>
                  </a:cubicBezTo>
                  <a:close/>
                  <a:moveTo>
                    <a:pt x="885825" y="731405"/>
                  </a:moveTo>
                  <a:cubicBezTo>
                    <a:pt x="883920" y="732358"/>
                    <a:pt x="881063" y="734263"/>
                    <a:pt x="878205" y="735215"/>
                  </a:cubicBezTo>
                  <a:cubicBezTo>
                    <a:pt x="879158" y="737120"/>
                    <a:pt x="880110" y="738073"/>
                    <a:pt x="881063" y="739978"/>
                  </a:cubicBezTo>
                  <a:cubicBezTo>
                    <a:pt x="882968" y="739025"/>
                    <a:pt x="885825" y="738073"/>
                    <a:pt x="887730" y="737120"/>
                  </a:cubicBezTo>
                  <a:cubicBezTo>
                    <a:pt x="887730" y="737120"/>
                    <a:pt x="886778" y="733310"/>
                    <a:pt x="885825" y="731405"/>
                  </a:cubicBezTo>
                  <a:close/>
                  <a:moveTo>
                    <a:pt x="625792" y="730453"/>
                  </a:moveTo>
                  <a:cubicBezTo>
                    <a:pt x="629602" y="731406"/>
                    <a:pt x="632460" y="731406"/>
                    <a:pt x="636270" y="732358"/>
                  </a:cubicBezTo>
                  <a:cubicBezTo>
                    <a:pt x="639127" y="739978"/>
                    <a:pt x="641985" y="741883"/>
                    <a:pt x="648652" y="741883"/>
                  </a:cubicBezTo>
                  <a:cubicBezTo>
                    <a:pt x="654367" y="741883"/>
                    <a:pt x="661035" y="745693"/>
                    <a:pt x="667702" y="747598"/>
                  </a:cubicBezTo>
                  <a:cubicBezTo>
                    <a:pt x="667702" y="748551"/>
                    <a:pt x="667702" y="749503"/>
                    <a:pt x="668655" y="750456"/>
                  </a:cubicBezTo>
                  <a:cubicBezTo>
                    <a:pt x="658177" y="748551"/>
                    <a:pt x="646747" y="746646"/>
                    <a:pt x="635317" y="744741"/>
                  </a:cubicBezTo>
                  <a:cubicBezTo>
                    <a:pt x="634365" y="741883"/>
                    <a:pt x="634365" y="739978"/>
                    <a:pt x="634365" y="737121"/>
                  </a:cubicBezTo>
                  <a:cubicBezTo>
                    <a:pt x="630555" y="735216"/>
                    <a:pt x="628650" y="734263"/>
                    <a:pt x="625792" y="732358"/>
                  </a:cubicBezTo>
                  <a:cubicBezTo>
                    <a:pt x="625792" y="731406"/>
                    <a:pt x="625792" y="731406"/>
                    <a:pt x="625792" y="730453"/>
                  </a:cubicBezTo>
                  <a:close/>
                  <a:moveTo>
                    <a:pt x="510539" y="729501"/>
                  </a:moveTo>
                  <a:cubicBezTo>
                    <a:pt x="523874" y="725691"/>
                    <a:pt x="541019" y="739026"/>
                    <a:pt x="555307" y="739026"/>
                  </a:cubicBezTo>
                  <a:cubicBezTo>
                    <a:pt x="554354" y="741883"/>
                    <a:pt x="554354" y="746646"/>
                    <a:pt x="552449" y="745693"/>
                  </a:cubicBezTo>
                  <a:cubicBezTo>
                    <a:pt x="546734" y="744741"/>
                    <a:pt x="541019" y="742836"/>
                    <a:pt x="534352" y="739978"/>
                  </a:cubicBezTo>
                  <a:cubicBezTo>
                    <a:pt x="530542" y="738073"/>
                    <a:pt x="527684" y="734263"/>
                    <a:pt x="525779" y="738073"/>
                  </a:cubicBezTo>
                  <a:cubicBezTo>
                    <a:pt x="525779" y="740931"/>
                    <a:pt x="521017" y="739026"/>
                    <a:pt x="518159" y="739026"/>
                  </a:cubicBezTo>
                  <a:cubicBezTo>
                    <a:pt x="514349" y="734263"/>
                    <a:pt x="521017" y="732358"/>
                    <a:pt x="510539" y="729501"/>
                  </a:cubicBezTo>
                  <a:close/>
                  <a:moveTo>
                    <a:pt x="305752" y="727596"/>
                  </a:moveTo>
                  <a:cubicBezTo>
                    <a:pt x="312420" y="732358"/>
                    <a:pt x="317182" y="732358"/>
                    <a:pt x="322898" y="733311"/>
                  </a:cubicBezTo>
                  <a:cubicBezTo>
                    <a:pt x="326707" y="733311"/>
                    <a:pt x="331470" y="738073"/>
                    <a:pt x="336232" y="740931"/>
                  </a:cubicBezTo>
                  <a:cubicBezTo>
                    <a:pt x="336232" y="742836"/>
                    <a:pt x="336232" y="743788"/>
                    <a:pt x="336232" y="744741"/>
                  </a:cubicBezTo>
                  <a:cubicBezTo>
                    <a:pt x="329565" y="742836"/>
                    <a:pt x="322898" y="740931"/>
                    <a:pt x="316230" y="739026"/>
                  </a:cubicBezTo>
                  <a:cubicBezTo>
                    <a:pt x="312420" y="738073"/>
                    <a:pt x="308610" y="736168"/>
                    <a:pt x="305752" y="734263"/>
                  </a:cubicBezTo>
                  <a:cubicBezTo>
                    <a:pt x="303847" y="733311"/>
                    <a:pt x="302895" y="730453"/>
                    <a:pt x="300990" y="728548"/>
                  </a:cubicBezTo>
                  <a:cubicBezTo>
                    <a:pt x="302895" y="728548"/>
                    <a:pt x="303847" y="726643"/>
                    <a:pt x="305752" y="727596"/>
                  </a:cubicBezTo>
                  <a:close/>
                  <a:moveTo>
                    <a:pt x="2551748" y="727595"/>
                  </a:moveTo>
                  <a:cubicBezTo>
                    <a:pt x="2550795" y="726643"/>
                    <a:pt x="2546985" y="736168"/>
                    <a:pt x="2544128" y="740930"/>
                  </a:cubicBezTo>
                  <a:cubicBezTo>
                    <a:pt x="2544128" y="741883"/>
                    <a:pt x="2543175" y="741883"/>
                    <a:pt x="2542223" y="742835"/>
                  </a:cubicBezTo>
                  <a:cubicBezTo>
                    <a:pt x="2539365" y="739978"/>
                    <a:pt x="2537460" y="739025"/>
                    <a:pt x="2534603" y="736168"/>
                  </a:cubicBezTo>
                  <a:cubicBezTo>
                    <a:pt x="2534603" y="739025"/>
                    <a:pt x="2533650" y="741883"/>
                    <a:pt x="2533650" y="742835"/>
                  </a:cubicBezTo>
                  <a:cubicBezTo>
                    <a:pt x="2537460" y="752360"/>
                    <a:pt x="2537460" y="761885"/>
                    <a:pt x="2537460" y="773315"/>
                  </a:cubicBezTo>
                  <a:cubicBezTo>
                    <a:pt x="2537460" y="780935"/>
                    <a:pt x="2540318" y="792365"/>
                    <a:pt x="2546985" y="785698"/>
                  </a:cubicBezTo>
                  <a:cubicBezTo>
                    <a:pt x="2555558" y="778078"/>
                    <a:pt x="2562225" y="767600"/>
                    <a:pt x="2572703" y="764743"/>
                  </a:cubicBezTo>
                  <a:cubicBezTo>
                    <a:pt x="2572703" y="764743"/>
                    <a:pt x="2572703" y="762838"/>
                    <a:pt x="2573655" y="762838"/>
                  </a:cubicBezTo>
                  <a:cubicBezTo>
                    <a:pt x="2569845" y="755218"/>
                    <a:pt x="2566035" y="747598"/>
                    <a:pt x="2562225" y="740930"/>
                  </a:cubicBezTo>
                  <a:cubicBezTo>
                    <a:pt x="2559368" y="736168"/>
                    <a:pt x="2555558" y="730453"/>
                    <a:pt x="2551748" y="727595"/>
                  </a:cubicBezTo>
                  <a:close/>
                  <a:moveTo>
                    <a:pt x="782955" y="720928"/>
                  </a:moveTo>
                  <a:cubicBezTo>
                    <a:pt x="781050" y="720928"/>
                    <a:pt x="780098" y="723785"/>
                    <a:pt x="776288" y="726643"/>
                  </a:cubicBezTo>
                  <a:cubicBezTo>
                    <a:pt x="781050" y="727595"/>
                    <a:pt x="784860" y="728548"/>
                    <a:pt x="787718" y="728548"/>
                  </a:cubicBezTo>
                  <a:cubicBezTo>
                    <a:pt x="788670" y="728548"/>
                    <a:pt x="788670" y="724738"/>
                    <a:pt x="788670" y="722833"/>
                  </a:cubicBezTo>
                  <a:cubicBezTo>
                    <a:pt x="786765" y="721880"/>
                    <a:pt x="783908" y="719975"/>
                    <a:pt x="782955" y="720928"/>
                  </a:cubicBezTo>
                  <a:close/>
                  <a:moveTo>
                    <a:pt x="484822" y="719975"/>
                  </a:moveTo>
                  <a:cubicBezTo>
                    <a:pt x="486727" y="719023"/>
                    <a:pt x="491490" y="722833"/>
                    <a:pt x="494347" y="724738"/>
                  </a:cubicBezTo>
                  <a:cubicBezTo>
                    <a:pt x="494347" y="725690"/>
                    <a:pt x="494347" y="726643"/>
                    <a:pt x="494347" y="727595"/>
                  </a:cubicBezTo>
                  <a:cubicBezTo>
                    <a:pt x="490537" y="726643"/>
                    <a:pt x="486727" y="726643"/>
                    <a:pt x="483870" y="725690"/>
                  </a:cubicBezTo>
                  <a:cubicBezTo>
                    <a:pt x="486727" y="728548"/>
                    <a:pt x="488632" y="730453"/>
                    <a:pt x="491490" y="733310"/>
                  </a:cubicBezTo>
                  <a:cubicBezTo>
                    <a:pt x="489585" y="735215"/>
                    <a:pt x="487680" y="736168"/>
                    <a:pt x="484822" y="739025"/>
                  </a:cubicBezTo>
                  <a:cubicBezTo>
                    <a:pt x="482917" y="734263"/>
                    <a:pt x="481965" y="731405"/>
                    <a:pt x="481012" y="731405"/>
                  </a:cubicBezTo>
                  <a:cubicBezTo>
                    <a:pt x="479107" y="730453"/>
                    <a:pt x="477202" y="730453"/>
                    <a:pt x="475297" y="730453"/>
                  </a:cubicBezTo>
                  <a:cubicBezTo>
                    <a:pt x="473392" y="730453"/>
                    <a:pt x="470535" y="730453"/>
                    <a:pt x="468630" y="730453"/>
                  </a:cubicBezTo>
                  <a:cubicBezTo>
                    <a:pt x="467677" y="728548"/>
                    <a:pt x="467677" y="727595"/>
                    <a:pt x="467677" y="727595"/>
                  </a:cubicBezTo>
                  <a:cubicBezTo>
                    <a:pt x="473392" y="724738"/>
                    <a:pt x="478155" y="721880"/>
                    <a:pt x="484822" y="719975"/>
                  </a:cubicBezTo>
                  <a:close/>
                  <a:moveTo>
                    <a:pt x="761048" y="716165"/>
                  </a:moveTo>
                  <a:cubicBezTo>
                    <a:pt x="765810" y="725690"/>
                    <a:pt x="765810" y="725690"/>
                    <a:pt x="771525" y="725690"/>
                  </a:cubicBezTo>
                  <a:cubicBezTo>
                    <a:pt x="767715" y="716165"/>
                    <a:pt x="766763" y="715213"/>
                    <a:pt x="761048" y="716165"/>
                  </a:cubicBezTo>
                  <a:close/>
                  <a:moveTo>
                    <a:pt x="433387" y="714260"/>
                  </a:moveTo>
                  <a:cubicBezTo>
                    <a:pt x="436244" y="715212"/>
                    <a:pt x="440055" y="716165"/>
                    <a:pt x="442912" y="718070"/>
                  </a:cubicBezTo>
                  <a:cubicBezTo>
                    <a:pt x="443864" y="719023"/>
                    <a:pt x="443864" y="721880"/>
                    <a:pt x="444817" y="723785"/>
                  </a:cubicBezTo>
                  <a:cubicBezTo>
                    <a:pt x="441007" y="721880"/>
                    <a:pt x="437197" y="719023"/>
                    <a:pt x="433387" y="717118"/>
                  </a:cubicBezTo>
                  <a:cubicBezTo>
                    <a:pt x="433387" y="717118"/>
                    <a:pt x="433387" y="716165"/>
                    <a:pt x="433387" y="714260"/>
                  </a:cubicBezTo>
                  <a:close/>
                  <a:moveTo>
                    <a:pt x="721995" y="711403"/>
                  </a:moveTo>
                  <a:cubicBezTo>
                    <a:pt x="721995" y="714260"/>
                    <a:pt x="721995" y="716165"/>
                    <a:pt x="721042" y="719023"/>
                  </a:cubicBezTo>
                  <a:cubicBezTo>
                    <a:pt x="723900" y="719975"/>
                    <a:pt x="726758" y="721880"/>
                    <a:pt x="729615" y="721880"/>
                  </a:cubicBezTo>
                  <a:cubicBezTo>
                    <a:pt x="733425" y="722833"/>
                    <a:pt x="738188" y="720928"/>
                    <a:pt x="741998" y="722833"/>
                  </a:cubicBezTo>
                  <a:cubicBezTo>
                    <a:pt x="747713" y="726643"/>
                    <a:pt x="751523" y="725690"/>
                    <a:pt x="755333" y="722833"/>
                  </a:cubicBezTo>
                  <a:cubicBezTo>
                    <a:pt x="747713" y="713308"/>
                    <a:pt x="743903" y="711403"/>
                    <a:pt x="736283" y="715213"/>
                  </a:cubicBezTo>
                  <a:cubicBezTo>
                    <a:pt x="733425" y="716165"/>
                    <a:pt x="728663" y="714260"/>
                    <a:pt x="724853" y="714260"/>
                  </a:cubicBezTo>
                  <a:cubicBezTo>
                    <a:pt x="723900" y="713308"/>
                    <a:pt x="722948" y="712355"/>
                    <a:pt x="721995" y="711403"/>
                  </a:cubicBezTo>
                  <a:close/>
                  <a:moveTo>
                    <a:pt x="637223" y="708664"/>
                  </a:moveTo>
                  <a:cubicBezTo>
                    <a:pt x="646272" y="710212"/>
                    <a:pt x="655797" y="713308"/>
                    <a:pt x="660083" y="717118"/>
                  </a:cubicBezTo>
                  <a:cubicBezTo>
                    <a:pt x="644842" y="714260"/>
                    <a:pt x="630555" y="711403"/>
                    <a:pt x="617220" y="709498"/>
                  </a:cubicBezTo>
                  <a:cubicBezTo>
                    <a:pt x="619602" y="707117"/>
                    <a:pt x="628174" y="707117"/>
                    <a:pt x="637223" y="708664"/>
                  </a:cubicBezTo>
                  <a:close/>
                  <a:moveTo>
                    <a:pt x="472439" y="701878"/>
                  </a:moveTo>
                  <a:cubicBezTo>
                    <a:pt x="477202" y="704736"/>
                    <a:pt x="481012" y="707593"/>
                    <a:pt x="486727" y="711403"/>
                  </a:cubicBezTo>
                  <a:cubicBezTo>
                    <a:pt x="482917" y="711403"/>
                    <a:pt x="480059" y="711403"/>
                    <a:pt x="476249" y="712356"/>
                  </a:cubicBezTo>
                  <a:cubicBezTo>
                    <a:pt x="475297" y="708546"/>
                    <a:pt x="473392" y="704736"/>
                    <a:pt x="472439" y="701878"/>
                  </a:cubicBezTo>
                  <a:close/>
                  <a:moveTo>
                    <a:pt x="750570" y="677113"/>
                  </a:moveTo>
                  <a:cubicBezTo>
                    <a:pt x="746760" y="679018"/>
                    <a:pt x="743903" y="681875"/>
                    <a:pt x="741998" y="684733"/>
                  </a:cubicBezTo>
                  <a:cubicBezTo>
                    <a:pt x="741045" y="687590"/>
                    <a:pt x="741998" y="690448"/>
                    <a:pt x="741998" y="695210"/>
                  </a:cubicBezTo>
                  <a:cubicBezTo>
                    <a:pt x="743903" y="696163"/>
                    <a:pt x="747713" y="698068"/>
                    <a:pt x="749617" y="698068"/>
                  </a:cubicBezTo>
                  <a:cubicBezTo>
                    <a:pt x="755333" y="696163"/>
                    <a:pt x="761048" y="693305"/>
                    <a:pt x="766763" y="689495"/>
                  </a:cubicBezTo>
                  <a:cubicBezTo>
                    <a:pt x="767715" y="688543"/>
                    <a:pt x="767715" y="684733"/>
                    <a:pt x="766763" y="682828"/>
                  </a:cubicBezTo>
                  <a:cubicBezTo>
                    <a:pt x="764858" y="680923"/>
                    <a:pt x="762000" y="679018"/>
                    <a:pt x="759143" y="678065"/>
                  </a:cubicBezTo>
                  <a:cubicBezTo>
                    <a:pt x="756285" y="677113"/>
                    <a:pt x="752475" y="676160"/>
                    <a:pt x="750570" y="677113"/>
                  </a:cubicBezTo>
                  <a:close/>
                  <a:moveTo>
                    <a:pt x="584309" y="672678"/>
                  </a:moveTo>
                  <a:lnTo>
                    <a:pt x="596383" y="681757"/>
                  </a:lnTo>
                  <a:lnTo>
                    <a:pt x="601433" y="681810"/>
                  </a:lnTo>
                  <a:lnTo>
                    <a:pt x="588646" y="673898"/>
                  </a:lnTo>
                  <a:close/>
                  <a:moveTo>
                    <a:pt x="707708" y="668540"/>
                  </a:moveTo>
                  <a:cubicBezTo>
                    <a:pt x="697230" y="663778"/>
                    <a:pt x="693420" y="670445"/>
                    <a:pt x="690563" y="677113"/>
                  </a:cubicBezTo>
                  <a:cubicBezTo>
                    <a:pt x="696278" y="686638"/>
                    <a:pt x="703898" y="688543"/>
                    <a:pt x="711517" y="689495"/>
                  </a:cubicBezTo>
                  <a:cubicBezTo>
                    <a:pt x="707708" y="686638"/>
                    <a:pt x="704850" y="684733"/>
                    <a:pt x="701040" y="679970"/>
                  </a:cubicBezTo>
                  <a:cubicBezTo>
                    <a:pt x="704850" y="679970"/>
                    <a:pt x="706755" y="679018"/>
                    <a:pt x="709613" y="679970"/>
                  </a:cubicBezTo>
                  <a:cubicBezTo>
                    <a:pt x="716280" y="681875"/>
                    <a:pt x="722948" y="683780"/>
                    <a:pt x="728663" y="685685"/>
                  </a:cubicBezTo>
                  <a:cubicBezTo>
                    <a:pt x="736283" y="687590"/>
                    <a:pt x="737235" y="683780"/>
                    <a:pt x="734378" y="678065"/>
                  </a:cubicBezTo>
                  <a:cubicBezTo>
                    <a:pt x="727710" y="676160"/>
                    <a:pt x="721995" y="675208"/>
                    <a:pt x="717233" y="673303"/>
                  </a:cubicBezTo>
                  <a:cubicBezTo>
                    <a:pt x="714375" y="672350"/>
                    <a:pt x="710565" y="670445"/>
                    <a:pt x="707708" y="668540"/>
                  </a:cubicBezTo>
                  <a:close/>
                  <a:moveTo>
                    <a:pt x="2611754" y="659968"/>
                  </a:moveTo>
                  <a:cubicBezTo>
                    <a:pt x="2616517" y="664731"/>
                    <a:pt x="2620327" y="668540"/>
                    <a:pt x="2625089" y="673303"/>
                  </a:cubicBezTo>
                  <a:cubicBezTo>
                    <a:pt x="2613659" y="679970"/>
                    <a:pt x="2610802" y="677113"/>
                    <a:pt x="2611754" y="659968"/>
                  </a:cubicBezTo>
                  <a:close/>
                  <a:moveTo>
                    <a:pt x="2581274" y="650443"/>
                  </a:moveTo>
                  <a:cubicBezTo>
                    <a:pt x="2587942" y="649491"/>
                    <a:pt x="2593656" y="659016"/>
                    <a:pt x="2601277" y="663778"/>
                  </a:cubicBezTo>
                  <a:cubicBezTo>
                    <a:pt x="2594609" y="669493"/>
                    <a:pt x="2587942" y="674256"/>
                    <a:pt x="2580322" y="679018"/>
                  </a:cubicBezTo>
                  <a:cubicBezTo>
                    <a:pt x="2579369" y="677113"/>
                    <a:pt x="2579369" y="672351"/>
                    <a:pt x="2577464" y="671398"/>
                  </a:cubicBezTo>
                  <a:cubicBezTo>
                    <a:pt x="2573654" y="668541"/>
                    <a:pt x="2568892" y="666636"/>
                    <a:pt x="2565081" y="666636"/>
                  </a:cubicBezTo>
                  <a:cubicBezTo>
                    <a:pt x="2559367" y="666636"/>
                    <a:pt x="2553652" y="670446"/>
                    <a:pt x="2547937" y="672351"/>
                  </a:cubicBezTo>
                  <a:cubicBezTo>
                    <a:pt x="2547937" y="671398"/>
                    <a:pt x="2547937" y="669493"/>
                    <a:pt x="2546984" y="667588"/>
                  </a:cubicBezTo>
                  <a:cubicBezTo>
                    <a:pt x="2547937" y="665683"/>
                    <a:pt x="2547937" y="663778"/>
                    <a:pt x="2548889" y="662826"/>
                  </a:cubicBezTo>
                  <a:cubicBezTo>
                    <a:pt x="2559367" y="658063"/>
                    <a:pt x="2570797" y="651396"/>
                    <a:pt x="2581274" y="650443"/>
                  </a:cubicBezTo>
                  <a:close/>
                  <a:moveTo>
                    <a:pt x="698421" y="625559"/>
                  </a:moveTo>
                  <a:cubicBezTo>
                    <a:pt x="695801" y="625916"/>
                    <a:pt x="693897" y="627583"/>
                    <a:pt x="694373" y="633298"/>
                  </a:cubicBezTo>
                  <a:cubicBezTo>
                    <a:pt x="700088" y="631393"/>
                    <a:pt x="708660" y="637108"/>
                    <a:pt x="706755" y="625678"/>
                  </a:cubicBezTo>
                  <a:cubicBezTo>
                    <a:pt x="704374" y="626154"/>
                    <a:pt x="701040" y="625202"/>
                    <a:pt x="698421" y="625559"/>
                  </a:cubicBezTo>
                  <a:close/>
                  <a:moveTo>
                    <a:pt x="220980" y="624725"/>
                  </a:moveTo>
                  <a:cubicBezTo>
                    <a:pt x="226695" y="626630"/>
                    <a:pt x="232410" y="627583"/>
                    <a:pt x="238125" y="628535"/>
                  </a:cubicBezTo>
                  <a:cubicBezTo>
                    <a:pt x="238125" y="630440"/>
                    <a:pt x="238125" y="631393"/>
                    <a:pt x="239077" y="631393"/>
                  </a:cubicBezTo>
                  <a:cubicBezTo>
                    <a:pt x="233362" y="630440"/>
                    <a:pt x="227647" y="628535"/>
                    <a:pt x="222885" y="627583"/>
                  </a:cubicBezTo>
                  <a:cubicBezTo>
                    <a:pt x="222885" y="626630"/>
                    <a:pt x="221932" y="625677"/>
                    <a:pt x="220980" y="624725"/>
                  </a:cubicBezTo>
                  <a:close/>
                  <a:moveTo>
                    <a:pt x="185737" y="617106"/>
                  </a:moveTo>
                  <a:cubicBezTo>
                    <a:pt x="195262" y="618058"/>
                    <a:pt x="203834" y="619011"/>
                    <a:pt x="215265" y="624726"/>
                  </a:cubicBezTo>
                  <a:cubicBezTo>
                    <a:pt x="215265" y="625678"/>
                    <a:pt x="216217" y="626631"/>
                    <a:pt x="216217" y="626631"/>
                  </a:cubicBezTo>
                  <a:cubicBezTo>
                    <a:pt x="206692" y="624726"/>
                    <a:pt x="196215" y="621869"/>
                    <a:pt x="186690" y="619963"/>
                  </a:cubicBezTo>
                  <a:cubicBezTo>
                    <a:pt x="186690" y="619011"/>
                    <a:pt x="185737" y="618058"/>
                    <a:pt x="185737" y="617106"/>
                  </a:cubicBezTo>
                  <a:close/>
                  <a:moveTo>
                    <a:pt x="726996" y="601627"/>
                  </a:moveTo>
                  <a:cubicBezTo>
                    <a:pt x="721995" y="601389"/>
                    <a:pt x="717709" y="602818"/>
                    <a:pt x="714375" y="607580"/>
                  </a:cubicBezTo>
                  <a:cubicBezTo>
                    <a:pt x="725805" y="611390"/>
                    <a:pt x="736283" y="612343"/>
                    <a:pt x="743903" y="605675"/>
                  </a:cubicBezTo>
                  <a:cubicBezTo>
                    <a:pt x="737712" y="603770"/>
                    <a:pt x="731996" y="601865"/>
                    <a:pt x="726996" y="601627"/>
                  </a:cubicBezTo>
                  <a:close/>
                  <a:moveTo>
                    <a:pt x="335280" y="600913"/>
                  </a:moveTo>
                  <a:cubicBezTo>
                    <a:pt x="340042" y="601866"/>
                    <a:pt x="345757" y="602818"/>
                    <a:pt x="352425" y="603771"/>
                  </a:cubicBezTo>
                  <a:cubicBezTo>
                    <a:pt x="354330" y="603771"/>
                    <a:pt x="355282" y="602818"/>
                    <a:pt x="357187" y="602818"/>
                  </a:cubicBezTo>
                  <a:cubicBezTo>
                    <a:pt x="361950" y="602818"/>
                    <a:pt x="365760" y="601866"/>
                    <a:pt x="370522" y="602818"/>
                  </a:cubicBezTo>
                  <a:cubicBezTo>
                    <a:pt x="376237" y="603771"/>
                    <a:pt x="381952" y="605676"/>
                    <a:pt x="387667" y="607581"/>
                  </a:cubicBezTo>
                  <a:cubicBezTo>
                    <a:pt x="388620" y="607581"/>
                    <a:pt x="389572" y="606628"/>
                    <a:pt x="390525" y="607581"/>
                  </a:cubicBezTo>
                  <a:cubicBezTo>
                    <a:pt x="395287" y="610438"/>
                    <a:pt x="401955" y="614248"/>
                    <a:pt x="402907" y="616153"/>
                  </a:cubicBezTo>
                  <a:cubicBezTo>
                    <a:pt x="404812" y="621868"/>
                    <a:pt x="399097" y="619963"/>
                    <a:pt x="394335" y="619011"/>
                  </a:cubicBezTo>
                  <a:cubicBezTo>
                    <a:pt x="390525" y="618058"/>
                    <a:pt x="385762" y="615201"/>
                    <a:pt x="381000" y="614248"/>
                  </a:cubicBezTo>
                  <a:cubicBezTo>
                    <a:pt x="376237" y="612343"/>
                    <a:pt x="371475" y="610438"/>
                    <a:pt x="367665" y="614248"/>
                  </a:cubicBezTo>
                  <a:cubicBezTo>
                    <a:pt x="365760" y="616153"/>
                    <a:pt x="358140" y="614248"/>
                    <a:pt x="353377" y="613296"/>
                  </a:cubicBezTo>
                  <a:cubicBezTo>
                    <a:pt x="346710" y="611390"/>
                    <a:pt x="340995" y="609486"/>
                    <a:pt x="334327" y="607581"/>
                  </a:cubicBezTo>
                  <a:cubicBezTo>
                    <a:pt x="334327" y="605676"/>
                    <a:pt x="335280" y="603771"/>
                    <a:pt x="335280" y="600913"/>
                  </a:cubicBezTo>
                  <a:close/>
                  <a:moveTo>
                    <a:pt x="499467" y="599246"/>
                  </a:moveTo>
                  <a:cubicBezTo>
                    <a:pt x="501015" y="597341"/>
                    <a:pt x="504349" y="597579"/>
                    <a:pt x="508635" y="599960"/>
                  </a:cubicBezTo>
                  <a:cubicBezTo>
                    <a:pt x="509587" y="600913"/>
                    <a:pt x="511492" y="604723"/>
                    <a:pt x="510540" y="604723"/>
                  </a:cubicBezTo>
                  <a:cubicBezTo>
                    <a:pt x="508635" y="608533"/>
                    <a:pt x="504825" y="609485"/>
                    <a:pt x="501015" y="611390"/>
                  </a:cubicBezTo>
                  <a:cubicBezTo>
                    <a:pt x="498158" y="605199"/>
                    <a:pt x="497919" y="601151"/>
                    <a:pt x="499467" y="599246"/>
                  </a:cubicBezTo>
                  <a:close/>
                  <a:moveTo>
                    <a:pt x="646272" y="594483"/>
                  </a:moveTo>
                  <a:cubicBezTo>
                    <a:pt x="640318" y="594007"/>
                    <a:pt x="635318" y="595198"/>
                    <a:pt x="632460" y="598055"/>
                  </a:cubicBezTo>
                  <a:cubicBezTo>
                    <a:pt x="643890" y="606628"/>
                    <a:pt x="659130" y="608533"/>
                    <a:pt x="665798" y="600913"/>
                  </a:cubicBezTo>
                  <a:cubicBezTo>
                    <a:pt x="659131" y="597103"/>
                    <a:pt x="652225" y="594960"/>
                    <a:pt x="646272" y="594483"/>
                  </a:cubicBezTo>
                  <a:close/>
                  <a:moveTo>
                    <a:pt x="232409" y="588530"/>
                  </a:moveTo>
                  <a:cubicBezTo>
                    <a:pt x="241934" y="590435"/>
                    <a:pt x="252412" y="592340"/>
                    <a:pt x="261937" y="593293"/>
                  </a:cubicBezTo>
                  <a:cubicBezTo>
                    <a:pt x="261937" y="594245"/>
                    <a:pt x="262889" y="594245"/>
                    <a:pt x="262889" y="595198"/>
                  </a:cubicBezTo>
                  <a:cubicBezTo>
                    <a:pt x="254317" y="596150"/>
                    <a:pt x="244792" y="596150"/>
                    <a:pt x="233362" y="590435"/>
                  </a:cubicBezTo>
                  <a:cubicBezTo>
                    <a:pt x="233362" y="590435"/>
                    <a:pt x="232409" y="589483"/>
                    <a:pt x="232409" y="588530"/>
                  </a:cubicBezTo>
                  <a:close/>
                  <a:moveTo>
                    <a:pt x="491489" y="582816"/>
                  </a:moveTo>
                  <a:cubicBezTo>
                    <a:pt x="496252" y="582816"/>
                    <a:pt x="501014" y="582816"/>
                    <a:pt x="506729" y="582816"/>
                  </a:cubicBezTo>
                  <a:cubicBezTo>
                    <a:pt x="509587" y="590436"/>
                    <a:pt x="505777" y="590436"/>
                    <a:pt x="491489" y="582816"/>
                  </a:cubicBezTo>
                  <a:close/>
                  <a:moveTo>
                    <a:pt x="265747" y="580910"/>
                  </a:moveTo>
                  <a:cubicBezTo>
                    <a:pt x="270510" y="580910"/>
                    <a:pt x="275272" y="580910"/>
                    <a:pt x="280035" y="581862"/>
                  </a:cubicBezTo>
                  <a:cubicBezTo>
                    <a:pt x="280035" y="581862"/>
                    <a:pt x="283844" y="587578"/>
                    <a:pt x="285750" y="590435"/>
                  </a:cubicBezTo>
                  <a:cubicBezTo>
                    <a:pt x="278130" y="587578"/>
                    <a:pt x="272415" y="584720"/>
                    <a:pt x="266700" y="582815"/>
                  </a:cubicBezTo>
                  <a:cubicBezTo>
                    <a:pt x="266700" y="581862"/>
                    <a:pt x="265747" y="581862"/>
                    <a:pt x="265747" y="580910"/>
                  </a:cubicBezTo>
                  <a:close/>
                  <a:moveTo>
                    <a:pt x="710565" y="567575"/>
                  </a:moveTo>
                  <a:cubicBezTo>
                    <a:pt x="712470" y="570433"/>
                    <a:pt x="714375" y="573290"/>
                    <a:pt x="716280" y="576148"/>
                  </a:cubicBezTo>
                  <a:cubicBezTo>
                    <a:pt x="711517" y="577100"/>
                    <a:pt x="707708" y="577100"/>
                    <a:pt x="702945" y="578053"/>
                  </a:cubicBezTo>
                  <a:cubicBezTo>
                    <a:pt x="705803" y="584720"/>
                    <a:pt x="710565" y="586625"/>
                    <a:pt x="715328" y="586625"/>
                  </a:cubicBezTo>
                  <a:cubicBezTo>
                    <a:pt x="716280" y="588530"/>
                    <a:pt x="716280" y="591388"/>
                    <a:pt x="717233" y="591388"/>
                  </a:cubicBezTo>
                  <a:cubicBezTo>
                    <a:pt x="721995" y="592340"/>
                    <a:pt x="725805" y="592340"/>
                    <a:pt x="732473" y="593293"/>
                  </a:cubicBezTo>
                  <a:cubicBezTo>
                    <a:pt x="729615" y="590435"/>
                    <a:pt x="727710" y="588530"/>
                    <a:pt x="725805" y="586625"/>
                  </a:cubicBezTo>
                  <a:cubicBezTo>
                    <a:pt x="731520" y="584720"/>
                    <a:pt x="735330" y="583768"/>
                    <a:pt x="740092" y="582815"/>
                  </a:cubicBezTo>
                  <a:cubicBezTo>
                    <a:pt x="740092" y="581863"/>
                    <a:pt x="740092" y="580910"/>
                    <a:pt x="739140" y="579958"/>
                  </a:cubicBezTo>
                  <a:cubicBezTo>
                    <a:pt x="728663" y="575195"/>
                    <a:pt x="720090" y="571385"/>
                    <a:pt x="710565" y="567575"/>
                  </a:cubicBezTo>
                  <a:close/>
                  <a:moveTo>
                    <a:pt x="195262" y="564718"/>
                  </a:moveTo>
                  <a:cubicBezTo>
                    <a:pt x="197167" y="564718"/>
                    <a:pt x="199072" y="564718"/>
                    <a:pt x="200977" y="565671"/>
                  </a:cubicBezTo>
                  <a:cubicBezTo>
                    <a:pt x="205739" y="567575"/>
                    <a:pt x="210502" y="569481"/>
                    <a:pt x="215264" y="570433"/>
                  </a:cubicBezTo>
                  <a:cubicBezTo>
                    <a:pt x="219074" y="571386"/>
                    <a:pt x="222884" y="571386"/>
                    <a:pt x="226694" y="572338"/>
                  </a:cubicBezTo>
                  <a:cubicBezTo>
                    <a:pt x="227647" y="572338"/>
                    <a:pt x="228599" y="571386"/>
                    <a:pt x="229552" y="572338"/>
                  </a:cubicBezTo>
                  <a:cubicBezTo>
                    <a:pt x="233362" y="574243"/>
                    <a:pt x="237172" y="575196"/>
                    <a:pt x="241934" y="577100"/>
                  </a:cubicBezTo>
                  <a:cubicBezTo>
                    <a:pt x="239077" y="578053"/>
                    <a:pt x="237172" y="579006"/>
                    <a:pt x="234314" y="579006"/>
                  </a:cubicBezTo>
                  <a:cubicBezTo>
                    <a:pt x="223837" y="578053"/>
                    <a:pt x="212406" y="576148"/>
                    <a:pt x="201929" y="574243"/>
                  </a:cubicBezTo>
                  <a:cubicBezTo>
                    <a:pt x="200024" y="573291"/>
                    <a:pt x="198119" y="571386"/>
                    <a:pt x="194309" y="570433"/>
                  </a:cubicBezTo>
                  <a:cubicBezTo>
                    <a:pt x="196214" y="569481"/>
                    <a:pt x="197167" y="568528"/>
                    <a:pt x="199072" y="567575"/>
                  </a:cubicBezTo>
                  <a:cubicBezTo>
                    <a:pt x="199072" y="567575"/>
                    <a:pt x="197167" y="565671"/>
                    <a:pt x="195262" y="564718"/>
                  </a:cubicBezTo>
                  <a:close/>
                  <a:moveTo>
                    <a:pt x="659963" y="554121"/>
                  </a:moveTo>
                  <a:cubicBezTo>
                    <a:pt x="654367" y="553526"/>
                    <a:pt x="649129" y="554240"/>
                    <a:pt x="643890" y="554240"/>
                  </a:cubicBezTo>
                  <a:cubicBezTo>
                    <a:pt x="636270" y="554240"/>
                    <a:pt x="630555" y="559955"/>
                    <a:pt x="620078" y="554240"/>
                  </a:cubicBezTo>
                  <a:cubicBezTo>
                    <a:pt x="614363" y="551383"/>
                    <a:pt x="606743" y="555193"/>
                    <a:pt x="609600" y="559003"/>
                  </a:cubicBezTo>
                  <a:cubicBezTo>
                    <a:pt x="614363" y="564718"/>
                    <a:pt x="618173" y="569480"/>
                    <a:pt x="621030" y="576148"/>
                  </a:cubicBezTo>
                  <a:cubicBezTo>
                    <a:pt x="621030" y="577100"/>
                    <a:pt x="623888" y="579005"/>
                    <a:pt x="624840" y="579005"/>
                  </a:cubicBezTo>
                  <a:cubicBezTo>
                    <a:pt x="630555" y="579958"/>
                    <a:pt x="635317" y="579958"/>
                    <a:pt x="640080" y="579958"/>
                  </a:cubicBezTo>
                  <a:cubicBezTo>
                    <a:pt x="640080" y="579005"/>
                    <a:pt x="640080" y="577100"/>
                    <a:pt x="640080" y="576148"/>
                  </a:cubicBezTo>
                  <a:cubicBezTo>
                    <a:pt x="634365" y="572338"/>
                    <a:pt x="629603" y="569480"/>
                    <a:pt x="623888" y="564718"/>
                  </a:cubicBezTo>
                  <a:cubicBezTo>
                    <a:pt x="640080" y="558050"/>
                    <a:pt x="661988" y="568528"/>
                    <a:pt x="678180" y="561860"/>
                  </a:cubicBezTo>
                  <a:cubicBezTo>
                    <a:pt x="671513" y="556622"/>
                    <a:pt x="665559" y="554717"/>
                    <a:pt x="659963" y="554121"/>
                  </a:cubicBezTo>
                  <a:close/>
                  <a:moveTo>
                    <a:pt x="2541270" y="550430"/>
                  </a:moveTo>
                  <a:cubicBezTo>
                    <a:pt x="2532698" y="554240"/>
                    <a:pt x="2530793" y="563765"/>
                    <a:pt x="2529840" y="573290"/>
                  </a:cubicBezTo>
                  <a:cubicBezTo>
                    <a:pt x="2529840" y="576148"/>
                    <a:pt x="2530793" y="579005"/>
                    <a:pt x="2531745" y="582815"/>
                  </a:cubicBezTo>
                  <a:cubicBezTo>
                    <a:pt x="2533650" y="580910"/>
                    <a:pt x="2537460" y="579005"/>
                    <a:pt x="2538413" y="576148"/>
                  </a:cubicBezTo>
                  <a:cubicBezTo>
                    <a:pt x="2539365" y="567575"/>
                    <a:pt x="2539365" y="559955"/>
                    <a:pt x="2541270" y="550430"/>
                  </a:cubicBezTo>
                  <a:close/>
                  <a:moveTo>
                    <a:pt x="719138" y="547206"/>
                  </a:moveTo>
                  <a:lnTo>
                    <a:pt x="719138" y="550430"/>
                  </a:lnTo>
                  <a:lnTo>
                    <a:pt x="716795" y="547567"/>
                  </a:lnTo>
                  <a:close/>
                  <a:moveTo>
                    <a:pt x="596265" y="544715"/>
                  </a:moveTo>
                  <a:cubicBezTo>
                    <a:pt x="598170" y="542810"/>
                    <a:pt x="604838" y="544715"/>
                    <a:pt x="609600" y="545668"/>
                  </a:cubicBezTo>
                  <a:lnTo>
                    <a:pt x="610100" y="547668"/>
                  </a:lnTo>
                  <a:lnTo>
                    <a:pt x="596488" y="548056"/>
                  </a:lnTo>
                  <a:close/>
                  <a:moveTo>
                    <a:pt x="719138" y="540905"/>
                  </a:moveTo>
                  <a:cubicBezTo>
                    <a:pt x="720090" y="540905"/>
                    <a:pt x="721042" y="540905"/>
                    <a:pt x="721042" y="540905"/>
                  </a:cubicBezTo>
                  <a:lnTo>
                    <a:pt x="724525" y="546377"/>
                  </a:lnTo>
                  <a:lnTo>
                    <a:pt x="719138" y="547206"/>
                  </a:lnTo>
                  <a:close/>
                  <a:moveTo>
                    <a:pt x="710565" y="539953"/>
                  </a:moveTo>
                  <a:lnTo>
                    <a:pt x="716795" y="547567"/>
                  </a:lnTo>
                  <a:lnTo>
                    <a:pt x="713715" y="548041"/>
                  </a:lnTo>
                  <a:lnTo>
                    <a:pt x="708660" y="540905"/>
                  </a:lnTo>
                  <a:cubicBezTo>
                    <a:pt x="709613" y="540905"/>
                    <a:pt x="709613" y="539953"/>
                    <a:pt x="710565" y="539953"/>
                  </a:cubicBezTo>
                  <a:close/>
                  <a:moveTo>
                    <a:pt x="487680" y="530428"/>
                  </a:moveTo>
                  <a:cubicBezTo>
                    <a:pt x="489585" y="531380"/>
                    <a:pt x="492443" y="535190"/>
                    <a:pt x="492443" y="536143"/>
                  </a:cubicBezTo>
                  <a:cubicBezTo>
                    <a:pt x="492443" y="538048"/>
                    <a:pt x="489585" y="539000"/>
                    <a:pt x="488633" y="540905"/>
                  </a:cubicBezTo>
                  <a:cubicBezTo>
                    <a:pt x="487680" y="539000"/>
                    <a:pt x="485775" y="538048"/>
                    <a:pt x="484823" y="537095"/>
                  </a:cubicBezTo>
                  <a:cubicBezTo>
                    <a:pt x="483870" y="535190"/>
                    <a:pt x="481965" y="532333"/>
                    <a:pt x="482918" y="531380"/>
                  </a:cubicBezTo>
                  <a:cubicBezTo>
                    <a:pt x="482918" y="530428"/>
                    <a:pt x="485775" y="529475"/>
                    <a:pt x="487680" y="530428"/>
                  </a:cubicBezTo>
                  <a:close/>
                  <a:moveTo>
                    <a:pt x="2719387" y="517093"/>
                  </a:moveTo>
                  <a:cubicBezTo>
                    <a:pt x="2721293" y="518046"/>
                    <a:pt x="2722245" y="521856"/>
                    <a:pt x="2723197" y="523761"/>
                  </a:cubicBezTo>
                  <a:cubicBezTo>
                    <a:pt x="2721293" y="525666"/>
                    <a:pt x="2719387" y="529476"/>
                    <a:pt x="2717482" y="529476"/>
                  </a:cubicBezTo>
                  <a:cubicBezTo>
                    <a:pt x="2715578" y="529476"/>
                    <a:pt x="2714625" y="525666"/>
                    <a:pt x="2710815" y="519951"/>
                  </a:cubicBezTo>
                  <a:cubicBezTo>
                    <a:pt x="2715578" y="518046"/>
                    <a:pt x="2717482" y="516141"/>
                    <a:pt x="2719387" y="517093"/>
                  </a:cubicBezTo>
                  <a:close/>
                  <a:moveTo>
                    <a:pt x="404812" y="514236"/>
                  </a:moveTo>
                  <a:cubicBezTo>
                    <a:pt x="406717" y="511378"/>
                    <a:pt x="411480" y="513283"/>
                    <a:pt x="416242" y="516141"/>
                  </a:cubicBezTo>
                  <a:cubicBezTo>
                    <a:pt x="416242" y="516141"/>
                    <a:pt x="416242" y="517093"/>
                    <a:pt x="417194" y="518998"/>
                  </a:cubicBezTo>
                  <a:cubicBezTo>
                    <a:pt x="413385" y="518046"/>
                    <a:pt x="409575" y="518046"/>
                    <a:pt x="405764" y="517093"/>
                  </a:cubicBezTo>
                  <a:cubicBezTo>
                    <a:pt x="405764" y="516141"/>
                    <a:pt x="404812" y="515188"/>
                    <a:pt x="404812" y="514236"/>
                  </a:cubicBezTo>
                  <a:close/>
                  <a:moveTo>
                    <a:pt x="214312" y="498043"/>
                  </a:moveTo>
                  <a:cubicBezTo>
                    <a:pt x="219075" y="498996"/>
                    <a:pt x="222884" y="500900"/>
                    <a:pt x="227647" y="501853"/>
                  </a:cubicBezTo>
                  <a:cubicBezTo>
                    <a:pt x="227647" y="502806"/>
                    <a:pt x="227647" y="503758"/>
                    <a:pt x="228600" y="504711"/>
                  </a:cubicBezTo>
                  <a:cubicBezTo>
                    <a:pt x="223837" y="503758"/>
                    <a:pt x="220027" y="502806"/>
                    <a:pt x="215265" y="500900"/>
                  </a:cubicBezTo>
                  <a:cubicBezTo>
                    <a:pt x="215265" y="499948"/>
                    <a:pt x="215265" y="498996"/>
                    <a:pt x="214312" y="498043"/>
                  </a:cubicBezTo>
                  <a:close/>
                  <a:moveTo>
                    <a:pt x="641985" y="495185"/>
                  </a:moveTo>
                  <a:cubicBezTo>
                    <a:pt x="648652" y="496137"/>
                    <a:pt x="655320" y="497090"/>
                    <a:pt x="661987" y="498042"/>
                  </a:cubicBezTo>
                  <a:cubicBezTo>
                    <a:pt x="658177" y="503758"/>
                    <a:pt x="650558" y="502805"/>
                    <a:pt x="642937" y="498042"/>
                  </a:cubicBezTo>
                  <a:cubicBezTo>
                    <a:pt x="641985" y="496137"/>
                    <a:pt x="641985" y="495185"/>
                    <a:pt x="641985" y="495185"/>
                  </a:cubicBezTo>
                  <a:close/>
                  <a:moveTo>
                    <a:pt x="614363" y="488518"/>
                  </a:moveTo>
                  <a:cubicBezTo>
                    <a:pt x="614363" y="492328"/>
                    <a:pt x="615315" y="496138"/>
                    <a:pt x="614363" y="498043"/>
                  </a:cubicBezTo>
                  <a:cubicBezTo>
                    <a:pt x="613410" y="499948"/>
                    <a:pt x="611505" y="501853"/>
                    <a:pt x="609600" y="501853"/>
                  </a:cubicBezTo>
                  <a:cubicBezTo>
                    <a:pt x="600075" y="500900"/>
                    <a:pt x="589598" y="498996"/>
                    <a:pt x="580073" y="498996"/>
                  </a:cubicBezTo>
                  <a:cubicBezTo>
                    <a:pt x="572452" y="498996"/>
                    <a:pt x="565785" y="499948"/>
                    <a:pt x="559118" y="500900"/>
                  </a:cubicBezTo>
                  <a:cubicBezTo>
                    <a:pt x="558165" y="499948"/>
                    <a:pt x="556260" y="499948"/>
                    <a:pt x="552450" y="498996"/>
                  </a:cubicBezTo>
                  <a:cubicBezTo>
                    <a:pt x="568643" y="483755"/>
                    <a:pt x="593407" y="490423"/>
                    <a:pt x="614363" y="488518"/>
                  </a:cubicBezTo>
                  <a:close/>
                  <a:moveTo>
                    <a:pt x="504825" y="488518"/>
                  </a:moveTo>
                  <a:cubicBezTo>
                    <a:pt x="515302" y="489471"/>
                    <a:pt x="524827" y="490423"/>
                    <a:pt x="533400" y="490423"/>
                  </a:cubicBezTo>
                  <a:cubicBezTo>
                    <a:pt x="533400" y="504711"/>
                    <a:pt x="529590" y="505663"/>
                    <a:pt x="509588" y="499948"/>
                  </a:cubicBezTo>
                  <a:cubicBezTo>
                    <a:pt x="510540" y="498043"/>
                    <a:pt x="511493" y="497091"/>
                    <a:pt x="512445" y="496138"/>
                  </a:cubicBezTo>
                  <a:cubicBezTo>
                    <a:pt x="510540" y="494233"/>
                    <a:pt x="508635" y="492328"/>
                    <a:pt x="504825" y="488518"/>
                  </a:cubicBezTo>
                  <a:close/>
                  <a:moveTo>
                    <a:pt x="666511" y="486732"/>
                  </a:moveTo>
                  <a:cubicBezTo>
                    <a:pt x="670798" y="486375"/>
                    <a:pt x="676275" y="487566"/>
                    <a:pt x="683895" y="490423"/>
                  </a:cubicBezTo>
                  <a:cubicBezTo>
                    <a:pt x="675322" y="491375"/>
                    <a:pt x="665797" y="492328"/>
                    <a:pt x="656272" y="492328"/>
                  </a:cubicBezTo>
                  <a:cubicBezTo>
                    <a:pt x="659130" y="488994"/>
                    <a:pt x="662225" y="487089"/>
                    <a:pt x="666511" y="486732"/>
                  </a:cubicBezTo>
                  <a:close/>
                  <a:moveTo>
                    <a:pt x="2582228" y="483755"/>
                  </a:moveTo>
                  <a:cubicBezTo>
                    <a:pt x="2581275" y="484708"/>
                    <a:pt x="2581275" y="485660"/>
                    <a:pt x="2580323" y="486613"/>
                  </a:cubicBezTo>
                  <a:cubicBezTo>
                    <a:pt x="2581275" y="490423"/>
                    <a:pt x="2582228" y="495185"/>
                    <a:pt x="2583180" y="498995"/>
                  </a:cubicBezTo>
                  <a:cubicBezTo>
                    <a:pt x="2586990" y="508520"/>
                    <a:pt x="2590800" y="504710"/>
                    <a:pt x="2590800" y="496138"/>
                  </a:cubicBezTo>
                  <a:cubicBezTo>
                    <a:pt x="2591753" y="491375"/>
                    <a:pt x="2586038" y="487565"/>
                    <a:pt x="2582228" y="483755"/>
                  </a:cubicBezTo>
                  <a:close/>
                  <a:moveTo>
                    <a:pt x="783907" y="480898"/>
                  </a:moveTo>
                  <a:cubicBezTo>
                    <a:pt x="784859" y="479945"/>
                    <a:pt x="787716" y="482803"/>
                    <a:pt x="789622" y="483755"/>
                  </a:cubicBezTo>
                  <a:cubicBezTo>
                    <a:pt x="789622" y="485660"/>
                    <a:pt x="789622" y="488518"/>
                    <a:pt x="787716" y="488518"/>
                  </a:cubicBezTo>
                  <a:cubicBezTo>
                    <a:pt x="782002" y="491375"/>
                    <a:pt x="776287" y="493280"/>
                    <a:pt x="770572" y="495185"/>
                  </a:cubicBezTo>
                  <a:cubicBezTo>
                    <a:pt x="769619" y="493280"/>
                    <a:pt x="768666" y="491375"/>
                    <a:pt x="767714" y="490423"/>
                  </a:cubicBezTo>
                  <a:cubicBezTo>
                    <a:pt x="772477" y="487565"/>
                    <a:pt x="778191" y="483755"/>
                    <a:pt x="783907" y="480898"/>
                  </a:cubicBezTo>
                  <a:close/>
                  <a:moveTo>
                    <a:pt x="858797" y="477922"/>
                  </a:moveTo>
                  <a:cubicBezTo>
                    <a:pt x="863441" y="478994"/>
                    <a:pt x="868203" y="481851"/>
                    <a:pt x="872489" y="485661"/>
                  </a:cubicBezTo>
                  <a:cubicBezTo>
                    <a:pt x="872489" y="486613"/>
                    <a:pt x="872489" y="487566"/>
                    <a:pt x="871537" y="487566"/>
                  </a:cubicBezTo>
                  <a:cubicBezTo>
                    <a:pt x="862964" y="488518"/>
                    <a:pt x="857249" y="490423"/>
                    <a:pt x="852487" y="497091"/>
                  </a:cubicBezTo>
                  <a:cubicBezTo>
                    <a:pt x="850582" y="499948"/>
                    <a:pt x="842009" y="496138"/>
                    <a:pt x="835342" y="496138"/>
                  </a:cubicBezTo>
                  <a:cubicBezTo>
                    <a:pt x="831532" y="483756"/>
                    <a:pt x="842009" y="483756"/>
                    <a:pt x="845819" y="480898"/>
                  </a:cubicBezTo>
                  <a:cubicBezTo>
                    <a:pt x="849629" y="477565"/>
                    <a:pt x="854154" y="476850"/>
                    <a:pt x="858797" y="477922"/>
                  </a:cubicBezTo>
                  <a:close/>
                  <a:moveTo>
                    <a:pt x="2609493" y="477564"/>
                  </a:moveTo>
                  <a:cubicBezTo>
                    <a:pt x="2604374" y="478993"/>
                    <a:pt x="2599373" y="483755"/>
                    <a:pt x="2595563" y="491375"/>
                  </a:cubicBezTo>
                  <a:cubicBezTo>
                    <a:pt x="2602230" y="505663"/>
                    <a:pt x="2611755" y="503758"/>
                    <a:pt x="2621280" y="499948"/>
                  </a:cubicBezTo>
                  <a:cubicBezTo>
                    <a:pt x="2623185" y="498995"/>
                    <a:pt x="2626043" y="495185"/>
                    <a:pt x="2626043" y="493280"/>
                  </a:cubicBezTo>
                  <a:cubicBezTo>
                    <a:pt x="2626995" y="490423"/>
                    <a:pt x="2625090" y="486613"/>
                    <a:pt x="2624138" y="483755"/>
                  </a:cubicBezTo>
                  <a:cubicBezTo>
                    <a:pt x="2619852" y="478040"/>
                    <a:pt x="2614613" y="476135"/>
                    <a:pt x="2609493" y="477564"/>
                  </a:cubicBezTo>
                  <a:close/>
                  <a:moveTo>
                    <a:pt x="0" y="474230"/>
                  </a:moveTo>
                  <a:cubicBezTo>
                    <a:pt x="13335" y="476135"/>
                    <a:pt x="25718" y="478040"/>
                    <a:pt x="39053" y="478993"/>
                  </a:cubicBezTo>
                  <a:cubicBezTo>
                    <a:pt x="40005" y="479945"/>
                    <a:pt x="40005" y="480898"/>
                    <a:pt x="40958" y="481850"/>
                  </a:cubicBezTo>
                  <a:cubicBezTo>
                    <a:pt x="27623" y="479945"/>
                    <a:pt x="14288" y="478040"/>
                    <a:pt x="1905" y="476135"/>
                  </a:cubicBezTo>
                  <a:cubicBezTo>
                    <a:pt x="953" y="476135"/>
                    <a:pt x="953" y="475183"/>
                    <a:pt x="0" y="474230"/>
                  </a:cubicBezTo>
                  <a:close/>
                  <a:moveTo>
                    <a:pt x="805814" y="473278"/>
                  </a:moveTo>
                  <a:cubicBezTo>
                    <a:pt x="806766" y="474230"/>
                    <a:pt x="807719" y="475183"/>
                    <a:pt x="807719" y="477088"/>
                  </a:cubicBezTo>
                  <a:cubicBezTo>
                    <a:pt x="798194" y="477088"/>
                    <a:pt x="788669" y="478041"/>
                    <a:pt x="778191" y="478041"/>
                  </a:cubicBezTo>
                  <a:cubicBezTo>
                    <a:pt x="778191" y="477088"/>
                    <a:pt x="777239" y="476135"/>
                    <a:pt x="777239" y="475183"/>
                  </a:cubicBezTo>
                  <a:cubicBezTo>
                    <a:pt x="786764" y="474230"/>
                    <a:pt x="796289" y="474230"/>
                    <a:pt x="805814" y="473278"/>
                  </a:cubicBezTo>
                  <a:close/>
                  <a:moveTo>
                    <a:pt x="192405" y="450418"/>
                  </a:moveTo>
                  <a:cubicBezTo>
                    <a:pt x="199072" y="451371"/>
                    <a:pt x="206693" y="451371"/>
                    <a:pt x="213360" y="452323"/>
                  </a:cubicBezTo>
                  <a:cubicBezTo>
                    <a:pt x="214312" y="453275"/>
                    <a:pt x="215265" y="454228"/>
                    <a:pt x="215265" y="456133"/>
                  </a:cubicBezTo>
                  <a:cubicBezTo>
                    <a:pt x="207645" y="455181"/>
                    <a:pt x="200977" y="453275"/>
                    <a:pt x="193357" y="452323"/>
                  </a:cubicBezTo>
                  <a:cubicBezTo>
                    <a:pt x="193357" y="451371"/>
                    <a:pt x="192405" y="450418"/>
                    <a:pt x="192405" y="450418"/>
                  </a:cubicBezTo>
                  <a:close/>
                  <a:moveTo>
                    <a:pt x="935354" y="446608"/>
                  </a:moveTo>
                  <a:cubicBezTo>
                    <a:pt x="935354" y="447560"/>
                    <a:pt x="936307" y="449465"/>
                    <a:pt x="936307" y="451371"/>
                  </a:cubicBezTo>
                  <a:cubicBezTo>
                    <a:pt x="929639" y="451371"/>
                    <a:pt x="922972" y="452323"/>
                    <a:pt x="917257" y="452323"/>
                  </a:cubicBezTo>
                  <a:cubicBezTo>
                    <a:pt x="917257" y="451371"/>
                    <a:pt x="916304" y="449465"/>
                    <a:pt x="916304" y="448513"/>
                  </a:cubicBezTo>
                  <a:cubicBezTo>
                    <a:pt x="922972" y="447560"/>
                    <a:pt x="928687" y="447560"/>
                    <a:pt x="935354" y="446608"/>
                  </a:cubicBezTo>
                  <a:close/>
                  <a:moveTo>
                    <a:pt x="629601" y="437083"/>
                  </a:moveTo>
                  <a:cubicBezTo>
                    <a:pt x="630554" y="438035"/>
                    <a:pt x="630554" y="439940"/>
                    <a:pt x="631507" y="440893"/>
                  </a:cubicBezTo>
                  <a:cubicBezTo>
                    <a:pt x="627697" y="441846"/>
                    <a:pt x="624839" y="441846"/>
                    <a:pt x="621029" y="442798"/>
                  </a:cubicBezTo>
                  <a:cubicBezTo>
                    <a:pt x="617219" y="442798"/>
                    <a:pt x="613409" y="442798"/>
                    <a:pt x="608647" y="443750"/>
                  </a:cubicBezTo>
                  <a:cubicBezTo>
                    <a:pt x="608647" y="441846"/>
                    <a:pt x="608647" y="440893"/>
                    <a:pt x="607694" y="439940"/>
                  </a:cubicBezTo>
                  <a:cubicBezTo>
                    <a:pt x="615314" y="438988"/>
                    <a:pt x="622934" y="438035"/>
                    <a:pt x="629601" y="437083"/>
                  </a:cubicBezTo>
                  <a:close/>
                  <a:moveTo>
                    <a:pt x="679132" y="433273"/>
                  </a:moveTo>
                  <a:cubicBezTo>
                    <a:pt x="675322" y="438036"/>
                    <a:pt x="670560" y="441846"/>
                    <a:pt x="662939" y="437083"/>
                  </a:cubicBezTo>
                  <a:cubicBezTo>
                    <a:pt x="662939" y="436130"/>
                    <a:pt x="661987" y="435178"/>
                    <a:pt x="661987" y="434225"/>
                  </a:cubicBezTo>
                  <a:cubicBezTo>
                    <a:pt x="667702" y="434225"/>
                    <a:pt x="673417" y="434225"/>
                    <a:pt x="679132" y="433273"/>
                  </a:cubicBezTo>
                  <a:close/>
                  <a:moveTo>
                    <a:pt x="1239203" y="426605"/>
                  </a:moveTo>
                  <a:cubicBezTo>
                    <a:pt x="1225868" y="425653"/>
                    <a:pt x="1213485" y="427558"/>
                    <a:pt x="1202055" y="428510"/>
                  </a:cubicBezTo>
                  <a:cubicBezTo>
                    <a:pt x="1186815" y="430415"/>
                    <a:pt x="1172528" y="431368"/>
                    <a:pt x="1157288" y="433273"/>
                  </a:cubicBezTo>
                  <a:cubicBezTo>
                    <a:pt x="1147763" y="434225"/>
                    <a:pt x="1138238" y="435178"/>
                    <a:pt x="1128713" y="437083"/>
                  </a:cubicBezTo>
                  <a:cubicBezTo>
                    <a:pt x="1122045" y="438988"/>
                    <a:pt x="1116330" y="442798"/>
                    <a:pt x="1111568" y="444703"/>
                  </a:cubicBezTo>
                  <a:cubicBezTo>
                    <a:pt x="1111568" y="447560"/>
                    <a:pt x="1110615" y="451370"/>
                    <a:pt x="1110615" y="455180"/>
                  </a:cubicBezTo>
                  <a:cubicBezTo>
                    <a:pt x="1112520" y="456133"/>
                    <a:pt x="1116330" y="458038"/>
                    <a:pt x="1122045" y="460895"/>
                  </a:cubicBezTo>
                  <a:cubicBezTo>
                    <a:pt x="1117283" y="462800"/>
                    <a:pt x="1114425" y="464705"/>
                    <a:pt x="1112520" y="464705"/>
                  </a:cubicBezTo>
                  <a:cubicBezTo>
                    <a:pt x="1116330" y="467563"/>
                    <a:pt x="1121093" y="468515"/>
                    <a:pt x="1122998" y="472325"/>
                  </a:cubicBezTo>
                  <a:cubicBezTo>
                    <a:pt x="1126808" y="478993"/>
                    <a:pt x="1131570" y="479945"/>
                    <a:pt x="1136333" y="478040"/>
                  </a:cubicBezTo>
                  <a:cubicBezTo>
                    <a:pt x="1142048" y="475183"/>
                    <a:pt x="1146810" y="470420"/>
                    <a:pt x="1152525" y="468515"/>
                  </a:cubicBezTo>
                  <a:cubicBezTo>
                    <a:pt x="1159193" y="468515"/>
                    <a:pt x="1158240" y="464705"/>
                    <a:pt x="1153478" y="459943"/>
                  </a:cubicBezTo>
                  <a:cubicBezTo>
                    <a:pt x="1162050" y="455180"/>
                    <a:pt x="1167765" y="445655"/>
                    <a:pt x="1179195" y="452323"/>
                  </a:cubicBezTo>
                  <a:cubicBezTo>
                    <a:pt x="1176338" y="456133"/>
                    <a:pt x="1173480" y="458990"/>
                    <a:pt x="1170623" y="461848"/>
                  </a:cubicBezTo>
                  <a:cubicBezTo>
                    <a:pt x="1171575" y="462800"/>
                    <a:pt x="1172528" y="464705"/>
                    <a:pt x="1173480" y="465658"/>
                  </a:cubicBezTo>
                  <a:cubicBezTo>
                    <a:pt x="1180148" y="461848"/>
                    <a:pt x="1189673" y="458990"/>
                    <a:pt x="1192530" y="452323"/>
                  </a:cubicBezTo>
                  <a:cubicBezTo>
                    <a:pt x="1197293" y="444703"/>
                    <a:pt x="1202055" y="440893"/>
                    <a:pt x="1209675" y="439940"/>
                  </a:cubicBezTo>
                  <a:cubicBezTo>
                    <a:pt x="1211580" y="439940"/>
                    <a:pt x="1213485" y="438988"/>
                    <a:pt x="1215390" y="438035"/>
                  </a:cubicBezTo>
                  <a:cubicBezTo>
                    <a:pt x="1221105" y="435178"/>
                    <a:pt x="1226820" y="432320"/>
                    <a:pt x="1232535" y="429463"/>
                  </a:cubicBezTo>
                  <a:cubicBezTo>
                    <a:pt x="1234440" y="428510"/>
                    <a:pt x="1237297" y="427558"/>
                    <a:pt x="1239203" y="426605"/>
                  </a:cubicBezTo>
                  <a:close/>
                  <a:moveTo>
                    <a:pt x="944880" y="421843"/>
                  </a:moveTo>
                  <a:cubicBezTo>
                    <a:pt x="943927" y="433273"/>
                    <a:pt x="937260" y="428511"/>
                    <a:pt x="932497" y="429463"/>
                  </a:cubicBezTo>
                  <a:cubicBezTo>
                    <a:pt x="932497" y="428511"/>
                    <a:pt x="931545" y="427558"/>
                    <a:pt x="930592" y="426606"/>
                  </a:cubicBezTo>
                  <a:cubicBezTo>
                    <a:pt x="935355" y="425653"/>
                    <a:pt x="939165" y="423748"/>
                    <a:pt x="944880" y="421843"/>
                  </a:cubicBezTo>
                  <a:close/>
                  <a:moveTo>
                    <a:pt x="997267" y="418033"/>
                  </a:moveTo>
                  <a:cubicBezTo>
                    <a:pt x="993458" y="427558"/>
                    <a:pt x="989647" y="428510"/>
                    <a:pt x="979170" y="421843"/>
                  </a:cubicBezTo>
                  <a:cubicBezTo>
                    <a:pt x="984885" y="420890"/>
                    <a:pt x="990600" y="419938"/>
                    <a:pt x="997267" y="418033"/>
                  </a:cubicBezTo>
                  <a:close/>
                  <a:moveTo>
                    <a:pt x="1291590" y="412318"/>
                  </a:moveTo>
                  <a:cubicBezTo>
                    <a:pt x="1280160" y="415175"/>
                    <a:pt x="1268730" y="417080"/>
                    <a:pt x="1257300" y="419938"/>
                  </a:cubicBezTo>
                  <a:cubicBezTo>
                    <a:pt x="1257300" y="421843"/>
                    <a:pt x="1258253" y="422795"/>
                    <a:pt x="1258253" y="424700"/>
                  </a:cubicBezTo>
                  <a:cubicBezTo>
                    <a:pt x="1270635" y="421843"/>
                    <a:pt x="1282065" y="419938"/>
                    <a:pt x="1293495" y="417080"/>
                  </a:cubicBezTo>
                  <a:cubicBezTo>
                    <a:pt x="1293495" y="415175"/>
                    <a:pt x="1292543" y="413270"/>
                    <a:pt x="1291590" y="412318"/>
                  </a:cubicBezTo>
                  <a:close/>
                  <a:moveTo>
                    <a:pt x="1042987" y="408508"/>
                  </a:moveTo>
                  <a:cubicBezTo>
                    <a:pt x="1044892" y="408508"/>
                    <a:pt x="1047750" y="411365"/>
                    <a:pt x="1049654" y="412318"/>
                  </a:cubicBezTo>
                  <a:cubicBezTo>
                    <a:pt x="1048702" y="414223"/>
                    <a:pt x="1047750" y="418033"/>
                    <a:pt x="1045845" y="418985"/>
                  </a:cubicBezTo>
                  <a:cubicBezTo>
                    <a:pt x="1039177" y="419938"/>
                    <a:pt x="1032510" y="419938"/>
                    <a:pt x="1025842" y="419938"/>
                  </a:cubicBezTo>
                  <a:cubicBezTo>
                    <a:pt x="1021079" y="419938"/>
                    <a:pt x="1016317" y="420890"/>
                    <a:pt x="1011554" y="420890"/>
                  </a:cubicBezTo>
                  <a:cubicBezTo>
                    <a:pt x="1011554" y="418985"/>
                    <a:pt x="1011554" y="418033"/>
                    <a:pt x="1010602" y="417080"/>
                  </a:cubicBezTo>
                  <a:cubicBezTo>
                    <a:pt x="1021079" y="414223"/>
                    <a:pt x="1031557" y="410413"/>
                    <a:pt x="1042987" y="408508"/>
                  </a:cubicBezTo>
                  <a:close/>
                  <a:moveTo>
                    <a:pt x="781050" y="391363"/>
                  </a:moveTo>
                  <a:cubicBezTo>
                    <a:pt x="781050" y="392316"/>
                    <a:pt x="782002" y="393268"/>
                    <a:pt x="782002" y="394221"/>
                  </a:cubicBezTo>
                  <a:cubicBezTo>
                    <a:pt x="775335" y="394221"/>
                    <a:pt x="769620" y="395173"/>
                    <a:pt x="762952" y="396126"/>
                  </a:cubicBezTo>
                  <a:cubicBezTo>
                    <a:pt x="762000" y="395173"/>
                    <a:pt x="762000" y="393268"/>
                    <a:pt x="762000" y="392316"/>
                  </a:cubicBezTo>
                  <a:cubicBezTo>
                    <a:pt x="768667" y="392316"/>
                    <a:pt x="774383" y="391363"/>
                    <a:pt x="781050" y="391363"/>
                  </a:cubicBezTo>
                  <a:close/>
                  <a:moveTo>
                    <a:pt x="412432" y="386600"/>
                  </a:moveTo>
                  <a:cubicBezTo>
                    <a:pt x="417195" y="386600"/>
                    <a:pt x="421005" y="387553"/>
                    <a:pt x="425767" y="387553"/>
                  </a:cubicBezTo>
                  <a:cubicBezTo>
                    <a:pt x="426720" y="388505"/>
                    <a:pt x="426720" y="389458"/>
                    <a:pt x="427672" y="390410"/>
                  </a:cubicBezTo>
                  <a:cubicBezTo>
                    <a:pt x="425767" y="391363"/>
                    <a:pt x="423862" y="394220"/>
                    <a:pt x="421005" y="394220"/>
                  </a:cubicBezTo>
                  <a:cubicBezTo>
                    <a:pt x="419100" y="394220"/>
                    <a:pt x="415289" y="391363"/>
                    <a:pt x="412432" y="389458"/>
                  </a:cubicBezTo>
                  <a:cubicBezTo>
                    <a:pt x="412432" y="388505"/>
                    <a:pt x="412432" y="387553"/>
                    <a:pt x="412432" y="386600"/>
                  </a:cubicBezTo>
                  <a:close/>
                  <a:moveTo>
                    <a:pt x="557212" y="382791"/>
                  </a:moveTo>
                  <a:cubicBezTo>
                    <a:pt x="558165" y="382791"/>
                    <a:pt x="559117" y="384696"/>
                    <a:pt x="560070" y="385648"/>
                  </a:cubicBezTo>
                  <a:cubicBezTo>
                    <a:pt x="555307" y="386601"/>
                    <a:pt x="550545" y="388506"/>
                    <a:pt x="545782" y="389459"/>
                  </a:cubicBezTo>
                  <a:cubicBezTo>
                    <a:pt x="544830" y="389459"/>
                    <a:pt x="542925" y="388506"/>
                    <a:pt x="541972" y="386601"/>
                  </a:cubicBezTo>
                  <a:cubicBezTo>
                    <a:pt x="541020" y="385648"/>
                    <a:pt x="541972" y="383743"/>
                    <a:pt x="541972" y="383743"/>
                  </a:cubicBezTo>
                  <a:cubicBezTo>
                    <a:pt x="546735" y="382791"/>
                    <a:pt x="552450" y="382791"/>
                    <a:pt x="557212" y="382791"/>
                  </a:cubicBezTo>
                  <a:close/>
                  <a:moveTo>
                    <a:pt x="1074420" y="375171"/>
                  </a:moveTo>
                  <a:cubicBezTo>
                    <a:pt x="1079183" y="375171"/>
                    <a:pt x="1082992" y="375171"/>
                    <a:pt x="1086802" y="376123"/>
                  </a:cubicBezTo>
                  <a:cubicBezTo>
                    <a:pt x="1083945" y="383743"/>
                    <a:pt x="1079183" y="384696"/>
                    <a:pt x="1074420" y="378981"/>
                  </a:cubicBezTo>
                  <a:cubicBezTo>
                    <a:pt x="1074420" y="377076"/>
                    <a:pt x="1074420" y="376123"/>
                    <a:pt x="1074420" y="375171"/>
                  </a:cubicBezTo>
                  <a:close/>
                  <a:moveTo>
                    <a:pt x="777358" y="371480"/>
                  </a:moveTo>
                  <a:cubicBezTo>
                    <a:pt x="781525" y="372313"/>
                    <a:pt x="785812" y="374695"/>
                    <a:pt x="790574" y="378028"/>
                  </a:cubicBezTo>
                  <a:cubicBezTo>
                    <a:pt x="781049" y="384696"/>
                    <a:pt x="771524" y="383743"/>
                    <a:pt x="764857" y="374218"/>
                  </a:cubicBezTo>
                  <a:cubicBezTo>
                    <a:pt x="769143" y="371361"/>
                    <a:pt x="773191" y="370646"/>
                    <a:pt x="777358" y="371480"/>
                  </a:cubicBezTo>
                  <a:close/>
                  <a:moveTo>
                    <a:pt x="2779395" y="369455"/>
                  </a:moveTo>
                  <a:cubicBezTo>
                    <a:pt x="2781300" y="374218"/>
                    <a:pt x="2783205" y="378028"/>
                    <a:pt x="2784157" y="381837"/>
                  </a:cubicBezTo>
                  <a:cubicBezTo>
                    <a:pt x="2779395" y="384695"/>
                    <a:pt x="2775585" y="388505"/>
                    <a:pt x="2770822" y="388505"/>
                  </a:cubicBezTo>
                  <a:cubicBezTo>
                    <a:pt x="2768917" y="388505"/>
                    <a:pt x="2767012" y="382790"/>
                    <a:pt x="2765107" y="378980"/>
                  </a:cubicBezTo>
                  <a:cubicBezTo>
                    <a:pt x="2769870" y="376123"/>
                    <a:pt x="2773680" y="373265"/>
                    <a:pt x="2779395" y="369455"/>
                  </a:cubicBezTo>
                  <a:close/>
                  <a:moveTo>
                    <a:pt x="1290281" y="364574"/>
                  </a:moveTo>
                  <a:cubicBezTo>
                    <a:pt x="1286352" y="365883"/>
                    <a:pt x="1283494" y="369932"/>
                    <a:pt x="1283018" y="376123"/>
                  </a:cubicBezTo>
                  <a:cubicBezTo>
                    <a:pt x="1290638" y="373265"/>
                    <a:pt x="1297305" y="371360"/>
                    <a:pt x="1303973" y="369455"/>
                  </a:cubicBezTo>
                  <a:cubicBezTo>
                    <a:pt x="1299211" y="364693"/>
                    <a:pt x="1294210" y="363264"/>
                    <a:pt x="1290281" y="364574"/>
                  </a:cubicBezTo>
                  <a:close/>
                  <a:moveTo>
                    <a:pt x="825936" y="362311"/>
                  </a:moveTo>
                  <a:cubicBezTo>
                    <a:pt x="829151" y="363264"/>
                    <a:pt x="832008" y="365645"/>
                    <a:pt x="834389" y="369455"/>
                  </a:cubicBezTo>
                  <a:cubicBezTo>
                    <a:pt x="835342" y="371360"/>
                    <a:pt x="834389" y="373265"/>
                    <a:pt x="834389" y="375170"/>
                  </a:cubicBezTo>
                  <a:cubicBezTo>
                    <a:pt x="832484" y="374217"/>
                    <a:pt x="830579" y="374217"/>
                    <a:pt x="828674" y="373265"/>
                  </a:cubicBezTo>
                  <a:cubicBezTo>
                    <a:pt x="825817" y="372312"/>
                    <a:pt x="822959" y="370408"/>
                    <a:pt x="820102" y="368503"/>
                  </a:cubicBezTo>
                  <a:cubicBezTo>
                    <a:pt x="819149" y="371360"/>
                    <a:pt x="819149" y="374217"/>
                    <a:pt x="819149" y="380885"/>
                  </a:cubicBezTo>
                  <a:cubicBezTo>
                    <a:pt x="815339" y="376123"/>
                    <a:pt x="812482" y="372312"/>
                    <a:pt x="811529" y="369455"/>
                  </a:cubicBezTo>
                  <a:cubicBezTo>
                    <a:pt x="810577" y="367550"/>
                    <a:pt x="813434" y="364692"/>
                    <a:pt x="815339" y="363740"/>
                  </a:cubicBezTo>
                  <a:cubicBezTo>
                    <a:pt x="819149" y="361835"/>
                    <a:pt x="822721" y="361359"/>
                    <a:pt x="825936" y="362311"/>
                  </a:cubicBezTo>
                  <a:close/>
                  <a:moveTo>
                    <a:pt x="849629" y="358978"/>
                  </a:moveTo>
                  <a:cubicBezTo>
                    <a:pt x="850582" y="363740"/>
                    <a:pt x="851534" y="367550"/>
                    <a:pt x="851534" y="371360"/>
                  </a:cubicBezTo>
                  <a:cubicBezTo>
                    <a:pt x="851534" y="378028"/>
                    <a:pt x="846772" y="375170"/>
                    <a:pt x="841057" y="372313"/>
                  </a:cubicBezTo>
                  <a:cubicBezTo>
                    <a:pt x="845820" y="368503"/>
                    <a:pt x="841057" y="358025"/>
                    <a:pt x="849629" y="358978"/>
                  </a:cubicBezTo>
                  <a:close/>
                  <a:moveTo>
                    <a:pt x="892492" y="351358"/>
                  </a:moveTo>
                  <a:cubicBezTo>
                    <a:pt x="892492" y="353263"/>
                    <a:pt x="892492" y="356121"/>
                    <a:pt x="892492" y="358025"/>
                  </a:cubicBezTo>
                  <a:cubicBezTo>
                    <a:pt x="892492" y="361835"/>
                    <a:pt x="891540" y="364693"/>
                    <a:pt x="891540" y="369455"/>
                  </a:cubicBezTo>
                  <a:cubicBezTo>
                    <a:pt x="886777" y="371360"/>
                    <a:pt x="881063" y="376123"/>
                    <a:pt x="873442" y="367550"/>
                  </a:cubicBezTo>
                  <a:cubicBezTo>
                    <a:pt x="872490" y="366598"/>
                    <a:pt x="868680" y="366598"/>
                    <a:pt x="866775" y="365646"/>
                  </a:cubicBezTo>
                  <a:cubicBezTo>
                    <a:pt x="863917" y="365646"/>
                    <a:pt x="861060" y="364693"/>
                    <a:pt x="857250" y="362788"/>
                  </a:cubicBezTo>
                  <a:cubicBezTo>
                    <a:pt x="862013" y="357073"/>
                    <a:pt x="865823" y="355168"/>
                    <a:pt x="873442" y="357073"/>
                  </a:cubicBezTo>
                  <a:cubicBezTo>
                    <a:pt x="877252" y="358025"/>
                    <a:pt x="881063" y="354215"/>
                    <a:pt x="885825" y="352310"/>
                  </a:cubicBezTo>
                  <a:cubicBezTo>
                    <a:pt x="887730" y="351358"/>
                    <a:pt x="890588" y="351358"/>
                    <a:pt x="892492" y="351358"/>
                  </a:cubicBezTo>
                  <a:close/>
                  <a:moveTo>
                    <a:pt x="982027" y="348500"/>
                  </a:moveTo>
                  <a:cubicBezTo>
                    <a:pt x="983932" y="348500"/>
                    <a:pt x="986790" y="351358"/>
                    <a:pt x="988695" y="353263"/>
                  </a:cubicBezTo>
                  <a:cubicBezTo>
                    <a:pt x="986790" y="354215"/>
                    <a:pt x="984885" y="357073"/>
                    <a:pt x="982980" y="357073"/>
                  </a:cubicBezTo>
                  <a:cubicBezTo>
                    <a:pt x="978217" y="356120"/>
                    <a:pt x="973455" y="354215"/>
                    <a:pt x="968692" y="353263"/>
                  </a:cubicBezTo>
                  <a:cubicBezTo>
                    <a:pt x="968692" y="353263"/>
                    <a:pt x="968692" y="352310"/>
                    <a:pt x="968692" y="351358"/>
                  </a:cubicBezTo>
                  <a:cubicBezTo>
                    <a:pt x="973455" y="350405"/>
                    <a:pt x="977265" y="348500"/>
                    <a:pt x="982027" y="348500"/>
                  </a:cubicBezTo>
                  <a:close/>
                  <a:moveTo>
                    <a:pt x="1054417" y="344691"/>
                  </a:moveTo>
                  <a:cubicBezTo>
                    <a:pt x="1054417" y="348501"/>
                    <a:pt x="1055369" y="352311"/>
                    <a:pt x="1055369" y="355168"/>
                  </a:cubicBezTo>
                  <a:cubicBezTo>
                    <a:pt x="1055369" y="357073"/>
                    <a:pt x="1053464" y="358979"/>
                    <a:pt x="1052512" y="359931"/>
                  </a:cubicBezTo>
                  <a:cubicBezTo>
                    <a:pt x="1051559" y="358979"/>
                    <a:pt x="1050607" y="358979"/>
                    <a:pt x="1049654" y="358026"/>
                  </a:cubicBezTo>
                  <a:cubicBezTo>
                    <a:pt x="1049654" y="354216"/>
                    <a:pt x="1049654" y="350406"/>
                    <a:pt x="1050607" y="346596"/>
                  </a:cubicBezTo>
                  <a:cubicBezTo>
                    <a:pt x="1050607" y="345643"/>
                    <a:pt x="1052512" y="344691"/>
                    <a:pt x="1054417" y="344691"/>
                  </a:cubicBezTo>
                  <a:close/>
                  <a:moveTo>
                    <a:pt x="1389698" y="344690"/>
                  </a:moveTo>
                  <a:cubicBezTo>
                    <a:pt x="1383030" y="344690"/>
                    <a:pt x="1377315" y="345643"/>
                    <a:pt x="1368743" y="346595"/>
                  </a:cubicBezTo>
                  <a:cubicBezTo>
                    <a:pt x="1371600" y="352310"/>
                    <a:pt x="1373505" y="355168"/>
                    <a:pt x="1374458" y="357073"/>
                  </a:cubicBezTo>
                  <a:cubicBezTo>
                    <a:pt x="1381125" y="355168"/>
                    <a:pt x="1385888" y="355168"/>
                    <a:pt x="1389698" y="353263"/>
                  </a:cubicBezTo>
                  <a:cubicBezTo>
                    <a:pt x="1391603" y="352310"/>
                    <a:pt x="1391603" y="350405"/>
                    <a:pt x="1393508" y="348500"/>
                  </a:cubicBezTo>
                  <a:cubicBezTo>
                    <a:pt x="1392555" y="347548"/>
                    <a:pt x="1390650" y="344690"/>
                    <a:pt x="1389698" y="344690"/>
                  </a:cubicBezTo>
                  <a:close/>
                  <a:moveTo>
                    <a:pt x="1029652" y="340880"/>
                  </a:moveTo>
                  <a:cubicBezTo>
                    <a:pt x="1030604" y="343737"/>
                    <a:pt x="1032509" y="346595"/>
                    <a:pt x="1031557" y="348500"/>
                  </a:cubicBezTo>
                  <a:cubicBezTo>
                    <a:pt x="1029652" y="351358"/>
                    <a:pt x="1026795" y="352310"/>
                    <a:pt x="1023937" y="355168"/>
                  </a:cubicBezTo>
                  <a:cubicBezTo>
                    <a:pt x="1023937" y="353262"/>
                    <a:pt x="1022984" y="352310"/>
                    <a:pt x="1022032" y="351358"/>
                  </a:cubicBezTo>
                  <a:cubicBezTo>
                    <a:pt x="1022984" y="348500"/>
                    <a:pt x="1023937" y="345643"/>
                    <a:pt x="1024889" y="343737"/>
                  </a:cubicBezTo>
                  <a:cubicBezTo>
                    <a:pt x="1025842" y="341833"/>
                    <a:pt x="1027747" y="341833"/>
                    <a:pt x="1029652" y="340880"/>
                  </a:cubicBezTo>
                  <a:close/>
                  <a:moveTo>
                    <a:pt x="412432" y="339928"/>
                  </a:moveTo>
                  <a:cubicBezTo>
                    <a:pt x="417195" y="339928"/>
                    <a:pt x="421005" y="339928"/>
                    <a:pt x="425768" y="339928"/>
                  </a:cubicBezTo>
                  <a:cubicBezTo>
                    <a:pt x="426720" y="340880"/>
                    <a:pt x="427673" y="341833"/>
                    <a:pt x="427673" y="341833"/>
                  </a:cubicBezTo>
                  <a:cubicBezTo>
                    <a:pt x="427673" y="342785"/>
                    <a:pt x="426720" y="343738"/>
                    <a:pt x="425768" y="343738"/>
                  </a:cubicBezTo>
                  <a:cubicBezTo>
                    <a:pt x="422910" y="344691"/>
                    <a:pt x="419100" y="344691"/>
                    <a:pt x="416243" y="344691"/>
                  </a:cubicBezTo>
                  <a:cubicBezTo>
                    <a:pt x="415290" y="344691"/>
                    <a:pt x="413385" y="343738"/>
                    <a:pt x="411480" y="342785"/>
                  </a:cubicBezTo>
                  <a:cubicBezTo>
                    <a:pt x="411480" y="341833"/>
                    <a:pt x="411480" y="339928"/>
                    <a:pt x="412432" y="339928"/>
                  </a:cubicBezTo>
                  <a:close/>
                  <a:moveTo>
                    <a:pt x="1052512" y="333260"/>
                  </a:moveTo>
                  <a:cubicBezTo>
                    <a:pt x="1055370" y="333260"/>
                    <a:pt x="1059179" y="334212"/>
                    <a:pt x="1062037" y="335165"/>
                  </a:cubicBezTo>
                  <a:cubicBezTo>
                    <a:pt x="1062037" y="336117"/>
                    <a:pt x="1062037" y="338023"/>
                    <a:pt x="1062037" y="338975"/>
                  </a:cubicBezTo>
                  <a:cubicBezTo>
                    <a:pt x="1058227" y="338975"/>
                    <a:pt x="1054417" y="338975"/>
                    <a:pt x="1050607" y="338975"/>
                  </a:cubicBezTo>
                  <a:cubicBezTo>
                    <a:pt x="1051559" y="337070"/>
                    <a:pt x="1051559" y="333260"/>
                    <a:pt x="1052512" y="333260"/>
                  </a:cubicBezTo>
                  <a:close/>
                  <a:moveTo>
                    <a:pt x="998934" y="332189"/>
                  </a:moveTo>
                  <a:cubicBezTo>
                    <a:pt x="1001315" y="330642"/>
                    <a:pt x="1004411" y="330404"/>
                    <a:pt x="1008697" y="333261"/>
                  </a:cubicBezTo>
                  <a:cubicBezTo>
                    <a:pt x="1007745" y="337071"/>
                    <a:pt x="1005839" y="340881"/>
                    <a:pt x="1005839" y="342786"/>
                  </a:cubicBezTo>
                  <a:cubicBezTo>
                    <a:pt x="995362" y="342786"/>
                    <a:pt x="985837" y="342786"/>
                    <a:pt x="974407" y="342786"/>
                  </a:cubicBezTo>
                  <a:cubicBezTo>
                    <a:pt x="978217" y="334213"/>
                    <a:pt x="982027" y="333261"/>
                    <a:pt x="993457" y="338976"/>
                  </a:cubicBezTo>
                  <a:cubicBezTo>
                    <a:pt x="994886" y="336595"/>
                    <a:pt x="996552" y="333737"/>
                    <a:pt x="998934" y="332189"/>
                  </a:cubicBezTo>
                  <a:close/>
                  <a:moveTo>
                    <a:pt x="1303020" y="325641"/>
                  </a:moveTo>
                  <a:cubicBezTo>
                    <a:pt x="1303020" y="327546"/>
                    <a:pt x="1303972" y="329451"/>
                    <a:pt x="1303972" y="330404"/>
                  </a:cubicBezTo>
                  <a:cubicBezTo>
                    <a:pt x="1300162" y="331356"/>
                    <a:pt x="1295400" y="331356"/>
                    <a:pt x="1291590" y="332309"/>
                  </a:cubicBezTo>
                  <a:cubicBezTo>
                    <a:pt x="1291590" y="330404"/>
                    <a:pt x="1290637" y="329451"/>
                    <a:pt x="1290637" y="328498"/>
                  </a:cubicBezTo>
                  <a:cubicBezTo>
                    <a:pt x="1294447" y="327546"/>
                    <a:pt x="1299209" y="326593"/>
                    <a:pt x="1303020" y="325641"/>
                  </a:cubicBezTo>
                  <a:close/>
                  <a:moveTo>
                    <a:pt x="1131570" y="315163"/>
                  </a:moveTo>
                  <a:cubicBezTo>
                    <a:pt x="1128713" y="321831"/>
                    <a:pt x="1122045" y="322783"/>
                    <a:pt x="1116330" y="322783"/>
                  </a:cubicBezTo>
                  <a:cubicBezTo>
                    <a:pt x="1111567" y="322783"/>
                    <a:pt x="1107758" y="325641"/>
                    <a:pt x="1102995" y="326593"/>
                  </a:cubicBezTo>
                  <a:cubicBezTo>
                    <a:pt x="1102995" y="328498"/>
                    <a:pt x="1103948" y="329451"/>
                    <a:pt x="1103948" y="331356"/>
                  </a:cubicBezTo>
                  <a:cubicBezTo>
                    <a:pt x="1111567" y="331356"/>
                    <a:pt x="1119188" y="330403"/>
                    <a:pt x="1127760" y="330403"/>
                  </a:cubicBezTo>
                  <a:cubicBezTo>
                    <a:pt x="1127760" y="331356"/>
                    <a:pt x="1129665" y="334213"/>
                    <a:pt x="1131570" y="338976"/>
                  </a:cubicBezTo>
                  <a:cubicBezTo>
                    <a:pt x="1116330" y="339928"/>
                    <a:pt x="1101090" y="339928"/>
                    <a:pt x="1084898" y="339928"/>
                  </a:cubicBezTo>
                  <a:cubicBezTo>
                    <a:pt x="1086802" y="338023"/>
                    <a:pt x="1088708" y="336118"/>
                    <a:pt x="1091565" y="332308"/>
                  </a:cubicBezTo>
                  <a:cubicBezTo>
                    <a:pt x="1085850" y="330403"/>
                    <a:pt x="1081088" y="329451"/>
                    <a:pt x="1076325" y="328498"/>
                  </a:cubicBezTo>
                  <a:cubicBezTo>
                    <a:pt x="1087755" y="318021"/>
                    <a:pt x="1115377" y="311353"/>
                    <a:pt x="1131570" y="315163"/>
                  </a:cubicBezTo>
                  <a:close/>
                  <a:moveTo>
                    <a:pt x="1192529" y="313258"/>
                  </a:moveTo>
                  <a:cubicBezTo>
                    <a:pt x="1194434" y="315163"/>
                    <a:pt x="1194434" y="317068"/>
                    <a:pt x="1195387" y="318973"/>
                  </a:cubicBezTo>
                  <a:cubicBezTo>
                    <a:pt x="1192529" y="319925"/>
                    <a:pt x="1188720" y="321830"/>
                    <a:pt x="1185862" y="322783"/>
                  </a:cubicBezTo>
                  <a:cubicBezTo>
                    <a:pt x="1184909" y="320878"/>
                    <a:pt x="1183957" y="317068"/>
                    <a:pt x="1183957" y="317068"/>
                  </a:cubicBezTo>
                  <a:cubicBezTo>
                    <a:pt x="1186814" y="315163"/>
                    <a:pt x="1189672" y="314210"/>
                    <a:pt x="1192529" y="313258"/>
                  </a:cubicBezTo>
                  <a:close/>
                  <a:moveTo>
                    <a:pt x="1151572" y="310400"/>
                  </a:moveTo>
                  <a:cubicBezTo>
                    <a:pt x="1151572" y="314210"/>
                    <a:pt x="1150620" y="317068"/>
                    <a:pt x="1150620" y="323735"/>
                  </a:cubicBezTo>
                  <a:cubicBezTo>
                    <a:pt x="1158240" y="321830"/>
                    <a:pt x="1163955" y="319925"/>
                    <a:pt x="1169670" y="318020"/>
                  </a:cubicBezTo>
                  <a:cubicBezTo>
                    <a:pt x="1171575" y="317068"/>
                    <a:pt x="1174432" y="318020"/>
                    <a:pt x="1177290" y="318020"/>
                  </a:cubicBezTo>
                  <a:cubicBezTo>
                    <a:pt x="1177290" y="318020"/>
                    <a:pt x="1178242" y="321830"/>
                    <a:pt x="1178242" y="321830"/>
                  </a:cubicBezTo>
                  <a:cubicBezTo>
                    <a:pt x="1176337" y="323735"/>
                    <a:pt x="1174432" y="324688"/>
                    <a:pt x="1172527" y="325640"/>
                  </a:cubicBezTo>
                  <a:cubicBezTo>
                    <a:pt x="1169670" y="326593"/>
                    <a:pt x="1165860" y="326593"/>
                    <a:pt x="1163002" y="329450"/>
                  </a:cubicBezTo>
                  <a:cubicBezTo>
                    <a:pt x="1165860" y="330403"/>
                    <a:pt x="1167765" y="332308"/>
                    <a:pt x="1170622" y="333260"/>
                  </a:cubicBezTo>
                  <a:cubicBezTo>
                    <a:pt x="1170622" y="334213"/>
                    <a:pt x="1170622" y="335165"/>
                    <a:pt x="1170622" y="336118"/>
                  </a:cubicBezTo>
                  <a:cubicBezTo>
                    <a:pt x="1163002" y="336118"/>
                    <a:pt x="1155382" y="337070"/>
                    <a:pt x="1147762" y="336118"/>
                  </a:cubicBezTo>
                  <a:cubicBezTo>
                    <a:pt x="1145857" y="336118"/>
                    <a:pt x="1143952" y="328498"/>
                    <a:pt x="1143000" y="324688"/>
                  </a:cubicBezTo>
                  <a:cubicBezTo>
                    <a:pt x="1142047" y="321830"/>
                    <a:pt x="1143000" y="318020"/>
                    <a:pt x="1143952" y="314210"/>
                  </a:cubicBezTo>
                  <a:cubicBezTo>
                    <a:pt x="1142047" y="314210"/>
                    <a:pt x="1141095" y="313258"/>
                    <a:pt x="1140142" y="312305"/>
                  </a:cubicBezTo>
                  <a:cubicBezTo>
                    <a:pt x="1143952" y="311353"/>
                    <a:pt x="1146810" y="311353"/>
                    <a:pt x="1151572" y="310400"/>
                  </a:cubicBezTo>
                  <a:close/>
                  <a:moveTo>
                    <a:pt x="1363980" y="302780"/>
                  </a:moveTo>
                  <a:cubicBezTo>
                    <a:pt x="1366837" y="305637"/>
                    <a:pt x="1370647" y="308495"/>
                    <a:pt x="1374457" y="312305"/>
                  </a:cubicBezTo>
                  <a:cubicBezTo>
                    <a:pt x="1367790" y="323735"/>
                    <a:pt x="1357312" y="315162"/>
                    <a:pt x="1348740" y="319925"/>
                  </a:cubicBezTo>
                  <a:cubicBezTo>
                    <a:pt x="1354455" y="313258"/>
                    <a:pt x="1358265" y="308495"/>
                    <a:pt x="1363980" y="302780"/>
                  </a:cubicBezTo>
                  <a:close/>
                  <a:moveTo>
                    <a:pt x="1237297" y="293255"/>
                  </a:moveTo>
                  <a:cubicBezTo>
                    <a:pt x="1237297" y="294208"/>
                    <a:pt x="1238250" y="295160"/>
                    <a:pt x="1238250" y="297065"/>
                  </a:cubicBezTo>
                  <a:cubicBezTo>
                    <a:pt x="1235392" y="298018"/>
                    <a:pt x="1233487" y="298970"/>
                    <a:pt x="1230630" y="299923"/>
                  </a:cubicBezTo>
                  <a:cubicBezTo>
                    <a:pt x="1228725" y="300875"/>
                    <a:pt x="1225867" y="300875"/>
                    <a:pt x="1223962" y="301828"/>
                  </a:cubicBezTo>
                  <a:cubicBezTo>
                    <a:pt x="1223010" y="302780"/>
                    <a:pt x="1223010" y="306590"/>
                    <a:pt x="1223010" y="308495"/>
                  </a:cubicBezTo>
                  <a:cubicBezTo>
                    <a:pt x="1224915" y="308495"/>
                    <a:pt x="1226820" y="309448"/>
                    <a:pt x="1228725" y="309448"/>
                  </a:cubicBezTo>
                  <a:cubicBezTo>
                    <a:pt x="1234440" y="308495"/>
                    <a:pt x="1239203" y="306590"/>
                    <a:pt x="1244917" y="305637"/>
                  </a:cubicBezTo>
                  <a:cubicBezTo>
                    <a:pt x="1246822" y="305637"/>
                    <a:pt x="1249680" y="306590"/>
                    <a:pt x="1254442" y="306590"/>
                  </a:cubicBezTo>
                  <a:cubicBezTo>
                    <a:pt x="1238250" y="317068"/>
                    <a:pt x="1219200" y="317068"/>
                    <a:pt x="1200150" y="318020"/>
                  </a:cubicBezTo>
                  <a:cubicBezTo>
                    <a:pt x="1205865" y="313258"/>
                    <a:pt x="1210627" y="309448"/>
                    <a:pt x="1215390" y="306590"/>
                  </a:cubicBezTo>
                  <a:cubicBezTo>
                    <a:pt x="1214437" y="305637"/>
                    <a:pt x="1214437" y="304685"/>
                    <a:pt x="1214437" y="302780"/>
                  </a:cubicBezTo>
                  <a:cubicBezTo>
                    <a:pt x="1209675" y="302780"/>
                    <a:pt x="1204912" y="302780"/>
                    <a:pt x="1198245" y="302780"/>
                  </a:cubicBezTo>
                  <a:cubicBezTo>
                    <a:pt x="1211580" y="293255"/>
                    <a:pt x="1224915" y="294208"/>
                    <a:pt x="1237297" y="293255"/>
                  </a:cubicBezTo>
                  <a:close/>
                  <a:moveTo>
                    <a:pt x="1633538" y="275158"/>
                  </a:moveTo>
                  <a:cubicBezTo>
                    <a:pt x="1620203" y="278015"/>
                    <a:pt x="1606868" y="280873"/>
                    <a:pt x="1590675" y="284683"/>
                  </a:cubicBezTo>
                  <a:cubicBezTo>
                    <a:pt x="1602105" y="292303"/>
                    <a:pt x="1628775" y="285635"/>
                    <a:pt x="1633538" y="275158"/>
                  </a:cubicBezTo>
                  <a:close/>
                  <a:moveTo>
                    <a:pt x="1396961" y="259918"/>
                  </a:moveTo>
                  <a:cubicBezTo>
                    <a:pt x="1389222" y="260394"/>
                    <a:pt x="1381602" y="261823"/>
                    <a:pt x="1380173" y="263728"/>
                  </a:cubicBezTo>
                  <a:cubicBezTo>
                    <a:pt x="1379220" y="265633"/>
                    <a:pt x="1378268" y="268490"/>
                    <a:pt x="1379220" y="270395"/>
                  </a:cubicBezTo>
                  <a:cubicBezTo>
                    <a:pt x="1380173" y="272300"/>
                    <a:pt x="1383030" y="274205"/>
                    <a:pt x="1383983" y="273253"/>
                  </a:cubicBezTo>
                  <a:cubicBezTo>
                    <a:pt x="1394460" y="272300"/>
                    <a:pt x="1404938" y="269443"/>
                    <a:pt x="1417320" y="266585"/>
                  </a:cubicBezTo>
                  <a:cubicBezTo>
                    <a:pt x="1415415" y="263728"/>
                    <a:pt x="1415415" y="262775"/>
                    <a:pt x="1414463" y="261823"/>
                  </a:cubicBezTo>
                  <a:cubicBezTo>
                    <a:pt x="1412558" y="259918"/>
                    <a:pt x="1404700" y="259442"/>
                    <a:pt x="1396961" y="259918"/>
                  </a:cubicBezTo>
                  <a:close/>
                  <a:moveTo>
                    <a:pt x="1527572" y="254798"/>
                  </a:moveTo>
                  <a:cubicBezTo>
                    <a:pt x="1514951" y="257299"/>
                    <a:pt x="1503045" y="262299"/>
                    <a:pt x="1499235" y="268490"/>
                  </a:cubicBezTo>
                  <a:cubicBezTo>
                    <a:pt x="1520190" y="264680"/>
                    <a:pt x="1541145" y="268490"/>
                    <a:pt x="1560195" y="256108"/>
                  </a:cubicBezTo>
                  <a:cubicBezTo>
                    <a:pt x="1553528" y="252298"/>
                    <a:pt x="1540193" y="252298"/>
                    <a:pt x="1527572" y="254798"/>
                  </a:cubicBezTo>
                  <a:close/>
                  <a:moveTo>
                    <a:pt x="2499360" y="241820"/>
                  </a:moveTo>
                  <a:cubicBezTo>
                    <a:pt x="2495550" y="242773"/>
                    <a:pt x="2491740" y="242773"/>
                    <a:pt x="2488883" y="243725"/>
                  </a:cubicBezTo>
                  <a:cubicBezTo>
                    <a:pt x="2486978" y="244678"/>
                    <a:pt x="2486025" y="249440"/>
                    <a:pt x="2484120" y="254203"/>
                  </a:cubicBezTo>
                  <a:cubicBezTo>
                    <a:pt x="2490788" y="250393"/>
                    <a:pt x="2495550" y="248488"/>
                    <a:pt x="2499360" y="245630"/>
                  </a:cubicBezTo>
                  <a:cubicBezTo>
                    <a:pt x="2499360" y="244678"/>
                    <a:pt x="2499360" y="242773"/>
                    <a:pt x="2499360" y="241820"/>
                  </a:cubicBezTo>
                  <a:close/>
                  <a:moveTo>
                    <a:pt x="2522816" y="235629"/>
                  </a:moveTo>
                  <a:cubicBezTo>
                    <a:pt x="2520078" y="237058"/>
                    <a:pt x="2516982" y="242773"/>
                    <a:pt x="2512695" y="252298"/>
                  </a:cubicBezTo>
                  <a:cubicBezTo>
                    <a:pt x="2512695" y="253250"/>
                    <a:pt x="2513648" y="255155"/>
                    <a:pt x="2513648" y="256108"/>
                  </a:cubicBezTo>
                  <a:cubicBezTo>
                    <a:pt x="2519363" y="252298"/>
                    <a:pt x="2525078" y="248488"/>
                    <a:pt x="2530793" y="244678"/>
                  </a:cubicBezTo>
                  <a:cubicBezTo>
                    <a:pt x="2527936" y="237058"/>
                    <a:pt x="2525555" y="234201"/>
                    <a:pt x="2522816" y="235629"/>
                  </a:cubicBezTo>
                  <a:close/>
                  <a:moveTo>
                    <a:pt x="1568768" y="217055"/>
                  </a:moveTo>
                  <a:cubicBezTo>
                    <a:pt x="1567815" y="217055"/>
                    <a:pt x="1564958" y="218960"/>
                    <a:pt x="1564958" y="219913"/>
                  </a:cubicBezTo>
                  <a:cubicBezTo>
                    <a:pt x="1564958" y="221818"/>
                    <a:pt x="1565910" y="224675"/>
                    <a:pt x="1566863" y="225628"/>
                  </a:cubicBezTo>
                  <a:cubicBezTo>
                    <a:pt x="1570673" y="226580"/>
                    <a:pt x="1575435" y="228485"/>
                    <a:pt x="1579245" y="227533"/>
                  </a:cubicBezTo>
                  <a:cubicBezTo>
                    <a:pt x="1584008" y="225628"/>
                    <a:pt x="1587818" y="221818"/>
                    <a:pt x="1593533" y="218008"/>
                  </a:cubicBezTo>
                  <a:cubicBezTo>
                    <a:pt x="1584960" y="218008"/>
                    <a:pt x="1576388" y="217055"/>
                    <a:pt x="1568768" y="217055"/>
                  </a:cubicBezTo>
                  <a:close/>
                  <a:moveTo>
                    <a:pt x="2668905" y="215150"/>
                  </a:moveTo>
                  <a:cubicBezTo>
                    <a:pt x="2668905" y="215150"/>
                    <a:pt x="2667000" y="218960"/>
                    <a:pt x="2666048" y="220865"/>
                  </a:cubicBezTo>
                  <a:cubicBezTo>
                    <a:pt x="2667953" y="223723"/>
                    <a:pt x="2670810" y="227533"/>
                    <a:pt x="2673668" y="230390"/>
                  </a:cubicBezTo>
                  <a:cubicBezTo>
                    <a:pt x="2674620" y="228485"/>
                    <a:pt x="2675573" y="225628"/>
                    <a:pt x="2676525" y="223723"/>
                  </a:cubicBezTo>
                  <a:cubicBezTo>
                    <a:pt x="2673668" y="220865"/>
                    <a:pt x="2671763" y="218008"/>
                    <a:pt x="2668905" y="215150"/>
                  </a:cubicBezTo>
                  <a:close/>
                  <a:moveTo>
                    <a:pt x="1664018" y="198958"/>
                  </a:moveTo>
                  <a:cubicBezTo>
                    <a:pt x="1659255" y="199910"/>
                    <a:pt x="1655445" y="200863"/>
                    <a:pt x="1651635" y="202768"/>
                  </a:cubicBezTo>
                  <a:cubicBezTo>
                    <a:pt x="1651635" y="204673"/>
                    <a:pt x="1652588" y="206578"/>
                    <a:pt x="1652588" y="208483"/>
                  </a:cubicBezTo>
                  <a:cubicBezTo>
                    <a:pt x="1656398" y="207530"/>
                    <a:pt x="1660208" y="205625"/>
                    <a:pt x="1664970" y="204673"/>
                  </a:cubicBezTo>
                  <a:cubicBezTo>
                    <a:pt x="1664018" y="202768"/>
                    <a:pt x="1664018" y="200863"/>
                    <a:pt x="1664018" y="198958"/>
                  </a:cubicBezTo>
                  <a:close/>
                  <a:moveTo>
                    <a:pt x="1459230" y="179908"/>
                  </a:moveTo>
                  <a:cubicBezTo>
                    <a:pt x="1460183" y="181813"/>
                    <a:pt x="1460183" y="182766"/>
                    <a:pt x="1460183" y="183718"/>
                  </a:cubicBezTo>
                  <a:cubicBezTo>
                    <a:pt x="1449705" y="186576"/>
                    <a:pt x="1439228" y="189433"/>
                    <a:pt x="1429703" y="192291"/>
                  </a:cubicBezTo>
                  <a:cubicBezTo>
                    <a:pt x="1429703" y="191338"/>
                    <a:pt x="1429703" y="190386"/>
                    <a:pt x="1428750" y="189433"/>
                  </a:cubicBezTo>
                  <a:cubicBezTo>
                    <a:pt x="1438275" y="181813"/>
                    <a:pt x="1448753" y="180861"/>
                    <a:pt x="1459230" y="179908"/>
                  </a:cubicBezTo>
                  <a:close/>
                  <a:moveTo>
                    <a:pt x="1562100" y="164668"/>
                  </a:moveTo>
                  <a:cubicBezTo>
                    <a:pt x="1563052" y="164668"/>
                    <a:pt x="1564957" y="172288"/>
                    <a:pt x="1564005" y="173240"/>
                  </a:cubicBezTo>
                  <a:cubicBezTo>
                    <a:pt x="1561147" y="176098"/>
                    <a:pt x="1557337" y="179908"/>
                    <a:pt x="1554480" y="178955"/>
                  </a:cubicBezTo>
                  <a:cubicBezTo>
                    <a:pt x="1549717" y="178003"/>
                    <a:pt x="1545907" y="173240"/>
                    <a:pt x="1541145" y="169430"/>
                  </a:cubicBezTo>
                  <a:cubicBezTo>
                    <a:pt x="1540192" y="167525"/>
                    <a:pt x="1540192" y="166573"/>
                    <a:pt x="1540192" y="165620"/>
                  </a:cubicBezTo>
                  <a:cubicBezTo>
                    <a:pt x="1547812" y="164668"/>
                    <a:pt x="1554480" y="163715"/>
                    <a:pt x="1562100" y="164668"/>
                  </a:cubicBezTo>
                  <a:close/>
                  <a:moveTo>
                    <a:pt x="1611629" y="139903"/>
                  </a:moveTo>
                  <a:cubicBezTo>
                    <a:pt x="1618297" y="137998"/>
                    <a:pt x="1619249" y="138950"/>
                    <a:pt x="1620202" y="154190"/>
                  </a:cubicBezTo>
                  <a:cubicBezTo>
                    <a:pt x="1616392" y="154190"/>
                    <a:pt x="1612582" y="155143"/>
                    <a:pt x="1609724" y="153238"/>
                  </a:cubicBezTo>
                  <a:cubicBezTo>
                    <a:pt x="1604009" y="147523"/>
                    <a:pt x="1600199" y="148475"/>
                    <a:pt x="1594484" y="154190"/>
                  </a:cubicBezTo>
                  <a:cubicBezTo>
                    <a:pt x="1588769" y="159905"/>
                    <a:pt x="1584959" y="158953"/>
                    <a:pt x="1584959" y="147523"/>
                  </a:cubicBezTo>
                  <a:cubicBezTo>
                    <a:pt x="1593532" y="145618"/>
                    <a:pt x="1603057" y="141808"/>
                    <a:pt x="1611629" y="139903"/>
                  </a:cubicBezTo>
                  <a:close/>
                  <a:moveTo>
                    <a:pt x="1652825" y="133355"/>
                  </a:moveTo>
                  <a:cubicBezTo>
                    <a:pt x="1654730" y="134427"/>
                    <a:pt x="1654968" y="137522"/>
                    <a:pt x="1655444" y="143713"/>
                  </a:cubicBezTo>
                  <a:cubicBezTo>
                    <a:pt x="1649729" y="140856"/>
                    <a:pt x="1644967" y="137998"/>
                    <a:pt x="1640204" y="135141"/>
                  </a:cubicBezTo>
                  <a:cubicBezTo>
                    <a:pt x="1647348" y="133236"/>
                    <a:pt x="1650920" y="132284"/>
                    <a:pt x="1652825" y="133355"/>
                  </a:cubicBezTo>
                  <a:close/>
                  <a:moveTo>
                    <a:pt x="1964055" y="92278"/>
                  </a:moveTo>
                  <a:cubicBezTo>
                    <a:pt x="1954530" y="95135"/>
                    <a:pt x="1945958" y="98945"/>
                    <a:pt x="1935480" y="101803"/>
                  </a:cubicBezTo>
                  <a:cubicBezTo>
                    <a:pt x="1942148" y="111328"/>
                    <a:pt x="1958340" y="106565"/>
                    <a:pt x="1964055" y="92278"/>
                  </a:cubicBezTo>
                  <a:close/>
                  <a:moveTo>
                    <a:pt x="2533158" y="89361"/>
                  </a:moveTo>
                  <a:cubicBezTo>
                    <a:pt x="2539067" y="88409"/>
                    <a:pt x="2544842" y="88945"/>
                    <a:pt x="2549842" y="91326"/>
                  </a:cubicBezTo>
                  <a:cubicBezTo>
                    <a:pt x="2534602" y="118948"/>
                    <a:pt x="2512694" y="112281"/>
                    <a:pt x="2493644" y="128473"/>
                  </a:cubicBezTo>
                  <a:cubicBezTo>
                    <a:pt x="2496502" y="108471"/>
                    <a:pt x="2515433" y="92219"/>
                    <a:pt x="2533158" y="89361"/>
                  </a:cubicBezTo>
                  <a:close/>
                  <a:moveTo>
                    <a:pt x="2135505" y="30366"/>
                  </a:moveTo>
                  <a:cubicBezTo>
                    <a:pt x="2138362" y="30366"/>
                    <a:pt x="2141220" y="39891"/>
                    <a:pt x="2144077" y="44653"/>
                  </a:cubicBezTo>
                  <a:cubicBezTo>
                    <a:pt x="2142172" y="45606"/>
                    <a:pt x="2141220" y="46559"/>
                    <a:pt x="2141220" y="47511"/>
                  </a:cubicBezTo>
                  <a:cubicBezTo>
                    <a:pt x="2135505" y="46559"/>
                    <a:pt x="2128837" y="44653"/>
                    <a:pt x="2121217" y="42749"/>
                  </a:cubicBezTo>
                  <a:cubicBezTo>
                    <a:pt x="2126932" y="37034"/>
                    <a:pt x="2131695" y="30366"/>
                    <a:pt x="2135505" y="30366"/>
                  </a:cubicBezTo>
                  <a:close/>
                  <a:moveTo>
                    <a:pt x="1972628" y="17030"/>
                  </a:moveTo>
                  <a:cubicBezTo>
                    <a:pt x="1977390" y="13220"/>
                    <a:pt x="1980248" y="14173"/>
                    <a:pt x="1983105" y="19887"/>
                  </a:cubicBezTo>
                  <a:cubicBezTo>
                    <a:pt x="1985010" y="24650"/>
                    <a:pt x="1987868" y="28460"/>
                    <a:pt x="1989773" y="32270"/>
                  </a:cubicBezTo>
                  <a:cubicBezTo>
                    <a:pt x="1989773" y="33223"/>
                    <a:pt x="1989773" y="34175"/>
                    <a:pt x="1989773" y="34175"/>
                  </a:cubicBezTo>
                  <a:cubicBezTo>
                    <a:pt x="1987868" y="38938"/>
                    <a:pt x="1985963" y="43700"/>
                    <a:pt x="1984058" y="48463"/>
                  </a:cubicBezTo>
                  <a:cubicBezTo>
                    <a:pt x="1987868" y="47510"/>
                    <a:pt x="1992630" y="48463"/>
                    <a:pt x="1996440" y="46558"/>
                  </a:cubicBezTo>
                  <a:cubicBezTo>
                    <a:pt x="2006918" y="38938"/>
                    <a:pt x="2010728" y="46558"/>
                    <a:pt x="2014538" y="56083"/>
                  </a:cubicBezTo>
                  <a:cubicBezTo>
                    <a:pt x="2012633" y="59893"/>
                    <a:pt x="2010728" y="64655"/>
                    <a:pt x="2008823" y="68465"/>
                  </a:cubicBezTo>
                  <a:cubicBezTo>
                    <a:pt x="2030730" y="69418"/>
                    <a:pt x="2037398" y="63703"/>
                    <a:pt x="2035493" y="46558"/>
                  </a:cubicBezTo>
                  <a:cubicBezTo>
                    <a:pt x="2042160" y="42748"/>
                    <a:pt x="2049780" y="39890"/>
                    <a:pt x="2057400" y="36080"/>
                  </a:cubicBezTo>
                  <a:cubicBezTo>
                    <a:pt x="2055495" y="32270"/>
                    <a:pt x="2054543" y="28460"/>
                    <a:pt x="2053590" y="25603"/>
                  </a:cubicBezTo>
                  <a:cubicBezTo>
                    <a:pt x="2067878" y="11315"/>
                    <a:pt x="2078355" y="24650"/>
                    <a:pt x="2088833" y="33223"/>
                  </a:cubicBezTo>
                  <a:cubicBezTo>
                    <a:pt x="2096453" y="39890"/>
                    <a:pt x="2103120" y="49415"/>
                    <a:pt x="2109788" y="57988"/>
                  </a:cubicBezTo>
                  <a:cubicBezTo>
                    <a:pt x="2111693" y="59893"/>
                    <a:pt x="2113598" y="62750"/>
                    <a:pt x="2115503" y="62750"/>
                  </a:cubicBezTo>
                  <a:cubicBezTo>
                    <a:pt x="2125028" y="63703"/>
                    <a:pt x="2132648" y="68465"/>
                    <a:pt x="2140268" y="77990"/>
                  </a:cubicBezTo>
                  <a:cubicBezTo>
                    <a:pt x="2142173" y="80848"/>
                    <a:pt x="2149793" y="78943"/>
                    <a:pt x="2154555" y="77990"/>
                  </a:cubicBezTo>
                  <a:cubicBezTo>
                    <a:pt x="2158365" y="77038"/>
                    <a:pt x="2161223" y="73228"/>
                    <a:pt x="2165985" y="73228"/>
                  </a:cubicBezTo>
                  <a:cubicBezTo>
                    <a:pt x="2163128" y="78943"/>
                    <a:pt x="2160270" y="83705"/>
                    <a:pt x="2157413" y="90373"/>
                  </a:cubicBezTo>
                  <a:cubicBezTo>
                    <a:pt x="2165985" y="93230"/>
                    <a:pt x="2168843" y="87515"/>
                    <a:pt x="2171700" y="80848"/>
                  </a:cubicBezTo>
                  <a:cubicBezTo>
                    <a:pt x="2174558" y="73228"/>
                    <a:pt x="2177415" y="64655"/>
                    <a:pt x="2185988" y="64655"/>
                  </a:cubicBezTo>
                  <a:cubicBezTo>
                    <a:pt x="2185988" y="67513"/>
                    <a:pt x="2185988" y="70370"/>
                    <a:pt x="2186940" y="72275"/>
                  </a:cubicBezTo>
                  <a:cubicBezTo>
                    <a:pt x="2189798" y="77038"/>
                    <a:pt x="2193608" y="82753"/>
                    <a:pt x="2197418" y="83705"/>
                  </a:cubicBezTo>
                  <a:cubicBezTo>
                    <a:pt x="2199323" y="84658"/>
                    <a:pt x="2204085" y="76085"/>
                    <a:pt x="2205990" y="71323"/>
                  </a:cubicBezTo>
                  <a:cubicBezTo>
                    <a:pt x="2209800" y="61798"/>
                    <a:pt x="2214563" y="58940"/>
                    <a:pt x="2221230" y="60845"/>
                  </a:cubicBezTo>
                  <a:cubicBezTo>
                    <a:pt x="2225040" y="61798"/>
                    <a:pt x="2229803" y="62750"/>
                    <a:pt x="2231708" y="63703"/>
                  </a:cubicBezTo>
                  <a:cubicBezTo>
                    <a:pt x="2232660" y="69418"/>
                    <a:pt x="2233613" y="76085"/>
                    <a:pt x="2235518" y="80848"/>
                  </a:cubicBezTo>
                  <a:cubicBezTo>
                    <a:pt x="2238375" y="87515"/>
                    <a:pt x="2242185" y="92278"/>
                    <a:pt x="2249805" y="86563"/>
                  </a:cubicBezTo>
                  <a:cubicBezTo>
                    <a:pt x="2252663" y="83705"/>
                    <a:pt x="2259330" y="85610"/>
                    <a:pt x="2262188" y="88468"/>
                  </a:cubicBezTo>
                  <a:cubicBezTo>
                    <a:pt x="2272665" y="97040"/>
                    <a:pt x="2280285" y="108470"/>
                    <a:pt x="2283143" y="126568"/>
                  </a:cubicBezTo>
                  <a:cubicBezTo>
                    <a:pt x="2285048" y="138950"/>
                    <a:pt x="2290763" y="149428"/>
                    <a:pt x="2294573" y="159905"/>
                  </a:cubicBezTo>
                  <a:cubicBezTo>
                    <a:pt x="2295525" y="162763"/>
                    <a:pt x="2299335" y="162763"/>
                    <a:pt x="2301240" y="164668"/>
                  </a:cubicBezTo>
                  <a:cubicBezTo>
                    <a:pt x="2305050" y="166573"/>
                    <a:pt x="2309813" y="167525"/>
                    <a:pt x="2313623" y="170383"/>
                  </a:cubicBezTo>
                  <a:cubicBezTo>
                    <a:pt x="2323148" y="177050"/>
                    <a:pt x="2326005" y="175145"/>
                    <a:pt x="2327910" y="158000"/>
                  </a:cubicBezTo>
                  <a:cubicBezTo>
                    <a:pt x="2329815" y="143713"/>
                    <a:pt x="2330768" y="142760"/>
                    <a:pt x="2339340" y="146570"/>
                  </a:cubicBezTo>
                  <a:cubicBezTo>
                    <a:pt x="2342198" y="147523"/>
                    <a:pt x="2345055" y="147523"/>
                    <a:pt x="2347913" y="146570"/>
                  </a:cubicBezTo>
                  <a:cubicBezTo>
                    <a:pt x="2353628" y="144665"/>
                    <a:pt x="2360295" y="142760"/>
                    <a:pt x="2366010" y="140855"/>
                  </a:cubicBezTo>
                  <a:cubicBezTo>
                    <a:pt x="2367915" y="139903"/>
                    <a:pt x="2368868" y="139903"/>
                    <a:pt x="2370773" y="138950"/>
                  </a:cubicBezTo>
                  <a:cubicBezTo>
                    <a:pt x="2382203" y="127520"/>
                    <a:pt x="2392680" y="117043"/>
                    <a:pt x="2404110" y="105613"/>
                  </a:cubicBezTo>
                  <a:cubicBezTo>
                    <a:pt x="2406015" y="103708"/>
                    <a:pt x="2408873" y="99898"/>
                    <a:pt x="2410778" y="99898"/>
                  </a:cubicBezTo>
                  <a:cubicBezTo>
                    <a:pt x="2416493" y="98945"/>
                    <a:pt x="2422208" y="99898"/>
                    <a:pt x="2428875" y="99898"/>
                  </a:cubicBezTo>
                  <a:cubicBezTo>
                    <a:pt x="2427923" y="106565"/>
                    <a:pt x="2427923" y="114185"/>
                    <a:pt x="2426018" y="120853"/>
                  </a:cubicBezTo>
                  <a:cubicBezTo>
                    <a:pt x="2425065" y="126568"/>
                    <a:pt x="2422208" y="131330"/>
                    <a:pt x="2420303" y="137045"/>
                  </a:cubicBezTo>
                  <a:cubicBezTo>
                    <a:pt x="2413635" y="155143"/>
                    <a:pt x="2413635" y="166573"/>
                    <a:pt x="2424113" y="176098"/>
                  </a:cubicBezTo>
                  <a:cubicBezTo>
                    <a:pt x="2430780" y="182765"/>
                    <a:pt x="2432685" y="189433"/>
                    <a:pt x="2425065" y="203720"/>
                  </a:cubicBezTo>
                  <a:cubicBezTo>
                    <a:pt x="2431733" y="202768"/>
                    <a:pt x="2436495" y="201815"/>
                    <a:pt x="2440305" y="201815"/>
                  </a:cubicBezTo>
                  <a:cubicBezTo>
                    <a:pt x="2444115" y="200863"/>
                    <a:pt x="2447925" y="200863"/>
                    <a:pt x="2451735" y="200863"/>
                  </a:cubicBezTo>
                  <a:cubicBezTo>
                    <a:pt x="2449830" y="205625"/>
                    <a:pt x="2447925" y="210388"/>
                    <a:pt x="2446020" y="215150"/>
                  </a:cubicBezTo>
                  <a:cubicBezTo>
                    <a:pt x="2443163" y="221818"/>
                    <a:pt x="2439353" y="228485"/>
                    <a:pt x="2437448" y="235153"/>
                  </a:cubicBezTo>
                  <a:cubicBezTo>
                    <a:pt x="2436495" y="238010"/>
                    <a:pt x="2438400" y="241820"/>
                    <a:pt x="2440305" y="248488"/>
                  </a:cubicBezTo>
                  <a:cubicBezTo>
                    <a:pt x="2447925" y="224675"/>
                    <a:pt x="2455545" y="207530"/>
                    <a:pt x="2470785" y="199910"/>
                  </a:cubicBezTo>
                  <a:cubicBezTo>
                    <a:pt x="2476500" y="197053"/>
                    <a:pt x="2481263" y="188480"/>
                    <a:pt x="2486025" y="183718"/>
                  </a:cubicBezTo>
                  <a:cubicBezTo>
                    <a:pt x="2485073" y="175145"/>
                    <a:pt x="2485073" y="168478"/>
                    <a:pt x="2484120" y="161810"/>
                  </a:cubicBezTo>
                  <a:cubicBezTo>
                    <a:pt x="2489835" y="159905"/>
                    <a:pt x="2494598" y="158953"/>
                    <a:pt x="2500313" y="157048"/>
                  </a:cubicBezTo>
                  <a:cubicBezTo>
                    <a:pt x="2500313" y="158000"/>
                    <a:pt x="2500313" y="159905"/>
                    <a:pt x="2501265" y="160858"/>
                  </a:cubicBezTo>
                  <a:cubicBezTo>
                    <a:pt x="2499360" y="164668"/>
                    <a:pt x="2497455" y="167525"/>
                    <a:pt x="2495550" y="171335"/>
                  </a:cubicBezTo>
                  <a:cubicBezTo>
                    <a:pt x="2496503" y="172288"/>
                    <a:pt x="2496503" y="173240"/>
                    <a:pt x="2497455" y="175145"/>
                  </a:cubicBezTo>
                  <a:cubicBezTo>
                    <a:pt x="2499360" y="172288"/>
                    <a:pt x="2503170" y="170383"/>
                    <a:pt x="2504123" y="167525"/>
                  </a:cubicBezTo>
                  <a:cubicBezTo>
                    <a:pt x="2506028" y="158953"/>
                    <a:pt x="2510790" y="158953"/>
                    <a:pt x="2514600" y="156095"/>
                  </a:cubicBezTo>
                  <a:cubicBezTo>
                    <a:pt x="2524125" y="149428"/>
                    <a:pt x="2532698" y="139903"/>
                    <a:pt x="2542223" y="131330"/>
                  </a:cubicBezTo>
                  <a:cubicBezTo>
                    <a:pt x="2543175" y="130378"/>
                    <a:pt x="2542223" y="126568"/>
                    <a:pt x="2542223" y="127520"/>
                  </a:cubicBezTo>
                  <a:cubicBezTo>
                    <a:pt x="2550795" y="119900"/>
                    <a:pt x="2558415" y="112280"/>
                    <a:pt x="2566035" y="105613"/>
                  </a:cubicBezTo>
                  <a:cubicBezTo>
                    <a:pt x="2568893" y="102755"/>
                    <a:pt x="2571750" y="100850"/>
                    <a:pt x="2575560" y="97993"/>
                  </a:cubicBezTo>
                  <a:cubicBezTo>
                    <a:pt x="2579370" y="94183"/>
                    <a:pt x="2582228" y="90373"/>
                    <a:pt x="2586038" y="87515"/>
                  </a:cubicBezTo>
                  <a:cubicBezTo>
                    <a:pt x="2587943" y="84658"/>
                    <a:pt x="2590800" y="81800"/>
                    <a:pt x="2592705" y="80848"/>
                  </a:cubicBezTo>
                  <a:cubicBezTo>
                    <a:pt x="2597468" y="78943"/>
                    <a:pt x="2602230" y="78943"/>
                    <a:pt x="2605088" y="77990"/>
                  </a:cubicBezTo>
                  <a:cubicBezTo>
                    <a:pt x="2607945" y="83705"/>
                    <a:pt x="2610803" y="88468"/>
                    <a:pt x="2613660" y="92278"/>
                  </a:cubicBezTo>
                  <a:cubicBezTo>
                    <a:pt x="2612708" y="99898"/>
                    <a:pt x="2611755" y="109423"/>
                    <a:pt x="2609850" y="122758"/>
                  </a:cubicBezTo>
                  <a:cubicBezTo>
                    <a:pt x="2615565" y="117043"/>
                    <a:pt x="2619375" y="114185"/>
                    <a:pt x="2623185" y="110375"/>
                  </a:cubicBezTo>
                  <a:cubicBezTo>
                    <a:pt x="2624138" y="146570"/>
                    <a:pt x="2646045" y="135140"/>
                    <a:pt x="2659380" y="149428"/>
                  </a:cubicBezTo>
                  <a:cubicBezTo>
                    <a:pt x="2655570" y="153238"/>
                    <a:pt x="2651760" y="156095"/>
                    <a:pt x="2648903" y="159905"/>
                  </a:cubicBezTo>
                  <a:cubicBezTo>
                    <a:pt x="2646998" y="162763"/>
                    <a:pt x="2644140" y="165620"/>
                    <a:pt x="2643188" y="168478"/>
                  </a:cubicBezTo>
                  <a:cubicBezTo>
                    <a:pt x="2643188" y="171335"/>
                    <a:pt x="2645093" y="175145"/>
                    <a:pt x="2646998" y="177050"/>
                  </a:cubicBezTo>
                  <a:cubicBezTo>
                    <a:pt x="2655570" y="184670"/>
                    <a:pt x="2656523" y="193243"/>
                    <a:pt x="2649855" y="208483"/>
                  </a:cubicBezTo>
                  <a:cubicBezTo>
                    <a:pt x="2646998" y="214198"/>
                    <a:pt x="2642235" y="219913"/>
                    <a:pt x="2647950" y="224675"/>
                  </a:cubicBezTo>
                  <a:cubicBezTo>
                    <a:pt x="2652713" y="229438"/>
                    <a:pt x="2657475" y="225628"/>
                    <a:pt x="2661285" y="218008"/>
                  </a:cubicBezTo>
                  <a:cubicBezTo>
                    <a:pt x="2664143" y="212293"/>
                    <a:pt x="2669858" y="203720"/>
                    <a:pt x="2671763" y="204673"/>
                  </a:cubicBezTo>
                  <a:cubicBezTo>
                    <a:pt x="2680335" y="206578"/>
                    <a:pt x="2691765" y="209435"/>
                    <a:pt x="2694623" y="218960"/>
                  </a:cubicBezTo>
                  <a:cubicBezTo>
                    <a:pt x="2698433" y="230390"/>
                    <a:pt x="2702243" y="246583"/>
                    <a:pt x="2696528" y="262775"/>
                  </a:cubicBezTo>
                  <a:cubicBezTo>
                    <a:pt x="2695575" y="265633"/>
                    <a:pt x="2693670" y="269443"/>
                    <a:pt x="2691765" y="269443"/>
                  </a:cubicBezTo>
                  <a:cubicBezTo>
                    <a:pt x="2689860" y="270395"/>
                    <a:pt x="2687955" y="267538"/>
                    <a:pt x="2687003" y="265633"/>
                  </a:cubicBezTo>
                  <a:cubicBezTo>
                    <a:pt x="2679383" y="251345"/>
                    <a:pt x="2668905" y="251345"/>
                    <a:pt x="2660333" y="265633"/>
                  </a:cubicBezTo>
                  <a:cubicBezTo>
                    <a:pt x="2651760" y="278968"/>
                    <a:pt x="2644140" y="291350"/>
                    <a:pt x="2631758" y="293255"/>
                  </a:cubicBezTo>
                  <a:cubicBezTo>
                    <a:pt x="2625090" y="294208"/>
                    <a:pt x="2623185" y="293255"/>
                    <a:pt x="2626043" y="281825"/>
                  </a:cubicBezTo>
                  <a:cubicBezTo>
                    <a:pt x="2626995" y="278015"/>
                    <a:pt x="2626995" y="271348"/>
                    <a:pt x="2625090" y="267538"/>
                  </a:cubicBezTo>
                  <a:cubicBezTo>
                    <a:pt x="2620328" y="256108"/>
                    <a:pt x="2620328" y="246583"/>
                    <a:pt x="2630805" y="238963"/>
                  </a:cubicBezTo>
                  <a:cubicBezTo>
                    <a:pt x="2631758" y="238010"/>
                    <a:pt x="2632710" y="235153"/>
                    <a:pt x="2633663" y="233248"/>
                  </a:cubicBezTo>
                  <a:cubicBezTo>
                    <a:pt x="2619375" y="232295"/>
                    <a:pt x="2608898" y="256108"/>
                    <a:pt x="2606040" y="298018"/>
                  </a:cubicBezTo>
                  <a:cubicBezTo>
                    <a:pt x="2604135" y="297065"/>
                    <a:pt x="2602230" y="298018"/>
                    <a:pt x="2601278" y="296113"/>
                  </a:cubicBezTo>
                  <a:cubicBezTo>
                    <a:pt x="2596515" y="284683"/>
                    <a:pt x="2588895" y="283730"/>
                    <a:pt x="2580323" y="286588"/>
                  </a:cubicBezTo>
                  <a:cubicBezTo>
                    <a:pt x="2577465" y="287540"/>
                    <a:pt x="2573655" y="289445"/>
                    <a:pt x="2570798" y="291350"/>
                  </a:cubicBezTo>
                  <a:cubicBezTo>
                    <a:pt x="2572703" y="295160"/>
                    <a:pt x="2574608" y="298970"/>
                    <a:pt x="2577465" y="303733"/>
                  </a:cubicBezTo>
                  <a:cubicBezTo>
                    <a:pt x="2569845" y="309448"/>
                    <a:pt x="2560320" y="315163"/>
                    <a:pt x="2548890" y="323735"/>
                  </a:cubicBezTo>
                  <a:cubicBezTo>
                    <a:pt x="2555558" y="325640"/>
                    <a:pt x="2560320" y="328498"/>
                    <a:pt x="2566035" y="328498"/>
                  </a:cubicBezTo>
                  <a:cubicBezTo>
                    <a:pt x="2584133" y="328498"/>
                    <a:pt x="2600325" y="334213"/>
                    <a:pt x="2610803" y="357073"/>
                  </a:cubicBezTo>
                  <a:cubicBezTo>
                    <a:pt x="2613660" y="363740"/>
                    <a:pt x="2614613" y="372313"/>
                    <a:pt x="2616518" y="380885"/>
                  </a:cubicBezTo>
                  <a:cubicBezTo>
                    <a:pt x="2622233" y="363740"/>
                    <a:pt x="2632710" y="348500"/>
                    <a:pt x="2633663" y="322783"/>
                  </a:cubicBezTo>
                  <a:cubicBezTo>
                    <a:pt x="2641283" y="322783"/>
                    <a:pt x="2648903" y="322783"/>
                    <a:pt x="2658428" y="322783"/>
                  </a:cubicBezTo>
                  <a:cubicBezTo>
                    <a:pt x="2654618" y="317068"/>
                    <a:pt x="2652713" y="313258"/>
                    <a:pt x="2648903" y="306590"/>
                  </a:cubicBezTo>
                  <a:cubicBezTo>
                    <a:pt x="2655570" y="307543"/>
                    <a:pt x="2659380" y="309448"/>
                    <a:pt x="2663190" y="308495"/>
                  </a:cubicBezTo>
                  <a:cubicBezTo>
                    <a:pt x="2667000" y="307543"/>
                    <a:pt x="2669858" y="304685"/>
                    <a:pt x="2674620" y="301828"/>
                  </a:cubicBezTo>
                  <a:cubicBezTo>
                    <a:pt x="2674620" y="303733"/>
                    <a:pt x="2675573" y="308495"/>
                    <a:pt x="2675573" y="313258"/>
                  </a:cubicBezTo>
                  <a:cubicBezTo>
                    <a:pt x="2677478" y="313258"/>
                    <a:pt x="2679383" y="313258"/>
                    <a:pt x="2680335" y="312305"/>
                  </a:cubicBezTo>
                  <a:cubicBezTo>
                    <a:pt x="2694623" y="303733"/>
                    <a:pt x="2694623" y="303733"/>
                    <a:pt x="2699385" y="322783"/>
                  </a:cubicBezTo>
                  <a:cubicBezTo>
                    <a:pt x="2702243" y="335165"/>
                    <a:pt x="2706053" y="348500"/>
                    <a:pt x="2707958" y="356120"/>
                  </a:cubicBezTo>
                  <a:cubicBezTo>
                    <a:pt x="2717483" y="363740"/>
                    <a:pt x="2725103" y="367550"/>
                    <a:pt x="2732723" y="375170"/>
                  </a:cubicBezTo>
                  <a:cubicBezTo>
                    <a:pt x="2739390" y="381838"/>
                    <a:pt x="2738438" y="391363"/>
                    <a:pt x="2731770" y="401840"/>
                  </a:cubicBezTo>
                  <a:cubicBezTo>
                    <a:pt x="2728913" y="406603"/>
                    <a:pt x="2726055" y="411365"/>
                    <a:pt x="2723198" y="416128"/>
                  </a:cubicBezTo>
                  <a:cubicBezTo>
                    <a:pt x="2723198" y="418033"/>
                    <a:pt x="2724150" y="418985"/>
                    <a:pt x="2724150" y="419938"/>
                  </a:cubicBezTo>
                  <a:cubicBezTo>
                    <a:pt x="2727960" y="418033"/>
                    <a:pt x="2731770" y="415175"/>
                    <a:pt x="2735580" y="414223"/>
                  </a:cubicBezTo>
                  <a:cubicBezTo>
                    <a:pt x="2738438" y="413270"/>
                    <a:pt x="2740343" y="415175"/>
                    <a:pt x="2743200" y="416128"/>
                  </a:cubicBezTo>
                  <a:cubicBezTo>
                    <a:pt x="2742248" y="419938"/>
                    <a:pt x="2741295" y="424700"/>
                    <a:pt x="2740343" y="428510"/>
                  </a:cubicBezTo>
                  <a:cubicBezTo>
                    <a:pt x="2740343" y="430415"/>
                    <a:pt x="2738438" y="430415"/>
                    <a:pt x="2737485" y="432320"/>
                  </a:cubicBezTo>
                  <a:cubicBezTo>
                    <a:pt x="2730818" y="443750"/>
                    <a:pt x="2729865" y="443750"/>
                    <a:pt x="2722245" y="437083"/>
                  </a:cubicBezTo>
                  <a:cubicBezTo>
                    <a:pt x="2721293" y="439940"/>
                    <a:pt x="2718435" y="443750"/>
                    <a:pt x="2717483" y="447560"/>
                  </a:cubicBezTo>
                  <a:cubicBezTo>
                    <a:pt x="2713673" y="464705"/>
                    <a:pt x="2706053" y="473278"/>
                    <a:pt x="2696528" y="480898"/>
                  </a:cubicBezTo>
                  <a:cubicBezTo>
                    <a:pt x="2691765" y="484708"/>
                    <a:pt x="2687003" y="487565"/>
                    <a:pt x="2684145" y="493280"/>
                  </a:cubicBezTo>
                  <a:cubicBezTo>
                    <a:pt x="2678430" y="502805"/>
                    <a:pt x="2673668" y="502805"/>
                    <a:pt x="2667953" y="493280"/>
                  </a:cubicBezTo>
                  <a:cubicBezTo>
                    <a:pt x="2665095" y="499948"/>
                    <a:pt x="2663190" y="504710"/>
                    <a:pt x="2660333" y="510425"/>
                  </a:cubicBezTo>
                  <a:cubicBezTo>
                    <a:pt x="2659380" y="512330"/>
                    <a:pt x="2659380" y="515188"/>
                    <a:pt x="2658428" y="515188"/>
                  </a:cubicBezTo>
                  <a:cubicBezTo>
                    <a:pt x="2647950" y="520903"/>
                    <a:pt x="2646998" y="536143"/>
                    <a:pt x="2644140" y="550430"/>
                  </a:cubicBezTo>
                  <a:cubicBezTo>
                    <a:pt x="2643188" y="553288"/>
                    <a:pt x="2642235" y="556145"/>
                    <a:pt x="2640330" y="558050"/>
                  </a:cubicBezTo>
                  <a:cubicBezTo>
                    <a:pt x="2635568" y="562813"/>
                    <a:pt x="2633663" y="567575"/>
                    <a:pt x="2634615" y="576148"/>
                  </a:cubicBezTo>
                  <a:cubicBezTo>
                    <a:pt x="2634615" y="578053"/>
                    <a:pt x="2631758" y="584720"/>
                    <a:pt x="2630805" y="585673"/>
                  </a:cubicBezTo>
                  <a:cubicBezTo>
                    <a:pt x="2623185" y="586625"/>
                    <a:pt x="2615565" y="585673"/>
                    <a:pt x="2607945" y="585673"/>
                  </a:cubicBezTo>
                  <a:cubicBezTo>
                    <a:pt x="2597468" y="585673"/>
                    <a:pt x="2586990" y="585673"/>
                    <a:pt x="2576513" y="586625"/>
                  </a:cubicBezTo>
                  <a:cubicBezTo>
                    <a:pt x="2570798" y="587578"/>
                    <a:pt x="2569845" y="597103"/>
                    <a:pt x="2573655" y="602818"/>
                  </a:cubicBezTo>
                  <a:cubicBezTo>
                    <a:pt x="2578418" y="609485"/>
                    <a:pt x="2578418" y="616153"/>
                    <a:pt x="2573655" y="625678"/>
                  </a:cubicBezTo>
                  <a:cubicBezTo>
                    <a:pt x="2572703" y="623773"/>
                    <a:pt x="2570798" y="622820"/>
                    <a:pt x="2569845" y="621868"/>
                  </a:cubicBezTo>
                  <a:cubicBezTo>
                    <a:pt x="2561273" y="607580"/>
                    <a:pt x="2560320" y="607580"/>
                    <a:pt x="2547938" y="618058"/>
                  </a:cubicBezTo>
                  <a:cubicBezTo>
                    <a:pt x="2542223" y="622820"/>
                    <a:pt x="2536508" y="625678"/>
                    <a:pt x="2527935" y="630440"/>
                  </a:cubicBezTo>
                  <a:cubicBezTo>
                    <a:pt x="2530793" y="659968"/>
                    <a:pt x="2534603" y="693305"/>
                    <a:pt x="2537460" y="730453"/>
                  </a:cubicBezTo>
                  <a:cubicBezTo>
                    <a:pt x="2542223" y="727595"/>
                    <a:pt x="2547938" y="724738"/>
                    <a:pt x="2552700" y="721880"/>
                  </a:cubicBezTo>
                  <a:cubicBezTo>
                    <a:pt x="2557463" y="724738"/>
                    <a:pt x="2561273" y="727595"/>
                    <a:pt x="2565083" y="729500"/>
                  </a:cubicBezTo>
                  <a:cubicBezTo>
                    <a:pt x="2571750" y="731405"/>
                    <a:pt x="2584133" y="750455"/>
                    <a:pt x="2584133" y="759980"/>
                  </a:cubicBezTo>
                  <a:cubicBezTo>
                    <a:pt x="2584133" y="762838"/>
                    <a:pt x="2582228" y="764743"/>
                    <a:pt x="2581275" y="767600"/>
                  </a:cubicBezTo>
                  <a:cubicBezTo>
                    <a:pt x="2580323" y="769505"/>
                    <a:pt x="2579370" y="772363"/>
                    <a:pt x="2580323" y="777125"/>
                  </a:cubicBezTo>
                  <a:cubicBezTo>
                    <a:pt x="2582228" y="776173"/>
                    <a:pt x="2584133" y="774268"/>
                    <a:pt x="2586038" y="773315"/>
                  </a:cubicBezTo>
                  <a:cubicBezTo>
                    <a:pt x="2593658" y="767600"/>
                    <a:pt x="2599373" y="774268"/>
                    <a:pt x="2597468" y="787603"/>
                  </a:cubicBezTo>
                  <a:cubicBezTo>
                    <a:pt x="2595563" y="807605"/>
                    <a:pt x="2600325" y="819036"/>
                    <a:pt x="2609850" y="827608"/>
                  </a:cubicBezTo>
                  <a:cubicBezTo>
                    <a:pt x="2614613" y="831418"/>
                    <a:pt x="2619375" y="835228"/>
                    <a:pt x="2624138" y="839038"/>
                  </a:cubicBezTo>
                  <a:cubicBezTo>
                    <a:pt x="2626043" y="832370"/>
                    <a:pt x="2626995" y="827608"/>
                    <a:pt x="2627948" y="820940"/>
                  </a:cubicBezTo>
                  <a:cubicBezTo>
                    <a:pt x="2635568" y="828560"/>
                    <a:pt x="2645093" y="827608"/>
                    <a:pt x="2646045" y="847610"/>
                  </a:cubicBezTo>
                  <a:cubicBezTo>
                    <a:pt x="2646045" y="853325"/>
                    <a:pt x="2652713" y="858088"/>
                    <a:pt x="2655570" y="863803"/>
                  </a:cubicBezTo>
                  <a:cubicBezTo>
                    <a:pt x="2661285" y="874280"/>
                    <a:pt x="2667000" y="884758"/>
                    <a:pt x="2670810" y="896188"/>
                  </a:cubicBezTo>
                  <a:cubicBezTo>
                    <a:pt x="2678430" y="919048"/>
                    <a:pt x="2685098" y="941908"/>
                    <a:pt x="2691765" y="964768"/>
                  </a:cubicBezTo>
                  <a:cubicBezTo>
                    <a:pt x="2701290" y="996200"/>
                    <a:pt x="2692718" y="1036205"/>
                    <a:pt x="2673668" y="1054303"/>
                  </a:cubicBezTo>
                  <a:cubicBezTo>
                    <a:pt x="2664143" y="1062875"/>
                    <a:pt x="2655570" y="1072400"/>
                    <a:pt x="2646045" y="1081925"/>
                  </a:cubicBezTo>
                  <a:cubicBezTo>
                    <a:pt x="2643188" y="1084783"/>
                    <a:pt x="2640330" y="1089545"/>
                    <a:pt x="2638425" y="1095260"/>
                  </a:cubicBezTo>
                  <a:cubicBezTo>
                    <a:pt x="2628900" y="1130503"/>
                    <a:pt x="2626043" y="1167650"/>
                    <a:pt x="2626043" y="1204798"/>
                  </a:cubicBezTo>
                  <a:cubicBezTo>
                    <a:pt x="2626043" y="1220038"/>
                    <a:pt x="2626043" y="1235278"/>
                    <a:pt x="2625090" y="1250518"/>
                  </a:cubicBezTo>
                  <a:cubicBezTo>
                    <a:pt x="2622233" y="1276235"/>
                    <a:pt x="2610803" y="1289570"/>
                    <a:pt x="2598420" y="1300048"/>
                  </a:cubicBezTo>
                  <a:cubicBezTo>
                    <a:pt x="2596515" y="1301953"/>
                    <a:pt x="2592705" y="1301953"/>
                    <a:pt x="2591753" y="1304810"/>
                  </a:cubicBezTo>
                  <a:cubicBezTo>
                    <a:pt x="2586038" y="1317193"/>
                    <a:pt x="2580323" y="1314335"/>
                    <a:pt x="2572703" y="1308620"/>
                  </a:cubicBezTo>
                  <a:cubicBezTo>
                    <a:pt x="2563178" y="1301953"/>
                    <a:pt x="2552700" y="1298143"/>
                    <a:pt x="2544128" y="1315288"/>
                  </a:cubicBezTo>
                  <a:cubicBezTo>
                    <a:pt x="2536508" y="1328623"/>
                    <a:pt x="2533650" y="1327670"/>
                    <a:pt x="2526030" y="1314335"/>
                  </a:cubicBezTo>
                  <a:cubicBezTo>
                    <a:pt x="2520315" y="1304810"/>
                    <a:pt x="2514600" y="1306715"/>
                    <a:pt x="2508885" y="1317193"/>
                  </a:cubicBezTo>
                  <a:cubicBezTo>
                    <a:pt x="2505075" y="1305763"/>
                    <a:pt x="2501265" y="1298143"/>
                    <a:pt x="2495550" y="1312430"/>
                  </a:cubicBezTo>
                  <a:cubicBezTo>
                    <a:pt x="2494598" y="1315288"/>
                    <a:pt x="2490788" y="1315288"/>
                    <a:pt x="2488883" y="1318145"/>
                  </a:cubicBezTo>
                  <a:cubicBezTo>
                    <a:pt x="2486025" y="1321955"/>
                    <a:pt x="2483168" y="1326718"/>
                    <a:pt x="2482215" y="1331480"/>
                  </a:cubicBezTo>
                  <a:cubicBezTo>
                    <a:pt x="2480310" y="1340053"/>
                    <a:pt x="2479358" y="1349578"/>
                    <a:pt x="2472690" y="1346720"/>
                  </a:cubicBezTo>
                  <a:cubicBezTo>
                    <a:pt x="2470785" y="1345768"/>
                    <a:pt x="2469833" y="1336243"/>
                    <a:pt x="2468880" y="1330528"/>
                  </a:cubicBezTo>
                  <a:cubicBezTo>
                    <a:pt x="2466975" y="1337195"/>
                    <a:pt x="2464118" y="1344815"/>
                    <a:pt x="2461260" y="1352435"/>
                  </a:cubicBezTo>
                  <a:cubicBezTo>
                    <a:pt x="2460308" y="1352435"/>
                    <a:pt x="2459355" y="1351483"/>
                    <a:pt x="2458403" y="1351483"/>
                  </a:cubicBezTo>
                  <a:cubicBezTo>
                    <a:pt x="2458403" y="1346720"/>
                    <a:pt x="2457450" y="1341005"/>
                    <a:pt x="2458403" y="1336243"/>
                  </a:cubicBezTo>
                  <a:cubicBezTo>
                    <a:pt x="2459355" y="1327670"/>
                    <a:pt x="2460308" y="1320050"/>
                    <a:pt x="2460308" y="1311478"/>
                  </a:cubicBezTo>
                  <a:cubicBezTo>
                    <a:pt x="2461260" y="1297190"/>
                    <a:pt x="2456498" y="1291475"/>
                    <a:pt x="2447925" y="1286713"/>
                  </a:cubicBezTo>
                  <a:cubicBezTo>
                    <a:pt x="2445068" y="1301953"/>
                    <a:pt x="2442210" y="1316240"/>
                    <a:pt x="2439353" y="1330528"/>
                  </a:cubicBezTo>
                  <a:cubicBezTo>
                    <a:pt x="2438400" y="1336243"/>
                    <a:pt x="2436495" y="1342910"/>
                    <a:pt x="2434590" y="1344815"/>
                  </a:cubicBezTo>
                  <a:cubicBezTo>
                    <a:pt x="2432685" y="1346720"/>
                    <a:pt x="2428875" y="1342910"/>
                    <a:pt x="2425065" y="1342910"/>
                  </a:cubicBezTo>
                  <a:cubicBezTo>
                    <a:pt x="2419350" y="1342910"/>
                    <a:pt x="2412683" y="1342910"/>
                    <a:pt x="2406015" y="1341958"/>
                  </a:cubicBezTo>
                  <a:cubicBezTo>
                    <a:pt x="2400300" y="1341005"/>
                    <a:pt x="2396490" y="1349578"/>
                    <a:pt x="2399348" y="1359103"/>
                  </a:cubicBezTo>
                  <a:cubicBezTo>
                    <a:pt x="2400300" y="1363865"/>
                    <a:pt x="2403158" y="1368628"/>
                    <a:pt x="2405063" y="1374343"/>
                  </a:cubicBezTo>
                  <a:cubicBezTo>
                    <a:pt x="2408873" y="1385773"/>
                    <a:pt x="2407920" y="1396250"/>
                    <a:pt x="2400300" y="1397203"/>
                  </a:cubicBezTo>
                  <a:cubicBezTo>
                    <a:pt x="2390775" y="1398155"/>
                    <a:pt x="2388870" y="1410538"/>
                    <a:pt x="2384108" y="1419110"/>
                  </a:cubicBezTo>
                  <a:cubicBezTo>
                    <a:pt x="2383155" y="1421968"/>
                    <a:pt x="2381250" y="1424825"/>
                    <a:pt x="2378393" y="1430540"/>
                  </a:cubicBezTo>
                  <a:cubicBezTo>
                    <a:pt x="2377440" y="1424825"/>
                    <a:pt x="2376488" y="1421015"/>
                    <a:pt x="2377440" y="1419110"/>
                  </a:cubicBezTo>
                  <a:cubicBezTo>
                    <a:pt x="2382203" y="1404823"/>
                    <a:pt x="2374583" y="1391488"/>
                    <a:pt x="2374583" y="1377200"/>
                  </a:cubicBezTo>
                  <a:cubicBezTo>
                    <a:pt x="2374583" y="1374343"/>
                    <a:pt x="2369820" y="1367675"/>
                    <a:pt x="2367915" y="1366723"/>
                  </a:cubicBezTo>
                  <a:cubicBezTo>
                    <a:pt x="2361248" y="1364818"/>
                    <a:pt x="2361248" y="1358150"/>
                    <a:pt x="2363153" y="1351483"/>
                  </a:cubicBezTo>
                  <a:cubicBezTo>
                    <a:pt x="2365058" y="1345768"/>
                    <a:pt x="2368868" y="1341005"/>
                    <a:pt x="2369820" y="1335290"/>
                  </a:cubicBezTo>
                  <a:cubicBezTo>
                    <a:pt x="2370773" y="1330528"/>
                    <a:pt x="2370773" y="1319098"/>
                    <a:pt x="2369820" y="1319098"/>
                  </a:cubicBezTo>
                  <a:cubicBezTo>
                    <a:pt x="2356485" y="1313383"/>
                    <a:pt x="2359343" y="1293380"/>
                    <a:pt x="2356485" y="1279093"/>
                  </a:cubicBezTo>
                  <a:cubicBezTo>
                    <a:pt x="2355533" y="1275283"/>
                    <a:pt x="2355533" y="1270520"/>
                    <a:pt x="2355533" y="1266710"/>
                  </a:cubicBezTo>
                  <a:cubicBezTo>
                    <a:pt x="2355533" y="1250518"/>
                    <a:pt x="2347913" y="1249565"/>
                    <a:pt x="2342198" y="1248613"/>
                  </a:cubicBezTo>
                  <a:cubicBezTo>
                    <a:pt x="2339340" y="1247660"/>
                    <a:pt x="2336483" y="1254328"/>
                    <a:pt x="2333625" y="1259090"/>
                  </a:cubicBezTo>
                  <a:cubicBezTo>
                    <a:pt x="2325053" y="1271473"/>
                    <a:pt x="2327910" y="1284808"/>
                    <a:pt x="2333625" y="1298143"/>
                  </a:cubicBezTo>
                  <a:cubicBezTo>
                    <a:pt x="2337435" y="1309573"/>
                    <a:pt x="2341245" y="1321955"/>
                    <a:pt x="2344103" y="1333385"/>
                  </a:cubicBezTo>
                  <a:cubicBezTo>
                    <a:pt x="2346960" y="1343863"/>
                    <a:pt x="2344103" y="1358150"/>
                    <a:pt x="2337435" y="1365770"/>
                  </a:cubicBezTo>
                  <a:cubicBezTo>
                    <a:pt x="2331720" y="1371485"/>
                    <a:pt x="2328863" y="1377200"/>
                    <a:pt x="2331720" y="1389583"/>
                  </a:cubicBezTo>
                  <a:cubicBezTo>
                    <a:pt x="2332673" y="1394345"/>
                    <a:pt x="2331720" y="1401013"/>
                    <a:pt x="2330768" y="1405775"/>
                  </a:cubicBezTo>
                  <a:cubicBezTo>
                    <a:pt x="2329815" y="1408633"/>
                    <a:pt x="2327910" y="1411490"/>
                    <a:pt x="2326958" y="1414348"/>
                  </a:cubicBezTo>
                  <a:cubicBezTo>
                    <a:pt x="2325053" y="1411490"/>
                    <a:pt x="2321243" y="1407680"/>
                    <a:pt x="2321243" y="1405775"/>
                  </a:cubicBezTo>
                  <a:cubicBezTo>
                    <a:pt x="2324100" y="1385773"/>
                    <a:pt x="2314575" y="1368628"/>
                    <a:pt x="2314575" y="1349578"/>
                  </a:cubicBezTo>
                  <a:cubicBezTo>
                    <a:pt x="2314575" y="1334338"/>
                    <a:pt x="2313623" y="1319098"/>
                    <a:pt x="2312670" y="1303858"/>
                  </a:cubicBezTo>
                  <a:cubicBezTo>
                    <a:pt x="2312670" y="1300048"/>
                    <a:pt x="2311718" y="1295285"/>
                    <a:pt x="2309813" y="1292428"/>
                  </a:cubicBezTo>
                  <a:cubicBezTo>
                    <a:pt x="2304098" y="1282903"/>
                    <a:pt x="2297430" y="1275283"/>
                    <a:pt x="2289810" y="1264805"/>
                  </a:cubicBezTo>
                  <a:cubicBezTo>
                    <a:pt x="2288858" y="1267663"/>
                    <a:pt x="2286000" y="1272425"/>
                    <a:pt x="2285048" y="1278140"/>
                  </a:cubicBezTo>
                  <a:cubicBezTo>
                    <a:pt x="2283143" y="1286713"/>
                    <a:pt x="2280285" y="1287665"/>
                    <a:pt x="2275523" y="1283855"/>
                  </a:cubicBezTo>
                  <a:cubicBezTo>
                    <a:pt x="2272665" y="1280998"/>
                    <a:pt x="2268855" y="1280998"/>
                    <a:pt x="2266950" y="1277188"/>
                  </a:cubicBezTo>
                  <a:cubicBezTo>
                    <a:pt x="2264093" y="1274330"/>
                    <a:pt x="2262188" y="1268615"/>
                    <a:pt x="2261235" y="1264805"/>
                  </a:cubicBezTo>
                  <a:cubicBezTo>
                    <a:pt x="2260283" y="1255280"/>
                    <a:pt x="2260283" y="1245755"/>
                    <a:pt x="2258378" y="1237183"/>
                  </a:cubicBezTo>
                  <a:cubicBezTo>
                    <a:pt x="2257425" y="1230515"/>
                    <a:pt x="2254568" y="1224800"/>
                    <a:pt x="2248853" y="1227658"/>
                  </a:cubicBezTo>
                  <a:cubicBezTo>
                    <a:pt x="2244090" y="1230515"/>
                    <a:pt x="2243138" y="1225753"/>
                    <a:pt x="2243138" y="1219085"/>
                  </a:cubicBezTo>
                  <a:cubicBezTo>
                    <a:pt x="2243138" y="1207655"/>
                    <a:pt x="2244090" y="1195273"/>
                    <a:pt x="2243138" y="1183843"/>
                  </a:cubicBezTo>
                  <a:cubicBezTo>
                    <a:pt x="2242185" y="1177175"/>
                    <a:pt x="2239328" y="1170508"/>
                    <a:pt x="2236470" y="1164793"/>
                  </a:cubicBezTo>
                  <a:cubicBezTo>
                    <a:pt x="2234565" y="1160983"/>
                    <a:pt x="2231708" y="1159078"/>
                    <a:pt x="2231708" y="1156220"/>
                  </a:cubicBezTo>
                  <a:cubicBezTo>
                    <a:pt x="2230755" y="1146695"/>
                    <a:pt x="2229803" y="1136218"/>
                    <a:pt x="2228850" y="1126693"/>
                  </a:cubicBezTo>
                  <a:cubicBezTo>
                    <a:pt x="2225993" y="1127645"/>
                    <a:pt x="2223135" y="1126693"/>
                    <a:pt x="2221230" y="1129550"/>
                  </a:cubicBezTo>
                  <a:cubicBezTo>
                    <a:pt x="2216468" y="1137170"/>
                    <a:pt x="2217420" y="1145743"/>
                    <a:pt x="2221230" y="1150505"/>
                  </a:cubicBezTo>
                  <a:cubicBezTo>
                    <a:pt x="2222183" y="1174318"/>
                    <a:pt x="2208848" y="1187653"/>
                    <a:pt x="2211705" y="1210513"/>
                  </a:cubicBezTo>
                  <a:cubicBezTo>
                    <a:pt x="2208848" y="1215275"/>
                    <a:pt x="2205990" y="1220038"/>
                    <a:pt x="2202180" y="1226705"/>
                  </a:cubicBezTo>
                  <a:cubicBezTo>
                    <a:pt x="2196465" y="1219085"/>
                    <a:pt x="2198370" y="1208608"/>
                    <a:pt x="2201228" y="1202893"/>
                  </a:cubicBezTo>
                  <a:cubicBezTo>
                    <a:pt x="2206943" y="1189558"/>
                    <a:pt x="2200275" y="1179080"/>
                    <a:pt x="2200275" y="1166698"/>
                  </a:cubicBezTo>
                  <a:cubicBezTo>
                    <a:pt x="2193608" y="1163840"/>
                    <a:pt x="2194560" y="1191463"/>
                    <a:pt x="2185988" y="1172413"/>
                  </a:cubicBezTo>
                  <a:cubicBezTo>
                    <a:pt x="2184083" y="1175270"/>
                    <a:pt x="2182178" y="1177175"/>
                    <a:pt x="2179320" y="1180033"/>
                  </a:cubicBezTo>
                  <a:cubicBezTo>
                    <a:pt x="2178368" y="1178128"/>
                    <a:pt x="2177415" y="1177175"/>
                    <a:pt x="2177415" y="1176223"/>
                  </a:cubicBezTo>
                  <a:cubicBezTo>
                    <a:pt x="2177415" y="1155268"/>
                    <a:pt x="2166938" y="1148600"/>
                    <a:pt x="2158365" y="1140028"/>
                  </a:cubicBezTo>
                  <a:cubicBezTo>
                    <a:pt x="2151698" y="1133360"/>
                    <a:pt x="2145983" y="1138123"/>
                    <a:pt x="2144078" y="1149553"/>
                  </a:cubicBezTo>
                  <a:cubicBezTo>
                    <a:pt x="2142173" y="1167650"/>
                    <a:pt x="2141220" y="1185748"/>
                    <a:pt x="2138363" y="1203845"/>
                  </a:cubicBezTo>
                  <a:cubicBezTo>
                    <a:pt x="2137410" y="1208608"/>
                    <a:pt x="2133600" y="1211465"/>
                    <a:pt x="2131695" y="1216228"/>
                  </a:cubicBezTo>
                  <a:cubicBezTo>
                    <a:pt x="2130743" y="1210513"/>
                    <a:pt x="2127885" y="1204798"/>
                    <a:pt x="2127885" y="1199083"/>
                  </a:cubicBezTo>
                  <a:cubicBezTo>
                    <a:pt x="2126933" y="1187653"/>
                    <a:pt x="2126933" y="1176223"/>
                    <a:pt x="2125980" y="1165745"/>
                  </a:cubicBezTo>
                  <a:cubicBezTo>
                    <a:pt x="2125980" y="1162888"/>
                    <a:pt x="2123123" y="1158125"/>
                    <a:pt x="2123123" y="1158125"/>
                  </a:cubicBezTo>
                  <a:cubicBezTo>
                    <a:pt x="2110740" y="1161935"/>
                    <a:pt x="2101215" y="1142885"/>
                    <a:pt x="2088833" y="1145743"/>
                  </a:cubicBezTo>
                  <a:cubicBezTo>
                    <a:pt x="2081213" y="1147648"/>
                    <a:pt x="2073593" y="1147648"/>
                    <a:pt x="2065973" y="1148600"/>
                  </a:cubicBezTo>
                  <a:cubicBezTo>
                    <a:pt x="2064068" y="1148600"/>
                    <a:pt x="2062163" y="1147648"/>
                    <a:pt x="2060258" y="1144790"/>
                  </a:cubicBezTo>
                  <a:cubicBezTo>
                    <a:pt x="2062163" y="1143838"/>
                    <a:pt x="2064068" y="1143838"/>
                    <a:pt x="2065973" y="1141933"/>
                  </a:cubicBezTo>
                  <a:cubicBezTo>
                    <a:pt x="2067878" y="1140028"/>
                    <a:pt x="2071688" y="1136218"/>
                    <a:pt x="2071688" y="1135265"/>
                  </a:cubicBezTo>
                  <a:cubicBezTo>
                    <a:pt x="2069783" y="1130503"/>
                    <a:pt x="2067878" y="1122883"/>
                    <a:pt x="2065020" y="1122883"/>
                  </a:cubicBezTo>
                  <a:cubicBezTo>
                    <a:pt x="2060258" y="1121930"/>
                    <a:pt x="2054543" y="1122883"/>
                    <a:pt x="2050733" y="1126693"/>
                  </a:cubicBezTo>
                  <a:cubicBezTo>
                    <a:pt x="2047875" y="1129550"/>
                    <a:pt x="2047875" y="1138123"/>
                    <a:pt x="2048828" y="1146695"/>
                  </a:cubicBezTo>
                  <a:cubicBezTo>
                    <a:pt x="2045970" y="1148600"/>
                    <a:pt x="2043113" y="1150505"/>
                    <a:pt x="2041208" y="1152410"/>
                  </a:cubicBezTo>
                  <a:cubicBezTo>
                    <a:pt x="2037398" y="1154315"/>
                    <a:pt x="2033588" y="1153363"/>
                    <a:pt x="2034540" y="1144790"/>
                  </a:cubicBezTo>
                  <a:cubicBezTo>
                    <a:pt x="2035493" y="1132408"/>
                    <a:pt x="2030730" y="1128598"/>
                    <a:pt x="2023110" y="1127645"/>
                  </a:cubicBezTo>
                  <a:cubicBezTo>
                    <a:pt x="2014538" y="1125740"/>
                    <a:pt x="2005013" y="1124788"/>
                    <a:pt x="1995488" y="1121930"/>
                  </a:cubicBezTo>
                  <a:cubicBezTo>
                    <a:pt x="2002155" y="1119073"/>
                    <a:pt x="2008823" y="1116215"/>
                    <a:pt x="2015490" y="1113358"/>
                  </a:cubicBezTo>
                  <a:cubicBezTo>
                    <a:pt x="2010728" y="1103833"/>
                    <a:pt x="2006918" y="1103833"/>
                    <a:pt x="2002155" y="1105738"/>
                  </a:cubicBezTo>
                  <a:cubicBezTo>
                    <a:pt x="1993583" y="1110500"/>
                    <a:pt x="1985963" y="1117168"/>
                    <a:pt x="1976438" y="1118120"/>
                  </a:cubicBezTo>
                  <a:cubicBezTo>
                    <a:pt x="1962150" y="1119073"/>
                    <a:pt x="1946910" y="1116215"/>
                    <a:pt x="1932623" y="1114310"/>
                  </a:cubicBezTo>
                  <a:cubicBezTo>
                    <a:pt x="1928813" y="1113358"/>
                    <a:pt x="1924050" y="1111453"/>
                    <a:pt x="1920240" y="1112405"/>
                  </a:cubicBezTo>
                  <a:cubicBezTo>
                    <a:pt x="1917383" y="1112405"/>
                    <a:pt x="1915478" y="1117168"/>
                    <a:pt x="1913573" y="1120025"/>
                  </a:cubicBezTo>
                  <a:cubicBezTo>
                    <a:pt x="1915478" y="1121930"/>
                    <a:pt x="1917383" y="1124788"/>
                    <a:pt x="1920240" y="1126693"/>
                  </a:cubicBezTo>
                  <a:cubicBezTo>
                    <a:pt x="1921193" y="1127645"/>
                    <a:pt x="1922145" y="1128598"/>
                    <a:pt x="1923098" y="1129550"/>
                  </a:cubicBezTo>
                  <a:cubicBezTo>
                    <a:pt x="1920240" y="1139075"/>
                    <a:pt x="1915478" y="1137170"/>
                    <a:pt x="1910715" y="1135265"/>
                  </a:cubicBezTo>
                  <a:cubicBezTo>
                    <a:pt x="1902143" y="1132408"/>
                    <a:pt x="1894523" y="1129550"/>
                    <a:pt x="1885950" y="1127645"/>
                  </a:cubicBezTo>
                  <a:cubicBezTo>
                    <a:pt x="1884045" y="1127645"/>
                    <a:pt x="1880235" y="1130503"/>
                    <a:pt x="1879283" y="1133360"/>
                  </a:cubicBezTo>
                  <a:cubicBezTo>
                    <a:pt x="1877378" y="1139075"/>
                    <a:pt x="1876425" y="1147648"/>
                    <a:pt x="1870710" y="1141933"/>
                  </a:cubicBezTo>
                  <a:cubicBezTo>
                    <a:pt x="1867853" y="1139075"/>
                    <a:pt x="1867853" y="1130503"/>
                    <a:pt x="1867853" y="1123835"/>
                  </a:cubicBezTo>
                  <a:cubicBezTo>
                    <a:pt x="1864043" y="1119073"/>
                    <a:pt x="1859280" y="1113358"/>
                    <a:pt x="1855470" y="1110500"/>
                  </a:cubicBezTo>
                  <a:cubicBezTo>
                    <a:pt x="1852613" y="1108595"/>
                    <a:pt x="1847850" y="1107643"/>
                    <a:pt x="1844993" y="1108595"/>
                  </a:cubicBezTo>
                  <a:cubicBezTo>
                    <a:pt x="1840230" y="1110500"/>
                    <a:pt x="1836420" y="1114310"/>
                    <a:pt x="1830705" y="1106690"/>
                  </a:cubicBezTo>
                  <a:cubicBezTo>
                    <a:pt x="1826895" y="1100975"/>
                    <a:pt x="1820228" y="1105738"/>
                    <a:pt x="1821180" y="1115263"/>
                  </a:cubicBezTo>
                  <a:cubicBezTo>
                    <a:pt x="1821180" y="1126693"/>
                    <a:pt x="1817370" y="1129550"/>
                    <a:pt x="1810703" y="1129550"/>
                  </a:cubicBezTo>
                  <a:cubicBezTo>
                    <a:pt x="1805940" y="1129550"/>
                    <a:pt x="1800225" y="1128598"/>
                    <a:pt x="1796415" y="1130503"/>
                  </a:cubicBezTo>
                  <a:cubicBezTo>
                    <a:pt x="1786890" y="1134313"/>
                    <a:pt x="1779270" y="1140980"/>
                    <a:pt x="1768793" y="1125740"/>
                  </a:cubicBezTo>
                  <a:cubicBezTo>
                    <a:pt x="1767840" y="1123835"/>
                    <a:pt x="1763078" y="1128598"/>
                    <a:pt x="1759268" y="1129550"/>
                  </a:cubicBezTo>
                  <a:cubicBezTo>
                    <a:pt x="1754505" y="1130503"/>
                    <a:pt x="1749743" y="1133360"/>
                    <a:pt x="1745933" y="1131455"/>
                  </a:cubicBezTo>
                  <a:cubicBezTo>
                    <a:pt x="1731645" y="1126693"/>
                    <a:pt x="1717358" y="1120978"/>
                    <a:pt x="1703070" y="1114310"/>
                  </a:cubicBezTo>
                  <a:cubicBezTo>
                    <a:pt x="1695450" y="1111453"/>
                    <a:pt x="1690688" y="1110500"/>
                    <a:pt x="1689735" y="1122883"/>
                  </a:cubicBezTo>
                  <a:cubicBezTo>
                    <a:pt x="1689735" y="1126693"/>
                    <a:pt x="1684973" y="1130503"/>
                    <a:pt x="1682115" y="1130503"/>
                  </a:cubicBezTo>
                  <a:cubicBezTo>
                    <a:pt x="1675448" y="1131455"/>
                    <a:pt x="1668780" y="1128598"/>
                    <a:pt x="1662113" y="1127645"/>
                  </a:cubicBezTo>
                  <a:cubicBezTo>
                    <a:pt x="1659255" y="1127645"/>
                    <a:pt x="1657350" y="1126693"/>
                    <a:pt x="1654493" y="1126693"/>
                  </a:cubicBezTo>
                  <a:cubicBezTo>
                    <a:pt x="1656398" y="1131455"/>
                    <a:pt x="1658303" y="1136218"/>
                    <a:pt x="1660208" y="1140028"/>
                  </a:cubicBezTo>
                  <a:cubicBezTo>
                    <a:pt x="1656398" y="1140028"/>
                    <a:pt x="1653540" y="1139075"/>
                    <a:pt x="1648778" y="1139075"/>
                  </a:cubicBezTo>
                  <a:cubicBezTo>
                    <a:pt x="1648778" y="1118120"/>
                    <a:pt x="1640205" y="1110500"/>
                    <a:pt x="1627823" y="1110500"/>
                  </a:cubicBezTo>
                  <a:cubicBezTo>
                    <a:pt x="1627823" y="1108595"/>
                    <a:pt x="1627823" y="1107643"/>
                    <a:pt x="1627823" y="1106690"/>
                  </a:cubicBezTo>
                  <a:cubicBezTo>
                    <a:pt x="1628775" y="1102880"/>
                    <a:pt x="1630680" y="1100023"/>
                    <a:pt x="1631633" y="1096213"/>
                  </a:cubicBezTo>
                  <a:cubicBezTo>
                    <a:pt x="1626870" y="1094308"/>
                    <a:pt x="1622108" y="1091450"/>
                    <a:pt x="1618298" y="1092403"/>
                  </a:cubicBezTo>
                  <a:cubicBezTo>
                    <a:pt x="1614488" y="1093355"/>
                    <a:pt x="1614488" y="1098118"/>
                    <a:pt x="1616393" y="1104785"/>
                  </a:cubicBezTo>
                  <a:cubicBezTo>
                    <a:pt x="1617345" y="1111453"/>
                    <a:pt x="1616393" y="1120025"/>
                    <a:pt x="1614488" y="1126693"/>
                  </a:cubicBezTo>
                  <a:cubicBezTo>
                    <a:pt x="1612583" y="1131455"/>
                    <a:pt x="1610678" y="1137170"/>
                    <a:pt x="1604010" y="1132408"/>
                  </a:cubicBezTo>
                  <a:cubicBezTo>
                    <a:pt x="1599248" y="1128598"/>
                    <a:pt x="1598295" y="1133360"/>
                    <a:pt x="1598295" y="1140028"/>
                  </a:cubicBezTo>
                  <a:cubicBezTo>
                    <a:pt x="1598295" y="1142885"/>
                    <a:pt x="1596390" y="1147648"/>
                    <a:pt x="1594485" y="1147648"/>
                  </a:cubicBezTo>
                  <a:cubicBezTo>
                    <a:pt x="1591628" y="1147648"/>
                    <a:pt x="1586865" y="1144790"/>
                    <a:pt x="1585913" y="1140980"/>
                  </a:cubicBezTo>
                  <a:cubicBezTo>
                    <a:pt x="1579245" y="1125740"/>
                    <a:pt x="1570673" y="1115263"/>
                    <a:pt x="1559243" y="1111453"/>
                  </a:cubicBezTo>
                  <a:cubicBezTo>
                    <a:pt x="1554480" y="1110500"/>
                    <a:pt x="1551623" y="1108595"/>
                    <a:pt x="1549718" y="1100975"/>
                  </a:cubicBezTo>
                  <a:cubicBezTo>
                    <a:pt x="1549718" y="1099070"/>
                    <a:pt x="1545908" y="1095260"/>
                    <a:pt x="1544003" y="1095260"/>
                  </a:cubicBezTo>
                  <a:cubicBezTo>
                    <a:pt x="1533525" y="1094308"/>
                    <a:pt x="1524000" y="1093355"/>
                    <a:pt x="1513523" y="1093355"/>
                  </a:cubicBezTo>
                  <a:cubicBezTo>
                    <a:pt x="1505903" y="1092403"/>
                    <a:pt x="1497330" y="1091450"/>
                    <a:pt x="1489710" y="1091450"/>
                  </a:cubicBezTo>
                  <a:cubicBezTo>
                    <a:pt x="1482090" y="1091450"/>
                    <a:pt x="1474470" y="1092403"/>
                    <a:pt x="1467803" y="1093355"/>
                  </a:cubicBezTo>
                  <a:cubicBezTo>
                    <a:pt x="1461135" y="1094308"/>
                    <a:pt x="1456373" y="1094308"/>
                    <a:pt x="1448753" y="1090498"/>
                  </a:cubicBezTo>
                  <a:cubicBezTo>
                    <a:pt x="1441133" y="1086688"/>
                    <a:pt x="1431608" y="1090498"/>
                    <a:pt x="1423988" y="1086688"/>
                  </a:cubicBezTo>
                  <a:cubicBezTo>
                    <a:pt x="1410653" y="1080973"/>
                    <a:pt x="1401128" y="1089545"/>
                    <a:pt x="1389698" y="1087640"/>
                  </a:cubicBezTo>
                  <a:cubicBezTo>
                    <a:pt x="1375410" y="1085735"/>
                    <a:pt x="1360170" y="1081925"/>
                    <a:pt x="1345883" y="1079068"/>
                  </a:cubicBezTo>
                  <a:cubicBezTo>
                    <a:pt x="1343978" y="1079068"/>
                    <a:pt x="1343025" y="1077163"/>
                    <a:pt x="1341120" y="1076210"/>
                  </a:cubicBezTo>
                  <a:cubicBezTo>
                    <a:pt x="1341120" y="1070495"/>
                    <a:pt x="1341120" y="1065733"/>
                    <a:pt x="1347788" y="1068590"/>
                  </a:cubicBezTo>
                  <a:cubicBezTo>
                    <a:pt x="1350645" y="1069543"/>
                    <a:pt x="1354455" y="1066685"/>
                    <a:pt x="1356360" y="1063828"/>
                  </a:cubicBezTo>
                  <a:cubicBezTo>
                    <a:pt x="1340168" y="1060018"/>
                    <a:pt x="1340168" y="1060018"/>
                    <a:pt x="1330643" y="1067638"/>
                  </a:cubicBezTo>
                  <a:cubicBezTo>
                    <a:pt x="1330643" y="1063828"/>
                    <a:pt x="1329690" y="1060970"/>
                    <a:pt x="1329690" y="1058113"/>
                  </a:cubicBezTo>
                  <a:cubicBezTo>
                    <a:pt x="1328738" y="1055255"/>
                    <a:pt x="1328738" y="1051445"/>
                    <a:pt x="1327785" y="1050493"/>
                  </a:cubicBezTo>
                  <a:cubicBezTo>
                    <a:pt x="1323023" y="1044778"/>
                    <a:pt x="1316355" y="1040968"/>
                    <a:pt x="1319213" y="1032395"/>
                  </a:cubicBezTo>
                  <a:cubicBezTo>
                    <a:pt x="1319213" y="1032395"/>
                    <a:pt x="1313498" y="1027633"/>
                    <a:pt x="1310640" y="1025728"/>
                  </a:cubicBezTo>
                  <a:cubicBezTo>
                    <a:pt x="1309688" y="1028585"/>
                    <a:pt x="1309688" y="1030490"/>
                    <a:pt x="1308735" y="1033348"/>
                  </a:cubicBezTo>
                  <a:cubicBezTo>
                    <a:pt x="1308735" y="1034300"/>
                    <a:pt x="1309688" y="1036205"/>
                    <a:pt x="1311593" y="1041920"/>
                  </a:cubicBezTo>
                  <a:cubicBezTo>
                    <a:pt x="1306830" y="1040015"/>
                    <a:pt x="1303973" y="1038110"/>
                    <a:pt x="1300163" y="1037158"/>
                  </a:cubicBezTo>
                  <a:cubicBezTo>
                    <a:pt x="1300163" y="1036205"/>
                    <a:pt x="1300163" y="1036205"/>
                    <a:pt x="1300163" y="1035253"/>
                  </a:cubicBezTo>
                  <a:cubicBezTo>
                    <a:pt x="1297305" y="1036205"/>
                    <a:pt x="1295400" y="1038110"/>
                    <a:pt x="1293495" y="1039063"/>
                  </a:cubicBezTo>
                  <a:cubicBezTo>
                    <a:pt x="1292543" y="1032395"/>
                    <a:pt x="1291590" y="1027633"/>
                    <a:pt x="1291590" y="1021918"/>
                  </a:cubicBezTo>
                  <a:cubicBezTo>
                    <a:pt x="1284923" y="1022870"/>
                    <a:pt x="1278255" y="1023823"/>
                    <a:pt x="1272540" y="1024775"/>
                  </a:cubicBezTo>
                  <a:cubicBezTo>
                    <a:pt x="1270635" y="1021918"/>
                    <a:pt x="1268730" y="1017155"/>
                    <a:pt x="1266825" y="1016203"/>
                  </a:cubicBezTo>
                  <a:cubicBezTo>
                    <a:pt x="1264920" y="1015250"/>
                    <a:pt x="1263015" y="1019060"/>
                    <a:pt x="1260158" y="1020013"/>
                  </a:cubicBezTo>
                  <a:cubicBezTo>
                    <a:pt x="1257300" y="1020965"/>
                    <a:pt x="1253490" y="1021918"/>
                    <a:pt x="1248728" y="1021918"/>
                  </a:cubicBezTo>
                  <a:cubicBezTo>
                    <a:pt x="1265872" y="1040015"/>
                    <a:pt x="1284923" y="1049540"/>
                    <a:pt x="1297305" y="1071448"/>
                  </a:cubicBezTo>
                  <a:cubicBezTo>
                    <a:pt x="1293495" y="1081925"/>
                    <a:pt x="1283970" y="1085735"/>
                    <a:pt x="1273493" y="1079068"/>
                  </a:cubicBezTo>
                  <a:cubicBezTo>
                    <a:pt x="1264920" y="1073353"/>
                    <a:pt x="1256347" y="1068590"/>
                    <a:pt x="1247775" y="1070495"/>
                  </a:cubicBezTo>
                  <a:cubicBezTo>
                    <a:pt x="1243013" y="1071448"/>
                    <a:pt x="1234440" y="1063828"/>
                    <a:pt x="1231583" y="1065733"/>
                  </a:cubicBezTo>
                  <a:cubicBezTo>
                    <a:pt x="1221105" y="1072400"/>
                    <a:pt x="1208723" y="1059065"/>
                    <a:pt x="1198245" y="1060970"/>
                  </a:cubicBezTo>
                  <a:cubicBezTo>
                    <a:pt x="1197293" y="1060970"/>
                    <a:pt x="1195388" y="1060970"/>
                    <a:pt x="1195388" y="1060018"/>
                  </a:cubicBezTo>
                  <a:cubicBezTo>
                    <a:pt x="1190625" y="1053350"/>
                    <a:pt x="1185863" y="1044778"/>
                    <a:pt x="1180148" y="1039063"/>
                  </a:cubicBezTo>
                  <a:cubicBezTo>
                    <a:pt x="1173480" y="1033348"/>
                    <a:pt x="1166813" y="1029538"/>
                    <a:pt x="1159193" y="1024775"/>
                  </a:cubicBezTo>
                  <a:cubicBezTo>
                    <a:pt x="1155383" y="1022870"/>
                    <a:pt x="1150620" y="1021918"/>
                    <a:pt x="1146810" y="1020965"/>
                  </a:cubicBezTo>
                  <a:cubicBezTo>
                    <a:pt x="1143000" y="1020013"/>
                    <a:pt x="1139190" y="1020013"/>
                    <a:pt x="1135380" y="1020013"/>
                  </a:cubicBezTo>
                  <a:cubicBezTo>
                    <a:pt x="1131570" y="1020013"/>
                    <a:pt x="1127760" y="1020013"/>
                    <a:pt x="1123950" y="1021918"/>
                  </a:cubicBezTo>
                  <a:cubicBezTo>
                    <a:pt x="1131570" y="1024775"/>
                    <a:pt x="1138238" y="1026680"/>
                    <a:pt x="1145858" y="1029538"/>
                  </a:cubicBezTo>
                  <a:cubicBezTo>
                    <a:pt x="1149668" y="1030490"/>
                    <a:pt x="1153478" y="1032395"/>
                    <a:pt x="1156335" y="1034300"/>
                  </a:cubicBezTo>
                  <a:cubicBezTo>
                    <a:pt x="1161098" y="1037158"/>
                    <a:pt x="1165860" y="1040968"/>
                    <a:pt x="1170623" y="1044778"/>
                  </a:cubicBezTo>
                  <a:cubicBezTo>
                    <a:pt x="1172528" y="1046683"/>
                    <a:pt x="1174433" y="1048588"/>
                    <a:pt x="1176338" y="1050493"/>
                  </a:cubicBezTo>
                  <a:cubicBezTo>
                    <a:pt x="1174433" y="1051445"/>
                    <a:pt x="1172528" y="1052398"/>
                    <a:pt x="1170623" y="1053350"/>
                  </a:cubicBezTo>
                  <a:cubicBezTo>
                    <a:pt x="1169670" y="1053350"/>
                    <a:pt x="1167765" y="1052398"/>
                    <a:pt x="1166813" y="1051445"/>
                  </a:cubicBezTo>
                  <a:cubicBezTo>
                    <a:pt x="1159193" y="1045730"/>
                    <a:pt x="1151573" y="1040968"/>
                    <a:pt x="1146810" y="1051445"/>
                  </a:cubicBezTo>
                  <a:cubicBezTo>
                    <a:pt x="1143000" y="1036205"/>
                    <a:pt x="1134428" y="1035253"/>
                    <a:pt x="1126808" y="1031443"/>
                  </a:cubicBezTo>
                  <a:cubicBezTo>
                    <a:pt x="1121093" y="1028585"/>
                    <a:pt x="1113473" y="1030490"/>
                    <a:pt x="1113473" y="1017155"/>
                  </a:cubicBezTo>
                  <a:cubicBezTo>
                    <a:pt x="1113473" y="1015250"/>
                    <a:pt x="1108710" y="1011440"/>
                    <a:pt x="1102995" y="1006678"/>
                  </a:cubicBezTo>
                  <a:cubicBezTo>
                    <a:pt x="1107758" y="1004773"/>
                    <a:pt x="1111568" y="1001915"/>
                    <a:pt x="1116330" y="1000010"/>
                  </a:cubicBezTo>
                  <a:cubicBezTo>
                    <a:pt x="1113473" y="996200"/>
                    <a:pt x="1111568" y="993343"/>
                    <a:pt x="1109663" y="990485"/>
                  </a:cubicBezTo>
                  <a:cubicBezTo>
                    <a:pt x="1102995" y="991438"/>
                    <a:pt x="1097280" y="991438"/>
                    <a:pt x="1090613" y="992390"/>
                  </a:cubicBezTo>
                  <a:cubicBezTo>
                    <a:pt x="1090613" y="993343"/>
                    <a:pt x="1090613" y="994295"/>
                    <a:pt x="1090613" y="995248"/>
                  </a:cubicBezTo>
                  <a:cubicBezTo>
                    <a:pt x="1093470" y="998105"/>
                    <a:pt x="1095375" y="1000010"/>
                    <a:pt x="1098233" y="1002868"/>
                  </a:cubicBezTo>
                  <a:cubicBezTo>
                    <a:pt x="1099185" y="1004773"/>
                    <a:pt x="1100138" y="1006678"/>
                    <a:pt x="1101090" y="1009535"/>
                  </a:cubicBezTo>
                  <a:cubicBezTo>
                    <a:pt x="1099185" y="1009535"/>
                    <a:pt x="1098233" y="1010488"/>
                    <a:pt x="1096328" y="1010488"/>
                  </a:cubicBezTo>
                  <a:cubicBezTo>
                    <a:pt x="1094423" y="1009535"/>
                    <a:pt x="1092518" y="1008583"/>
                    <a:pt x="1090613" y="1006678"/>
                  </a:cubicBezTo>
                  <a:cubicBezTo>
                    <a:pt x="1083469" y="997629"/>
                    <a:pt x="1075849" y="993105"/>
                    <a:pt x="1068110" y="990247"/>
                  </a:cubicBezTo>
                  <a:lnTo>
                    <a:pt x="1065535" y="989534"/>
                  </a:lnTo>
                  <a:lnTo>
                    <a:pt x="1060132" y="989534"/>
                  </a:lnTo>
                  <a:lnTo>
                    <a:pt x="1058063" y="987465"/>
                  </a:lnTo>
                  <a:lnTo>
                    <a:pt x="1044893" y="983818"/>
                  </a:lnTo>
                  <a:cubicBezTo>
                    <a:pt x="1040130" y="982865"/>
                    <a:pt x="1035368" y="979055"/>
                    <a:pt x="1030605" y="975245"/>
                  </a:cubicBezTo>
                  <a:cubicBezTo>
                    <a:pt x="1026795" y="980008"/>
                    <a:pt x="1029653" y="982865"/>
                    <a:pt x="1035368" y="986675"/>
                  </a:cubicBezTo>
                  <a:cubicBezTo>
                    <a:pt x="1044893" y="991438"/>
                    <a:pt x="1044893" y="991438"/>
                    <a:pt x="1041083" y="1000010"/>
                  </a:cubicBezTo>
                  <a:cubicBezTo>
                    <a:pt x="1047750" y="1007630"/>
                    <a:pt x="1053465" y="1016203"/>
                    <a:pt x="1062990" y="1016203"/>
                  </a:cubicBezTo>
                  <a:cubicBezTo>
                    <a:pt x="1067753" y="1016203"/>
                    <a:pt x="1074420" y="1020965"/>
                    <a:pt x="1080135" y="1023823"/>
                  </a:cubicBezTo>
                  <a:cubicBezTo>
                    <a:pt x="1076325" y="1034300"/>
                    <a:pt x="1075373" y="1034300"/>
                    <a:pt x="1066800" y="1027633"/>
                  </a:cubicBezTo>
                  <a:cubicBezTo>
                    <a:pt x="1061085" y="1023823"/>
                    <a:pt x="1057275" y="1022870"/>
                    <a:pt x="1051560" y="1024775"/>
                  </a:cubicBezTo>
                  <a:cubicBezTo>
                    <a:pt x="1044893" y="1027633"/>
                    <a:pt x="1034415" y="1024775"/>
                    <a:pt x="1025843" y="1023823"/>
                  </a:cubicBezTo>
                  <a:cubicBezTo>
                    <a:pt x="1022033" y="1022870"/>
                    <a:pt x="1018223" y="1020965"/>
                    <a:pt x="1014413" y="1020013"/>
                  </a:cubicBezTo>
                  <a:cubicBezTo>
                    <a:pt x="1010603" y="1012393"/>
                    <a:pt x="1007745" y="1003820"/>
                    <a:pt x="1003935" y="997153"/>
                  </a:cubicBezTo>
                  <a:cubicBezTo>
                    <a:pt x="1002983" y="995248"/>
                    <a:pt x="999173" y="993343"/>
                    <a:pt x="997268" y="993343"/>
                  </a:cubicBezTo>
                  <a:cubicBezTo>
                    <a:pt x="996315" y="993343"/>
                    <a:pt x="996315" y="996200"/>
                    <a:pt x="995363" y="998105"/>
                  </a:cubicBezTo>
                  <a:cubicBezTo>
                    <a:pt x="994410" y="1000010"/>
                    <a:pt x="994410" y="1002868"/>
                    <a:pt x="992505" y="1004773"/>
                  </a:cubicBezTo>
                  <a:cubicBezTo>
                    <a:pt x="991553" y="1005725"/>
                    <a:pt x="986790" y="1001915"/>
                    <a:pt x="986790" y="1001915"/>
                  </a:cubicBezTo>
                  <a:cubicBezTo>
                    <a:pt x="986790" y="999058"/>
                    <a:pt x="986790" y="996200"/>
                    <a:pt x="987743" y="994295"/>
                  </a:cubicBezTo>
                  <a:cubicBezTo>
                    <a:pt x="987743" y="993343"/>
                    <a:pt x="989648" y="992390"/>
                    <a:pt x="990600" y="989533"/>
                  </a:cubicBezTo>
                  <a:cubicBezTo>
                    <a:pt x="984885" y="987628"/>
                    <a:pt x="981075" y="985723"/>
                    <a:pt x="976313" y="983818"/>
                  </a:cubicBezTo>
                  <a:cubicBezTo>
                    <a:pt x="977265" y="979055"/>
                    <a:pt x="977265" y="974293"/>
                    <a:pt x="984885" y="979055"/>
                  </a:cubicBezTo>
                  <a:cubicBezTo>
                    <a:pt x="989648" y="981913"/>
                    <a:pt x="994410" y="979055"/>
                    <a:pt x="999173" y="977150"/>
                  </a:cubicBezTo>
                  <a:cubicBezTo>
                    <a:pt x="1002030" y="976198"/>
                    <a:pt x="1002983" y="975245"/>
                    <a:pt x="1007745" y="979055"/>
                  </a:cubicBezTo>
                  <a:lnTo>
                    <a:pt x="1014209" y="981640"/>
                  </a:lnTo>
                  <a:lnTo>
                    <a:pt x="1014413" y="982865"/>
                  </a:lnTo>
                  <a:cubicBezTo>
                    <a:pt x="1017270" y="984770"/>
                    <a:pt x="1020128" y="986675"/>
                    <a:pt x="1023938" y="988580"/>
                  </a:cubicBezTo>
                  <a:lnTo>
                    <a:pt x="1021621" y="977769"/>
                  </a:lnTo>
                  <a:lnTo>
                    <a:pt x="1021080" y="968578"/>
                  </a:lnTo>
                  <a:cubicBezTo>
                    <a:pt x="1018223" y="963815"/>
                    <a:pt x="1015365" y="958100"/>
                    <a:pt x="1012508" y="951433"/>
                  </a:cubicBezTo>
                  <a:cubicBezTo>
                    <a:pt x="1016318" y="952385"/>
                    <a:pt x="1019175" y="954290"/>
                    <a:pt x="1022033" y="954290"/>
                  </a:cubicBezTo>
                  <a:cubicBezTo>
                    <a:pt x="1026795" y="955243"/>
                    <a:pt x="1031558" y="957148"/>
                    <a:pt x="1031558" y="948575"/>
                  </a:cubicBezTo>
                  <a:cubicBezTo>
                    <a:pt x="1031558" y="942860"/>
                    <a:pt x="1042035" y="942860"/>
                    <a:pt x="1048703" y="947623"/>
                  </a:cubicBezTo>
                  <a:cubicBezTo>
                    <a:pt x="1051560" y="949528"/>
                    <a:pt x="1055370" y="949528"/>
                    <a:pt x="1058228" y="951433"/>
                  </a:cubicBezTo>
                  <a:cubicBezTo>
                    <a:pt x="1060133" y="952385"/>
                    <a:pt x="1062038" y="954290"/>
                    <a:pt x="1064895" y="956195"/>
                  </a:cubicBezTo>
                  <a:cubicBezTo>
                    <a:pt x="1063943" y="958100"/>
                    <a:pt x="1063943" y="960958"/>
                    <a:pt x="1062038" y="961910"/>
                  </a:cubicBezTo>
                  <a:cubicBezTo>
                    <a:pt x="1058228" y="961910"/>
                    <a:pt x="1054418" y="960958"/>
                    <a:pt x="1048703" y="960958"/>
                  </a:cubicBezTo>
                  <a:cubicBezTo>
                    <a:pt x="1056323" y="969530"/>
                    <a:pt x="1062990" y="967625"/>
                    <a:pt x="1068705" y="968578"/>
                  </a:cubicBezTo>
                  <a:cubicBezTo>
                    <a:pt x="1078230" y="970483"/>
                    <a:pt x="1086803" y="970483"/>
                    <a:pt x="1096328" y="980008"/>
                  </a:cubicBezTo>
                  <a:cubicBezTo>
                    <a:pt x="1099185" y="982865"/>
                    <a:pt x="1102995" y="982865"/>
                    <a:pt x="1105853" y="983818"/>
                  </a:cubicBezTo>
                  <a:cubicBezTo>
                    <a:pt x="1113473" y="986675"/>
                    <a:pt x="1120140" y="989533"/>
                    <a:pt x="1127760" y="992390"/>
                  </a:cubicBezTo>
                  <a:cubicBezTo>
                    <a:pt x="1130618" y="993343"/>
                    <a:pt x="1133475" y="994533"/>
                    <a:pt x="1135142" y="994057"/>
                  </a:cubicBezTo>
                  <a:lnTo>
                    <a:pt x="1135301" y="988477"/>
                  </a:lnTo>
                  <a:lnTo>
                    <a:pt x="1136333" y="988580"/>
                  </a:lnTo>
                  <a:lnTo>
                    <a:pt x="1135592" y="984876"/>
                  </a:lnTo>
                  <a:lnTo>
                    <a:pt x="1136333" y="981913"/>
                  </a:lnTo>
                  <a:cubicBezTo>
                    <a:pt x="1136333" y="980960"/>
                    <a:pt x="1138238" y="981913"/>
                    <a:pt x="1139190" y="982865"/>
                  </a:cubicBezTo>
                  <a:cubicBezTo>
                    <a:pt x="1146810" y="994295"/>
                    <a:pt x="1156335" y="995248"/>
                    <a:pt x="1164908" y="998105"/>
                  </a:cubicBezTo>
                  <a:cubicBezTo>
                    <a:pt x="1165860" y="998105"/>
                    <a:pt x="1166813" y="999058"/>
                    <a:pt x="1166813" y="999058"/>
                  </a:cubicBezTo>
                  <a:cubicBezTo>
                    <a:pt x="1167765" y="1004773"/>
                    <a:pt x="1167765" y="1010488"/>
                    <a:pt x="1169670" y="1014298"/>
                  </a:cubicBezTo>
                  <a:cubicBezTo>
                    <a:pt x="1173480" y="1021918"/>
                    <a:pt x="1184910" y="1024775"/>
                    <a:pt x="1189673" y="1021918"/>
                  </a:cubicBezTo>
                  <a:cubicBezTo>
                    <a:pt x="1192530" y="1020013"/>
                    <a:pt x="1196340" y="1017155"/>
                    <a:pt x="1201103" y="1013345"/>
                  </a:cubicBezTo>
                  <a:cubicBezTo>
                    <a:pt x="1189673" y="1010488"/>
                    <a:pt x="1175385" y="1013345"/>
                    <a:pt x="1172528" y="988580"/>
                  </a:cubicBezTo>
                  <a:cubicBezTo>
                    <a:pt x="1175385" y="990485"/>
                    <a:pt x="1178243" y="992390"/>
                    <a:pt x="1180148" y="992390"/>
                  </a:cubicBezTo>
                  <a:cubicBezTo>
                    <a:pt x="1183005" y="992390"/>
                    <a:pt x="1185863" y="990485"/>
                    <a:pt x="1187768" y="989533"/>
                  </a:cubicBezTo>
                  <a:cubicBezTo>
                    <a:pt x="1184910" y="986675"/>
                    <a:pt x="1183005" y="982865"/>
                    <a:pt x="1180148" y="981913"/>
                  </a:cubicBezTo>
                  <a:cubicBezTo>
                    <a:pt x="1176338" y="980008"/>
                    <a:pt x="1172528" y="979055"/>
                    <a:pt x="1168718" y="977150"/>
                  </a:cubicBezTo>
                  <a:cubicBezTo>
                    <a:pt x="1171575" y="965720"/>
                    <a:pt x="1182053" y="961910"/>
                    <a:pt x="1193483" y="965720"/>
                  </a:cubicBezTo>
                  <a:cubicBezTo>
                    <a:pt x="1196340" y="966673"/>
                    <a:pt x="1200150" y="965720"/>
                    <a:pt x="1203008" y="965720"/>
                  </a:cubicBezTo>
                  <a:cubicBezTo>
                    <a:pt x="1201103" y="960005"/>
                    <a:pt x="1200150" y="954290"/>
                    <a:pt x="1196340" y="948575"/>
                  </a:cubicBezTo>
                  <a:cubicBezTo>
                    <a:pt x="1191578" y="940003"/>
                    <a:pt x="1185863" y="932383"/>
                    <a:pt x="1181100" y="922858"/>
                  </a:cubicBezTo>
                  <a:cubicBezTo>
                    <a:pt x="1191578" y="924763"/>
                    <a:pt x="1200150" y="918095"/>
                    <a:pt x="1211580" y="930478"/>
                  </a:cubicBezTo>
                  <a:cubicBezTo>
                    <a:pt x="1216343" y="935240"/>
                    <a:pt x="1217295" y="939050"/>
                    <a:pt x="1218248" y="944765"/>
                  </a:cubicBezTo>
                  <a:cubicBezTo>
                    <a:pt x="1219200" y="950480"/>
                    <a:pt x="1222058" y="956195"/>
                    <a:pt x="1226820" y="956195"/>
                  </a:cubicBezTo>
                  <a:cubicBezTo>
                    <a:pt x="1229678" y="956195"/>
                    <a:pt x="1232535" y="951433"/>
                    <a:pt x="1232535" y="947623"/>
                  </a:cubicBezTo>
                  <a:cubicBezTo>
                    <a:pt x="1231583" y="931430"/>
                    <a:pt x="1228725" y="915238"/>
                    <a:pt x="1217295" y="900950"/>
                  </a:cubicBezTo>
                  <a:cubicBezTo>
                    <a:pt x="1210628" y="911428"/>
                    <a:pt x="1199198" y="905713"/>
                    <a:pt x="1188720" y="904760"/>
                  </a:cubicBezTo>
                  <a:cubicBezTo>
                    <a:pt x="1191578" y="903808"/>
                    <a:pt x="1193483" y="902855"/>
                    <a:pt x="1197293" y="900950"/>
                  </a:cubicBezTo>
                  <a:cubicBezTo>
                    <a:pt x="1188720" y="889520"/>
                    <a:pt x="1179195" y="888568"/>
                    <a:pt x="1169670" y="886663"/>
                  </a:cubicBezTo>
                  <a:cubicBezTo>
                    <a:pt x="1163955" y="885710"/>
                    <a:pt x="1158240" y="881900"/>
                    <a:pt x="1152525" y="879995"/>
                  </a:cubicBezTo>
                  <a:cubicBezTo>
                    <a:pt x="1150620" y="879043"/>
                    <a:pt x="1148715" y="877138"/>
                    <a:pt x="1146810" y="878090"/>
                  </a:cubicBezTo>
                  <a:cubicBezTo>
                    <a:pt x="1141095" y="879043"/>
                    <a:pt x="1136333" y="878090"/>
                    <a:pt x="1129665" y="872375"/>
                  </a:cubicBezTo>
                  <a:cubicBezTo>
                    <a:pt x="1125855" y="868565"/>
                    <a:pt x="1124903" y="872375"/>
                    <a:pt x="1123950" y="878090"/>
                  </a:cubicBezTo>
                  <a:cubicBezTo>
                    <a:pt x="1123950" y="882853"/>
                    <a:pt x="1119188" y="884758"/>
                    <a:pt x="1117283" y="888568"/>
                  </a:cubicBezTo>
                  <a:lnTo>
                    <a:pt x="1115949" y="890283"/>
                  </a:lnTo>
                  <a:lnTo>
                    <a:pt x="1121092" y="891426"/>
                  </a:lnTo>
                  <a:cubicBezTo>
                    <a:pt x="1128712" y="899046"/>
                    <a:pt x="1136332" y="907618"/>
                    <a:pt x="1143952" y="916191"/>
                  </a:cubicBezTo>
                  <a:cubicBezTo>
                    <a:pt x="1143952" y="918096"/>
                    <a:pt x="1142999" y="919048"/>
                    <a:pt x="1142999" y="919048"/>
                  </a:cubicBezTo>
                  <a:cubicBezTo>
                    <a:pt x="1132522" y="917143"/>
                    <a:pt x="1122045" y="916191"/>
                    <a:pt x="1112520" y="914286"/>
                  </a:cubicBezTo>
                  <a:cubicBezTo>
                    <a:pt x="1107757" y="913333"/>
                    <a:pt x="1102995" y="913333"/>
                    <a:pt x="1098232" y="911428"/>
                  </a:cubicBezTo>
                  <a:cubicBezTo>
                    <a:pt x="1090612" y="908571"/>
                    <a:pt x="1082992" y="904761"/>
                    <a:pt x="1075372" y="899998"/>
                  </a:cubicBezTo>
                  <a:cubicBezTo>
                    <a:pt x="1072514" y="899046"/>
                    <a:pt x="1071562" y="895236"/>
                    <a:pt x="1069657" y="892378"/>
                  </a:cubicBezTo>
                  <a:cubicBezTo>
                    <a:pt x="1075372" y="892378"/>
                    <a:pt x="1081087" y="893331"/>
                    <a:pt x="1083945" y="891426"/>
                  </a:cubicBezTo>
                  <a:lnTo>
                    <a:pt x="1087646" y="890316"/>
                  </a:lnTo>
                  <a:lnTo>
                    <a:pt x="1086803" y="886663"/>
                  </a:lnTo>
                  <a:cubicBezTo>
                    <a:pt x="1075373" y="883805"/>
                    <a:pt x="1062990" y="879043"/>
                    <a:pt x="1052513" y="878090"/>
                  </a:cubicBezTo>
                  <a:cubicBezTo>
                    <a:pt x="1050608" y="878090"/>
                    <a:pt x="1048941" y="879757"/>
                    <a:pt x="1047274" y="881900"/>
                  </a:cubicBezTo>
                  <a:lnTo>
                    <a:pt x="1043269" y="886998"/>
                  </a:lnTo>
                  <a:lnTo>
                    <a:pt x="1045844" y="885710"/>
                  </a:lnTo>
                  <a:cubicBezTo>
                    <a:pt x="1049654" y="884758"/>
                    <a:pt x="1052512" y="883805"/>
                    <a:pt x="1056322" y="881900"/>
                  </a:cubicBezTo>
                  <a:cubicBezTo>
                    <a:pt x="1058227" y="886663"/>
                    <a:pt x="1060132" y="890473"/>
                    <a:pt x="1062989" y="895235"/>
                  </a:cubicBezTo>
                  <a:cubicBezTo>
                    <a:pt x="1059179" y="896188"/>
                    <a:pt x="1056322" y="899045"/>
                    <a:pt x="1051559" y="899045"/>
                  </a:cubicBezTo>
                  <a:cubicBezTo>
                    <a:pt x="1049654" y="899045"/>
                    <a:pt x="1045844" y="898093"/>
                    <a:pt x="1042987" y="895235"/>
                  </a:cubicBezTo>
                  <a:cubicBezTo>
                    <a:pt x="1042034" y="894283"/>
                    <a:pt x="1040129" y="889520"/>
                    <a:pt x="1040129" y="888568"/>
                  </a:cubicBezTo>
                  <a:lnTo>
                    <a:pt x="1041188" y="888038"/>
                  </a:lnTo>
                  <a:lnTo>
                    <a:pt x="1034415" y="883805"/>
                  </a:lnTo>
                  <a:lnTo>
                    <a:pt x="1029908" y="881612"/>
                  </a:lnTo>
                  <a:lnTo>
                    <a:pt x="1034415" y="893331"/>
                  </a:lnTo>
                  <a:cubicBezTo>
                    <a:pt x="1031558" y="892378"/>
                    <a:pt x="1028700" y="891426"/>
                    <a:pt x="1026795" y="888568"/>
                  </a:cubicBezTo>
                  <a:lnTo>
                    <a:pt x="1026195" y="887893"/>
                  </a:lnTo>
                  <a:lnTo>
                    <a:pt x="1026795" y="889520"/>
                  </a:lnTo>
                  <a:cubicBezTo>
                    <a:pt x="1026795" y="890473"/>
                    <a:pt x="1024890" y="892378"/>
                    <a:pt x="1022985" y="893330"/>
                  </a:cubicBezTo>
                  <a:cubicBezTo>
                    <a:pt x="1022033" y="891425"/>
                    <a:pt x="1020128" y="889520"/>
                    <a:pt x="1019175" y="887615"/>
                  </a:cubicBezTo>
                  <a:cubicBezTo>
                    <a:pt x="1018223" y="884758"/>
                    <a:pt x="1017270" y="881900"/>
                    <a:pt x="1016318" y="879043"/>
                  </a:cubicBezTo>
                  <a:cubicBezTo>
                    <a:pt x="1014413" y="888568"/>
                    <a:pt x="1014413" y="888568"/>
                    <a:pt x="1006793" y="896188"/>
                  </a:cubicBezTo>
                  <a:cubicBezTo>
                    <a:pt x="1005840" y="897140"/>
                    <a:pt x="1004888" y="898093"/>
                    <a:pt x="1004888" y="899045"/>
                  </a:cubicBezTo>
                  <a:lnTo>
                    <a:pt x="1002930" y="903340"/>
                  </a:lnTo>
                  <a:lnTo>
                    <a:pt x="1013460" y="906665"/>
                  </a:lnTo>
                  <a:cubicBezTo>
                    <a:pt x="1013460" y="907618"/>
                    <a:pt x="1013460" y="908570"/>
                    <a:pt x="1013460" y="910475"/>
                  </a:cubicBezTo>
                  <a:cubicBezTo>
                    <a:pt x="1007745" y="907618"/>
                    <a:pt x="1002029" y="912380"/>
                    <a:pt x="995362" y="903808"/>
                  </a:cubicBezTo>
                  <a:lnTo>
                    <a:pt x="995362" y="902985"/>
                  </a:lnTo>
                  <a:lnTo>
                    <a:pt x="992505" y="900950"/>
                  </a:lnTo>
                  <a:cubicBezTo>
                    <a:pt x="992505" y="897140"/>
                    <a:pt x="992505" y="893330"/>
                    <a:pt x="991553" y="888568"/>
                  </a:cubicBezTo>
                  <a:cubicBezTo>
                    <a:pt x="985838" y="888568"/>
                    <a:pt x="982028" y="888568"/>
                    <a:pt x="978218" y="888568"/>
                  </a:cubicBezTo>
                  <a:cubicBezTo>
                    <a:pt x="978218" y="890473"/>
                    <a:pt x="979170" y="893330"/>
                    <a:pt x="979170" y="895235"/>
                  </a:cubicBezTo>
                  <a:cubicBezTo>
                    <a:pt x="979170" y="898093"/>
                    <a:pt x="978218" y="901903"/>
                    <a:pt x="976313" y="902855"/>
                  </a:cubicBezTo>
                  <a:cubicBezTo>
                    <a:pt x="972503" y="904760"/>
                    <a:pt x="955358" y="897140"/>
                    <a:pt x="951548" y="891425"/>
                  </a:cubicBezTo>
                  <a:cubicBezTo>
                    <a:pt x="945833" y="881900"/>
                    <a:pt x="942023" y="872375"/>
                    <a:pt x="936308" y="863803"/>
                  </a:cubicBezTo>
                  <a:lnTo>
                    <a:pt x="932498" y="859993"/>
                  </a:lnTo>
                  <a:lnTo>
                    <a:pt x="932498" y="864756"/>
                  </a:lnTo>
                  <a:cubicBezTo>
                    <a:pt x="929640" y="862850"/>
                    <a:pt x="926783" y="860945"/>
                    <a:pt x="923925" y="858088"/>
                  </a:cubicBezTo>
                  <a:lnTo>
                    <a:pt x="926148" y="853643"/>
                  </a:lnTo>
                  <a:lnTo>
                    <a:pt x="922020" y="849515"/>
                  </a:lnTo>
                  <a:cubicBezTo>
                    <a:pt x="920115" y="847610"/>
                    <a:pt x="917258" y="846658"/>
                    <a:pt x="913448" y="844753"/>
                  </a:cubicBezTo>
                  <a:cubicBezTo>
                    <a:pt x="913448" y="850468"/>
                    <a:pt x="914400" y="856183"/>
                    <a:pt x="914400" y="861898"/>
                  </a:cubicBezTo>
                  <a:cubicBezTo>
                    <a:pt x="912495" y="861898"/>
                    <a:pt x="909638" y="862850"/>
                    <a:pt x="905828" y="862850"/>
                  </a:cubicBezTo>
                  <a:cubicBezTo>
                    <a:pt x="909638" y="867613"/>
                    <a:pt x="911543" y="870470"/>
                    <a:pt x="914400" y="874280"/>
                  </a:cubicBezTo>
                  <a:lnTo>
                    <a:pt x="906947" y="884830"/>
                  </a:lnTo>
                  <a:lnTo>
                    <a:pt x="908670" y="886499"/>
                  </a:lnTo>
                  <a:cubicBezTo>
                    <a:pt x="914876" y="893687"/>
                    <a:pt x="924163" y="906904"/>
                    <a:pt x="924877" y="910475"/>
                  </a:cubicBezTo>
                  <a:cubicBezTo>
                    <a:pt x="925830" y="915238"/>
                    <a:pt x="928687" y="920000"/>
                    <a:pt x="930592" y="924763"/>
                  </a:cubicBezTo>
                  <a:cubicBezTo>
                    <a:pt x="932497" y="930477"/>
                    <a:pt x="935355" y="937145"/>
                    <a:pt x="936307" y="942860"/>
                  </a:cubicBezTo>
                  <a:cubicBezTo>
                    <a:pt x="938212" y="952385"/>
                    <a:pt x="927735" y="960958"/>
                    <a:pt x="920115" y="956195"/>
                  </a:cubicBezTo>
                  <a:cubicBezTo>
                    <a:pt x="911542" y="951433"/>
                    <a:pt x="903922" y="946670"/>
                    <a:pt x="895350" y="941908"/>
                  </a:cubicBezTo>
                  <a:cubicBezTo>
                    <a:pt x="889635" y="938098"/>
                    <a:pt x="883920" y="935240"/>
                    <a:pt x="882015" y="940955"/>
                  </a:cubicBezTo>
                  <a:cubicBezTo>
                    <a:pt x="880110" y="945718"/>
                    <a:pt x="883920" y="952385"/>
                    <a:pt x="891540" y="957148"/>
                  </a:cubicBezTo>
                  <a:cubicBezTo>
                    <a:pt x="893445" y="959052"/>
                    <a:pt x="895350" y="960005"/>
                    <a:pt x="897255" y="960958"/>
                  </a:cubicBezTo>
                  <a:cubicBezTo>
                    <a:pt x="898207" y="962863"/>
                    <a:pt x="898207" y="963815"/>
                    <a:pt x="898207" y="964768"/>
                  </a:cubicBezTo>
                  <a:cubicBezTo>
                    <a:pt x="895350" y="964768"/>
                    <a:pt x="892492" y="963815"/>
                    <a:pt x="889635" y="963815"/>
                  </a:cubicBezTo>
                  <a:cubicBezTo>
                    <a:pt x="886777" y="963815"/>
                    <a:pt x="884872" y="965720"/>
                    <a:pt x="882967" y="966673"/>
                  </a:cubicBezTo>
                  <a:cubicBezTo>
                    <a:pt x="878205" y="960958"/>
                    <a:pt x="872490" y="956195"/>
                    <a:pt x="873442" y="947623"/>
                  </a:cubicBezTo>
                  <a:cubicBezTo>
                    <a:pt x="873442" y="945718"/>
                    <a:pt x="867727" y="940002"/>
                    <a:pt x="863917" y="934288"/>
                  </a:cubicBezTo>
                  <a:cubicBezTo>
                    <a:pt x="866775" y="934288"/>
                    <a:pt x="870585" y="933335"/>
                    <a:pt x="873442" y="934288"/>
                  </a:cubicBezTo>
                  <a:cubicBezTo>
                    <a:pt x="877252" y="935240"/>
                    <a:pt x="880110" y="934288"/>
                    <a:pt x="879157" y="929525"/>
                  </a:cubicBezTo>
                  <a:cubicBezTo>
                    <a:pt x="877252" y="922858"/>
                    <a:pt x="881062" y="921905"/>
                    <a:pt x="885825" y="922858"/>
                  </a:cubicBezTo>
                  <a:cubicBezTo>
                    <a:pt x="893445" y="924763"/>
                    <a:pt x="902017" y="926668"/>
                    <a:pt x="910590" y="929525"/>
                  </a:cubicBezTo>
                  <a:cubicBezTo>
                    <a:pt x="911542" y="929525"/>
                    <a:pt x="913447" y="932383"/>
                    <a:pt x="914400" y="933335"/>
                  </a:cubicBezTo>
                  <a:cubicBezTo>
                    <a:pt x="918210" y="943813"/>
                    <a:pt x="924877" y="945718"/>
                    <a:pt x="932497" y="946670"/>
                  </a:cubicBezTo>
                  <a:cubicBezTo>
                    <a:pt x="932497" y="940002"/>
                    <a:pt x="930592" y="934288"/>
                    <a:pt x="923925" y="930477"/>
                  </a:cubicBezTo>
                  <a:cubicBezTo>
                    <a:pt x="917257" y="925715"/>
                    <a:pt x="909637" y="921905"/>
                    <a:pt x="902970" y="918095"/>
                  </a:cubicBezTo>
                  <a:cubicBezTo>
                    <a:pt x="900112" y="916190"/>
                    <a:pt x="895350" y="915238"/>
                    <a:pt x="893445" y="916190"/>
                  </a:cubicBezTo>
                  <a:cubicBezTo>
                    <a:pt x="885825" y="920000"/>
                    <a:pt x="877252" y="911427"/>
                    <a:pt x="868680" y="907618"/>
                  </a:cubicBezTo>
                  <a:cubicBezTo>
                    <a:pt x="874395" y="904760"/>
                    <a:pt x="874395" y="904760"/>
                    <a:pt x="869632" y="891425"/>
                  </a:cubicBezTo>
                  <a:cubicBezTo>
                    <a:pt x="880110" y="897140"/>
                    <a:pt x="890587" y="909523"/>
                    <a:pt x="902017" y="907618"/>
                  </a:cubicBezTo>
                  <a:cubicBezTo>
                    <a:pt x="900112" y="906665"/>
                    <a:pt x="899160" y="905713"/>
                    <a:pt x="897255" y="904760"/>
                  </a:cubicBezTo>
                  <a:cubicBezTo>
                    <a:pt x="895350" y="902855"/>
                    <a:pt x="893445" y="900950"/>
                    <a:pt x="893445" y="899045"/>
                  </a:cubicBezTo>
                  <a:cubicBezTo>
                    <a:pt x="893445" y="898093"/>
                    <a:pt x="895350" y="896188"/>
                    <a:pt x="896302" y="896188"/>
                  </a:cubicBezTo>
                  <a:cubicBezTo>
                    <a:pt x="899160" y="895235"/>
                    <a:pt x="902017" y="896188"/>
                    <a:pt x="904875" y="893330"/>
                  </a:cubicBezTo>
                  <a:cubicBezTo>
                    <a:pt x="900112" y="891425"/>
                    <a:pt x="895350" y="889520"/>
                    <a:pt x="889635" y="887615"/>
                  </a:cubicBezTo>
                  <a:cubicBezTo>
                    <a:pt x="889635" y="886663"/>
                    <a:pt x="889635" y="885710"/>
                    <a:pt x="888682" y="884758"/>
                  </a:cubicBezTo>
                  <a:lnTo>
                    <a:pt x="897033" y="882968"/>
                  </a:lnTo>
                  <a:lnTo>
                    <a:pt x="892493" y="881900"/>
                  </a:lnTo>
                  <a:cubicBezTo>
                    <a:pt x="892493" y="879995"/>
                    <a:pt x="893445" y="878090"/>
                    <a:pt x="893445" y="878090"/>
                  </a:cubicBezTo>
                  <a:cubicBezTo>
                    <a:pt x="889635" y="876185"/>
                    <a:pt x="885825" y="873328"/>
                    <a:pt x="882015" y="871423"/>
                  </a:cubicBezTo>
                  <a:cubicBezTo>
                    <a:pt x="873443" y="868565"/>
                    <a:pt x="864870" y="865708"/>
                    <a:pt x="857250" y="862850"/>
                  </a:cubicBezTo>
                  <a:cubicBezTo>
                    <a:pt x="854393" y="859040"/>
                    <a:pt x="851535" y="854278"/>
                    <a:pt x="847725" y="849515"/>
                  </a:cubicBezTo>
                  <a:cubicBezTo>
                    <a:pt x="842963" y="842848"/>
                    <a:pt x="838200" y="838085"/>
                    <a:pt x="831533" y="840943"/>
                  </a:cubicBezTo>
                  <a:cubicBezTo>
                    <a:pt x="829628" y="841895"/>
                    <a:pt x="824865" y="838085"/>
                    <a:pt x="821055" y="837133"/>
                  </a:cubicBezTo>
                  <a:cubicBezTo>
                    <a:pt x="814388" y="834275"/>
                    <a:pt x="811530" y="835228"/>
                    <a:pt x="813435" y="841895"/>
                  </a:cubicBezTo>
                  <a:cubicBezTo>
                    <a:pt x="818198" y="845705"/>
                    <a:pt x="822008" y="849515"/>
                    <a:pt x="825818" y="851420"/>
                  </a:cubicBezTo>
                  <a:cubicBezTo>
                    <a:pt x="828675" y="853325"/>
                    <a:pt x="831533" y="852373"/>
                    <a:pt x="833438" y="853325"/>
                  </a:cubicBezTo>
                  <a:cubicBezTo>
                    <a:pt x="835343" y="854278"/>
                    <a:pt x="837248" y="855230"/>
                    <a:pt x="839153" y="855230"/>
                  </a:cubicBezTo>
                  <a:cubicBezTo>
                    <a:pt x="841058" y="856183"/>
                    <a:pt x="842963" y="856183"/>
                    <a:pt x="843915" y="857135"/>
                  </a:cubicBezTo>
                  <a:cubicBezTo>
                    <a:pt x="843915" y="859040"/>
                    <a:pt x="843915" y="860945"/>
                    <a:pt x="843915" y="862850"/>
                  </a:cubicBezTo>
                  <a:cubicBezTo>
                    <a:pt x="845820" y="864755"/>
                    <a:pt x="848678" y="866660"/>
                    <a:pt x="852488" y="869518"/>
                  </a:cubicBezTo>
                  <a:cubicBezTo>
                    <a:pt x="847725" y="870470"/>
                    <a:pt x="843915" y="871423"/>
                    <a:pt x="839153" y="871423"/>
                  </a:cubicBezTo>
                  <a:cubicBezTo>
                    <a:pt x="835343" y="871423"/>
                    <a:pt x="831533" y="869518"/>
                    <a:pt x="831533" y="863803"/>
                  </a:cubicBezTo>
                  <a:cubicBezTo>
                    <a:pt x="831533" y="858088"/>
                    <a:pt x="829628" y="858088"/>
                    <a:pt x="825818" y="857135"/>
                  </a:cubicBezTo>
                  <a:cubicBezTo>
                    <a:pt x="820103" y="856183"/>
                    <a:pt x="813435" y="852373"/>
                    <a:pt x="810578" y="858088"/>
                  </a:cubicBezTo>
                  <a:cubicBezTo>
                    <a:pt x="810578" y="859040"/>
                    <a:pt x="809625" y="858088"/>
                    <a:pt x="808673" y="858088"/>
                  </a:cubicBezTo>
                  <a:cubicBezTo>
                    <a:pt x="797243" y="854278"/>
                    <a:pt x="785813" y="850468"/>
                    <a:pt x="773430" y="845705"/>
                  </a:cubicBezTo>
                  <a:cubicBezTo>
                    <a:pt x="775335" y="839990"/>
                    <a:pt x="780098" y="840943"/>
                    <a:pt x="785813" y="842848"/>
                  </a:cubicBezTo>
                  <a:cubicBezTo>
                    <a:pt x="792480" y="844753"/>
                    <a:pt x="800100" y="845705"/>
                    <a:pt x="806768" y="845705"/>
                  </a:cubicBezTo>
                  <a:cubicBezTo>
                    <a:pt x="795338" y="834275"/>
                    <a:pt x="780098" y="839038"/>
                    <a:pt x="772478" y="820940"/>
                  </a:cubicBezTo>
                  <a:lnTo>
                    <a:pt x="757238" y="819247"/>
                  </a:lnTo>
                  <a:lnTo>
                    <a:pt x="757238" y="820941"/>
                  </a:lnTo>
                  <a:lnTo>
                    <a:pt x="752475" y="820941"/>
                  </a:lnTo>
                  <a:lnTo>
                    <a:pt x="748903" y="826655"/>
                  </a:lnTo>
                  <a:cubicBezTo>
                    <a:pt x="746760" y="826655"/>
                    <a:pt x="743903" y="825227"/>
                    <a:pt x="741045" y="823798"/>
                  </a:cubicBezTo>
                  <a:cubicBezTo>
                    <a:pt x="730567" y="818083"/>
                    <a:pt x="720090" y="814273"/>
                    <a:pt x="710565" y="814273"/>
                  </a:cubicBezTo>
                  <a:cubicBezTo>
                    <a:pt x="708660" y="814273"/>
                    <a:pt x="706755" y="812368"/>
                    <a:pt x="704850" y="812368"/>
                  </a:cubicBezTo>
                  <a:lnTo>
                    <a:pt x="697943" y="809397"/>
                  </a:lnTo>
                  <a:lnTo>
                    <a:pt x="695683" y="809035"/>
                  </a:lnTo>
                  <a:lnTo>
                    <a:pt x="692846" y="808082"/>
                  </a:lnTo>
                  <a:lnTo>
                    <a:pt x="685800" y="808558"/>
                  </a:lnTo>
                  <a:cubicBezTo>
                    <a:pt x="685800" y="809510"/>
                    <a:pt x="682942" y="808558"/>
                    <a:pt x="681990" y="807605"/>
                  </a:cubicBezTo>
                  <a:cubicBezTo>
                    <a:pt x="675323" y="803795"/>
                    <a:pt x="670560" y="801890"/>
                    <a:pt x="666750" y="806654"/>
                  </a:cubicBezTo>
                  <a:cubicBezTo>
                    <a:pt x="665798" y="808558"/>
                    <a:pt x="659130" y="804748"/>
                    <a:pt x="653415" y="801890"/>
                  </a:cubicBezTo>
                  <a:lnTo>
                    <a:pt x="656920" y="800138"/>
                  </a:lnTo>
                  <a:lnTo>
                    <a:pt x="655201" y="799867"/>
                  </a:lnTo>
                  <a:cubicBezTo>
                    <a:pt x="646509" y="796890"/>
                    <a:pt x="637699" y="793319"/>
                    <a:pt x="629602" y="792366"/>
                  </a:cubicBezTo>
                  <a:cubicBezTo>
                    <a:pt x="629602" y="791413"/>
                    <a:pt x="628650" y="790461"/>
                    <a:pt x="628650" y="789508"/>
                  </a:cubicBezTo>
                  <a:cubicBezTo>
                    <a:pt x="631508" y="789508"/>
                    <a:pt x="635317" y="787603"/>
                    <a:pt x="638175" y="788556"/>
                  </a:cubicBezTo>
                  <a:lnTo>
                    <a:pt x="641947" y="789411"/>
                  </a:lnTo>
                  <a:lnTo>
                    <a:pt x="638269" y="780217"/>
                  </a:lnTo>
                  <a:lnTo>
                    <a:pt x="626387" y="777126"/>
                  </a:lnTo>
                  <a:cubicBezTo>
                    <a:pt x="621506" y="775697"/>
                    <a:pt x="616743" y="773793"/>
                    <a:pt x="612457" y="770459"/>
                  </a:cubicBezTo>
                  <a:cubicBezTo>
                    <a:pt x="601980" y="762838"/>
                    <a:pt x="591502" y="751409"/>
                    <a:pt x="578167" y="750456"/>
                  </a:cubicBezTo>
                  <a:cubicBezTo>
                    <a:pt x="579119" y="747598"/>
                    <a:pt x="579119" y="746646"/>
                    <a:pt x="580072" y="746646"/>
                  </a:cubicBezTo>
                  <a:cubicBezTo>
                    <a:pt x="587692" y="746646"/>
                    <a:pt x="594360" y="746646"/>
                    <a:pt x="601980" y="746646"/>
                  </a:cubicBezTo>
                  <a:cubicBezTo>
                    <a:pt x="607694" y="746646"/>
                    <a:pt x="613410" y="747598"/>
                    <a:pt x="619124" y="754266"/>
                  </a:cubicBezTo>
                  <a:cubicBezTo>
                    <a:pt x="621982" y="758076"/>
                    <a:pt x="625792" y="759981"/>
                    <a:pt x="626745" y="755219"/>
                  </a:cubicBezTo>
                  <a:cubicBezTo>
                    <a:pt x="626745" y="754266"/>
                    <a:pt x="628649" y="753313"/>
                    <a:pt x="629602" y="753313"/>
                  </a:cubicBezTo>
                  <a:cubicBezTo>
                    <a:pt x="630554" y="755219"/>
                    <a:pt x="632460" y="757123"/>
                    <a:pt x="633412" y="758076"/>
                  </a:cubicBezTo>
                  <a:cubicBezTo>
                    <a:pt x="636270" y="764744"/>
                    <a:pt x="636270" y="770459"/>
                    <a:pt x="624839" y="764744"/>
                  </a:cubicBezTo>
                  <a:cubicBezTo>
                    <a:pt x="625792" y="767601"/>
                    <a:pt x="626745" y="768553"/>
                    <a:pt x="627697" y="769506"/>
                  </a:cubicBezTo>
                  <a:lnTo>
                    <a:pt x="640477" y="776272"/>
                  </a:lnTo>
                  <a:lnTo>
                    <a:pt x="643890" y="777125"/>
                  </a:lnTo>
                  <a:cubicBezTo>
                    <a:pt x="652463" y="780935"/>
                    <a:pt x="660083" y="783793"/>
                    <a:pt x="666750" y="781888"/>
                  </a:cubicBezTo>
                  <a:cubicBezTo>
                    <a:pt x="667703" y="781888"/>
                    <a:pt x="669608" y="781888"/>
                    <a:pt x="670560" y="782840"/>
                  </a:cubicBezTo>
                  <a:cubicBezTo>
                    <a:pt x="686753" y="797128"/>
                    <a:pt x="698183" y="789508"/>
                    <a:pt x="712470" y="793318"/>
                  </a:cubicBezTo>
                  <a:cubicBezTo>
                    <a:pt x="717233" y="794270"/>
                    <a:pt x="721995" y="794270"/>
                    <a:pt x="726758" y="795223"/>
                  </a:cubicBezTo>
                  <a:cubicBezTo>
                    <a:pt x="728663" y="795223"/>
                    <a:pt x="730567" y="794270"/>
                    <a:pt x="732473" y="794270"/>
                  </a:cubicBezTo>
                  <a:cubicBezTo>
                    <a:pt x="730567" y="791413"/>
                    <a:pt x="728663" y="787603"/>
                    <a:pt x="726758" y="786650"/>
                  </a:cubicBezTo>
                  <a:cubicBezTo>
                    <a:pt x="721995" y="784745"/>
                    <a:pt x="716280" y="782840"/>
                    <a:pt x="711517" y="781888"/>
                  </a:cubicBezTo>
                  <a:cubicBezTo>
                    <a:pt x="701040" y="779983"/>
                    <a:pt x="691515" y="778078"/>
                    <a:pt x="681038" y="776173"/>
                  </a:cubicBezTo>
                  <a:cubicBezTo>
                    <a:pt x="679133" y="776173"/>
                    <a:pt x="677228" y="774268"/>
                    <a:pt x="674370" y="772363"/>
                  </a:cubicBezTo>
                  <a:cubicBezTo>
                    <a:pt x="679133" y="771410"/>
                    <a:pt x="683895" y="771410"/>
                    <a:pt x="687705" y="770458"/>
                  </a:cubicBezTo>
                  <a:cubicBezTo>
                    <a:pt x="687705" y="769505"/>
                    <a:pt x="687705" y="769505"/>
                    <a:pt x="687705" y="768553"/>
                  </a:cubicBezTo>
                  <a:cubicBezTo>
                    <a:pt x="680085" y="764743"/>
                    <a:pt x="673417" y="760933"/>
                    <a:pt x="665798" y="757123"/>
                  </a:cubicBezTo>
                  <a:cubicBezTo>
                    <a:pt x="663892" y="756170"/>
                    <a:pt x="661988" y="755218"/>
                    <a:pt x="660083" y="753313"/>
                  </a:cubicBezTo>
                  <a:cubicBezTo>
                    <a:pt x="659130" y="752360"/>
                    <a:pt x="659130" y="749503"/>
                    <a:pt x="660083" y="749503"/>
                  </a:cubicBezTo>
                  <a:cubicBezTo>
                    <a:pt x="661988" y="749503"/>
                    <a:pt x="663892" y="749503"/>
                    <a:pt x="665798" y="751408"/>
                  </a:cubicBezTo>
                  <a:cubicBezTo>
                    <a:pt x="675323" y="759028"/>
                    <a:pt x="681990" y="755218"/>
                    <a:pt x="690563" y="758075"/>
                  </a:cubicBezTo>
                  <a:cubicBezTo>
                    <a:pt x="693420" y="759028"/>
                    <a:pt x="697230" y="761885"/>
                    <a:pt x="700088" y="762838"/>
                  </a:cubicBezTo>
                  <a:cubicBezTo>
                    <a:pt x="701992" y="763790"/>
                    <a:pt x="704850" y="765695"/>
                    <a:pt x="705803" y="765695"/>
                  </a:cubicBezTo>
                  <a:cubicBezTo>
                    <a:pt x="711517" y="763790"/>
                    <a:pt x="717233" y="760933"/>
                    <a:pt x="723900" y="758075"/>
                  </a:cubicBezTo>
                  <a:cubicBezTo>
                    <a:pt x="725805" y="762838"/>
                    <a:pt x="727710" y="767600"/>
                    <a:pt x="729615" y="773315"/>
                  </a:cubicBezTo>
                  <a:cubicBezTo>
                    <a:pt x="730567" y="775220"/>
                    <a:pt x="732473" y="777125"/>
                    <a:pt x="734378" y="779030"/>
                  </a:cubicBezTo>
                  <a:cubicBezTo>
                    <a:pt x="734378" y="777125"/>
                    <a:pt x="734378" y="775220"/>
                    <a:pt x="734378" y="773315"/>
                  </a:cubicBezTo>
                  <a:cubicBezTo>
                    <a:pt x="735330" y="771410"/>
                    <a:pt x="736283" y="768553"/>
                    <a:pt x="738188" y="768553"/>
                  </a:cubicBezTo>
                  <a:lnTo>
                    <a:pt x="753367" y="773172"/>
                  </a:lnTo>
                  <a:lnTo>
                    <a:pt x="752475" y="778078"/>
                  </a:lnTo>
                  <a:cubicBezTo>
                    <a:pt x="752475" y="779983"/>
                    <a:pt x="758190" y="784745"/>
                    <a:pt x="761048" y="784745"/>
                  </a:cubicBezTo>
                  <a:cubicBezTo>
                    <a:pt x="774383" y="786650"/>
                    <a:pt x="787718" y="786650"/>
                    <a:pt x="801053" y="788555"/>
                  </a:cubicBezTo>
                  <a:cubicBezTo>
                    <a:pt x="811530" y="790460"/>
                    <a:pt x="811530" y="781888"/>
                    <a:pt x="817245" y="779030"/>
                  </a:cubicBezTo>
                  <a:cubicBezTo>
                    <a:pt x="806768" y="777125"/>
                    <a:pt x="798195" y="776173"/>
                    <a:pt x="787718" y="771410"/>
                  </a:cubicBezTo>
                  <a:cubicBezTo>
                    <a:pt x="787718" y="770458"/>
                    <a:pt x="787718" y="769505"/>
                    <a:pt x="786765" y="768553"/>
                  </a:cubicBezTo>
                  <a:cubicBezTo>
                    <a:pt x="795338" y="769505"/>
                    <a:pt x="803910" y="769505"/>
                    <a:pt x="812483" y="770458"/>
                  </a:cubicBezTo>
                  <a:cubicBezTo>
                    <a:pt x="808673" y="767600"/>
                    <a:pt x="805815" y="767600"/>
                    <a:pt x="802958" y="765695"/>
                  </a:cubicBezTo>
                  <a:cubicBezTo>
                    <a:pt x="801053" y="764743"/>
                    <a:pt x="798195" y="761885"/>
                    <a:pt x="795338" y="759980"/>
                  </a:cubicBezTo>
                  <a:cubicBezTo>
                    <a:pt x="795338" y="760933"/>
                    <a:pt x="795338" y="760933"/>
                    <a:pt x="795338" y="761885"/>
                  </a:cubicBezTo>
                  <a:lnTo>
                    <a:pt x="777461" y="764120"/>
                  </a:lnTo>
                  <a:lnTo>
                    <a:pt x="776288" y="762361"/>
                  </a:lnTo>
                  <a:cubicBezTo>
                    <a:pt x="774621" y="761409"/>
                    <a:pt x="772954" y="761885"/>
                    <a:pt x="771525" y="763790"/>
                  </a:cubicBezTo>
                  <a:cubicBezTo>
                    <a:pt x="767715" y="768553"/>
                    <a:pt x="762953" y="764743"/>
                    <a:pt x="760095" y="760933"/>
                  </a:cubicBezTo>
                  <a:cubicBezTo>
                    <a:pt x="750570" y="750455"/>
                    <a:pt x="741998" y="748550"/>
                    <a:pt x="733425" y="750455"/>
                  </a:cubicBezTo>
                  <a:cubicBezTo>
                    <a:pt x="730567" y="751408"/>
                    <a:pt x="725805" y="749503"/>
                    <a:pt x="721995" y="748550"/>
                  </a:cubicBezTo>
                  <a:cubicBezTo>
                    <a:pt x="713423" y="746645"/>
                    <a:pt x="704850" y="744740"/>
                    <a:pt x="696278" y="743788"/>
                  </a:cubicBezTo>
                  <a:cubicBezTo>
                    <a:pt x="691515" y="742835"/>
                    <a:pt x="685800" y="741883"/>
                    <a:pt x="681038" y="740930"/>
                  </a:cubicBezTo>
                  <a:lnTo>
                    <a:pt x="663961" y="734639"/>
                  </a:lnTo>
                  <a:lnTo>
                    <a:pt x="663892" y="737121"/>
                  </a:lnTo>
                  <a:cubicBezTo>
                    <a:pt x="661987" y="739025"/>
                    <a:pt x="658177" y="738073"/>
                    <a:pt x="655319" y="739025"/>
                  </a:cubicBezTo>
                  <a:cubicBezTo>
                    <a:pt x="653414" y="733310"/>
                    <a:pt x="651509" y="729500"/>
                    <a:pt x="649604" y="722833"/>
                  </a:cubicBezTo>
                  <a:cubicBezTo>
                    <a:pt x="654367" y="724738"/>
                    <a:pt x="658177" y="725690"/>
                    <a:pt x="661987" y="728548"/>
                  </a:cubicBezTo>
                  <a:cubicBezTo>
                    <a:pt x="662940" y="729024"/>
                    <a:pt x="663654" y="730929"/>
                    <a:pt x="664011" y="732834"/>
                  </a:cubicBezTo>
                  <a:lnTo>
                    <a:pt x="663969" y="734339"/>
                  </a:lnTo>
                  <a:lnTo>
                    <a:pt x="688658" y="736168"/>
                  </a:lnTo>
                  <a:cubicBezTo>
                    <a:pt x="691515" y="736168"/>
                    <a:pt x="694373" y="737120"/>
                    <a:pt x="696278" y="736168"/>
                  </a:cubicBezTo>
                  <a:cubicBezTo>
                    <a:pt x="698183" y="735215"/>
                    <a:pt x="699135" y="732358"/>
                    <a:pt x="698183" y="730453"/>
                  </a:cubicBezTo>
                  <a:cubicBezTo>
                    <a:pt x="697230" y="728548"/>
                    <a:pt x="694373" y="724738"/>
                    <a:pt x="692467" y="724738"/>
                  </a:cubicBezTo>
                  <a:cubicBezTo>
                    <a:pt x="684848" y="722833"/>
                    <a:pt x="677228" y="720928"/>
                    <a:pt x="667703" y="717118"/>
                  </a:cubicBezTo>
                  <a:cubicBezTo>
                    <a:pt x="670560" y="715213"/>
                    <a:pt x="674370" y="713308"/>
                    <a:pt x="678180" y="711403"/>
                  </a:cubicBezTo>
                  <a:cubicBezTo>
                    <a:pt x="675323" y="701878"/>
                    <a:pt x="664845" y="706640"/>
                    <a:pt x="660083" y="699020"/>
                  </a:cubicBezTo>
                  <a:cubicBezTo>
                    <a:pt x="663892" y="699020"/>
                    <a:pt x="668655" y="698068"/>
                    <a:pt x="672465" y="697115"/>
                  </a:cubicBezTo>
                  <a:cubicBezTo>
                    <a:pt x="674370" y="697115"/>
                    <a:pt x="674370" y="695210"/>
                    <a:pt x="676275" y="694258"/>
                  </a:cubicBezTo>
                  <a:cubicBezTo>
                    <a:pt x="662940" y="682828"/>
                    <a:pt x="637223" y="673303"/>
                    <a:pt x="631508" y="679018"/>
                  </a:cubicBezTo>
                  <a:cubicBezTo>
                    <a:pt x="637223" y="680923"/>
                    <a:pt x="642938" y="682828"/>
                    <a:pt x="645795" y="683780"/>
                  </a:cubicBezTo>
                  <a:cubicBezTo>
                    <a:pt x="646748" y="688543"/>
                    <a:pt x="647700" y="692353"/>
                    <a:pt x="647700" y="696163"/>
                  </a:cubicBezTo>
                  <a:cubicBezTo>
                    <a:pt x="647700" y="699973"/>
                    <a:pt x="648653" y="704735"/>
                    <a:pt x="646748" y="707593"/>
                  </a:cubicBezTo>
                  <a:cubicBezTo>
                    <a:pt x="645795" y="709498"/>
                    <a:pt x="641033" y="709498"/>
                    <a:pt x="638175" y="708545"/>
                  </a:cubicBezTo>
                  <a:cubicBezTo>
                    <a:pt x="637223" y="708545"/>
                    <a:pt x="634365" y="702830"/>
                    <a:pt x="632460" y="699020"/>
                  </a:cubicBezTo>
                  <a:cubicBezTo>
                    <a:pt x="631508" y="698068"/>
                    <a:pt x="628650" y="697115"/>
                    <a:pt x="625792" y="695210"/>
                  </a:cubicBezTo>
                  <a:cubicBezTo>
                    <a:pt x="625792" y="694258"/>
                    <a:pt x="625792" y="693305"/>
                    <a:pt x="624840" y="692353"/>
                  </a:cubicBezTo>
                  <a:cubicBezTo>
                    <a:pt x="627698" y="692353"/>
                    <a:pt x="631508" y="693305"/>
                    <a:pt x="634365" y="693305"/>
                  </a:cubicBezTo>
                  <a:cubicBezTo>
                    <a:pt x="636270" y="693305"/>
                    <a:pt x="637223" y="692353"/>
                    <a:pt x="639128" y="691400"/>
                  </a:cubicBezTo>
                  <a:cubicBezTo>
                    <a:pt x="637223" y="689495"/>
                    <a:pt x="635317" y="686638"/>
                    <a:pt x="634365" y="686638"/>
                  </a:cubicBezTo>
                  <a:cubicBezTo>
                    <a:pt x="629603" y="685685"/>
                    <a:pt x="624840" y="683780"/>
                    <a:pt x="621030" y="684733"/>
                  </a:cubicBezTo>
                  <a:lnTo>
                    <a:pt x="619585" y="687046"/>
                  </a:lnTo>
                  <a:lnTo>
                    <a:pt x="629602" y="691401"/>
                  </a:lnTo>
                  <a:lnTo>
                    <a:pt x="616798" y="691504"/>
                  </a:lnTo>
                  <a:lnTo>
                    <a:pt x="616267" y="692353"/>
                  </a:lnTo>
                  <a:cubicBezTo>
                    <a:pt x="617220" y="693305"/>
                    <a:pt x="618173" y="694258"/>
                    <a:pt x="619125" y="696163"/>
                  </a:cubicBezTo>
                  <a:cubicBezTo>
                    <a:pt x="613410" y="695210"/>
                    <a:pt x="608648" y="693305"/>
                    <a:pt x="602933" y="692353"/>
                  </a:cubicBezTo>
                  <a:lnTo>
                    <a:pt x="602268" y="690357"/>
                  </a:lnTo>
                  <a:lnTo>
                    <a:pt x="581739" y="687591"/>
                  </a:lnTo>
                  <a:cubicBezTo>
                    <a:pt x="561022" y="684019"/>
                    <a:pt x="540543" y="679018"/>
                    <a:pt x="535304" y="675208"/>
                  </a:cubicBezTo>
                  <a:cubicBezTo>
                    <a:pt x="537210" y="673303"/>
                    <a:pt x="539114" y="670446"/>
                    <a:pt x="532447" y="668540"/>
                  </a:cubicBezTo>
                  <a:cubicBezTo>
                    <a:pt x="539114" y="668540"/>
                    <a:pt x="545782" y="667588"/>
                    <a:pt x="552449" y="667588"/>
                  </a:cubicBezTo>
                  <a:cubicBezTo>
                    <a:pt x="553402" y="667588"/>
                    <a:pt x="556260" y="669493"/>
                    <a:pt x="556260" y="670446"/>
                  </a:cubicBezTo>
                  <a:cubicBezTo>
                    <a:pt x="561022" y="681876"/>
                    <a:pt x="565785" y="677113"/>
                    <a:pt x="570547" y="679018"/>
                  </a:cubicBezTo>
                  <a:cubicBezTo>
                    <a:pt x="565785" y="668540"/>
                    <a:pt x="571499" y="670446"/>
                    <a:pt x="577214" y="674256"/>
                  </a:cubicBezTo>
                  <a:lnTo>
                    <a:pt x="579049" y="671199"/>
                  </a:lnTo>
                  <a:lnTo>
                    <a:pt x="569595" y="668540"/>
                  </a:lnTo>
                  <a:cubicBezTo>
                    <a:pt x="556260" y="667588"/>
                    <a:pt x="541973" y="665683"/>
                    <a:pt x="528638" y="663778"/>
                  </a:cubicBezTo>
                  <a:cubicBezTo>
                    <a:pt x="517208" y="661873"/>
                    <a:pt x="504825" y="658063"/>
                    <a:pt x="493395" y="655205"/>
                  </a:cubicBezTo>
                  <a:cubicBezTo>
                    <a:pt x="491490" y="654253"/>
                    <a:pt x="488633" y="654253"/>
                    <a:pt x="486727" y="654253"/>
                  </a:cubicBezTo>
                  <a:cubicBezTo>
                    <a:pt x="482918" y="653300"/>
                    <a:pt x="479108" y="654253"/>
                    <a:pt x="474345" y="652348"/>
                  </a:cubicBezTo>
                  <a:cubicBezTo>
                    <a:pt x="468630" y="650443"/>
                    <a:pt x="463868" y="649490"/>
                    <a:pt x="460058" y="651395"/>
                  </a:cubicBezTo>
                  <a:cubicBezTo>
                    <a:pt x="455295" y="653300"/>
                    <a:pt x="448627" y="649490"/>
                    <a:pt x="442913" y="647585"/>
                  </a:cubicBezTo>
                  <a:cubicBezTo>
                    <a:pt x="429577" y="643775"/>
                    <a:pt x="417195" y="635203"/>
                    <a:pt x="404813" y="630440"/>
                  </a:cubicBezTo>
                  <a:cubicBezTo>
                    <a:pt x="403860" y="630440"/>
                    <a:pt x="402908" y="629488"/>
                    <a:pt x="401002" y="627583"/>
                  </a:cubicBezTo>
                  <a:cubicBezTo>
                    <a:pt x="403860" y="627583"/>
                    <a:pt x="405765" y="626630"/>
                    <a:pt x="407670" y="627583"/>
                  </a:cubicBezTo>
                  <a:cubicBezTo>
                    <a:pt x="417195" y="632345"/>
                    <a:pt x="421958" y="625678"/>
                    <a:pt x="433388" y="631393"/>
                  </a:cubicBezTo>
                  <a:cubicBezTo>
                    <a:pt x="437198" y="633298"/>
                    <a:pt x="441960" y="628535"/>
                    <a:pt x="445770" y="630440"/>
                  </a:cubicBezTo>
                  <a:cubicBezTo>
                    <a:pt x="461963" y="637108"/>
                    <a:pt x="473393" y="634250"/>
                    <a:pt x="487680" y="636155"/>
                  </a:cubicBezTo>
                  <a:cubicBezTo>
                    <a:pt x="493395" y="637108"/>
                    <a:pt x="499110" y="639965"/>
                    <a:pt x="504825" y="641870"/>
                  </a:cubicBezTo>
                  <a:cubicBezTo>
                    <a:pt x="505778" y="635203"/>
                    <a:pt x="520065" y="637108"/>
                    <a:pt x="531495" y="647585"/>
                  </a:cubicBezTo>
                  <a:cubicBezTo>
                    <a:pt x="537210" y="644728"/>
                    <a:pt x="535305" y="639965"/>
                    <a:pt x="529590" y="636155"/>
                  </a:cubicBezTo>
                  <a:cubicBezTo>
                    <a:pt x="531495" y="632345"/>
                    <a:pt x="532448" y="628535"/>
                    <a:pt x="535305" y="626630"/>
                  </a:cubicBezTo>
                  <a:cubicBezTo>
                    <a:pt x="538163" y="624725"/>
                    <a:pt x="541973" y="623773"/>
                    <a:pt x="544830" y="623773"/>
                  </a:cubicBezTo>
                  <a:cubicBezTo>
                    <a:pt x="547688" y="623773"/>
                    <a:pt x="551498" y="623773"/>
                    <a:pt x="555308" y="624725"/>
                  </a:cubicBezTo>
                  <a:cubicBezTo>
                    <a:pt x="560070" y="625678"/>
                    <a:pt x="562928" y="629488"/>
                    <a:pt x="561975" y="634250"/>
                  </a:cubicBezTo>
                  <a:cubicBezTo>
                    <a:pt x="561975" y="637108"/>
                    <a:pt x="562928" y="641870"/>
                    <a:pt x="563880" y="644728"/>
                  </a:cubicBezTo>
                  <a:cubicBezTo>
                    <a:pt x="567690" y="644728"/>
                    <a:pt x="572453" y="646633"/>
                    <a:pt x="575310" y="645680"/>
                  </a:cubicBezTo>
                  <a:cubicBezTo>
                    <a:pt x="580073" y="643775"/>
                    <a:pt x="581978" y="645680"/>
                    <a:pt x="582930" y="651395"/>
                  </a:cubicBezTo>
                  <a:cubicBezTo>
                    <a:pt x="582930" y="653300"/>
                    <a:pt x="583883" y="655205"/>
                    <a:pt x="584835" y="656158"/>
                  </a:cubicBezTo>
                  <a:cubicBezTo>
                    <a:pt x="599123" y="648538"/>
                    <a:pt x="617220" y="651395"/>
                    <a:pt x="637223" y="659015"/>
                  </a:cubicBezTo>
                  <a:cubicBezTo>
                    <a:pt x="641033" y="646633"/>
                    <a:pt x="658178" y="653300"/>
                    <a:pt x="666750" y="647585"/>
                  </a:cubicBezTo>
                  <a:cubicBezTo>
                    <a:pt x="659130" y="641870"/>
                    <a:pt x="614363" y="638060"/>
                    <a:pt x="610553" y="642823"/>
                  </a:cubicBezTo>
                  <a:cubicBezTo>
                    <a:pt x="610553" y="642823"/>
                    <a:pt x="609600" y="641870"/>
                    <a:pt x="609600" y="641870"/>
                  </a:cubicBezTo>
                  <a:cubicBezTo>
                    <a:pt x="602933" y="634250"/>
                    <a:pt x="601028" y="629488"/>
                    <a:pt x="609600" y="628535"/>
                  </a:cubicBezTo>
                  <a:cubicBezTo>
                    <a:pt x="611505" y="628535"/>
                    <a:pt x="611505" y="623773"/>
                    <a:pt x="613410" y="620915"/>
                  </a:cubicBezTo>
                  <a:cubicBezTo>
                    <a:pt x="604838" y="619010"/>
                    <a:pt x="597218" y="617105"/>
                    <a:pt x="590550" y="616153"/>
                  </a:cubicBezTo>
                  <a:cubicBezTo>
                    <a:pt x="588645" y="616153"/>
                    <a:pt x="586740" y="616153"/>
                    <a:pt x="585788" y="615200"/>
                  </a:cubicBezTo>
                  <a:lnTo>
                    <a:pt x="584241" y="614248"/>
                  </a:lnTo>
                  <a:lnTo>
                    <a:pt x="581024" y="614248"/>
                  </a:lnTo>
                  <a:cubicBezTo>
                    <a:pt x="580072" y="614248"/>
                    <a:pt x="578167" y="612343"/>
                    <a:pt x="577214" y="610438"/>
                  </a:cubicBezTo>
                  <a:lnTo>
                    <a:pt x="577675" y="610208"/>
                  </a:lnTo>
                  <a:lnTo>
                    <a:pt x="568762" y="604723"/>
                  </a:lnTo>
                  <a:cubicBezTo>
                    <a:pt x="563166" y="603294"/>
                    <a:pt x="557689" y="603294"/>
                    <a:pt x="552450" y="602818"/>
                  </a:cubicBezTo>
                  <a:cubicBezTo>
                    <a:pt x="551498" y="602818"/>
                    <a:pt x="550545" y="601865"/>
                    <a:pt x="547688" y="599008"/>
                  </a:cubicBezTo>
                  <a:cubicBezTo>
                    <a:pt x="556260" y="599008"/>
                    <a:pt x="562928" y="599008"/>
                    <a:pt x="569595" y="598055"/>
                  </a:cubicBezTo>
                  <a:cubicBezTo>
                    <a:pt x="575310" y="598055"/>
                    <a:pt x="581025" y="598055"/>
                    <a:pt x="586740" y="597103"/>
                  </a:cubicBezTo>
                  <a:cubicBezTo>
                    <a:pt x="587693" y="597103"/>
                    <a:pt x="588645" y="594245"/>
                    <a:pt x="588645" y="593293"/>
                  </a:cubicBezTo>
                  <a:cubicBezTo>
                    <a:pt x="586740" y="591388"/>
                    <a:pt x="583883" y="587578"/>
                    <a:pt x="581978" y="587578"/>
                  </a:cubicBezTo>
                  <a:cubicBezTo>
                    <a:pt x="576263" y="586625"/>
                    <a:pt x="571500" y="587578"/>
                    <a:pt x="565785" y="587578"/>
                  </a:cubicBezTo>
                  <a:cubicBezTo>
                    <a:pt x="559118" y="586625"/>
                    <a:pt x="552450" y="586625"/>
                    <a:pt x="544830" y="584720"/>
                  </a:cubicBezTo>
                  <a:cubicBezTo>
                    <a:pt x="535305" y="582815"/>
                    <a:pt x="534353" y="583768"/>
                    <a:pt x="538163" y="593293"/>
                  </a:cubicBezTo>
                  <a:cubicBezTo>
                    <a:pt x="532448" y="584720"/>
                    <a:pt x="523875" y="585673"/>
                    <a:pt x="516255" y="578053"/>
                  </a:cubicBezTo>
                  <a:cubicBezTo>
                    <a:pt x="525780" y="577100"/>
                    <a:pt x="534353" y="577100"/>
                    <a:pt x="542925" y="576148"/>
                  </a:cubicBezTo>
                  <a:cubicBezTo>
                    <a:pt x="542925" y="576148"/>
                    <a:pt x="542925" y="575195"/>
                    <a:pt x="542925" y="575195"/>
                  </a:cubicBezTo>
                  <a:cubicBezTo>
                    <a:pt x="517208" y="570433"/>
                    <a:pt x="491490" y="566623"/>
                    <a:pt x="463868" y="561860"/>
                  </a:cubicBezTo>
                  <a:cubicBezTo>
                    <a:pt x="461963" y="562813"/>
                    <a:pt x="458152" y="563765"/>
                    <a:pt x="454343" y="563765"/>
                  </a:cubicBezTo>
                  <a:cubicBezTo>
                    <a:pt x="452438" y="563765"/>
                    <a:pt x="449580" y="561860"/>
                    <a:pt x="446723" y="560908"/>
                  </a:cubicBezTo>
                  <a:cubicBezTo>
                    <a:pt x="442913" y="559003"/>
                    <a:pt x="438150" y="557098"/>
                    <a:pt x="432435" y="554240"/>
                  </a:cubicBezTo>
                  <a:cubicBezTo>
                    <a:pt x="429577" y="550430"/>
                    <a:pt x="424815" y="547573"/>
                    <a:pt x="418148" y="548525"/>
                  </a:cubicBezTo>
                  <a:cubicBezTo>
                    <a:pt x="410527" y="549478"/>
                    <a:pt x="402908" y="549478"/>
                    <a:pt x="395288" y="549478"/>
                  </a:cubicBezTo>
                  <a:cubicBezTo>
                    <a:pt x="393383" y="546620"/>
                    <a:pt x="392430" y="544715"/>
                    <a:pt x="390525" y="541858"/>
                  </a:cubicBezTo>
                  <a:cubicBezTo>
                    <a:pt x="383858" y="547573"/>
                    <a:pt x="380048" y="545668"/>
                    <a:pt x="369570" y="537095"/>
                  </a:cubicBezTo>
                  <a:cubicBezTo>
                    <a:pt x="366713" y="535190"/>
                    <a:pt x="362902" y="534238"/>
                    <a:pt x="359093" y="533285"/>
                  </a:cubicBezTo>
                  <a:cubicBezTo>
                    <a:pt x="340995" y="531380"/>
                    <a:pt x="323850" y="529475"/>
                    <a:pt x="305752" y="527570"/>
                  </a:cubicBezTo>
                  <a:cubicBezTo>
                    <a:pt x="302895" y="527570"/>
                    <a:pt x="298132" y="524713"/>
                    <a:pt x="295275" y="522808"/>
                  </a:cubicBezTo>
                  <a:cubicBezTo>
                    <a:pt x="294323" y="521855"/>
                    <a:pt x="292418" y="520903"/>
                    <a:pt x="291465" y="521855"/>
                  </a:cubicBezTo>
                  <a:cubicBezTo>
                    <a:pt x="285750" y="525665"/>
                    <a:pt x="277178" y="521855"/>
                    <a:pt x="269557" y="519950"/>
                  </a:cubicBezTo>
                  <a:cubicBezTo>
                    <a:pt x="259080" y="517093"/>
                    <a:pt x="252413" y="519950"/>
                    <a:pt x="245745" y="521855"/>
                  </a:cubicBezTo>
                  <a:cubicBezTo>
                    <a:pt x="243840" y="522808"/>
                    <a:pt x="240982" y="522808"/>
                    <a:pt x="238125" y="522808"/>
                  </a:cubicBezTo>
                  <a:cubicBezTo>
                    <a:pt x="238125" y="523760"/>
                    <a:pt x="240030" y="526618"/>
                    <a:pt x="239078" y="527570"/>
                  </a:cubicBezTo>
                  <a:cubicBezTo>
                    <a:pt x="236220" y="527570"/>
                    <a:pt x="233363" y="526618"/>
                    <a:pt x="228600" y="526618"/>
                  </a:cubicBezTo>
                  <a:cubicBezTo>
                    <a:pt x="233363" y="521855"/>
                    <a:pt x="236220" y="518045"/>
                    <a:pt x="240030" y="514235"/>
                  </a:cubicBezTo>
                  <a:cubicBezTo>
                    <a:pt x="241935" y="513283"/>
                    <a:pt x="244793" y="512330"/>
                    <a:pt x="247650" y="512330"/>
                  </a:cubicBezTo>
                  <a:cubicBezTo>
                    <a:pt x="263843" y="514235"/>
                    <a:pt x="280988" y="515188"/>
                    <a:pt x="297180" y="518045"/>
                  </a:cubicBezTo>
                  <a:cubicBezTo>
                    <a:pt x="299085" y="518045"/>
                    <a:pt x="301943" y="521855"/>
                    <a:pt x="304800" y="522808"/>
                  </a:cubicBezTo>
                  <a:cubicBezTo>
                    <a:pt x="304800" y="523760"/>
                    <a:pt x="304800" y="524713"/>
                    <a:pt x="304800" y="524713"/>
                  </a:cubicBezTo>
                  <a:cubicBezTo>
                    <a:pt x="320993" y="525665"/>
                    <a:pt x="338138" y="526618"/>
                    <a:pt x="355282" y="528523"/>
                  </a:cubicBezTo>
                  <a:cubicBezTo>
                    <a:pt x="367665" y="529475"/>
                    <a:pt x="379095" y="528523"/>
                    <a:pt x="393383" y="537095"/>
                  </a:cubicBezTo>
                  <a:cubicBezTo>
                    <a:pt x="407670" y="544715"/>
                    <a:pt x="413385" y="542810"/>
                    <a:pt x="421005" y="536143"/>
                  </a:cubicBezTo>
                  <a:cubicBezTo>
                    <a:pt x="423863" y="533285"/>
                    <a:pt x="428625" y="532333"/>
                    <a:pt x="432435" y="532333"/>
                  </a:cubicBezTo>
                  <a:cubicBezTo>
                    <a:pt x="437198" y="532333"/>
                    <a:pt x="441008" y="534238"/>
                    <a:pt x="445770" y="539953"/>
                  </a:cubicBezTo>
                  <a:cubicBezTo>
                    <a:pt x="448627" y="542810"/>
                    <a:pt x="456248" y="542810"/>
                    <a:pt x="461963" y="542810"/>
                  </a:cubicBezTo>
                  <a:cubicBezTo>
                    <a:pt x="465773" y="543763"/>
                    <a:pt x="469583" y="542810"/>
                    <a:pt x="473393" y="543763"/>
                  </a:cubicBezTo>
                  <a:cubicBezTo>
                    <a:pt x="476250" y="543763"/>
                    <a:pt x="478155" y="543763"/>
                    <a:pt x="481013" y="543763"/>
                  </a:cubicBezTo>
                  <a:cubicBezTo>
                    <a:pt x="485775" y="543763"/>
                    <a:pt x="490538" y="542810"/>
                    <a:pt x="495300" y="544715"/>
                  </a:cubicBezTo>
                  <a:cubicBezTo>
                    <a:pt x="503873" y="547573"/>
                    <a:pt x="504825" y="546620"/>
                    <a:pt x="506730" y="539953"/>
                  </a:cubicBezTo>
                  <a:cubicBezTo>
                    <a:pt x="507683" y="536143"/>
                    <a:pt x="512445" y="538048"/>
                    <a:pt x="516255" y="541858"/>
                  </a:cubicBezTo>
                  <a:cubicBezTo>
                    <a:pt x="518160" y="543763"/>
                    <a:pt x="521970" y="544715"/>
                    <a:pt x="523875" y="544715"/>
                  </a:cubicBezTo>
                  <a:cubicBezTo>
                    <a:pt x="524828" y="544715"/>
                    <a:pt x="524828" y="541858"/>
                    <a:pt x="525780" y="538048"/>
                  </a:cubicBezTo>
                  <a:cubicBezTo>
                    <a:pt x="529590" y="539000"/>
                    <a:pt x="534353" y="540905"/>
                    <a:pt x="538163" y="542810"/>
                  </a:cubicBezTo>
                  <a:cubicBezTo>
                    <a:pt x="541973" y="543763"/>
                    <a:pt x="545783" y="543763"/>
                    <a:pt x="548640" y="542810"/>
                  </a:cubicBezTo>
                  <a:cubicBezTo>
                    <a:pt x="554355" y="540905"/>
                    <a:pt x="559118" y="539000"/>
                    <a:pt x="566738" y="544715"/>
                  </a:cubicBezTo>
                  <a:cubicBezTo>
                    <a:pt x="570548" y="547573"/>
                    <a:pt x="576263" y="548525"/>
                    <a:pt x="580073" y="548525"/>
                  </a:cubicBezTo>
                  <a:lnTo>
                    <a:pt x="596488" y="548056"/>
                  </a:lnTo>
                  <a:lnTo>
                    <a:pt x="597218" y="559003"/>
                  </a:lnTo>
                  <a:cubicBezTo>
                    <a:pt x="607695" y="560908"/>
                    <a:pt x="602933" y="554240"/>
                    <a:pt x="601980" y="550430"/>
                  </a:cubicBezTo>
                  <a:cubicBezTo>
                    <a:pt x="604838" y="550430"/>
                    <a:pt x="607695" y="550430"/>
                    <a:pt x="610553" y="549478"/>
                  </a:cubicBezTo>
                  <a:lnTo>
                    <a:pt x="610100" y="547668"/>
                  </a:lnTo>
                  <a:lnTo>
                    <a:pt x="613410" y="547573"/>
                  </a:lnTo>
                  <a:cubicBezTo>
                    <a:pt x="616267" y="547573"/>
                    <a:pt x="619125" y="544715"/>
                    <a:pt x="621983" y="543763"/>
                  </a:cubicBezTo>
                  <a:cubicBezTo>
                    <a:pt x="622935" y="543763"/>
                    <a:pt x="623888" y="542810"/>
                    <a:pt x="624840" y="542810"/>
                  </a:cubicBezTo>
                  <a:cubicBezTo>
                    <a:pt x="634365" y="548525"/>
                    <a:pt x="639128" y="541858"/>
                    <a:pt x="646748" y="541858"/>
                  </a:cubicBezTo>
                  <a:cubicBezTo>
                    <a:pt x="660083" y="541858"/>
                    <a:pt x="672465" y="541858"/>
                    <a:pt x="685800" y="541858"/>
                  </a:cubicBezTo>
                  <a:cubicBezTo>
                    <a:pt x="688658" y="541858"/>
                    <a:pt x="690563" y="540905"/>
                    <a:pt x="693420" y="540905"/>
                  </a:cubicBezTo>
                  <a:cubicBezTo>
                    <a:pt x="695325" y="540905"/>
                    <a:pt x="698183" y="542810"/>
                    <a:pt x="701040" y="544715"/>
                  </a:cubicBezTo>
                  <a:cubicBezTo>
                    <a:pt x="703898" y="546620"/>
                    <a:pt x="707708" y="548525"/>
                    <a:pt x="710565" y="548525"/>
                  </a:cubicBezTo>
                  <a:lnTo>
                    <a:pt x="713715" y="548041"/>
                  </a:lnTo>
                  <a:lnTo>
                    <a:pt x="724853" y="563765"/>
                  </a:lnTo>
                  <a:cubicBezTo>
                    <a:pt x="729615" y="563765"/>
                    <a:pt x="735330" y="563765"/>
                    <a:pt x="741045" y="562813"/>
                  </a:cubicBezTo>
                  <a:cubicBezTo>
                    <a:pt x="741045" y="561860"/>
                    <a:pt x="741045" y="560908"/>
                    <a:pt x="741045" y="559955"/>
                  </a:cubicBezTo>
                  <a:cubicBezTo>
                    <a:pt x="736283" y="557098"/>
                    <a:pt x="731520" y="554240"/>
                    <a:pt x="727710" y="551383"/>
                  </a:cubicBezTo>
                  <a:lnTo>
                    <a:pt x="724525" y="546377"/>
                  </a:lnTo>
                  <a:lnTo>
                    <a:pt x="735330" y="544715"/>
                  </a:lnTo>
                  <a:cubicBezTo>
                    <a:pt x="741998" y="544715"/>
                    <a:pt x="749617" y="545668"/>
                    <a:pt x="756285" y="545668"/>
                  </a:cubicBezTo>
                  <a:cubicBezTo>
                    <a:pt x="758190" y="545668"/>
                    <a:pt x="761048" y="543763"/>
                    <a:pt x="761048" y="541858"/>
                  </a:cubicBezTo>
                  <a:cubicBezTo>
                    <a:pt x="760095" y="534238"/>
                    <a:pt x="764858" y="536143"/>
                    <a:pt x="769620" y="539000"/>
                  </a:cubicBezTo>
                  <a:cubicBezTo>
                    <a:pt x="783908" y="546620"/>
                    <a:pt x="797243" y="549478"/>
                    <a:pt x="809625" y="544715"/>
                  </a:cubicBezTo>
                  <a:cubicBezTo>
                    <a:pt x="811530" y="543763"/>
                    <a:pt x="812483" y="541858"/>
                    <a:pt x="813435" y="539953"/>
                  </a:cubicBezTo>
                  <a:cubicBezTo>
                    <a:pt x="815340" y="539000"/>
                    <a:pt x="816293" y="538048"/>
                    <a:pt x="819150" y="535190"/>
                  </a:cubicBezTo>
                  <a:cubicBezTo>
                    <a:pt x="819150" y="539953"/>
                    <a:pt x="819150" y="542810"/>
                    <a:pt x="819150" y="545668"/>
                  </a:cubicBezTo>
                  <a:cubicBezTo>
                    <a:pt x="836295" y="543763"/>
                    <a:pt x="852488" y="542810"/>
                    <a:pt x="868680" y="540905"/>
                  </a:cubicBezTo>
                  <a:cubicBezTo>
                    <a:pt x="865823" y="537095"/>
                    <a:pt x="863918" y="533285"/>
                    <a:pt x="862013" y="529475"/>
                  </a:cubicBezTo>
                  <a:cubicBezTo>
                    <a:pt x="863918" y="528523"/>
                    <a:pt x="865823" y="526618"/>
                    <a:pt x="867728" y="527570"/>
                  </a:cubicBezTo>
                  <a:cubicBezTo>
                    <a:pt x="870585" y="529475"/>
                    <a:pt x="873443" y="533285"/>
                    <a:pt x="877253" y="536143"/>
                  </a:cubicBezTo>
                  <a:cubicBezTo>
                    <a:pt x="928688" y="543763"/>
                    <a:pt x="975360" y="532333"/>
                    <a:pt x="1022985" y="523760"/>
                  </a:cubicBezTo>
                  <a:cubicBezTo>
                    <a:pt x="1022985" y="521855"/>
                    <a:pt x="1022033" y="519950"/>
                    <a:pt x="1022033" y="518045"/>
                  </a:cubicBezTo>
                  <a:cubicBezTo>
                    <a:pt x="1015365" y="518045"/>
                    <a:pt x="1008698" y="518045"/>
                    <a:pt x="1002030" y="518998"/>
                  </a:cubicBezTo>
                  <a:cubicBezTo>
                    <a:pt x="996315" y="519950"/>
                    <a:pt x="991553" y="521855"/>
                    <a:pt x="986790" y="511378"/>
                  </a:cubicBezTo>
                  <a:cubicBezTo>
                    <a:pt x="1000125" y="518045"/>
                    <a:pt x="1008698" y="512330"/>
                    <a:pt x="1017270" y="507568"/>
                  </a:cubicBezTo>
                  <a:cubicBezTo>
                    <a:pt x="1016318" y="505663"/>
                    <a:pt x="1015365" y="503758"/>
                    <a:pt x="1013460" y="499948"/>
                  </a:cubicBezTo>
                  <a:cubicBezTo>
                    <a:pt x="1018223" y="496138"/>
                    <a:pt x="1023938" y="492328"/>
                    <a:pt x="1029653" y="489470"/>
                  </a:cubicBezTo>
                  <a:cubicBezTo>
                    <a:pt x="1031558" y="488518"/>
                    <a:pt x="1035368" y="489470"/>
                    <a:pt x="1037273" y="490423"/>
                  </a:cubicBezTo>
                  <a:cubicBezTo>
                    <a:pt x="1044893" y="495185"/>
                    <a:pt x="1058228" y="495185"/>
                    <a:pt x="1061085" y="492328"/>
                  </a:cubicBezTo>
                  <a:cubicBezTo>
                    <a:pt x="1076325" y="493280"/>
                    <a:pt x="1084898" y="483755"/>
                    <a:pt x="1097280" y="480898"/>
                  </a:cubicBezTo>
                  <a:cubicBezTo>
                    <a:pt x="1090613" y="474230"/>
                    <a:pt x="1049655" y="471373"/>
                    <a:pt x="1041083" y="476135"/>
                  </a:cubicBezTo>
                  <a:cubicBezTo>
                    <a:pt x="1045845" y="477088"/>
                    <a:pt x="1049655" y="477088"/>
                    <a:pt x="1053465" y="478040"/>
                  </a:cubicBezTo>
                  <a:cubicBezTo>
                    <a:pt x="1053465" y="478993"/>
                    <a:pt x="1053465" y="479945"/>
                    <a:pt x="1054418" y="480898"/>
                  </a:cubicBezTo>
                  <a:cubicBezTo>
                    <a:pt x="1051560" y="480898"/>
                    <a:pt x="1048703" y="480898"/>
                    <a:pt x="1045845" y="481850"/>
                  </a:cubicBezTo>
                  <a:cubicBezTo>
                    <a:pt x="1031558" y="484708"/>
                    <a:pt x="1017270" y="487565"/>
                    <a:pt x="1002983" y="489470"/>
                  </a:cubicBezTo>
                  <a:cubicBezTo>
                    <a:pt x="999173" y="490423"/>
                    <a:pt x="997268" y="491375"/>
                    <a:pt x="996315" y="496138"/>
                  </a:cubicBezTo>
                  <a:cubicBezTo>
                    <a:pt x="996315" y="499948"/>
                    <a:pt x="991553" y="503758"/>
                    <a:pt x="988695" y="503758"/>
                  </a:cubicBezTo>
                  <a:cubicBezTo>
                    <a:pt x="983933" y="503758"/>
                    <a:pt x="982028" y="498995"/>
                    <a:pt x="982028" y="493280"/>
                  </a:cubicBezTo>
                  <a:cubicBezTo>
                    <a:pt x="982028" y="492328"/>
                    <a:pt x="979170" y="489470"/>
                    <a:pt x="976313" y="486613"/>
                  </a:cubicBezTo>
                  <a:cubicBezTo>
                    <a:pt x="981075" y="485660"/>
                    <a:pt x="985838" y="483755"/>
                    <a:pt x="989648" y="481850"/>
                  </a:cubicBezTo>
                  <a:cubicBezTo>
                    <a:pt x="991553" y="480898"/>
                    <a:pt x="994410" y="479945"/>
                    <a:pt x="994410" y="478993"/>
                  </a:cubicBezTo>
                  <a:cubicBezTo>
                    <a:pt x="997268" y="465658"/>
                    <a:pt x="1008698" y="465658"/>
                    <a:pt x="1019175" y="466610"/>
                  </a:cubicBezTo>
                  <a:cubicBezTo>
                    <a:pt x="1022033" y="466610"/>
                    <a:pt x="1024890" y="465658"/>
                    <a:pt x="1028700" y="465658"/>
                  </a:cubicBezTo>
                  <a:cubicBezTo>
                    <a:pt x="1033463" y="444703"/>
                    <a:pt x="1033463" y="442798"/>
                    <a:pt x="1032510" y="441845"/>
                  </a:cubicBezTo>
                  <a:cubicBezTo>
                    <a:pt x="1019175" y="434225"/>
                    <a:pt x="1008698" y="446608"/>
                    <a:pt x="992505" y="438988"/>
                  </a:cubicBezTo>
                  <a:cubicBezTo>
                    <a:pt x="1016318" y="434225"/>
                    <a:pt x="1039178" y="429463"/>
                    <a:pt x="1062990" y="424700"/>
                  </a:cubicBezTo>
                  <a:cubicBezTo>
                    <a:pt x="1067753" y="429463"/>
                    <a:pt x="1074420" y="427558"/>
                    <a:pt x="1080135" y="423748"/>
                  </a:cubicBezTo>
                  <a:cubicBezTo>
                    <a:pt x="1081088" y="422795"/>
                    <a:pt x="1080135" y="418985"/>
                    <a:pt x="1079183" y="416128"/>
                  </a:cubicBezTo>
                  <a:cubicBezTo>
                    <a:pt x="1082993" y="414223"/>
                    <a:pt x="1087755" y="412318"/>
                    <a:pt x="1093470" y="409460"/>
                  </a:cubicBezTo>
                  <a:cubicBezTo>
                    <a:pt x="1089660" y="409460"/>
                    <a:pt x="1087755" y="409460"/>
                    <a:pt x="1085850" y="408508"/>
                  </a:cubicBezTo>
                  <a:cubicBezTo>
                    <a:pt x="1083945" y="407555"/>
                    <a:pt x="1082040" y="404698"/>
                    <a:pt x="1081088" y="402793"/>
                  </a:cubicBezTo>
                  <a:cubicBezTo>
                    <a:pt x="1081088" y="400888"/>
                    <a:pt x="1082040" y="398030"/>
                    <a:pt x="1083945" y="398030"/>
                  </a:cubicBezTo>
                  <a:cubicBezTo>
                    <a:pt x="1091565" y="397078"/>
                    <a:pt x="1098233" y="395173"/>
                    <a:pt x="1105853" y="395173"/>
                  </a:cubicBezTo>
                  <a:cubicBezTo>
                    <a:pt x="1108710" y="395173"/>
                    <a:pt x="1113473" y="398983"/>
                    <a:pt x="1116330" y="402793"/>
                  </a:cubicBezTo>
                  <a:cubicBezTo>
                    <a:pt x="1123950" y="411365"/>
                    <a:pt x="1133475" y="410413"/>
                    <a:pt x="1137285" y="401840"/>
                  </a:cubicBezTo>
                  <a:cubicBezTo>
                    <a:pt x="1139190" y="397078"/>
                    <a:pt x="1145858" y="395173"/>
                    <a:pt x="1151573" y="391363"/>
                  </a:cubicBezTo>
                  <a:cubicBezTo>
                    <a:pt x="1152525" y="397078"/>
                    <a:pt x="1152525" y="399935"/>
                    <a:pt x="1153478" y="403745"/>
                  </a:cubicBezTo>
                  <a:cubicBezTo>
                    <a:pt x="1163003" y="401840"/>
                    <a:pt x="1160145" y="384695"/>
                    <a:pt x="1172528" y="385648"/>
                  </a:cubicBezTo>
                  <a:cubicBezTo>
                    <a:pt x="1181100" y="386600"/>
                    <a:pt x="1187768" y="376123"/>
                    <a:pt x="1199198" y="384695"/>
                  </a:cubicBezTo>
                  <a:cubicBezTo>
                    <a:pt x="1197293" y="387553"/>
                    <a:pt x="1195388" y="390410"/>
                    <a:pt x="1193483" y="393268"/>
                  </a:cubicBezTo>
                  <a:cubicBezTo>
                    <a:pt x="1199198" y="396125"/>
                    <a:pt x="1203008" y="395173"/>
                    <a:pt x="1203960" y="388505"/>
                  </a:cubicBezTo>
                  <a:cubicBezTo>
                    <a:pt x="1206818" y="378028"/>
                    <a:pt x="1210628" y="377075"/>
                    <a:pt x="1220153" y="383743"/>
                  </a:cubicBezTo>
                  <a:cubicBezTo>
                    <a:pt x="1223963" y="386600"/>
                    <a:pt x="1229678" y="385648"/>
                    <a:pt x="1235393" y="387553"/>
                  </a:cubicBezTo>
                  <a:cubicBezTo>
                    <a:pt x="1229678" y="369455"/>
                    <a:pt x="1229678" y="368503"/>
                    <a:pt x="1243965" y="366598"/>
                  </a:cubicBezTo>
                  <a:cubicBezTo>
                    <a:pt x="1251585" y="365645"/>
                    <a:pt x="1260158" y="366598"/>
                    <a:pt x="1268730" y="366598"/>
                  </a:cubicBezTo>
                  <a:cubicBezTo>
                    <a:pt x="1270635" y="366598"/>
                    <a:pt x="1272540" y="365645"/>
                    <a:pt x="1274445" y="364693"/>
                  </a:cubicBezTo>
                  <a:cubicBezTo>
                    <a:pt x="1279208" y="361835"/>
                    <a:pt x="1283018" y="358025"/>
                    <a:pt x="1287780" y="357073"/>
                  </a:cubicBezTo>
                  <a:cubicBezTo>
                    <a:pt x="1321118" y="348500"/>
                    <a:pt x="1354455" y="340880"/>
                    <a:pt x="1387793" y="332308"/>
                  </a:cubicBezTo>
                  <a:cubicBezTo>
                    <a:pt x="1407795" y="326593"/>
                    <a:pt x="1426845" y="318973"/>
                    <a:pt x="1446848" y="313258"/>
                  </a:cubicBezTo>
                  <a:cubicBezTo>
                    <a:pt x="1457325" y="310400"/>
                    <a:pt x="1469708" y="309448"/>
                    <a:pt x="1480185" y="306590"/>
                  </a:cubicBezTo>
                  <a:cubicBezTo>
                    <a:pt x="1491615" y="303733"/>
                    <a:pt x="1503045" y="298970"/>
                    <a:pt x="1513523" y="294208"/>
                  </a:cubicBezTo>
                  <a:cubicBezTo>
                    <a:pt x="1515428" y="293255"/>
                    <a:pt x="1517333" y="291350"/>
                    <a:pt x="1520190" y="287540"/>
                  </a:cubicBezTo>
                  <a:cubicBezTo>
                    <a:pt x="1515428" y="286588"/>
                    <a:pt x="1512570" y="285635"/>
                    <a:pt x="1510665" y="286588"/>
                  </a:cubicBezTo>
                  <a:cubicBezTo>
                    <a:pt x="1503045" y="288493"/>
                    <a:pt x="1495425" y="289445"/>
                    <a:pt x="1489710" y="294208"/>
                  </a:cubicBezTo>
                  <a:cubicBezTo>
                    <a:pt x="1474470" y="304685"/>
                    <a:pt x="1457325" y="300875"/>
                    <a:pt x="1442085" y="302780"/>
                  </a:cubicBezTo>
                  <a:cubicBezTo>
                    <a:pt x="1433513" y="303733"/>
                    <a:pt x="1425893" y="305638"/>
                    <a:pt x="1417320" y="307543"/>
                  </a:cubicBezTo>
                  <a:cubicBezTo>
                    <a:pt x="1405890" y="309448"/>
                    <a:pt x="1393508" y="311353"/>
                    <a:pt x="1381125" y="312305"/>
                  </a:cubicBezTo>
                  <a:cubicBezTo>
                    <a:pt x="1386840" y="303733"/>
                    <a:pt x="1398270" y="309448"/>
                    <a:pt x="1403033" y="298970"/>
                  </a:cubicBezTo>
                  <a:cubicBezTo>
                    <a:pt x="1406843" y="291350"/>
                    <a:pt x="1417320" y="287540"/>
                    <a:pt x="1427798" y="280873"/>
                  </a:cubicBezTo>
                  <a:cubicBezTo>
                    <a:pt x="1423988" y="279920"/>
                    <a:pt x="1422083" y="279920"/>
                    <a:pt x="1421130" y="279920"/>
                  </a:cubicBezTo>
                  <a:cubicBezTo>
                    <a:pt x="1398270" y="283730"/>
                    <a:pt x="1376363" y="286588"/>
                    <a:pt x="1353503" y="290398"/>
                  </a:cubicBezTo>
                  <a:cubicBezTo>
                    <a:pt x="1348740" y="291350"/>
                    <a:pt x="1344930" y="295160"/>
                    <a:pt x="1342073" y="298970"/>
                  </a:cubicBezTo>
                  <a:cubicBezTo>
                    <a:pt x="1338263" y="304685"/>
                    <a:pt x="1336358" y="307543"/>
                    <a:pt x="1329690" y="302780"/>
                  </a:cubicBezTo>
                  <a:cubicBezTo>
                    <a:pt x="1327785" y="300875"/>
                    <a:pt x="1323023" y="300875"/>
                    <a:pt x="1320165" y="302780"/>
                  </a:cubicBezTo>
                  <a:cubicBezTo>
                    <a:pt x="1311593" y="307543"/>
                    <a:pt x="1303020" y="311353"/>
                    <a:pt x="1292543" y="304685"/>
                  </a:cubicBezTo>
                  <a:cubicBezTo>
                    <a:pt x="1289685" y="302780"/>
                    <a:pt x="1284923" y="304685"/>
                    <a:pt x="1281113" y="304685"/>
                  </a:cubicBezTo>
                  <a:cubicBezTo>
                    <a:pt x="1274445" y="305638"/>
                    <a:pt x="1267778" y="307543"/>
                    <a:pt x="1261110" y="309448"/>
                  </a:cubicBezTo>
                  <a:cubicBezTo>
                    <a:pt x="1261110" y="308495"/>
                    <a:pt x="1260158" y="306590"/>
                    <a:pt x="1260158" y="305638"/>
                  </a:cubicBezTo>
                  <a:cubicBezTo>
                    <a:pt x="1283970" y="298970"/>
                    <a:pt x="1306830" y="292303"/>
                    <a:pt x="1330643" y="284683"/>
                  </a:cubicBezTo>
                  <a:cubicBezTo>
                    <a:pt x="1330643" y="283730"/>
                    <a:pt x="1329690" y="281825"/>
                    <a:pt x="1329690" y="280873"/>
                  </a:cubicBezTo>
                  <a:cubicBezTo>
                    <a:pt x="1309688" y="283730"/>
                    <a:pt x="1289685" y="285635"/>
                    <a:pt x="1269683" y="288493"/>
                  </a:cubicBezTo>
                  <a:cubicBezTo>
                    <a:pt x="1269683" y="287540"/>
                    <a:pt x="1269683" y="286588"/>
                    <a:pt x="1268730" y="284683"/>
                  </a:cubicBezTo>
                  <a:cubicBezTo>
                    <a:pt x="1290638" y="279920"/>
                    <a:pt x="1312545" y="275158"/>
                    <a:pt x="1334453" y="270395"/>
                  </a:cubicBezTo>
                  <a:cubicBezTo>
                    <a:pt x="1337310" y="288493"/>
                    <a:pt x="1339215" y="289445"/>
                    <a:pt x="1352550" y="278968"/>
                  </a:cubicBezTo>
                  <a:cubicBezTo>
                    <a:pt x="1350645" y="277063"/>
                    <a:pt x="1348740" y="276110"/>
                    <a:pt x="1346835" y="274205"/>
                  </a:cubicBezTo>
                  <a:cubicBezTo>
                    <a:pt x="1344930" y="273253"/>
                    <a:pt x="1343978" y="271348"/>
                    <a:pt x="1340168" y="267538"/>
                  </a:cubicBezTo>
                  <a:cubicBezTo>
                    <a:pt x="1359218" y="263728"/>
                    <a:pt x="1377315" y="259918"/>
                    <a:pt x="1394460" y="257060"/>
                  </a:cubicBezTo>
                  <a:cubicBezTo>
                    <a:pt x="1394460" y="256108"/>
                    <a:pt x="1394460" y="255155"/>
                    <a:pt x="1394460" y="254203"/>
                  </a:cubicBezTo>
                  <a:cubicBezTo>
                    <a:pt x="1390650" y="253250"/>
                    <a:pt x="1386840" y="252298"/>
                    <a:pt x="1383983" y="251345"/>
                  </a:cubicBezTo>
                  <a:cubicBezTo>
                    <a:pt x="1383983" y="250393"/>
                    <a:pt x="1383983" y="249440"/>
                    <a:pt x="1383983" y="248488"/>
                  </a:cubicBezTo>
                  <a:cubicBezTo>
                    <a:pt x="1391603" y="250393"/>
                    <a:pt x="1398270" y="240868"/>
                    <a:pt x="1406843" y="250393"/>
                  </a:cubicBezTo>
                  <a:cubicBezTo>
                    <a:pt x="1408748" y="252298"/>
                    <a:pt x="1413510" y="250393"/>
                    <a:pt x="1416368" y="249440"/>
                  </a:cubicBezTo>
                  <a:cubicBezTo>
                    <a:pt x="1423988" y="245630"/>
                    <a:pt x="1430655" y="249440"/>
                    <a:pt x="1432560" y="258965"/>
                  </a:cubicBezTo>
                  <a:cubicBezTo>
                    <a:pt x="1433513" y="264680"/>
                    <a:pt x="1434465" y="266585"/>
                    <a:pt x="1439228" y="264680"/>
                  </a:cubicBezTo>
                  <a:cubicBezTo>
                    <a:pt x="1444943" y="262775"/>
                    <a:pt x="1451610" y="260870"/>
                    <a:pt x="1457325" y="259918"/>
                  </a:cubicBezTo>
                  <a:cubicBezTo>
                    <a:pt x="1463993" y="258965"/>
                    <a:pt x="1463993" y="254203"/>
                    <a:pt x="1460183" y="249440"/>
                  </a:cubicBezTo>
                  <a:cubicBezTo>
                    <a:pt x="1455420" y="243725"/>
                    <a:pt x="1455420" y="240868"/>
                    <a:pt x="1462088" y="238963"/>
                  </a:cubicBezTo>
                  <a:cubicBezTo>
                    <a:pt x="1464945" y="238010"/>
                    <a:pt x="1466850" y="233248"/>
                    <a:pt x="1470660" y="228485"/>
                  </a:cubicBezTo>
                  <a:cubicBezTo>
                    <a:pt x="1470660" y="228485"/>
                    <a:pt x="1472565" y="228485"/>
                    <a:pt x="1474470" y="229438"/>
                  </a:cubicBezTo>
                  <a:cubicBezTo>
                    <a:pt x="1487805" y="235153"/>
                    <a:pt x="1501140" y="231343"/>
                    <a:pt x="1513523" y="227533"/>
                  </a:cubicBezTo>
                  <a:cubicBezTo>
                    <a:pt x="1516380" y="226580"/>
                    <a:pt x="1518285" y="221818"/>
                    <a:pt x="1519238" y="218960"/>
                  </a:cubicBezTo>
                  <a:cubicBezTo>
                    <a:pt x="1520190" y="216103"/>
                    <a:pt x="1520190" y="211340"/>
                    <a:pt x="1522095" y="211340"/>
                  </a:cubicBezTo>
                  <a:cubicBezTo>
                    <a:pt x="1525905" y="210388"/>
                    <a:pt x="1529715" y="210388"/>
                    <a:pt x="1532573" y="212293"/>
                  </a:cubicBezTo>
                  <a:cubicBezTo>
                    <a:pt x="1534478" y="213245"/>
                    <a:pt x="1533525" y="219913"/>
                    <a:pt x="1533525" y="223723"/>
                  </a:cubicBezTo>
                  <a:cubicBezTo>
                    <a:pt x="1533525" y="224675"/>
                    <a:pt x="1533525" y="225628"/>
                    <a:pt x="1533525" y="225628"/>
                  </a:cubicBezTo>
                  <a:cubicBezTo>
                    <a:pt x="1541145" y="221818"/>
                    <a:pt x="1548765" y="218008"/>
                    <a:pt x="1557338" y="214198"/>
                  </a:cubicBezTo>
                  <a:cubicBezTo>
                    <a:pt x="1557338" y="214198"/>
                    <a:pt x="1558290" y="214198"/>
                    <a:pt x="1558290" y="213245"/>
                  </a:cubicBezTo>
                  <a:cubicBezTo>
                    <a:pt x="1558290" y="193243"/>
                    <a:pt x="1572578" y="204673"/>
                    <a:pt x="1579245" y="198005"/>
                  </a:cubicBezTo>
                  <a:cubicBezTo>
                    <a:pt x="1580198" y="198958"/>
                    <a:pt x="1580198" y="200863"/>
                    <a:pt x="1581150" y="201815"/>
                  </a:cubicBezTo>
                  <a:cubicBezTo>
                    <a:pt x="1579245" y="203720"/>
                    <a:pt x="1577340" y="204673"/>
                    <a:pt x="1575435" y="206578"/>
                  </a:cubicBezTo>
                  <a:cubicBezTo>
                    <a:pt x="1573530" y="208483"/>
                    <a:pt x="1571625" y="211340"/>
                    <a:pt x="1569720" y="213245"/>
                  </a:cubicBezTo>
                  <a:cubicBezTo>
                    <a:pt x="1572578" y="214198"/>
                    <a:pt x="1575435" y="217055"/>
                    <a:pt x="1578293" y="217055"/>
                  </a:cubicBezTo>
                  <a:cubicBezTo>
                    <a:pt x="1591628" y="214198"/>
                    <a:pt x="1604963" y="210388"/>
                    <a:pt x="1619250" y="207530"/>
                  </a:cubicBezTo>
                  <a:cubicBezTo>
                    <a:pt x="1624013" y="206578"/>
                    <a:pt x="1625918" y="203720"/>
                    <a:pt x="1628775" y="198958"/>
                  </a:cubicBezTo>
                  <a:cubicBezTo>
                    <a:pt x="1632585" y="193243"/>
                    <a:pt x="1640205" y="190385"/>
                    <a:pt x="1646873" y="188480"/>
                  </a:cubicBezTo>
                  <a:cubicBezTo>
                    <a:pt x="1651635" y="186575"/>
                    <a:pt x="1658303" y="187528"/>
                    <a:pt x="1663065" y="186575"/>
                  </a:cubicBezTo>
                  <a:cubicBezTo>
                    <a:pt x="1667828" y="186575"/>
                    <a:pt x="1674495" y="180860"/>
                    <a:pt x="1675448" y="193243"/>
                  </a:cubicBezTo>
                  <a:cubicBezTo>
                    <a:pt x="1675448" y="194195"/>
                    <a:pt x="1680210" y="195148"/>
                    <a:pt x="1683068" y="195148"/>
                  </a:cubicBezTo>
                  <a:cubicBezTo>
                    <a:pt x="1686878" y="195148"/>
                    <a:pt x="1689735" y="193243"/>
                    <a:pt x="1694498" y="192290"/>
                  </a:cubicBezTo>
                  <a:cubicBezTo>
                    <a:pt x="1695450" y="181813"/>
                    <a:pt x="1700213" y="177050"/>
                    <a:pt x="1706880" y="179908"/>
                  </a:cubicBezTo>
                  <a:cubicBezTo>
                    <a:pt x="1711643" y="176098"/>
                    <a:pt x="1713548" y="173240"/>
                    <a:pt x="1716405" y="172288"/>
                  </a:cubicBezTo>
                  <a:cubicBezTo>
                    <a:pt x="1728788" y="168478"/>
                    <a:pt x="1741170" y="166573"/>
                    <a:pt x="1753553" y="163715"/>
                  </a:cubicBezTo>
                  <a:cubicBezTo>
                    <a:pt x="1756410" y="162763"/>
                    <a:pt x="1761173" y="163715"/>
                    <a:pt x="1763078" y="166573"/>
                  </a:cubicBezTo>
                  <a:cubicBezTo>
                    <a:pt x="1766888" y="174193"/>
                    <a:pt x="1770698" y="171335"/>
                    <a:pt x="1774508" y="167525"/>
                  </a:cubicBezTo>
                  <a:cubicBezTo>
                    <a:pt x="1778318" y="163715"/>
                    <a:pt x="1781175" y="159905"/>
                    <a:pt x="1784033" y="156095"/>
                  </a:cubicBezTo>
                  <a:cubicBezTo>
                    <a:pt x="1784985" y="155143"/>
                    <a:pt x="1786890" y="154190"/>
                    <a:pt x="1787843" y="155143"/>
                  </a:cubicBezTo>
                  <a:cubicBezTo>
                    <a:pt x="1796415" y="162763"/>
                    <a:pt x="1803083" y="155143"/>
                    <a:pt x="1810703" y="152285"/>
                  </a:cubicBezTo>
                  <a:cubicBezTo>
                    <a:pt x="1820228" y="148475"/>
                    <a:pt x="1830705" y="145618"/>
                    <a:pt x="1840230" y="140855"/>
                  </a:cubicBezTo>
                  <a:cubicBezTo>
                    <a:pt x="1844040" y="138950"/>
                    <a:pt x="1846898" y="134188"/>
                    <a:pt x="1850708" y="130378"/>
                  </a:cubicBezTo>
                  <a:cubicBezTo>
                    <a:pt x="1846898" y="125615"/>
                    <a:pt x="1844993" y="117043"/>
                    <a:pt x="1837373" y="117995"/>
                  </a:cubicBezTo>
                  <a:cubicBezTo>
                    <a:pt x="1834515" y="118948"/>
                    <a:pt x="1832610" y="117995"/>
                    <a:pt x="1827848" y="117995"/>
                  </a:cubicBezTo>
                  <a:cubicBezTo>
                    <a:pt x="1831658" y="114185"/>
                    <a:pt x="1832610" y="111328"/>
                    <a:pt x="1834515" y="109423"/>
                  </a:cubicBezTo>
                  <a:cubicBezTo>
                    <a:pt x="1834515" y="108470"/>
                    <a:pt x="1833563" y="107518"/>
                    <a:pt x="1833563" y="105613"/>
                  </a:cubicBezTo>
                  <a:cubicBezTo>
                    <a:pt x="1828800" y="108470"/>
                    <a:pt x="1823085" y="108470"/>
                    <a:pt x="1819275" y="113233"/>
                  </a:cubicBezTo>
                  <a:cubicBezTo>
                    <a:pt x="1811655" y="121805"/>
                    <a:pt x="1803083" y="124663"/>
                    <a:pt x="1794510" y="123710"/>
                  </a:cubicBezTo>
                  <a:cubicBezTo>
                    <a:pt x="1783080" y="123710"/>
                    <a:pt x="1770698" y="120853"/>
                    <a:pt x="1759268" y="119900"/>
                  </a:cubicBezTo>
                  <a:cubicBezTo>
                    <a:pt x="1755458" y="119900"/>
                    <a:pt x="1752600" y="123710"/>
                    <a:pt x="1749743" y="125615"/>
                  </a:cubicBezTo>
                  <a:cubicBezTo>
                    <a:pt x="1745933" y="126568"/>
                    <a:pt x="1742123" y="127520"/>
                    <a:pt x="1738313" y="128473"/>
                  </a:cubicBezTo>
                  <a:cubicBezTo>
                    <a:pt x="1737360" y="128473"/>
                    <a:pt x="1735455" y="128473"/>
                    <a:pt x="1734503" y="128473"/>
                  </a:cubicBezTo>
                  <a:cubicBezTo>
                    <a:pt x="1720215" y="124663"/>
                    <a:pt x="1719263" y="124663"/>
                    <a:pt x="1713548" y="141808"/>
                  </a:cubicBezTo>
                  <a:cubicBezTo>
                    <a:pt x="1704975" y="139903"/>
                    <a:pt x="1695450" y="137998"/>
                    <a:pt x="1685925" y="137045"/>
                  </a:cubicBezTo>
                  <a:cubicBezTo>
                    <a:pt x="1685925" y="137998"/>
                    <a:pt x="1686878" y="139903"/>
                    <a:pt x="1687830" y="142760"/>
                  </a:cubicBezTo>
                  <a:cubicBezTo>
                    <a:pt x="1678305" y="152285"/>
                    <a:pt x="1673543" y="131330"/>
                    <a:pt x="1664970" y="137998"/>
                  </a:cubicBezTo>
                  <a:cubicBezTo>
                    <a:pt x="1664970" y="137045"/>
                    <a:pt x="1664970" y="136093"/>
                    <a:pt x="1664970" y="135140"/>
                  </a:cubicBezTo>
                  <a:cubicBezTo>
                    <a:pt x="1668780" y="133235"/>
                    <a:pt x="1671638" y="131330"/>
                    <a:pt x="1675448" y="128473"/>
                  </a:cubicBezTo>
                  <a:cubicBezTo>
                    <a:pt x="1677353" y="127520"/>
                    <a:pt x="1680210" y="126568"/>
                    <a:pt x="1681163" y="124663"/>
                  </a:cubicBezTo>
                  <a:cubicBezTo>
                    <a:pt x="1684973" y="113233"/>
                    <a:pt x="1692593" y="114185"/>
                    <a:pt x="1700213" y="113233"/>
                  </a:cubicBezTo>
                  <a:cubicBezTo>
                    <a:pt x="1700213" y="116090"/>
                    <a:pt x="1701165" y="118948"/>
                    <a:pt x="1701165" y="121805"/>
                  </a:cubicBezTo>
                  <a:cubicBezTo>
                    <a:pt x="1702118" y="121805"/>
                    <a:pt x="1702118" y="121805"/>
                    <a:pt x="1703070" y="122758"/>
                  </a:cubicBezTo>
                  <a:cubicBezTo>
                    <a:pt x="1704023" y="119900"/>
                    <a:pt x="1705928" y="117043"/>
                    <a:pt x="1706880" y="114185"/>
                  </a:cubicBezTo>
                  <a:cubicBezTo>
                    <a:pt x="1708785" y="108470"/>
                    <a:pt x="1716405" y="105613"/>
                    <a:pt x="1718310" y="111328"/>
                  </a:cubicBezTo>
                  <a:cubicBezTo>
                    <a:pt x="1723073" y="125615"/>
                    <a:pt x="1728788" y="117995"/>
                    <a:pt x="1736408" y="114185"/>
                  </a:cubicBezTo>
                  <a:cubicBezTo>
                    <a:pt x="1734503" y="111328"/>
                    <a:pt x="1732598" y="109423"/>
                    <a:pt x="1730693" y="106565"/>
                  </a:cubicBezTo>
                  <a:cubicBezTo>
                    <a:pt x="1734503" y="105613"/>
                    <a:pt x="1737360" y="103708"/>
                    <a:pt x="1741170" y="103708"/>
                  </a:cubicBezTo>
                  <a:cubicBezTo>
                    <a:pt x="1751648" y="101803"/>
                    <a:pt x="1763078" y="100850"/>
                    <a:pt x="1773555" y="99898"/>
                  </a:cubicBezTo>
                  <a:cubicBezTo>
                    <a:pt x="1774508" y="99898"/>
                    <a:pt x="1776413" y="98945"/>
                    <a:pt x="1777365" y="98945"/>
                  </a:cubicBezTo>
                  <a:cubicBezTo>
                    <a:pt x="1791653" y="86563"/>
                    <a:pt x="1807845" y="83705"/>
                    <a:pt x="1823085" y="78943"/>
                  </a:cubicBezTo>
                  <a:cubicBezTo>
                    <a:pt x="1827848" y="77990"/>
                    <a:pt x="1831658" y="68465"/>
                    <a:pt x="1836420" y="64655"/>
                  </a:cubicBezTo>
                  <a:cubicBezTo>
                    <a:pt x="1850708" y="52273"/>
                    <a:pt x="1865948" y="40843"/>
                    <a:pt x="1881188" y="28460"/>
                  </a:cubicBezTo>
                  <a:cubicBezTo>
                    <a:pt x="1885950" y="24650"/>
                    <a:pt x="1891665" y="22745"/>
                    <a:pt x="1896428" y="31318"/>
                  </a:cubicBezTo>
                  <a:cubicBezTo>
                    <a:pt x="1884045" y="39890"/>
                    <a:pt x="1872615" y="47510"/>
                    <a:pt x="1859280" y="57035"/>
                  </a:cubicBezTo>
                  <a:cubicBezTo>
                    <a:pt x="1866900" y="57988"/>
                    <a:pt x="1871663" y="57035"/>
                    <a:pt x="1875473" y="58940"/>
                  </a:cubicBezTo>
                  <a:cubicBezTo>
                    <a:pt x="1879283" y="60845"/>
                    <a:pt x="1881188" y="66560"/>
                    <a:pt x="1885950" y="73228"/>
                  </a:cubicBezTo>
                  <a:cubicBezTo>
                    <a:pt x="1878330" y="75133"/>
                    <a:pt x="1873568" y="77038"/>
                    <a:pt x="1868805" y="77990"/>
                  </a:cubicBezTo>
                  <a:cubicBezTo>
                    <a:pt x="1864043" y="78943"/>
                    <a:pt x="1859280" y="77990"/>
                    <a:pt x="1853565" y="78943"/>
                  </a:cubicBezTo>
                  <a:cubicBezTo>
                    <a:pt x="1853565" y="79895"/>
                    <a:pt x="1853565" y="80848"/>
                    <a:pt x="1853565" y="82753"/>
                  </a:cubicBezTo>
                  <a:cubicBezTo>
                    <a:pt x="1857375" y="83705"/>
                    <a:pt x="1860233" y="85610"/>
                    <a:pt x="1863090" y="85610"/>
                  </a:cubicBezTo>
                  <a:cubicBezTo>
                    <a:pt x="1877378" y="82753"/>
                    <a:pt x="1891665" y="79895"/>
                    <a:pt x="1905953" y="75133"/>
                  </a:cubicBezTo>
                  <a:cubicBezTo>
                    <a:pt x="1910715" y="73228"/>
                    <a:pt x="1913573" y="65608"/>
                    <a:pt x="1917383" y="60845"/>
                  </a:cubicBezTo>
                  <a:cubicBezTo>
                    <a:pt x="1919288" y="57988"/>
                    <a:pt x="1921193" y="55130"/>
                    <a:pt x="1924050" y="53225"/>
                  </a:cubicBezTo>
                  <a:cubicBezTo>
                    <a:pt x="1940243" y="40843"/>
                    <a:pt x="1956435" y="29412"/>
                    <a:pt x="1972628" y="17030"/>
                  </a:cubicBezTo>
                  <a:close/>
                  <a:moveTo>
                    <a:pt x="2193607" y="7506"/>
                  </a:moveTo>
                  <a:cubicBezTo>
                    <a:pt x="2199322" y="17031"/>
                    <a:pt x="2205990" y="25604"/>
                    <a:pt x="2211704" y="36081"/>
                  </a:cubicBezTo>
                  <a:cubicBezTo>
                    <a:pt x="2214562" y="40844"/>
                    <a:pt x="2207894" y="52274"/>
                    <a:pt x="2203132" y="51321"/>
                  </a:cubicBezTo>
                  <a:cubicBezTo>
                    <a:pt x="2191702" y="50369"/>
                    <a:pt x="2183129" y="37034"/>
                    <a:pt x="2182177" y="20841"/>
                  </a:cubicBezTo>
                  <a:cubicBezTo>
                    <a:pt x="2182177" y="12268"/>
                    <a:pt x="2185987" y="8458"/>
                    <a:pt x="2193607" y="7506"/>
                  </a:cubicBezTo>
                  <a:close/>
                  <a:moveTo>
                    <a:pt x="1925002" y="838"/>
                  </a:moveTo>
                  <a:cubicBezTo>
                    <a:pt x="1933574" y="3696"/>
                    <a:pt x="1940242" y="10363"/>
                    <a:pt x="1943099" y="25603"/>
                  </a:cubicBezTo>
                  <a:cubicBezTo>
                    <a:pt x="1938337" y="24651"/>
                    <a:pt x="1935479" y="23698"/>
                    <a:pt x="1932622" y="23698"/>
                  </a:cubicBezTo>
                  <a:cubicBezTo>
                    <a:pt x="1926907" y="22746"/>
                    <a:pt x="1921192" y="22746"/>
                    <a:pt x="1915477" y="21793"/>
                  </a:cubicBezTo>
                  <a:cubicBezTo>
                    <a:pt x="1912620" y="21793"/>
                    <a:pt x="1910715" y="20841"/>
                    <a:pt x="1907857" y="19888"/>
                  </a:cubicBezTo>
                  <a:cubicBezTo>
                    <a:pt x="1908809" y="17031"/>
                    <a:pt x="1908809" y="13221"/>
                    <a:pt x="1909762" y="10363"/>
                  </a:cubicBezTo>
                  <a:cubicBezTo>
                    <a:pt x="1913572" y="2743"/>
                    <a:pt x="1918334" y="-2019"/>
                    <a:pt x="1925002" y="838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590"/>
            </a:p>
          </p:txBody>
        </p:sp>
        <p:sp>
          <p:nvSpPr>
            <p:cNvPr id="135" name="文本框 134"/>
            <p:cNvSpPr txBox="1"/>
            <p:nvPr>
              <p:custDataLst>
                <p:tags r:id="rId20"/>
              </p:custDataLst>
            </p:nvPr>
          </p:nvSpPr>
          <p:spPr>
            <a:xfrm>
              <a:off x="904120" y="209888"/>
              <a:ext cx="5344280" cy="6580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zh-CN" altLang="en-US" sz="3175" b="1">
                <a:solidFill>
                  <a:schemeClr val="accent2">
                    <a:lumMod val="50000"/>
                  </a:schemeClr>
                </a:solidFill>
                <a:latin typeface="+mn-ea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  <p:bldP spid="15" grpId="0"/>
      <p:bldP spid="16" grpId="0" bldLvl="0" animBg="1"/>
      <p:bldP spid="17" grpId="0" bldLvl="0" animBg="1"/>
      <p:bldP spid="18" grpId="0" bldLvl="0" animBg="1"/>
      <p:bldP spid="2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600947" y="3559495"/>
            <a:ext cx="3519433" cy="2047875"/>
          </a:xfrm>
          <a:prstGeom prst="rect">
            <a:avLst/>
          </a:prstGeom>
          <a:ln w="2222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zh-CN" altLang="zh-CN" sz="3175" b="1">
                <a:latin typeface="微软雅黑" panose="020B0503020204020204" pitchFamily="34" charset="-122"/>
                <a:ea typeface="微软雅黑" panose="020B0503020204020204" pitchFamily="34" charset="-122"/>
              </a:rPr>
              <a:t>七雄戈戟乱如麻</a:t>
            </a:r>
            <a:r>
              <a:rPr lang="zh-CN" altLang="zh-CN" sz="3175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3175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3175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四海</a:t>
            </a:r>
            <a:r>
              <a:rPr lang="zh-CN" altLang="zh-CN" sz="3175" b="1">
                <a:latin typeface="微软雅黑" panose="020B0503020204020204" pitchFamily="34" charset="-122"/>
                <a:ea typeface="微软雅黑" panose="020B0503020204020204" pitchFamily="34" charset="-122"/>
              </a:rPr>
              <a:t>无人得坐家。</a:t>
            </a:r>
            <a:endParaRPr lang="zh-CN" altLang="zh-CN" sz="317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3175" b="1">
                <a:latin typeface="微软雅黑" panose="020B0503020204020204" pitchFamily="34" charset="-122"/>
                <a:ea typeface="微软雅黑" panose="020B0503020204020204" pitchFamily="34" charset="-122"/>
              </a:rPr>
              <a:t>老氏却思天竺住</a:t>
            </a:r>
            <a:r>
              <a:rPr lang="zh-CN" altLang="zh-CN" sz="3175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3175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zh-CN" sz="3175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便</a:t>
            </a:r>
            <a:r>
              <a:rPr lang="zh-CN" altLang="zh-CN" sz="3175" b="1">
                <a:latin typeface="微软雅黑" panose="020B0503020204020204" pitchFamily="34" charset="-122"/>
                <a:ea typeface="微软雅黑" panose="020B0503020204020204" pitchFamily="34" charset="-122"/>
              </a:rPr>
              <a:t>将徐甲去流沙。</a:t>
            </a:r>
            <a:endParaRPr lang="zh-CN" altLang="zh-CN" sz="317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4684929" y="1245223"/>
            <a:ext cx="5713509" cy="1989455"/>
          </a:xfrm>
          <a:prstGeom prst="rect">
            <a:avLst/>
          </a:prstGeom>
          <a:ln w="22225"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zh-CN" altLang="zh-CN" sz="2470" b="1">
                <a:latin typeface="微软雅黑" panose="020B0503020204020204" pitchFamily="34" charset="-122"/>
                <a:ea typeface="微软雅黑" panose="020B0503020204020204" pitchFamily="34" charset="-122"/>
              </a:rPr>
              <a:t>这是唐朝诗人胡曾的咏史诗《流沙》中的诗句。东周的后期被称为战国时期。这一时期战事连绵，干戈不息，社会经历了巨大的变革。当时的政治局面是怎样的？出现了什么样的重大改革？</a:t>
            </a:r>
            <a:endParaRPr lang="zh-CN" altLang="zh-CN" sz="247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126534" y="582004"/>
            <a:ext cx="4122420" cy="5245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282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二、战国时期的兼并战争</a:t>
            </a:r>
            <a:endParaRPr lang="zh-CN" altLang="en-US" sz="282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146103327696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84923" y="3569016"/>
            <a:ext cx="5701997" cy="2015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3" descr="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9877"/>
          <a:stretch>
            <a:fillRect/>
          </a:stretch>
        </p:blipFill>
        <p:spPr>
          <a:xfrm>
            <a:off x="1202454" y="1176429"/>
            <a:ext cx="2917926" cy="211759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>
            <p:custDataLst>
              <p:tags r:id="rId1"/>
            </p:custDataLst>
          </p:nvPr>
        </p:nvSpPr>
        <p:spPr>
          <a:xfrm>
            <a:off x="5866253" y="1057952"/>
            <a:ext cx="4196270" cy="2035175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80649" tIns="40324" rIns="80649" bIns="40324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1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小知识：</a:t>
            </a:r>
            <a:endParaRPr lang="zh-CN" altLang="en-US" sz="2115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115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战国：公元前475年～公元前221年，源自西汉刘向编注的</a:t>
            </a:r>
            <a:r>
              <a:rPr lang="en-US"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《战国策》，因各个诸侯国战争频繁、争夺激烈而得名</a:t>
            </a:r>
            <a:r>
              <a:rPr lang="zh-CN" altLang="en-US"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11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Line 3"/>
          <p:cNvSpPr/>
          <p:nvPr>
            <p:custDataLst>
              <p:tags r:id="rId2"/>
            </p:custDataLst>
          </p:nvPr>
        </p:nvSpPr>
        <p:spPr>
          <a:xfrm>
            <a:off x="615229" y="3525406"/>
            <a:ext cx="9652678" cy="19602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sz="2115"/>
          </a:p>
        </p:txBody>
      </p:sp>
      <p:sp>
        <p:nvSpPr>
          <p:cNvPr id="4" name="TextBox 8"/>
          <p:cNvSpPr txBox="1"/>
          <p:nvPr>
            <p:custDataLst>
              <p:tags r:id="rId3"/>
            </p:custDataLst>
          </p:nvPr>
        </p:nvSpPr>
        <p:spPr>
          <a:xfrm>
            <a:off x="359255" y="3582812"/>
            <a:ext cx="486410" cy="2229049"/>
          </a:xfrm>
          <a:prstGeom prst="rect">
            <a:avLst/>
          </a:prstGeom>
          <a:noFill/>
          <a:ln w="9525">
            <a:noFill/>
          </a:ln>
        </p:spPr>
        <p:txBody>
          <a:bodyPr vert="eaVert" lIns="80649" tIns="40324" rIns="80649" bIns="40324">
            <a:spAutoFit/>
          </a:bodyPr>
          <a:lstStyle/>
          <a:p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公元前 </a:t>
            </a:r>
            <a:r>
              <a:rPr lang="en-US" altLang="zh-CN" sz="2115">
                <a:latin typeface="微软雅黑" panose="020B0503020204020204" pitchFamily="34" charset="-122"/>
                <a:ea typeface="微软雅黑" panose="020B0503020204020204" pitchFamily="34" charset="-122"/>
              </a:rPr>
              <a:t>1046</a:t>
            </a:r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0"/>
          <p:cNvSpPr txBox="1"/>
          <p:nvPr>
            <p:custDataLst>
              <p:tags r:id="rId4"/>
            </p:custDataLst>
          </p:nvPr>
        </p:nvSpPr>
        <p:spPr>
          <a:xfrm>
            <a:off x="373130" y="1121144"/>
            <a:ext cx="486410" cy="2306058"/>
          </a:xfrm>
          <a:prstGeom prst="rect">
            <a:avLst/>
          </a:prstGeom>
          <a:noFill/>
          <a:ln w="9525">
            <a:noFill/>
          </a:ln>
        </p:spPr>
        <p:txBody>
          <a:bodyPr vert="eaVert" lIns="80649" tIns="40324" rIns="80649" bIns="40324">
            <a:spAutoFit/>
          </a:bodyPr>
          <a:lstStyle/>
          <a:p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周武王建立周朝</a:t>
            </a:r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8"/>
          <p:cNvSpPr txBox="1"/>
          <p:nvPr>
            <p:custDataLst>
              <p:tags r:id="rId5"/>
            </p:custDataLst>
          </p:nvPr>
        </p:nvSpPr>
        <p:spPr>
          <a:xfrm>
            <a:off x="2871601" y="3661157"/>
            <a:ext cx="486410" cy="2229049"/>
          </a:xfrm>
          <a:prstGeom prst="rect">
            <a:avLst/>
          </a:prstGeom>
          <a:noFill/>
          <a:ln w="9525">
            <a:noFill/>
          </a:ln>
        </p:spPr>
        <p:txBody>
          <a:bodyPr vert="eaVert" lIns="80649" tIns="40324" rIns="80649" bIns="40324">
            <a:spAutoFit/>
          </a:bodyPr>
          <a:lstStyle/>
          <a:p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公元前 </a:t>
            </a:r>
            <a:r>
              <a:rPr lang="en-US" altLang="zh-CN" sz="2115">
                <a:latin typeface="微软雅黑" panose="020B0503020204020204" pitchFamily="34" charset="-122"/>
                <a:ea typeface="微软雅黑" panose="020B0503020204020204" pitchFamily="34" charset="-122"/>
              </a:rPr>
              <a:t>771</a:t>
            </a:r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10"/>
          <p:cNvSpPr txBox="1"/>
          <p:nvPr>
            <p:custDataLst>
              <p:tags r:id="rId6"/>
            </p:custDataLst>
          </p:nvPr>
        </p:nvSpPr>
        <p:spPr>
          <a:xfrm>
            <a:off x="2906729" y="1913826"/>
            <a:ext cx="486410" cy="1426760"/>
          </a:xfrm>
          <a:prstGeom prst="rect">
            <a:avLst/>
          </a:prstGeom>
          <a:noFill/>
          <a:ln w="9525">
            <a:noFill/>
          </a:ln>
        </p:spPr>
        <p:txBody>
          <a:bodyPr vert="eaVert" lIns="80649" tIns="40324" rIns="80649" bIns="40324">
            <a:spAutoFit/>
          </a:bodyPr>
          <a:lstStyle/>
          <a:p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西周灭亡</a:t>
            </a:r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8"/>
          <p:cNvSpPr txBox="1"/>
          <p:nvPr>
            <p:custDataLst>
              <p:tags r:id="rId7"/>
            </p:custDataLst>
          </p:nvPr>
        </p:nvSpPr>
        <p:spPr>
          <a:xfrm>
            <a:off x="3268362" y="3657251"/>
            <a:ext cx="486410" cy="2229049"/>
          </a:xfrm>
          <a:prstGeom prst="rect">
            <a:avLst/>
          </a:prstGeom>
          <a:noFill/>
          <a:ln w="9525">
            <a:noFill/>
          </a:ln>
        </p:spPr>
        <p:txBody>
          <a:bodyPr vert="eaVert" lIns="80649" tIns="40324" rIns="80649" bIns="40324">
            <a:spAutoFit/>
          </a:bodyPr>
          <a:lstStyle/>
          <a:p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公元前 </a:t>
            </a:r>
            <a:r>
              <a:rPr lang="en-US" altLang="zh-CN" sz="2115">
                <a:latin typeface="微软雅黑" panose="020B0503020204020204" pitchFamily="34" charset="-122"/>
                <a:ea typeface="微软雅黑" panose="020B0503020204020204" pitchFamily="34" charset="-122"/>
              </a:rPr>
              <a:t>770</a:t>
            </a:r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8"/>
            </p:custDataLst>
          </p:nvPr>
        </p:nvSpPr>
        <p:spPr>
          <a:xfrm>
            <a:off x="5870909" y="3669670"/>
            <a:ext cx="486410" cy="2229049"/>
          </a:xfrm>
          <a:prstGeom prst="rect">
            <a:avLst/>
          </a:prstGeom>
          <a:noFill/>
          <a:ln w="9525">
            <a:noFill/>
          </a:ln>
        </p:spPr>
        <p:txBody>
          <a:bodyPr vert="eaVert" lIns="80649" tIns="40324" rIns="80649" bIns="40324">
            <a:spAutoFit/>
          </a:bodyPr>
          <a:lstStyle/>
          <a:p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公元前 </a:t>
            </a:r>
            <a:r>
              <a:rPr lang="en-US" altLang="zh-CN" sz="2115">
                <a:latin typeface="微软雅黑" panose="020B0503020204020204" pitchFamily="34" charset="-122"/>
                <a:ea typeface="微软雅黑" panose="020B0503020204020204" pitchFamily="34" charset="-122"/>
              </a:rPr>
              <a:t>476</a:t>
            </a:r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8"/>
          <p:cNvSpPr txBox="1"/>
          <p:nvPr>
            <p:custDataLst>
              <p:tags r:id="rId9"/>
            </p:custDataLst>
          </p:nvPr>
        </p:nvSpPr>
        <p:spPr>
          <a:xfrm>
            <a:off x="8979797" y="3615016"/>
            <a:ext cx="486410" cy="2229049"/>
          </a:xfrm>
          <a:prstGeom prst="rect">
            <a:avLst/>
          </a:prstGeom>
          <a:noFill/>
          <a:ln w="9525">
            <a:noFill/>
          </a:ln>
        </p:spPr>
        <p:txBody>
          <a:bodyPr vert="eaVert" lIns="80649" tIns="40324" rIns="80649" bIns="40324">
            <a:spAutoFit/>
          </a:bodyPr>
          <a:lstStyle/>
          <a:p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公元前 </a:t>
            </a:r>
            <a:r>
              <a:rPr lang="en-US" altLang="zh-CN" sz="2115">
                <a:latin typeface="微软雅黑" panose="020B0503020204020204" pitchFamily="34" charset="-122"/>
                <a:ea typeface="微软雅黑" panose="020B0503020204020204" pitchFamily="34" charset="-122"/>
              </a:rPr>
              <a:t>221</a:t>
            </a:r>
            <a:r>
              <a:rPr lang="zh-CN" altLang="en-US" sz="2115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10"/>
            </p:custDataLst>
          </p:nvPr>
        </p:nvSpPr>
        <p:spPr>
          <a:xfrm>
            <a:off x="3335107" y="1100318"/>
            <a:ext cx="486410" cy="2357864"/>
          </a:xfrm>
          <a:prstGeom prst="rect">
            <a:avLst/>
          </a:prstGeom>
          <a:noFill/>
          <a:ln w="9525">
            <a:noFill/>
          </a:ln>
        </p:spPr>
        <p:txBody>
          <a:bodyPr vert="eaVert" lIns="80649" tIns="40324" rIns="80649" bIns="40324">
            <a:spAutoFit/>
          </a:bodyPr>
          <a:lstStyle/>
          <a:p>
            <a:r>
              <a:rPr lang="zh-CN" altLang="en-US" sz="2115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周平王建立东周</a:t>
            </a:r>
            <a:endParaRPr lang="zh-CN" altLang="en-US" sz="2115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右大括号 11"/>
          <p:cNvSpPr/>
          <p:nvPr>
            <p:custDataLst>
              <p:tags r:id="rId11"/>
            </p:custDataLst>
          </p:nvPr>
        </p:nvSpPr>
        <p:spPr>
          <a:xfrm rot="5400000">
            <a:off x="4744290" y="2350674"/>
            <a:ext cx="163820" cy="2628095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649" tIns="40324" rIns="80649" bIns="403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" name="TextBox 10"/>
          <p:cNvSpPr txBox="1"/>
          <p:nvPr>
            <p:custDataLst>
              <p:tags r:id="rId12"/>
            </p:custDataLst>
          </p:nvPr>
        </p:nvSpPr>
        <p:spPr>
          <a:xfrm>
            <a:off x="4136623" y="3911850"/>
            <a:ext cx="1467364" cy="405130"/>
          </a:xfrm>
          <a:prstGeom prst="rect">
            <a:avLst/>
          </a:prstGeom>
          <a:noFill/>
          <a:ln w="9525">
            <a:noFill/>
          </a:ln>
        </p:spPr>
        <p:txBody>
          <a:bodyPr lIns="80649" tIns="40324" rIns="80649" bIns="40324">
            <a:spAutoFit/>
          </a:bodyPr>
          <a:lstStyle/>
          <a:p>
            <a:r>
              <a:rPr lang="zh-CN" altLang="en-US" sz="2115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春秋时期</a:t>
            </a:r>
            <a:endParaRPr lang="zh-CN" altLang="en-US" sz="2115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Line 10"/>
          <p:cNvSpPr/>
          <p:nvPr>
            <p:custDataLst>
              <p:tags r:id="rId13"/>
            </p:custDataLst>
          </p:nvPr>
        </p:nvSpPr>
        <p:spPr>
          <a:xfrm flipH="1">
            <a:off x="9214989" y="3313983"/>
            <a:ext cx="0" cy="217025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sz="2115"/>
          </a:p>
        </p:txBody>
      </p:sp>
      <p:sp>
        <p:nvSpPr>
          <p:cNvPr id="15" name="Line 10"/>
          <p:cNvSpPr/>
          <p:nvPr>
            <p:custDataLst>
              <p:tags r:id="rId14"/>
            </p:custDataLst>
          </p:nvPr>
        </p:nvSpPr>
        <p:spPr>
          <a:xfrm flipH="1">
            <a:off x="3511312" y="3308382"/>
            <a:ext cx="0" cy="217025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sz="2115"/>
          </a:p>
        </p:txBody>
      </p:sp>
      <p:sp>
        <p:nvSpPr>
          <p:cNvPr id="16" name="Line 10"/>
          <p:cNvSpPr/>
          <p:nvPr>
            <p:custDataLst>
              <p:tags r:id="rId15"/>
            </p:custDataLst>
          </p:nvPr>
        </p:nvSpPr>
        <p:spPr>
          <a:xfrm flipH="1">
            <a:off x="6140807" y="3313983"/>
            <a:ext cx="0" cy="217025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sz="2115"/>
          </a:p>
        </p:txBody>
      </p:sp>
      <p:sp>
        <p:nvSpPr>
          <p:cNvPr id="17" name="Line 10"/>
          <p:cNvSpPr/>
          <p:nvPr>
            <p:custDataLst>
              <p:tags r:id="rId16"/>
            </p:custDataLst>
          </p:nvPr>
        </p:nvSpPr>
        <p:spPr>
          <a:xfrm flipH="1">
            <a:off x="3121509" y="3308382"/>
            <a:ext cx="0" cy="217025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sz="2115"/>
          </a:p>
        </p:txBody>
      </p:sp>
      <p:sp>
        <p:nvSpPr>
          <p:cNvPr id="18" name="Line 10"/>
          <p:cNvSpPr/>
          <p:nvPr>
            <p:custDataLst>
              <p:tags r:id="rId17"/>
            </p:custDataLst>
          </p:nvPr>
        </p:nvSpPr>
        <p:spPr>
          <a:xfrm flipH="1">
            <a:off x="615229" y="3308382"/>
            <a:ext cx="0" cy="217025"/>
          </a:xfrm>
          <a:prstGeom prst="line">
            <a:avLst/>
          </a:prstGeom>
          <a:ln w="349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sz="2115"/>
          </a:p>
        </p:txBody>
      </p:sp>
      <p:sp>
        <p:nvSpPr>
          <p:cNvPr id="19" name="TextBox 10"/>
          <p:cNvSpPr txBox="1"/>
          <p:nvPr>
            <p:custDataLst>
              <p:tags r:id="rId18"/>
            </p:custDataLst>
          </p:nvPr>
        </p:nvSpPr>
        <p:spPr>
          <a:xfrm>
            <a:off x="6943656" y="3911850"/>
            <a:ext cx="1467364" cy="405130"/>
          </a:xfrm>
          <a:prstGeom prst="rect">
            <a:avLst/>
          </a:prstGeom>
          <a:noFill/>
          <a:ln w="9525">
            <a:noFill/>
          </a:ln>
        </p:spPr>
        <p:txBody>
          <a:bodyPr lIns="80649" tIns="40324" rIns="80649" bIns="40324">
            <a:spAutoFit/>
          </a:bodyPr>
          <a:lstStyle/>
          <a:p>
            <a:r>
              <a:rPr lang="zh-CN" altLang="en-US" sz="2115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战国时期</a:t>
            </a:r>
            <a:endParaRPr lang="zh-CN" altLang="en-US" sz="2115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右大括号 19"/>
          <p:cNvSpPr/>
          <p:nvPr>
            <p:custDataLst>
              <p:tags r:id="rId19"/>
            </p:custDataLst>
          </p:nvPr>
        </p:nvSpPr>
        <p:spPr>
          <a:xfrm rot="5400000">
            <a:off x="7630013" y="2126091"/>
            <a:ext cx="95771" cy="3074183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0649" tIns="40324" rIns="80649" bIns="4032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1" name="文本框 3"/>
          <p:cNvSpPr txBox="1"/>
          <p:nvPr>
            <p:custDataLst>
              <p:tags r:id="rId20"/>
            </p:custDataLst>
          </p:nvPr>
        </p:nvSpPr>
        <p:spPr>
          <a:xfrm>
            <a:off x="421612" y="1060425"/>
            <a:ext cx="5182375" cy="2491105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80649" tIns="40324" rIns="80649" bIns="40324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7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小知识：</a:t>
            </a:r>
            <a:endParaRPr lang="zh-CN" altLang="en-US" sz="247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115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“春秋”源自于孔子</a:t>
            </a:r>
            <a:r>
              <a:rPr lang="zh-CN" altLang="en-US" sz="2115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整理修订的</a:t>
            </a:r>
            <a:r>
              <a:rPr lang="zh-CN" altLang="en-US"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鲁国编年体史书</a:t>
            </a:r>
            <a:r>
              <a:rPr lang="en-US" altLang="zh-CN"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春秋</a:t>
            </a:r>
            <a:r>
              <a:rPr lang="en-US" altLang="zh-CN"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11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115" b="1">
                <a:latin typeface="微软雅黑" panose="020B0503020204020204" pitchFamily="34" charset="-122"/>
                <a:ea typeface="微软雅黑" panose="020B0503020204020204" pitchFamily="34" charset="-122"/>
              </a:rPr>
              <a:t>由于《春秋》记载的历史时期与东周前期历史发展相当，所以历代史学家就把东周前期称为春秋时期。</a:t>
            </a:r>
            <a:endParaRPr lang="zh-CN" altLang="en-US" sz="2115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3"/>
          <p:cNvSpPr txBox="1"/>
          <p:nvPr>
            <p:custDataLst>
              <p:tags r:id="rId21"/>
            </p:custDataLst>
          </p:nvPr>
        </p:nvSpPr>
        <p:spPr>
          <a:xfrm>
            <a:off x="4322818" y="4729541"/>
            <a:ext cx="1192317" cy="666115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80649" tIns="40324" rIns="80649" bIns="40324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175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动荡</a:t>
            </a:r>
            <a:endParaRPr lang="zh-CN" altLang="en-US" sz="3175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3"/>
          <p:cNvSpPr txBox="1"/>
          <p:nvPr>
            <p:custDataLst>
              <p:tags r:id="rId22"/>
            </p:custDataLst>
          </p:nvPr>
        </p:nvSpPr>
        <p:spPr>
          <a:xfrm>
            <a:off x="6943657" y="4729541"/>
            <a:ext cx="1639755" cy="666115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80649" tIns="40324" rIns="80649" bIns="40324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175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大动荡</a:t>
            </a:r>
            <a:endParaRPr lang="zh-CN" altLang="en-US" sz="3175" b="1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1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7"/>
          <p:cNvSpPr txBox="1"/>
          <p:nvPr>
            <p:custDataLst>
              <p:tags r:id="rId1"/>
            </p:custDataLst>
          </p:nvPr>
        </p:nvSpPr>
        <p:spPr>
          <a:xfrm>
            <a:off x="211103" y="4802151"/>
            <a:ext cx="10382570" cy="1164590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80649" tIns="40324" rIns="80649" bIns="40324">
            <a:spAutoFit/>
          </a:bodyPr>
          <a:lstStyle>
            <a:lvl1pPr>
              <a:lnSpc>
                <a:spcPct val="120000"/>
              </a:lnSpc>
              <a:defRPr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2350" b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战国初年，晋国被韩、赵、魏三家大夫瓜分，齐国由大夫田氏取代。当时的诸侯国有十几个，其中齐、楚、燕、韩、赵、魏、秦七国的势力较强，史称“战国七雄”。【三家分晋、田氏代齐</a:t>
            </a:r>
            <a:r>
              <a:rPr lang="en-US" altLang="zh-CN" sz="2350" b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</a:t>
            </a:r>
            <a:r>
              <a:rPr lang="zh-CN" altLang="en-US" sz="2350" b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礼乐征伐自大夫出】</a:t>
            </a:r>
            <a:endParaRPr lang="en-US" altLang="zh-CN" sz="2350" b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2204" y="1068390"/>
            <a:ext cx="5087602" cy="3607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文本框 17"/>
          <p:cNvSpPr txBox="1"/>
          <p:nvPr>
            <p:custDataLst>
              <p:tags r:id="rId4"/>
            </p:custDataLst>
          </p:nvPr>
        </p:nvSpPr>
        <p:spPr>
          <a:xfrm>
            <a:off x="9169291" y="4189396"/>
            <a:ext cx="1350369" cy="405765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80649" tIns="40324" rIns="80649" bIns="40324">
            <a:spAutoFit/>
          </a:bodyPr>
          <a:lstStyle>
            <a:lvl1pPr>
              <a:lnSpc>
                <a:spcPct val="120000"/>
              </a:lnSpc>
              <a:defRPr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pPr algn="ctr"/>
            <a:r>
              <a:rPr lang="zh-CN" altLang="en-US" sz="1765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战国形势图</a:t>
            </a:r>
            <a:endParaRPr lang="zh-CN" altLang="en-US" sz="1765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179" y="1057952"/>
            <a:ext cx="4703736" cy="36075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右箭头 6"/>
          <p:cNvSpPr/>
          <p:nvPr>
            <p:custDataLst>
              <p:tags r:id="rId7"/>
            </p:custDataLst>
          </p:nvPr>
        </p:nvSpPr>
        <p:spPr>
          <a:xfrm>
            <a:off x="3395662" y="1918677"/>
            <a:ext cx="3575197" cy="2034204"/>
          </a:xfrm>
          <a:prstGeom prst="rightArrow">
            <a:avLst/>
          </a:prstGeom>
          <a:solidFill>
            <a:schemeClr val="bg1">
              <a:lumMod val="50000"/>
              <a:alpha val="72941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49" tIns="40324" rIns="80649" bIns="40324" rtlCol="0" anchor="ctr"/>
          <a:lstStyle/>
          <a:p>
            <a:pPr algn="ctr"/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>
            <p:custDataLst>
              <p:tags r:id="rId8"/>
            </p:custDataLst>
          </p:nvPr>
        </p:nvSpPr>
        <p:spPr>
          <a:xfrm>
            <a:off x="7376460" y="1354289"/>
            <a:ext cx="964146" cy="74675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49" tIns="40324" rIns="80649" bIns="40324" rtlCol="0" anchor="ctr"/>
          <a:lstStyle/>
          <a:p>
            <a:pPr algn="ctr"/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9"/>
            </p:custDataLst>
          </p:nvPr>
        </p:nvSpPr>
        <p:spPr>
          <a:xfrm>
            <a:off x="7197243" y="2295194"/>
            <a:ext cx="1038820" cy="64149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49" tIns="40324" rIns="80649" bIns="40324" rtlCol="0" anchor="ctr"/>
          <a:lstStyle/>
          <a:p>
            <a:pPr algn="ctr"/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>
            <p:custDataLst>
              <p:tags r:id="rId10"/>
            </p:custDataLst>
          </p:nvPr>
        </p:nvSpPr>
        <p:spPr>
          <a:xfrm>
            <a:off x="6992518" y="3115189"/>
            <a:ext cx="1038820" cy="64149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49" tIns="40324" rIns="80649" bIns="40324" rtlCol="0" anchor="ctr"/>
          <a:lstStyle/>
          <a:p>
            <a:pPr algn="ctr"/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右箭头 2"/>
          <p:cNvSpPr/>
          <p:nvPr>
            <p:custDataLst>
              <p:tags r:id="rId11"/>
            </p:custDataLst>
          </p:nvPr>
        </p:nvSpPr>
        <p:spPr>
          <a:xfrm>
            <a:off x="4942552" y="5613804"/>
            <a:ext cx="1045637" cy="265470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49" tIns="40324" rIns="80649" bIns="40324" rtlCol="0" anchor="ctr"/>
          <a:p>
            <a:pPr algn="ctr"/>
            <a:endParaRPr lang="zh-CN" altLang="en-US" sz="211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3" grpId="0" bldLvl="0" animBg="1"/>
    </p:bldLst>
  </p:timing>
</p:sld>
</file>

<file path=ppt/slides/slide1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1106123" y="5751579"/>
            <a:ext cx="3196277" cy="4705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 cmpd="sng">
            <a:solidFill>
              <a:schemeClr val="accent2">
                <a:lumMod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“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礼乐征伐自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</a:rPr>
              <a:t>诸侯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出</a:t>
            </a:r>
            <a:r>
              <a:rPr lang="en-US" altLang="zh-CN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”</a:t>
            </a:r>
            <a:endParaRPr lang="en-US" altLang="zh-CN" sz="2470" b="1">
              <a:solidFill>
                <a:schemeClr val="accent2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824090" y="5751579"/>
            <a:ext cx="3255643" cy="470535"/>
          </a:xfrm>
          <a:prstGeom prst="rect">
            <a:avLst/>
          </a:prstGeom>
          <a:solidFill>
            <a:srgbClr val="F1EFEB"/>
          </a:solidFill>
          <a:ln w="28575" cmpd="sng">
            <a:solidFill>
              <a:srgbClr val="672F09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en-US" altLang="zh-CN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“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礼乐征伐自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中宋" panose="02010600040101010101" charset="-122"/>
                <a:sym typeface="+mn-ea"/>
              </a:rPr>
              <a:t>大夫</a:t>
            </a:r>
            <a:r>
              <a:rPr lang="zh-CN" altLang="en-US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出</a:t>
            </a:r>
            <a:r>
              <a:rPr lang="en-US" altLang="zh-CN" sz="2470" b="1">
                <a:solidFill>
                  <a:schemeClr val="accent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”</a:t>
            </a:r>
            <a:endParaRPr lang="en-US" altLang="zh-CN" sz="2470" b="1">
              <a:solidFill>
                <a:schemeClr val="accent2">
                  <a:lumMod val="50000"/>
                </a:schemeClr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+mn-ea"/>
            </a:endParaRPr>
          </a:p>
        </p:txBody>
      </p:sp>
      <p:sp>
        <p:nvSpPr>
          <p:cNvPr id="18" name="右箭头 17"/>
          <p:cNvSpPr/>
          <p:nvPr>
            <p:custDataLst>
              <p:tags r:id="rId3"/>
            </p:custDataLst>
          </p:nvPr>
        </p:nvSpPr>
        <p:spPr>
          <a:xfrm>
            <a:off x="4853502" y="5856871"/>
            <a:ext cx="636791" cy="314195"/>
          </a:xfrm>
          <a:prstGeom prst="rightArrow">
            <a:avLst/>
          </a:prstGeom>
          <a:solidFill>
            <a:schemeClr val="accent2">
              <a:lumMod val="50000"/>
            </a:schemeClr>
          </a:solidFill>
          <a:ln w="28575" cmpd="sng">
            <a:solidFill>
              <a:srgbClr val="8C371D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0"/>
          </a:p>
        </p:txBody>
      </p:sp>
      <p:sp>
        <p:nvSpPr>
          <p:cNvPr id="3" name="文本框 2"/>
          <p:cNvSpPr txBox="1"/>
          <p:nvPr>
            <p:custDataLst>
              <p:tags r:id="rId4"/>
            </p:custDataLst>
          </p:nvPr>
        </p:nvSpPr>
        <p:spPr>
          <a:xfrm>
            <a:off x="5020400" y="1987399"/>
            <a:ext cx="1757680" cy="4705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sz="2470" b="1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战国七雄：</a:t>
            </a:r>
            <a:endParaRPr lang="zh-CN" altLang="en-US" sz="2470" b="1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3" name="文本框 22"/>
          <p:cNvSpPr txBox="1"/>
          <p:nvPr>
            <p:custDataLst>
              <p:tags r:id="rId5"/>
            </p:custDataLst>
          </p:nvPr>
        </p:nvSpPr>
        <p:spPr>
          <a:xfrm>
            <a:off x="5020400" y="2475774"/>
            <a:ext cx="5304352" cy="527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2470" b="1">
                <a:solidFill>
                  <a:schemeClr val="accent2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齐、楚、燕、韩、赵、魏、秦</a:t>
            </a:r>
            <a:endParaRPr lang="zh-CN" sz="2470" b="1">
              <a:solidFill>
                <a:schemeClr val="accent2">
                  <a:lumMod val="50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9296478" y="2313916"/>
            <a:ext cx="1456723" cy="85026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7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兼并战争</a:t>
            </a:r>
            <a:endParaRPr lang="zh-CN" altLang="en-US" sz="247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7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（地主）</a:t>
            </a:r>
            <a:endParaRPr lang="zh-CN" altLang="en-US" sz="247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5020400" y="3244739"/>
            <a:ext cx="5719919" cy="1992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470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   </a:t>
            </a:r>
            <a:r>
              <a:rPr lang="zh-CN" altLang="en-US" sz="2115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春秋后期到战国前期，一些诸侯国的卿大夫掌握了实权，公元前</a:t>
            </a:r>
            <a:r>
              <a:rPr lang="en-US" altLang="zh-CN" sz="2115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403</a:t>
            </a:r>
            <a:r>
              <a:rPr lang="zh-CN" altLang="en-US" sz="2115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年，晋国的韩、赵、卫三家</a:t>
            </a:r>
            <a:r>
              <a:rPr lang="zh-CN" altLang="en-US" sz="2115" b="1">
                <a:solidFill>
                  <a:schemeClr val="accent2">
                    <a:lumMod val="5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大夫</a:t>
            </a:r>
            <a:r>
              <a:rPr lang="zh-CN" altLang="en-US" sz="2115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将晋国瓜分，公元前</a:t>
            </a:r>
            <a:r>
              <a:rPr lang="en-US" altLang="zh-CN" sz="2115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379</a:t>
            </a:r>
            <a:r>
              <a:rPr lang="zh-CN" altLang="en-US" sz="2115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年，齐国</a:t>
            </a:r>
            <a:r>
              <a:rPr lang="zh-CN" altLang="en-US" sz="2115" b="1">
                <a:solidFill>
                  <a:schemeClr val="accent2">
                    <a:lumMod val="50000"/>
                  </a:schemeClr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大夫</a:t>
            </a:r>
            <a:r>
              <a:rPr lang="zh-CN" altLang="en-US" sz="2115" b="1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田氏取代了原来的姜姓国君。</a:t>
            </a:r>
            <a:endParaRPr lang="zh-CN" altLang="en-US" sz="2115" b="1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grpSp>
        <p:nvGrpSpPr>
          <p:cNvPr id="2205" name="组合 2204"/>
          <p:cNvGrpSpPr/>
          <p:nvPr>
            <p:custDataLst>
              <p:tags r:id="rId8"/>
            </p:custDataLst>
          </p:nvPr>
        </p:nvGrpSpPr>
        <p:grpSpPr>
          <a:xfrm>
            <a:off x="185038" y="720643"/>
            <a:ext cx="11136095" cy="308331"/>
            <a:chOff x="209796" y="358260"/>
            <a:chExt cx="12626127" cy="349586"/>
          </a:xfrm>
        </p:grpSpPr>
        <p:sp>
          <p:nvSpPr>
            <p:cNvPr id="133" name="任意多边形: 形状 132"/>
            <p:cNvSpPr/>
            <p:nvPr>
              <p:custDataLst>
                <p:tags r:id="rId9"/>
              </p:custDataLst>
            </p:nvPr>
          </p:nvSpPr>
          <p:spPr>
            <a:xfrm>
              <a:off x="209796" y="358260"/>
              <a:ext cx="680374" cy="349586"/>
            </a:xfrm>
            <a:custGeom>
              <a:avLst/>
              <a:gdLst>
                <a:gd name="connsiteX0" fmla="*/ 472281 w 680374"/>
                <a:gd name="connsiteY0" fmla="*/ 329102 h 349586"/>
                <a:gd name="connsiteX1" fmla="*/ 473445 w 680374"/>
                <a:gd name="connsiteY1" fmla="*/ 329335 h 349586"/>
                <a:gd name="connsiteX2" fmla="*/ 475075 w 680374"/>
                <a:gd name="connsiteY2" fmla="*/ 333292 h 349586"/>
                <a:gd name="connsiteX3" fmla="*/ 474609 w 680374"/>
                <a:gd name="connsiteY3" fmla="*/ 333991 h 349586"/>
                <a:gd name="connsiteX4" fmla="*/ 472514 w 680374"/>
                <a:gd name="connsiteY4" fmla="*/ 330965 h 349586"/>
                <a:gd name="connsiteX5" fmla="*/ 472281 w 680374"/>
                <a:gd name="connsiteY5" fmla="*/ 329102 h 349586"/>
                <a:gd name="connsiteX6" fmla="*/ 646390 w 680374"/>
                <a:gd name="connsiteY6" fmla="*/ 312576 h 349586"/>
                <a:gd name="connsiteX7" fmla="*/ 647322 w 680374"/>
                <a:gd name="connsiteY7" fmla="*/ 315603 h 349586"/>
                <a:gd name="connsiteX8" fmla="*/ 646390 w 680374"/>
                <a:gd name="connsiteY8" fmla="*/ 321189 h 349586"/>
                <a:gd name="connsiteX9" fmla="*/ 645227 w 680374"/>
                <a:gd name="connsiteY9" fmla="*/ 321189 h 349586"/>
                <a:gd name="connsiteX10" fmla="*/ 644761 w 680374"/>
                <a:gd name="connsiteY10" fmla="*/ 315137 h 349586"/>
                <a:gd name="connsiteX11" fmla="*/ 646390 w 680374"/>
                <a:gd name="connsiteY11" fmla="*/ 312576 h 349586"/>
                <a:gd name="connsiteX12" fmla="*/ 537922 w 680374"/>
                <a:gd name="connsiteY12" fmla="*/ 273937 h 349586"/>
                <a:gd name="connsiteX13" fmla="*/ 537223 w 680374"/>
                <a:gd name="connsiteY13" fmla="*/ 277662 h 349586"/>
                <a:gd name="connsiteX14" fmla="*/ 538154 w 680374"/>
                <a:gd name="connsiteY14" fmla="*/ 279989 h 349586"/>
                <a:gd name="connsiteX15" fmla="*/ 538853 w 680374"/>
                <a:gd name="connsiteY15" fmla="*/ 277894 h 349586"/>
                <a:gd name="connsiteX16" fmla="*/ 538620 w 680374"/>
                <a:gd name="connsiteY16" fmla="*/ 274636 h 349586"/>
                <a:gd name="connsiteX17" fmla="*/ 537922 w 680374"/>
                <a:gd name="connsiteY17" fmla="*/ 273937 h 349586"/>
                <a:gd name="connsiteX18" fmla="*/ 655701 w 680374"/>
                <a:gd name="connsiteY18" fmla="*/ 271377 h 349586"/>
                <a:gd name="connsiteX19" fmla="*/ 656865 w 680374"/>
                <a:gd name="connsiteY19" fmla="*/ 272075 h 349586"/>
                <a:gd name="connsiteX20" fmla="*/ 656399 w 680374"/>
                <a:gd name="connsiteY20" fmla="*/ 275334 h 349586"/>
                <a:gd name="connsiteX21" fmla="*/ 655235 w 680374"/>
                <a:gd name="connsiteY21" fmla="*/ 277895 h 349586"/>
                <a:gd name="connsiteX22" fmla="*/ 654304 w 680374"/>
                <a:gd name="connsiteY22" fmla="*/ 283481 h 349586"/>
                <a:gd name="connsiteX23" fmla="*/ 651278 w 680374"/>
                <a:gd name="connsiteY23" fmla="*/ 289765 h 349586"/>
                <a:gd name="connsiteX24" fmla="*/ 652442 w 680374"/>
                <a:gd name="connsiteY24" fmla="*/ 282782 h 349586"/>
                <a:gd name="connsiteX25" fmla="*/ 654537 w 680374"/>
                <a:gd name="connsiteY25" fmla="*/ 274170 h 349586"/>
                <a:gd name="connsiteX26" fmla="*/ 655701 w 680374"/>
                <a:gd name="connsiteY26" fmla="*/ 271377 h 349586"/>
                <a:gd name="connsiteX27" fmla="*/ 360321 w 680374"/>
                <a:gd name="connsiteY27" fmla="*/ 258342 h 349586"/>
                <a:gd name="connsiteX28" fmla="*/ 362649 w 680374"/>
                <a:gd name="connsiteY28" fmla="*/ 261368 h 349586"/>
                <a:gd name="connsiteX29" fmla="*/ 363347 w 680374"/>
                <a:gd name="connsiteY29" fmla="*/ 259971 h 349586"/>
                <a:gd name="connsiteX30" fmla="*/ 360321 w 680374"/>
                <a:gd name="connsiteY30" fmla="*/ 258342 h 349586"/>
                <a:gd name="connsiteX31" fmla="*/ 395469 w 680374"/>
                <a:gd name="connsiteY31" fmla="*/ 258109 h 349586"/>
                <a:gd name="connsiteX32" fmla="*/ 398262 w 680374"/>
                <a:gd name="connsiteY32" fmla="*/ 259971 h 349586"/>
                <a:gd name="connsiteX33" fmla="*/ 398495 w 680374"/>
                <a:gd name="connsiteY33" fmla="*/ 258342 h 349586"/>
                <a:gd name="connsiteX34" fmla="*/ 395469 w 680374"/>
                <a:gd name="connsiteY34" fmla="*/ 258109 h 349586"/>
                <a:gd name="connsiteX35" fmla="*/ 308086 w 680374"/>
                <a:gd name="connsiteY35" fmla="*/ 252717 h 349586"/>
                <a:gd name="connsiteX36" fmla="*/ 308182 w 680374"/>
                <a:gd name="connsiteY36" fmla="*/ 252756 h 349586"/>
                <a:gd name="connsiteX37" fmla="*/ 308206 w 680374"/>
                <a:gd name="connsiteY37" fmla="*/ 252839 h 349586"/>
                <a:gd name="connsiteX38" fmla="*/ 337510 w 680374"/>
                <a:gd name="connsiteY38" fmla="*/ 252523 h 349586"/>
                <a:gd name="connsiteX39" fmla="*/ 336347 w 680374"/>
                <a:gd name="connsiteY39" fmla="*/ 253221 h 349586"/>
                <a:gd name="connsiteX40" fmla="*/ 337510 w 680374"/>
                <a:gd name="connsiteY40" fmla="*/ 257644 h 349586"/>
                <a:gd name="connsiteX41" fmla="*/ 339605 w 680374"/>
                <a:gd name="connsiteY41" fmla="*/ 258109 h 349586"/>
                <a:gd name="connsiteX42" fmla="*/ 337510 w 680374"/>
                <a:gd name="connsiteY42" fmla="*/ 252523 h 349586"/>
                <a:gd name="connsiteX43" fmla="*/ 352873 w 680374"/>
                <a:gd name="connsiteY43" fmla="*/ 247868 h 349586"/>
                <a:gd name="connsiteX44" fmla="*/ 352407 w 680374"/>
                <a:gd name="connsiteY44" fmla="*/ 248100 h 349586"/>
                <a:gd name="connsiteX45" fmla="*/ 352407 w 680374"/>
                <a:gd name="connsiteY45" fmla="*/ 250428 h 349586"/>
                <a:gd name="connsiteX46" fmla="*/ 350313 w 680374"/>
                <a:gd name="connsiteY46" fmla="*/ 250428 h 349586"/>
                <a:gd name="connsiteX47" fmla="*/ 349381 w 680374"/>
                <a:gd name="connsiteY47" fmla="*/ 251824 h 349586"/>
                <a:gd name="connsiteX48" fmla="*/ 348916 w 680374"/>
                <a:gd name="connsiteY48" fmla="*/ 253454 h 349586"/>
                <a:gd name="connsiteX49" fmla="*/ 347519 w 680374"/>
                <a:gd name="connsiteY49" fmla="*/ 251824 h 349586"/>
                <a:gd name="connsiteX50" fmla="*/ 346821 w 680374"/>
                <a:gd name="connsiteY50" fmla="*/ 250428 h 349586"/>
                <a:gd name="connsiteX51" fmla="*/ 346123 w 680374"/>
                <a:gd name="connsiteY51" fmla="*/ 250428 h 349586"/>
                <a:gd name="connsiteX52" fmla="*/ 346355 w 680374"/>
                <a:gd name="connsiteY52" fmla="*/ 253919 h 349586"/>
                <a:gd name="connsiteX53" fmla="*/ 347519 w 680374"/>
                <a:gd name="connsiteY53" fmla="*/ 256945 h 349586"/>
                <a:gd name="connsiteX54" fmla="*/ 349381 w 680374"/>
                <a:gd name="connsiteY54" fmla="*/ 258575 h 349586"/>
                <a:gd name="connsiteX55" fmla="*/ 354037 w 680374"/>
                <a:gd name="connsiteY55" fmla="*/ 259506 h 349586"/>
                <a:gd name="connsiteX56" fmla="*/ 352407 w 680374"/>
                <a:gd name="connsiteY56" fmla="*/ 256247 h 349586"/>
                <a:gd name="connsiteX57" fmla="*/ 351011 w 680374"/>
                <a:gd name="connsiteY57" fmla="*/ 253919 h 349586"/>
                <a:gd name="connsiteX58" fmla="*/ 352873 w 680374"/>
                <a:gd name="connsiteY58" fmla="*/ 252523 h 349586"/>
                <a:gd name="connsiteX59" fmla="*/ 354037 w 680374"/>
                <a:gd name="connsiteY59" fmla="*/ 251126 h 349586"/>
                <a:gd name="connsiteX60" fmla="*/ 352873 w 680374"/>
                <a:gd name="connsiteY60" fmla="*/ 247868 h 349586"/>
                <a:gd name="connsiteX61" fmla="*/ 327501 w 680374"/>
                <a:gd name="connsiteY61" fmla="*/ 244143 h 349586"/>
                <a:gd name="connsiteX62" fmla="*/ 326338 w 680374"/>
                <a:gd name="connsiteY62" fmla="*/ 246005 h 349586"/>
                <a:gd name="connsiteX63" fmla="*/ 326570 w 680374"/>
                <a:gd name="connsiteY63" fmla="*/ 246937 h 349586"/>
                <a:gd name="connsiteX64" fmla="*/ 330993 w 680374"/>
                <a:gd name="connsiteY64" fmla="*/ 247868 h 349586"/>
                <a:gd name="connsiteX65" fmla="*/ 330993 w 680374"/>
                <a:gd name="connsiteY65" fmla="*/ 246937 h 349586"/>
                <a:gd name="connsiteX66" fmla="*/ 327501 w 680374"/>
                <a:gd name="connsiteY66" fmla="*/ 244143 h 349586"/>
                <a:gd name="connsiteX67" fmla="*/ 275129 w 680374"/>
                <a:gd name="connsiteY67" fmla="*/ 239954 h 349586"/>
                <a:gd name="connsiteX68" fmla="*/ 277457 w 680374"/>
                <a:gd name="connsiteY68" fmla="*/ 240419 h 349586"/>
                <a:gd name="connsiteX69" fmla="*/ 277509 w 680374"/>
                <a:gd name="connsiteY69" fmla="*/ 240678 h 349586"/>
                <a:gd name="connsiteX70" fmla="*/ 277457 w 680374"/>
                <a:gd name="connsiteY70" fmla="*/ 240885 h 349586"/>
                <a:gd name="connsiteX71" fmla="*/ 277437 w 680374"/>
                <a:gd name="connsiteY71" fmla="*/ 241558 h 349586"/>
                <a:gd name="connsiteX72" fmla="*/ 275362 w 680374"/>
                <a:gd name="connsiteY72" fmla="*/ 241350 h 349586"/>
                <a:gd name="connsiteX73" fmla="*/ 275129 w 680374"/>
                <a:gd name="connsiteY73" fmla="*/ 239954 h 349586"/>
                <a:gd name="connsiteX74" fmla="*/ 249525 w 680374"/>
                <a:gd name="connsiteY74" fmla="*/ 238324 h 349586"/>
                <a:gd name="connsiteX75" fmla="*/ 249657 w 680374"/>
                <a:gd name="connsiteY75" fmla="*/ 238941 h 349586"/>
                <a:gd name="connsiteX76" fmla="*/ 249758 w 680374"/>
                <a:gd name="connsiteY76" fmla="*/ 240652 h 349586"/>
                <a:gd name="connsiteX77" fmla="*/ 247846 w 680374"/>
                <a:gd name="connsiteY77" fmla="*/ 239887 h 349586"/>
                <a:gd name="connsiteX78" fmla="*/ 247663 w 680374"/>
                <a:gd name="connsiteY78" fmla="*/ 238790 h 349586"/>
                <a:gd name="connsiteX79" fmla="*/ 249525 w 680374"/>
                <a:gd name="connsiteY79" fmla="*/ 238324 h 349586"/>
                <a:gd name="connsiteX80" fmla="*/ 304458 w 680374"/>
                <a:gd name="connsiteY80" fmla="*/ 237160 h 349586"/>
                <a:gd name="connsiteX81" fmla="*/ 300966 w 680374"/>
                <a:gd name="connsiteY81" fmla="*/ 237859 h 349586"/>
                <a:gd name="connsiteX82" fmla="*/ 300966 w 680374"/>
                <a:gd name="connsiteY82" fmla="*/ 238324 h 349586"/>
                <a:gd name="connsiteX83" fmla="*/ 304923 w 680374"/>
                <a:gd name="connsiteY83" fmla="*/ 240186 h 349586"/>
                <a:gd name="connsiteX84" fmla="*/ 306785 w 680374"/>
                <a:gd name="connsiteY84" fmla="*/ 238790 h 349586"/>
                <a:gd name="connsiteX85" fmla="*/ 304458 w 680374"/>
                <a:gd name="connsiteY85" fmla="*/ 237160 h 349586"/>
                <a:gd name="connsiteX86" fmla="*/ 368701 w 680374"/>
                <a:gd name="connsiteY86" fmla="*/ 235764 h 349586"/>
                <a:gd name="connsiteX87" fmla="*/ 368934 w 680374"/>
                <a:gd name="connsiteY87" fmla="*/ 239255 h 349586"/>
                <a:gd name="connsiteX88" fmla="*/ 370097 w 680374"/>
                <a:gd name="connsiteY88" fmla="*/ 240885 h 349586"/>
                <a:gd name="connsiteX89" fmla="*/ 371261 w 680374"/>
                <a:gd name="connsiteY89" fmla="*/ 240186 h 349586"/>
                <a:gd name="connsiteX90" fmla="*/ 368701 w 680374"/>
                <a:gd name="connsiteY90" fmla="*/ 235764 h 349586"/>
                <a:gd name="connsiteX91" fmla="*/ 226015 w 680374"/>
                <a:gd name="connsiteY91" fmla="*/ 235298 h 349586"/>
                <a:gd name="connsiteX92" fmla="*/ 228809 w 680374"/>
                <a:gd name="connsiteY92" fmla="*/ 238557 h 349586"/>
                <a:gd name="connsiteX93" fmla="*/ 229041 w 680374"/>
                <a:gd name="connsiteY93" fmla="*/ 239954 h 349586"/>
                <a:gd name="connsiteX94" fmla="*/ 227877 w 680374"/>
                <a:gd name="connsiteY94" fmla="*/ 239488 h 349586"/>
                <a:gd name="connsiteX95" fmla="*/ 225317 w 680374"/>
                <a:gd name="connsiteY95" fmla="*/ 236695 h 349586"/>
                <a:gd name="connsiteX96" fmla="*/ 224851 w 680374"/>
                <a:gd name="connsiteY96" fmla="*/ 235764 h 349586"/>
                <a:gd name="connsiteX97" fmla="*/ 226015 w 680374"/>
                <a:gd name="connsiteY97" fmla="*/ 235298 h 349586"/>
                <a:gd name="connsiteX98" fmla="*/ 320053 w 680374"/>
                <a:gd name="connsiteY98" fmla="*/ 232272 h 349586"/>
                <a:gd name="connsiteX99" fmla="*/ 319820 w 680374"/>
                <a:gd name="connsiteY99" fmla="*/ 234134 h 349586"/>
                <a:gd name="connsiteX100" fmla="*/ 322381 w 680374"/>
                <a:gd name="connsiteY100" fmla="*/ 235764 h 349586"/>
                <a:gd name="connsiteX101" fmla="*/ 320053 w 680374"/>
                <a:gd name="connsiteY101" fmla="*/ 232272 h 349586"/>
                <a:gd name="connsiteX102" fmla="*/ 230438 w 680374"/>
                <a:gd name="connsiteY102" fmla="*/ 232040 h 349586"/>
                <a:gd name="connsiteX103" fmla="*/ 232300 w 680374"/>
                <a:gd name="connsiteY103" fmla="*/ 232738 h 349586"/>
                <a:gd name="connsiteX104" fmla="*/ 233464 w 680374"/>
                <a:gd name="connsiteY104" fmla="*/ 234600 h 349586"/>
                <a:gd name="connsiteX105" fmla="*/ 232300 w 680374"/>
                <a:gd name="connsiteY105" fmla="*/ 235066 h 349586"/>
                <a:gd name="connsiteX106" fmla="*/ 230438 w 680374"/>
                <a:gd name="connsiteY106" fmla="*/ 232040 h 349586"/>
                <a:gd name="connsiteX107" fmla="*/ 227817 w 680374"/>
                <a:gd name="connsiteY107" fmla="*/ 231227 h 349586"/>
                <a:gd name="connsiteX108" fmla="*/ 227877 w 680374"/>
                <a:gd name="connsiteY108" fmla="*/ 231341 h 349586"/>
                <a:gd name="connsiteX109" fmla="*/ 227772 w 680374"/>
                <a:gd name="connsiteY109" fmla="*/ 231264 h 349586"/>
                <a:gd name="connsiteX110" fmla="*/ 428289 w 680374"/>
                <a:gd name="connsiteY110" fmla="*/ 229944 h 349586"/>
                <a:gd name="connsiteX111" fmla="*/ 425496 w 680374"/>
                <a:gd name="connsiteY111" fmla="*/ 232738 h 349586"/>
                <a:gd name="connsiteX112" fmla="*/ 428987 w 680374"/>
                <a:gd name="connsiteY112" fmla="*/ 231807 h 349586"/>
                <a:gd name="connsiteX113" fmla="*/ 428289 w 680374"/>
                <a:gd name="connsiteY113" fmla="*/ 229944 h 349586"/>
                <a:gd name="connsiteX114" fmla="*/ 203670 w 680374"/>
                <a:gd name="connsiteY114" fmla="*/ 229712 h 349586"/>
                <a:gd name="connsiteX115" fmla="*/ 208791 w 680374"/>
                <a:gd name="connsiteY115" fmla="*/ 233669 h 349586"/>
                <a:gd name="connsiteX116" fmla="*/ 203903 w 680374"/>
                <a:gd name="connsiteY116" fmla="*/ 231574 h 349586"/>
                <a:gd name="connsiteX117" fmla="*/ 203204 w 680374"/>
                <a:gd name="connsiteY117" fmla="*/ 230410 h 349586"/>
                <a:gd name="connsiteX118" fmla="*/ 203670 w 680374"/>
                <a:gd name="connsiteY118" fmla="*/ 229712 h 349586"/>
                <a:gd name="connsiteX119" fmla="*/ 266982 w 680374"/>
                <a:gd name="connsiteY119" fmla="*/ 228781 h 349586"/>
                <a:gd name="connsiteX120" fmla="*/ 274896 w 680374"/>
                <a:gd name="connsiteY120" fmla="*/ 233436 h 349586"/>
                <a:gd name="connsiteX121" fmla="*/ 266284 w 680374"/>
                <a:gd name="connsiteY121" fmla="*/ 230876 h 349586"/>
                <a:gd name="connsiteX122" fmla="*/ 265818 w 680374"/>
                <a:gd name="connsiteY122" fmla="*/ 229945 h 349586"/>
                <a:gd name="connsiteX123" fmla="*/ 266982 w 680374"/>
                <a:gd name="connsiteY123" fmla="*/ 228781 h 349586"/>
                <a:gd name="connsiteX124" fmla="*/ 207627 w 680374"/>
                <a:gd name="connsiteY124" fmla="*/ 227151 h 349586"/>
                <a:gd name="connsiteX125" fmla="*/ 209023 w 680374"/>
                <a:gd name="connsiteY125" fmla="*/ 227151 h 349586"/>
                <a:gd name="connsiteX126" fmla="*/ 210187 w 680374"/>
                <a:gd name="connsiteY126" fmla="*/ 228781 h 349586"/>
                <a:gd name="connsiteX127" fmla="*/ 208791 w 680374"/>
                <a:gd name="connsiteY127" fmla="*/ 229479 h 349586"/>
                <a:gd name="connsiteX128" fmla="*/ 207627 w 680374"/>
                <a:gd name="connsiteY128" fmla="*/ 227151 h 349586"/>
                <a:gd name="connsiteX129" fmla="*/ 342166 w 680374"/>
                <a:gd name="connsiteY129" fmla="*/ 225988 h 349586"/>
                <a:gd name="connsiteX130" fmla="*/ 338907 w 680374"/>
                <a:gd name="connsiteY130" fmla="*/ 226919 h 349586"/>
                <a:gd name="connsiteX131" fmla="*/ 338674 w 680374"/>
                <a:gd name="connsiteY131" fmla="*/ 228315 h 349586"/>
                <a:gd name="connsiteX132" fmla="*/ 335183 w 680374"/>
                <a:gd name="connsiteY132" fmla="*/ 232971 h 349586"/>
                <a:gd name="connsiteX133" fmla="*/ 334252 w 680374"/>
                <a:gd name="connsiteY133" fmla="*/ 233436 h 349586"/>
                <a:gd name="connsiteX134" fmla="*/ 334484 w 680374"/>
                <a:gd name="connsiteY134" fmla="*/ 234600 h 349586"/>
                <a:gd name="connsiteX135" fmla="*/ 345192 w 680374"/>
                <a:gd name="connsiteY135" fmla="*/ 235065 h 349586"/>
                <a:gd name="connsiteX136" fmla="*/ 344028 w 680374"/>
                <a:gd name="connsiteY136" fmla="*/ 233203 h 349586"/>
                <a:gd name="connsiteX137" fmla="*/ 344261 w 680374"/>
                <a:gd name="connsiteY137" fmla="*/ 230876 h 349586"/>
                <a:gd name="connsiteX138" fmla="*/ 344726 w 680374"/>
                <a:gd name="connsiteY138" fmla="*/ 227151 h 349586"/>
                <a:gd name="connsiteX139" fmla="*/ 342166 w 680374"/>
                <a:gd name="connsiteY139" fmla="*/ 225988 h 349586"/>
                <a:gd name="connsiteX140" fmla="*/ 275274 w 680374"/>
                <a:gd name="connsiteY140" fmla="*/ 225813 h 349586"/>
                <a:gd name="connsiteX141" fmla="*/ 276526 w 680374"/>
                <a:gd name="connsiteY141" fmla="*/ 225988 h 349586"/>
                <a:gd name="connsiteX142" fmla="*/ 281647 w 680374"/>
                <a:gd name="connsiteY142" fmla="*/ 232971 h 349586"/>
                <a:gd name="connsiteX143" fmla="*/ 276060 w 680374"/>
                <a:gd name="connsiteY143" fmla="*/ 228315 h 349586"/>
                <a:gd name="connsiteX144" fmla="*/ 275595 w 680374"/>
                <a:gd name="connsiteY144" fmla="*/ 227384 h 349586"/>
                <a:gd name="connsiteX145" fmla="*/ 275274 w 680374"/>
                <a:gd name="connsiteY145" fmla="*/ 225813 h 349586"/>
                <a:gd name="connsiteX146" fmla="*/ 352407 w 680374"/>
                <a:gd name="connsiteY146" fmla="*/ 225755 h 349586"/>
                <a:gd name="connsiteX147" fmla="*/ 349381 w 680374"/>
                <a:gd name="connsiteY147" fmla="*/ 226453 h 349586"/>
                <a:gd name="connsiteX148" fmla="*/ 347752 w 680374"/>
                <a:gd name="connsiteY148" fmla="*/ 230643 h 349586"/>
                <a:gd name="connsiteX149" fmla="*/ 357994 w 680374"/>
                <a:gd name="connsiteY149" fmla="*/ 230177 h 349586"/>
                <a:gd name="connsiteX150" fmla="*/ 359856 w 680374"/>
                <a:gd name="connsiteY150" fmla="*/ 229013 h 349586"/>
                <a:gd name="connsiteX151" fmla="*/ 358459 w 680374"/>
                <a:gd name="connsiteY151" fmla="*/ 225755 h 349586"/>
                <a:gd name="connsiteX152" fmla="*/ 356597 w 680374"/>
                <a:gd name="connsiteY152" fmla="*/ 226453 h 349586"/>
                <a:gd name="connsiteX153" fmla="*/ 355433 w 680374"/>
                <a:gd name="connsiteY153" fmla="*/ 227617 h 349586"/>
                <a:gd name="connsiteX154" fmla="*/ 352407 w 680374"/>
                <a:gd name="connsiteY154" fmla="*/ 225755 h 349586"/>
                <a:gd name="connsiteX155" fmla="*/ 216472 w 680374"/>
                <a:gd name="connsiteY155" fmla="*/ 225522 h 349586"/>
                <a:gd name="connsiteX156" fmla="*/ 222524 w 680374"/>
                <a:gd name="connsiteY156" fmla="*/ 227151 h 349586"/>
                <a:gd name="connsiteX157" fmla="*/ 223455 w 680374"/>
                <a:gd name="connsiteY157" fmla="*/ 228082 h 349586"/>
                <a:gd name="connsiteX158" fmla="*/ 227772 w 680374"/>
                <a:gd name="connsiteY158" fmla="*/ 231264 h 349586"/>
                <a:gd name="connsiteX159" fmla="*/ 224852 w 680374"/>
                <a:gd name="connsiteY159" fmla="*/ 233669 h 349586"/>
                <a:gd name="connsiteX160" fmla="*/ 218800 w 680374"/>
                <a:gd name="connsiteY160" fmla="*/ 230177 h 349586"/>
                <a:gd name="connsiteX161" fmla="*/ 215541 w 680374"/>
                <a:gd name="connsiteY161" fmla="*/ 229944 h 349586"/>
                <a:gd name="connsiteX162" fmla="*/ 217869 w 680374"/>
                <a:gd name="connsiteY162" fmla="*/ 233902 h 349586"/>
                <a:gd name="connsiteX163" fmla="*/ 219265 w 680374"/>
                <a:gd name="connsiteY163" fmla="*/ 234833 h 349586"/>
                <a:gd name="connsiteX164" fmla="*/ 219498 w 680374"/>
                <a:gd name="connsiteY164" fmla="*/ 235764 h 349586"/>
                <a:gd name="connsiteX165" fmla="*/ 217403 w 680374"/>
                <a:gd name="connsiteY165" fmla="*/ 235531 h 349586"/>
                <a:gd name="connsiteX166" fmla="*/ 215774 w 680374"/>
                <a:gd name="connsiteY166" fmla="*/ 236229 h 349586"/>
                <a:gd name="connsiteX167" fmla="*/ 213446 w 680374"/>
                <a:gd name="connsiteY167" fmla="*/ 231574 h 349586"/>
                <a:gd name="connsiteX168" fmla="*/ 211118 w 680374"/>
                <a:gd name="connsiteY168" fmla="*/ 228315 h 349586"/>
                <a:gd name="connsiteX169" fmla="*/ 213446 w 680374"/>
                <a:gd name="connsiteY169" fmla="*/ 228315 h 349586"/>
                <a:gd name="connsiteX170" fmla="*/ 214843 w 680374"/>
                <a:gd name="connsiteY170" fmla="*/ 227151 h 349586"/>
                <a:gd name="connsiteX171" fmla="*/ 216472 w 680374"/>
                <a:gd name="connsiteY171" fmla="*/ 225522 h 349586"/>
                <a:gd name="connsiteX172" fmla="*/ 394771 w 680374"/>
                <a:gd name="connsiteY172" fmla="*/ 225057 h 349586"/>
                <a:gd name="connsiteX173" fmla="*/ 393141 w 680374"/>
                <a:gd name="connsiteY173" fmla="*/ 229479 h 349586"/>
                <a:gd name="connsiteX174" fmla="*/ 398029 w 680374"/>
                <a:gd name="connsiteY174" fmla="*/ 231574 h 349586"/>
                <a:gd name="connsiteX175" fmla="*/ 395935 w 680374"/>
                <a:gd name="connsiteY175" fmla="*/ 228082 h 349586"/>
                <a:gd name="connsiteX176" fmla="*/ 395469 w 680374"/>
                <a:gd name="connsiteY176" fmla="*/ 225522 h 349586"/>
                <a:gd name="connsiteX177" fmla="*/ 394771 w 680374"/>
                <a:gd name="connsiteY177" fmla="*/ 225057 h 349586"/>
                <a:gd name="connsiteX178" fmla="*/ 209489 w 680374"/>
                <a:gd name="connsiteY178" fmla="*/ 224591 h 349586"/>
                <a:gd name="connsiteX179" fmla="*/ 211118 w 680374"/>
                <a:gd name="connsiteY179" fmla="*/ 225057 h 349586"/>
                <a:gd name="connsiteX180" fmla="*/ 212282 w 680374"/>
                <a:gd name="connsiteY180" fmla="*/ 226220 h 349586"/>
                <a:gd name="connsiteX181" fmla="*/ 211351 w 680374"/>
                <a:gd name="connsiteY181" fmla="*/ 226686 h 349586"/>
                <a:gd name="connsiteX182" fmla="*/ 208325 w 680374"/>
                <a:gd name="connsiteY182" fmla="*/ 225289 h 349586"/>
                <a:gd name="connsiteX183" fmla="*/ 209489 w 680374"/>
                <a:gd name="connsiteY183" fmla="*/ 224591 h 349586"/>
                <a:gd name="connsiteX184" fmla="*/ 254878 w 680374"/>
                <a:gd name="connsiteY184" fmla="*/ 222729 h 349586"/>
                <a:gd name="connsiteX185" fmla="*/ 257672 w 680374"/>
                <a:gd name="connsiteY185" fmla="*/ 222962 h 349586"/>
                <a:gd name="connsiteX186" fmla="*/ 264189 w 680374"/>
                <a:gd name="connsiteY186" fmla="*/ 223660 h 349586"/>
                <a:gd name="connsiteX187" fmla="*/ 268844 w 680374"/>
                <a:gd name="connsiteY187" fmla="*/ 226919 h 349586"/>
                <a:gd name="connsiteX188" fmla="*/ 255111 w 680374"/>
                <a:gd name="connsiteY188" fmla="*/ 223893 h 349586"/>
                <a:gd name="connsiteX189" fmla="*/ 254878 w 680374"/>
                <a:gd name="connsiteY189" fmla="*/ 222729 h 349586"/>
                <a:gd name="connsiteX190" fmla="*/ 285458 w 680374"/>
                <a:gd name="connsiteY190" fmla="*/ 221565 h 349586"/>
                <a:gd name="connsiteX191" fmla="*/ 287000 w 680374"/>
                <a:gd name="connsiteY191" fmla="*/ 222496 h 349586"/>
                <a:gd name="connsiteX192" fmla="*/ 284672 w 680374"/>
                <a:gd name="connsiteY192" fmla="*/ 225289 h 349586"/>
                <a:gd name="connsiteX193" fmla="*/ 284439 w 680374"/>
                <a:gd name="connsiteY193" fmla="*/ 222729 h 349586"/>
                <a:gd name="connsiteX194" fmla="*/ 285458 w 680374"/>
                <a:gd name="connsiteY194" fmla="*/ 221565 h 349586"/>
                <a:gd name="connsiteX195" fmla="*/ 200179 w 680374"/>
                <a:gd name="connsiteY195" fmla="*/ 221332 h 349586"/>
                <a:gd name="connsiteX196" fmla="*/ 205998 w 680374"/>
                <a:gd name="connsiteY196" fmla="*/ 224358 h 349586"/>
                <a:gd name="connsiteX197" fmla="*/ 206230 w 680374"/>
                <a:gd name="connsiteY197" fmla="*/ 226453 h 349586"/>
                <a:gd name="connsiteX198" fmla="*/ 205066 w 680374"/>
                <a:gd name="connsiteY198" fmla="*/ 227152 h 349586"/>
                <a:gd name="connsiteX199" fmla="*/ 201342 w 680374"/>
                <a:gd name="connsiteY199" fmla="*/ 226686 h 349586"/>
                <a:gd name="connsiteX200" fmla="*/ 200644 w 680374"/>
                <a:gd name="connsiteY200" fmla="*/ 225522 h 349586"/>
                <a:gd name="connsiteX201" fmla="*/ 200179 w 680374"/>
                <a:gd name="connsiteY201" fmla="*/ 221332 h 349586"/>
                <a:gd name="connsiteX202" fmla="*/ 384762 w 680374"/>
                <a:gd name="connsiteY202" fmla="*/ 220401 h 349586"/>
                <a:gd name="connsiteX203" fmla="*/ 380805 w 680374"/>
                <a:gd name="connsiteY203" fmla="*/ 220634 h 349586"/>
                <a:gd name="connsiteX204" fmla="*/ 381038 w 680374"/>
                <a:gd name="connsiteY204" fmla="*/ 221565 h 349586"/>
                <a:gd name="connsiteX205" fmla="*/ 384994 w 680374"/>
                <a:gd name="connsiteY205" fmla="*/ 221332 h 349586"/>
                <a:gd name="connsiteX206" fmla="*/ 384762 w 680374"/>
                <a:gd name="connsiteY206" fmla="*/ 220401 h 349586"/>
                <a:gd name="connsiteX207" fmla="*/ 377546 w 680374"/>
                <a:gd name="connsiteY207" fmla="*/ 219470 h 349586"/>
                <a:gd name="connsiteX208" fmla="*/ 376615 w 680374"/>
                <a:gd name="connsiteY208" fmla="*/ 219703 h 349586"/>
                <a:gd name="connsiteX209" fmla="*/ 374753 w 680374"/>
                <a:gd name="connsiteY209" fmla="*/ 220634 h 349586"/>
                <a:gd name="connsiteX210" fmla="*/ 376149 w 680374"/>
                <a:gd name="connsiteY210" fmla="*/ 223194 h 349586"/>
                <a:gd name="connsiteX211" fmla="*/ 378012 w 680374"/>
                <a:gd name="connsiteY211" fmla="*/ 225289 h 349586"/>
                <a:gd name="connsiteX212" fmla="*/ 379175 w 680374"/>
                <a:gd name="connsiteY212" fmla="*/ 227617 h 349586"/>
                <a:gd name="connsiteX213" fmla="*/ 377546 w 680374"/>
                <a:gd name="connsiteY213" fmla="*/ 227850 h 349586"/>
                <a:gd name="connsiteX214" fmla="*/ 376149 w 680374"/>
                <a:gd name="connsiteY214" fmla="*/ 230410 h 349586"/>
                <a:gd name="connsiteX215" fmla="*/ 378710 w 680374"/>
                <a:gd name="connsiteY215" fmla="*/ 232738 h 349586"/>
                <a:gd name="connsiteX216" fmla="*/ 381270 w 680374"/>
                <a:gd name="connsiteY216" fmla="*/ 235298 h 349586"/>
                <a:gd name="connsiteX217" fmla="*/ 382201 w 680374"/>
                <a:gd name="connsiteY217" fmla="*/ 236462 h 349586"/>
                <a:gd name="connsiteX218" fmla="*/ 382667 w 680374"/>
                <a:gd name="connsiteY218" fmla="*/ 235065 h 349586"/>
                <a:gd name="connsiteX219" fmla="*/ 382201 w 680374"/>
                <a:gd name="connsiteY219" fmla="*/ 232738 h 349586"/>
                <a:gd name="connsiteX220" fmla="*/ 385926 w 680374"/>
                <a:gd name="connsiteY220" fmla="*/ 232272 h 349586"/>
                <a:gd name="connsiteX221" fmla="*/ 387089 w 680374"/>
                <a:gd name="connsiteY221" fmla="*/ 229712 h 349586"/>
                <a:gd name="connsiteX222" fmla="*/ 385227 w 680374"/>
                <a:gd name="connsiteY222" fmla="*/ 228781 h 349586"/>
                <a:gd name="connsiteX223" fmla="*/ 381503 w 680374"/>
                <a:gd name="connsiteY223" fmla="*/ 226686 h 349586"/>
                <a:gd name="connsiteX224" fmla="*/ 377546 w 680374"/>
                <a:gd name="connsiteY224" fmla="*/ 219470 h 349586"/>
                <a:gd name="connsiteX225" fmla="*/ 354340 w 680374"/>
                <a:gd name="connsiteY225" fmla="*/ 218340 h 349586"/>
                <a:gd name="connsiteX226" fmla="*/ 354447 w 680374"/>
                <a:gd name="connsiteY226" fmla="*/ 218356 h 349586"/>
                <a:gd name="connsiteX227" fmla="*/ 354386 w 680374"/>
                <a:gd name="connsiteY227" fmla="*/ 218394 h 349586"/>
                <a:gd name="connsiteX228" fmla="*/ 184641 w 680374"/>
                <a:gd name="connsiteY228" fmla="*/ 215804 h 349586"/>
                <a:gd name="connsiteX229" fmla="*/ 182488 w 680374"/>
                <a:gd name="connsiteY229" fmla="*/ 217142 h 349586"/>
                <a:gd name="connsiteX230" fmla="*/ 185747 w 680374"/>
                <a:gd name="connsiteY230" fmla="*/ 220867 h 349586"/>
                <a:gd name="connsiteX231" fmla="*/ 187842 w 680374"/>
                <a:gd name="connsiteY231" fmla="*/ 217841 h 349586"/>
                <a:gd name="connsiteX232" fmla="*/ 187143 w 680374"/>
                <a:gd name="connsiteY232" fmla="*/ 216910 h 349586"/>
                <a:gd name="connsiteX233" fmla="*/ 184641 w 680374"/>
                <a:gd name="connsiteY233" fmla="*/ 215804 h 349586"/>
                <a:gd name="connsiteX234" fmla="*/ 165729 w 680374"/>
                <a:gd name="connsiteY234" fmla="*/ 214116 h 349586"/>
                <a:gd name="connsiteX235" fmla="*/ 168290 w 680374"/>
                <a:gd name="connsiteY235" fmla="*/ 216211 h 349586"/>
                <a:gd name="connsiteX236" fmla="*/ 168057 w 680374"/>
                <a:gd name="connsiteY236" fmla="*/ 217142 h 349586"/>
                <a:gd name="connsiteX237" fmla="*/ 165264 w 680374"/>
                <a:gd name="connsiteY237" fmla="*/ 215280 h 349586"/>
                <a:gd name="connsiteX238" fmla="*/ 165729 w 680374"/>
                <a:gd name="connsiteY238" fmla="*/ 214116 h 349586"/>
                <a:gd name="connsiteX239" fmla="*/ 339693 w 680374"/>
                <a:gd name="connsiteY239" fmla="*/ 213709 h 349586"/>
                <a:gd name="connsiteX240" fmla="*/ 338674 w 680374"/>
                <a:gd name="connsiteY240" fmla="*/ 215047 h 349586"/>
                <a:gd name="connsiteX241" fmla="*/ 337045 w 680374"/>
                <a:gd name="connsiteY241" fmla="*/ 217142 h 349586"/>
                <a:gd name="connsiteX242" fmla="*/ 334252 w 680374"/>
                <a:gd name="connsiteY242" fmla="*/ 218772 h 349586"/>
                <a:gd name="connsiteX243" fmla="*/ 340769 w 680374"/>
                <a:gd name="connsiteY243" fmla="*/ 223194 h 349586"/>
                <a:gd name="connsiteX244" fmla="*/ 348683 w 680374"/>
                <a:gd name="connsiteY244" fmla="*/ 223194 h 349586"/>
                <a:gd name="connsiteX245" fmla="*/ 359623 w 680374"/>
                <a:gd name="connsiteY245" fmla="*/ 221565 h 349586"/>
                <a:gd name="connsiteX246" fmla="*/ 360321 w 680374"/>
                <a:gd name="connsiteY246" fmla="*/ 220168 h 349586"/>
                <a:gd name="connsiteX247" fmla="*/ 358925 w 680374"/>
                <a:gd name="connsiteY247" fmla="*/ 219470 h 349586"/>
                <a:gd name="connsiteX248" fmla="*/ 356597 w 680374"/>
                <a:gd name="connsiteY248" fmla="*/ 219005 h 349586"/>
                <a:gd name="connsiteX249" fmla="*/ 355666 w 680374"/>
                <a:gd name="connsiteY249" fmla="*/ 218539 h 349586"/>
                <a:gd name="connsiteX250" fmla="*/ 354447 w 680374"/>
                <a:gd name="connsiteY250" fmla="*/ 218356 h 349586"/>
                <a:gd name="connsiteX251" fmla="*/ 355666 w 680374"/>
                <a:gd name="connsiteY251" fmla="*/ 217608 h 349586"/>
                <a:gd name="connsiteX252" fmla="*/ 351244 w 680374"/>
                <a:gd name="connsiteY252" fmla="*/ 214349 h 349586"/>
                <a:gd name="connsiteX253" fmla="*/ 353106 w 680374"/>
                <a:gd name="connsiteY253" fmla="*/ 216910 h 349586"/>
                <a:gd name="connsiteX254" fmla="*/ 354340 w 680374"/>
                <a:gd name="connsiteY254" fmla="*/ 218340 h 349586"/>
                <a:gd name="connsiteX255" fmla="*/ 351011 w 680374"/>
                <a:gd name="connsiteY255" fmla="*/ 217841 h 349586"/>
                <a:gd name="connsiteX256" fmla="*/ 348450 w 680374"/>
                <a:gd name="connsiteY256" fmla="*/ 217608 h 349586"/>
                <a:gd name="connsiteX257" fmla="*/ 341235 w 680374"/>
                <a:gd name="connsiteY257" fmla="*/ 214815 h 349586"/>
                <a:gd name="connsiteX258" fmla="*/ 339693 w 680374"/>
                <a:gd name="connsiteY258" fmla="*/ 213709 h 349586"/>
                <a:gd name="connsiteX259" fmla="*/ 315165 w 680374"/>
                <a:gd name="connsiteY259" fmla="*/ 213651 h 349586"/>
                <a:gd name="connsiteX260" fmla="*/ 314467 w 680374"/>
                <a:gd name="connsiteY260" fmla="*/ 221099 h 349586"/>
                <a:gd name="connsiteX261" fmla="*/ 317027 w 680374"/>
                <a:gd name="connsiteY261" fmla="*/ 226919 h 349586"/>
                <a:gd name="connsiteX262" fmla="*/ 320053 w 680374"/>
                <a:gd name="connsiteY262" fmla="*/ 230177 h 349586"/>
                <a:gd name="connsiteX263" fmla="*/ 322148 w 680374"/>
                <a:gd name="connsiteY263" fmla="*/ 230410 h 349586"/>
                <a:gd name="connsiteX264" fmla="*/ 322613 w 680374"/>
                <a:gd name="connsiteY264" fmla="*/ 231108 h 349586"/>
                <a:gd name="connsiteX265" fmla="*/ 321217 w 680374"/>
                <a:gd name="connsiteY265" fmla="*/ 233203 h 349586"/>
                <a:gd name="connsiteX266" fmla="*/ 324475 w 680374"/>
                <a:gd name="connsiteY266" fmla="*/ 234600 h 349586"/>
                <a:gd name="connsiteX267" fmla="*/ 325174 w 680374"/>
                <a:gd name="connsiteY267" fmla="*/ 232272 h 349586"/>
                <a:gd name="connsiteX268" fmla="*/ 333088 w 680374"/>
                <a:gd name="connsiteY268" fmla="*/ 233669 h 349586"/>
                <a:gd name="connsiteX269" fmla="*/ 330993 w 680374"/>
                <a:gd name="connsiteY269" fmla="*/ 232272 h 349586"/>
                <a:gd name="connsiteX270" fmla="*/ 329596 w 680374"/>
                <a:gd name="connsiteY270" fmla="*/ 230410 h 349586"/>
                <a:gd name="connsiteX271" fmla="*/ 330993 w 680374"/>
                <a:gd name="connsiteY271" fmla="*/ 229479 h 349586"/>
                <a:gd name="connsiteX272" fmla="*/ 334717 w 680374"/>
                <a:gd name="connsiteY272" fmla="*/ 230177 h 349586"/>
                <a:gd name="connsiteX273" fmla="*/ 326338 w 680374"/>
                <a:gd name="connsiteY273" fmla="*/ 223194 h 349586"/>
                <a:gd name="connsiteX274" fmla="*/ 327734 w 680374"/>
                <a:gd name="connsiteY274" fmla="*/ 221332 h 349586"/>
                <a:gd name="connsiteX275" fmla="*/ 316794 w 680374"/>
                <a:gd name="connsiteY275" fmla="*/ 215746 h 349586"/>
                <a:gd name="connsiteX276" fmla="*/ 315863 w 680374"/>
                <a:gd name="connsiteY276" fmla="*/ 217608 h 349586"/>
                <a:gd name="connsiteX277" fmla="*/ 315165 w 680374"/>
                <a:gd name="connsiteY277" fmla="*/ 213651 h 349586"/>
                <a:gd name="connsiteX278" fmla="*/ 197851 w 680374"/>
                <a:gd name="connsiteY278" fmla="*/ 213418 h 349586"/>
                <a:gd name="connsiteX279" fmla="*/ 201110 w 680374"/>
                <a:gd name="connsiteY279" fmla="*/ 215513 h 349586"/>
                <a:gd name="connsiteX280" fmla="*/ 200877 w 680374"/>
                <a:gd name="connsiteY280" fmla="*/ 216444 h 349586"/>
                <a:gd name="connsiteX281" fmla="*/ 197618 w 680374"/>
                <a:gd name="connsiteY281" fmla="*/ 214349 h 349586"/>
                <a:gd name="connsiteX282" fmla="*/ 197851 w 680374"/>
                <a:gd name="connsiteY282" fmla="*/ 213418 h 349586"/>
                <a:gd name="connsiteX283" fmla="*/ 346414 w 680374"/>
                <a:gd name="connsiteY283" fmla="*/ 213156 h 349586"/>
                <a:gd name="connsiteX284" fmla="*/ 344261 w 680374"/>
                <a:gd name="connsiteY284" fmla="*/ 213651 h 349586"/>
                <a:gd name="connsiteX285" fmla="*/ 348916 w 680374"/>
                <a:gd name="connsiteY285" fmla="*/ 215979 h 349586"/>
                <a:gd name="connsiteX286" fmla="*/ 348916 w 680374"/>
                <a:gd name="connsiteY286" fmla="*/ 215280 h 349586"/>
                <a:gd name="connsiteX287" fmla="*/ 346414 w 680374"/>
                <a:gd name="connsiteY287" fmla="*/ 213156 h 349586"/>
                <a:gd name="connsiteX288" fmla="*/ 158280 w 680374"/>
                <a:gd name="connsiteY288" fmla="*/ 210625 h 349586"/>
                <a:gd name="connsiteX289" fmla="*/ 161074 w 680374"/>
                <a:gd name="connsiteY289" fmla="*/ 211556 h 349586"/>
                <a:gd name="connsiteX290" fmla="*/ 161307 w 680374"/>
                <a:gd name="connsiteY290" fmla="*/ 212022 h 349586"/>
                <a:gd name="connsiteX291" fmla="*/ 162238 w 680374"/>
                <a:gd name="connsiteY291" fmla="*/ 215746 h 349586"/>
                <a:gd name="connsiteX292" fmla="*/ 158746 w 680374"/>
                <a:gd name="connsiteY292" fmla="*/ 214116 h 349586"/>
                <a:gd name="connsiteX293" fmla="*/ 155720 w 680374"/>
                <a:gd name="connsiteY293" fmla="*/ 211323 h 349586"/>
                <a:gd name="connsiteX294" fmla="*/ 158280 w 680374"/>
                <a:gd name="connsiteY294" fmla="*/ 210625 h 349586"/>
                <a:gd name="connsiteX295" fmla="*/ 192934 w 680374"/>
                <a:gd name="connsiteY295" fmla="*/ 208967 h 349586"/>
                <a:gd name="connsiteX296" fmla="*/ 195058 w 680374"/>
                <a:gd name="connsiteY296" fmla="*/ 211556 h 349586"/>
                <a:gd name="connsiteX297" fmla="*/ 190635 w 680374"/>
                <a:gd name="connsiteY297" fmla="*/ 208996 h 349586"/>
                <a:gd name="connsiteX298" fmla="*/ 192934 w 680374"/>
                <a:gd name="connsiteY298" fmla="*/ 208967 h 349586"/>
                <a:gd name="connsiteX299" fmla="*/ 145478 w 680374"/>
                <a:gd name="connsiteY299" fmla="*/ 207599 h 349586"/>
                <a:gd name="connsiteX300" fmla="*/ 148039 w 680374"/>
                <a:gd name="connsiteY300" fmla="*/ 207599 h 349586"/>
                <a:gd name="connsiteX301" fmla="*/ 148970 w 680374"/>
                <a:gd name="connsiteY301" fmla="*/ 207832 h 349586"/>
                <a:gd name="connsiteX302" fmla="*/ 148970 w 680374"/>
                <a:gd name="connsiteY302" fmla="*/ 208996 h 349586"/>
                <a:gd name="connsiteX303" fmla="*/ 147341 w 680374"/>
                <a:gd name="connsiteY303" fmla="*/ 211091 h 349586"/>
                <a:gd name="connsiteX304" fmla="*/ 145711 w 680374"/>
                <a:gd name="connsiteY304" fmla="*/ 209461 h 349586"/>
                <a:gd name="connsiteX305" fmla="*/ 144547 w 680374"/>
                <a:gd name="connsiteY305" fmla="*/ 208065 h 349586"/>
                <a:gd name="connsiteX306" fmla="*/ 145478 w 680374"/>
                <a:gd name="connsiteY306" fmla="*/ 207599 h 349586"/>
                <a:gd name="connsiteX307" fmla="*/ 236490 w 680374"/>
                <a:gd name="connsiteY307" fmla="*/ 206901 h 349586"/>
                <a:gd name="connsiteX308" fmla="*/ 234162 w 680374"/>
                <a:gd name="connsiteY308" fmla="*/ 207366 h 349586"/>
                <a:gd name="connsiteX309" fmla="*/ 235559 w 680374"/>
                <a:gd name="connsiteY309" fmla="*/ 211556 h 349586"/>
                <a:gd name="connsiteX310" fmla="*/ 237421 w 680374"/>
                <a:gd name="connsiteY310" fmla="*/ 212953 h 349586"/>
                <a:gd name="connsiteX311" fmla="*/ 237887 w 680374"/>
                <a:gd name="connsiteY311" fmla="*/ 209927 h 349586"/>
                <a:gd name="connsiteX312" fmla="*/ 241611 w 680374"/>
                <a:gd name="connsiteY312" fmla="*/ 210160 h 349586"/>
                <a:gd name="connsiteX313" fmla="*/ 243706 w 680374"/>
                <a:gd name="connsiteY313" fmla="*/ 210160 h 349586"/>
                <a:gd name="connsiteX314" fmla="*/ 243706 w 680374"/>
                <a:gd name="connsiteY314" fmla="*/ 209461 h 349586"/>
                <a:gd name="connsiteX315" fmla="*/ 241611 w 680374"/>
                <a:gd name="connsiteY315" fmla="*/ 208065 h 349586"/>
                <a:gd name="connsiteX316" fmla="*/ 236490 w 680374"/>
                <a:gd name="connsiteY316" fmla="*/ 206901 h 349586"/>
                <a:gd name="connsiteX317" fmla="*/ 138961 w 680374"/>
                <a:gd name="connsiteY317" fmla="*/ 205970 h 349586"/>
                <a:gd name="connsiteX318" fmla="*/ 142918 w 680374"/>
                <a:gd name="connsiteY318" fmla="*/ 207366 h 349586"/>
                <a:gd name="connsiteX319" fmla="*/ 143151 w 680374"/>
                <a:gd name="connsiteY319" fmla="*/ 208065 h 349586"/>
                <a:gd name="connsiteX320" fmla="*/ 139194 w 680374"/>
                <a:gd name="connsiteY320" fmla="*/ 206668 h 349586"/>
                <a:gd name="connsiteX321" fmla="*/ 138961 w 680374"/>
                <a:gd name="connsiteY321" fmla="*/ 205970 h 349586"/>
                <a:gd name="connsiteX322" fmla="*/ 166369 w 680374"/>
                <a:gd name="connsiteY322" fmla="*/ 205795 h 349586"/>
                <a:gd name="connsiteX323" fmla="*/ 168057 w 680374"/>
                <a:gd name="connsiteY323" fmla="*/ 206668 h 349586"/>
                <a:gd name="connsiteX324" fmla="*/ 168755 w 680374"/>
                <a:gd name="connsiteY324" fmla="*/ 209228 h 349586"/>
                <a:gd name="connsiteX325" fmla="*/ 170850 w 680374"/>
                <a:gd name="connsiteY325" fmla="*/ 210625 h 349586"/>
                <a:gd name="connsiteX326" fmla="*/ 177833 w 680374"/>
                <a:gd name="connsiteY326" fmla="*/ 211789 h 349586"/>
                <a:gd name="connsiteX327" fmla="*/ 178997 w 680374"/>
                <a:gd name="connsiteY327" fmla="*/ 209694 h 349586"/>
                <a:gd name="connsiteX328" fmla="*/ 181091 w 680374"/>
                <a:gd name="connsiteY328" fmla="*/ 210625 h 349586"/>
                <a:gd name="connsiteX329" fmla="*/ 181557 w 680374"/>
                <a:gd name="connsiteY329" fmla="*/ 211789 h 349586"/>
                <a:gd name="connsiteX330" fmla="*/ 179928 w 680374"/>
                <a:gd name="connsiteY330" fmla="*/ 211789 h 349586"/>
                <a:gd name="connsiteX331" fmla="*/ 179928 w 680374"/>
                <a:gd name="connsiteY331" fmla="*/ 212022 h 349586"/>
                <a:gd name="connsiteX332" fmla="*/ 182954 w 680374"/>
                <a:gd name="connsiteY332" fmla="*/ 212953 h 349586"/>
                <a:gd name="connsiteX333" fmla="*/ 182488 w 680374"/>
                <a:gd name="connsiteY333" fmla="*/ 209228 h 349586"/>
                <a:gd name="connsiteX334" fmla="*/ 182954 w 680374"/>
                <a:gd name="connsiteY334" fmla="*/ 209228 h 349586"/>
                <a:gd name="connsiteX335" fmla="*/ 189937 w 680374"/>
                <a:gd name="connsiteY335" fmla="*/ 210858 h 349586"/>
                <a:gd name="connsiteX336" fmla="*/ 192963 w 680374"/>
                <a:gd name="connsiteY336" fmla="*/ 212720 h 349586"/>
                <a:gd name="connsiteX337" fmla="*/ 198084 w 680374"/>
                <a:gd name="connsiteY337" fmla="*/ 216677 h 349586"/>
                <a:gd name="connsiteX338" fmla="*/ 205299 w 680374"/>
                <a:gd name="connsiteY338" fmla="*/ 218306 h 349586"/>
                <a:gd name="connsiteX339" fmla="*/ 203437 w 680374"/>
                <a:gd name="connsiteY339" fmla="*/ 216910 h 349586"/>
                <a:gd name="connsiteX340" fmla="*/ 202040 w 680374"/>
                <a:gd name="connsiteY340" fmla="*/ 215979 h 349586"/>
                <a:gd name="connsiteX341" fmla="*/ 205532 w 680374"/>
                <a:gd name="connsiteY341" fmla="*/ 215979 h 349586"/>
                <a:gd name="connsiteX342" fmla="*/ 207394 w 680374"/>
                <a:gd name="connsiteY342" fmla="*/ 218074 h 349586"/>
                <a:gd name="connsiteX343" fmla="*/ 210653 w 680374"/>
                <a:gd name="connsiteY343" fmla="*/ 220401 h 349586"/>
                <a:gd name="connsiteX344" fmla="*/ 210885 w 680374"/>
                <a:gd name="connsiteY344" fmla="*/ 221100 h 349586"/>
                <a:gd name="connsiteX345" fmla="*/ 210187 w 680374"/>
                <a:gd name="connsiteY345" fmla="*/ 221798 h 349586"/>
                <a:gd name="connsiteX346" fmla="*/ 206929 w 680374"/>
                <a:gd name="connsiteY346" fmla="*/ 221332 h 349586"/>
                <a:gd name="connsiteX347" fmla="*/ 202273 w 680374"/>
                <a:gd name="connsiteY347" fmla="*/ 219470 h 349586"/>
                <a:gd name="connsiteX348" fmla="*/ 200877 w 680374"/>
                <a:gd name="connsiteY348" fmla="*/ 219470 h 349586"/>
                <a:gd name="connsiteX349" fmla="*/ 197385 w 680374"/>
                <a:gd name="connsiteY349" fmla="*/ 219703 h 349586"/>
                <a:gd name="connsiteX350" fmla="*/ 192730 w 680374"/>
                <a:gd name="connsiteY350" fmla="*/ 218074 h 349586"/>
                <a:gd name="connsiteX351" fmla="*/ 197851 w 680374"/>
                <a:gd name="connsiteY351" fmla="*/ 224125 h 349586"/>
                <a:gd name="connsiteX352" fmla="*/ 197618 w 680374"/>
                <a:gd name="connsiteY352" fmla="*/ 226220 h 349586"/>
                <a:gd name="connsiteX353" fmla="*/ 196687 w 680374"/>
                <a:gd name="connsiteY353" fmla="*/ 228083 h 349586"/>
                <a:gd name="connsiteX354" fmla="*/ 195756 w 680374"/>
                <a:gd name="connsiteY354" fmla="*/ 229945 h 349586"/>
                <a:gd name="connsiteX355" fmla="*/ 190635 w 680374"/>
                <a:gd name="connsiteY355" fmla="*/ 225289 h 349586"/>
                <a:gd name="connsiteX356" fmla="*/ 190402 w 680374"/>
                <a:gd name="connsiteY356" fmla="*/ 223660 h 349586"/>
                <a:gd name="connsiteX357" fmla="*/ 187143 w 680374"/>
                <a:gd name="connsiteY357" fmla="*/ 224358 h 349586"/>
                <a:gd name="connsiteX358" fmla="*/ 186911 w 680374"/>
                <a:gd name="connsiteY358" fmla="*/ 222263 h 349586"/>
                <a:gd name="connsiteX359" fmla="*/ 185049 w 680374"/>
                <a:gd name="connsiteY359" fmla="*/ 222496 h 349586"/>
                <a:gd name="connsiteX360" fmla="*/ 179462 w 680374"/>
                <a:gd name="connsiteY360" fmla="*/ 220401 h 349586"/>
                <a:gd name="connsiteX361" fmla="*/ 178066 w 680374"/>
                <a:gd name="connsiteY361" fmla="*/ 219936 h 349586"/>
                <a:gd name="connsiteX362" fmla="*/ 172014 w 680374"/>
                <a:gd name="connsiteY362" fmla="*/ 215513 h 349586"/>
                <a:gd name="connsiteX363" fmla="*/ 173876 w 680374"/>
                <a:gd name="connsiteY363" fmla="*/ 215280 h 349586"/>
                <a:gd name="connsiteX364" fmla="*/ 179229 w 680374"/>
                <a:gd name="connsiteY364" fmla="*/ 216211 h 349586"/>
                <a:gd name="connsiteX365" fmla="*/ 179928 w 680374"/>
                <a:gd name="connsiteY365" fmla="*/ 216677 h 349586"/>
                <a:gd name="connsiteX366" fmla="*/ 181557 w 680374"/>
                <a:gd name="connsiteY366" fmla="*/ 216677 h 349586"/>
                <a:gd name="connsiteX367" fmla="*/ 181324 w 680374"/>
                <a:gd name="connsiteY367" fmla="*/ 215513 h 349586"/>
                <a:gd name="connsiteX368" fmla="*/ 179229 w 680374"/>
                <a:gd name="connsiteY368" fmla="*/ 214349 h 349586"/>
                <a:gd name="connsiteX369" fmla="*/ 176902 w 680374"/>
                <a:gd name="connsiteY369" fmla="*/ 213651 h 349586"/>
                <a:gd name="connsiteX370" fmla="*/ 175971 w 680374"/>
                <a:gd name="connsiteY370" fmla="*/ 213186 h 349586"/>
                <a:gd name="connsiteX371" fmla="*/ 162470 w 680374"/>
                <a:gd name="connsiteY371" fmla="*/ 208763 h 349586"/>
                <a:gd name="connsiteX372" fmla="*/ 162005 w 680374"/>
                <a:gd name="connsiteY372" fmla="*/ 208065 h 349586"/>
                <a:gd name="connsiteX373" fmla="*/ 164565 w 680374"/>
                <a:gd name="connsiteY373" fmla="*/ 208065 h 349586"/>
                <a:gd name="connsiteX374" fmla="*/ 165729 w 680374"/>
                <a:gd name="connsiteY374" fmla="*/ 207366 h 349586"/>
                <a:gd name="connsiteX375" fmla="*/ 166369 w 680374"/>
                <a:gd name="connsiteY375" fmla="*/ 205795 h 349586"/>
                <a:gd name="connsiteX376" fmla="*/ 144082 w 680374"/>
                <a:gd name="connsiteY376" fmla="*/ 203409 h 349586"/>
                <a:gd name="connsiteX377" fmla="*/ 160841 w 680374"/>
                <a:gd name="connsiteY377" fmla="*/ 208297 h 349586"/>
                <a:gd name="connsiteX378" fmla="*/ 144082 w 680374"/>
                <a:gd name="connsiteY378" fmla="*/ 203409 h 349586"/>
                <a:gd name="connsiteX379" fmla="*/ 212282 w 680374"/>
                <a:gd name="connsiteY379" fmla="*/ 200151 h 349586"/>
                <a:gd name="connsiteX380" fmla="*/ 210420 w 680374"/>
                <a:gd name="connsiteY380" fmla="*/ 202245 h 349586"/>
                <a:gd name="connsiteX381" fmla="*/ 214377 w 680374"/>
                <a:gd name="connsiteY381" fmla="*/ 202944 h 349586"/>
                <a:gd name="connsiteX382" fmla="*/ 214610 w 680374"/>
                <a:gd name="connsiteY382" fmla="*/ 202013 h 349586"/>
                <a:gd name="connsiteX383" fmla="*/ 212282 w 680374"/>
                <a:gd name="connsiteY383" fmla="*/ 200151 h 349586"/>
                <a:gd name="connsiteX384" fmla="*/ 134306 w 680374"/>
                <a:gd name="connsiteY384" fmla="*/ 200122 h 349586"/>
                <a:gd name="connsiteX385" fmla="*/ 140125 w 680374"/>
                <a:gd name="connsiteY385" fmla="*/ 202711 h 349586"/>
                <a:gd name="connsiteX386" fmla="*/ 130581 w 680374"/>
                <a:gd name="connsiteY386" fmla="*/ 200151 h 349586"/>
                <a:gd name="connsiteX387" fmla="*/ 134306 w 680374"/>
                <a:gd name="connsiteY387" fmla="*/ 200122 h 349586"/>
                <a:gd name="connsiteX388" fmla="*/ 256741 w 680374"/>
                <a:gd name="connsiteY388" fmla="*/ 197823 h 349586"/>
                <a:gd name="connsiteX389" fmla="*/ 256741 w 680374"/>
                <a:gd name="connsiteY389" fmla="*/ 201082 h 349586"/>
                <a:gd name="connsiteX390" fmla="*/ 260465 w 680374"/>
                <a:gd name="connsiteY390" fmla="*/ 200616 h 349586"/>
                <a:gd name="connsiteX391" fmla="*/ 260232 w 680374"/>
                <a:gd name="connsiteY391" fmla="*/ 199219 h 349586"/>
                <a:gd name="connsiteX392" fmla="*/ 256741 w 680374"/>
                <a:gd name="connsiteY392" fmla="*/ 197823 h 349586"/>
                <a:gd name="connsiteX393" fmla="*/ 654072 w 680374"/>
                <a:gd name="connsiteY393" fmla="*/ 197358 h 349586"/>
                <a:gd name="connsiteX394" fmla="*/ 657563 w 680374"/>
                <a:gd name="connsiteY394" fmla="*/ 198987 h 349586"/>
                <a:gd name="connsiteX395" fmla="*/ 662451 w 680374"/>
                <a:gd name="connsiteY395" fmla="*/ 200849 h 349586"/>
                <a:gd name="connsiteX396" fmla="*/ 663848 w 680374"/>
                <a:gd name="connsiteY396" fmla="*/ 203875 h 349586"/>
                <a:gd name="connsiteX397" fmla="*/ 661520 w 680374"/>
                <a:gd name="connsiteY397" fmla="*/ 204806 h 349586"/>
                <a:gd name="connsiteX398" fmla="*/ 658494 w 680374"/>
                <a:gd name="connsiteY398" fmla="*/ 202944 h 349586"/>
                <a:gd name="connsiteX399" fmla="*/ 654072 w 680374"/>
                <a:gd name="connsiteY399" fmla="*/ 202944 h 349586"/>
                <a:gd name="connsiteX400" fmla="*/ 652442 w 680374"/>
                <a:gd name="connsiteY400" fmla="*/ 202245 h 349586"/>
                <a:gd name="connsiteX401" fmla="*/ 652210 w 680374"/>
                <a:gd name="connsiteY401" fmla="*/ 198521 h 349586"/>
                <a:gd name="connsiteX402" fmla="*/ 654072 w 680374"/>
                <a:gd name="connsiteY402" fmla="*/ 197358 h 349586"/>
                <a:gd name="connsiteX403" fmla="*/ 617993 w 680374"/>
                <a:gd name="connsiteY403" fmla="*/ 197357 h 349586"/>
                <a:gd name="connsiteX404" fmla="*/ 616829 w 680374"/>
                <a:gd name="connsiteY404" fmla="*/ 200151 h 349586"/>
                <a:gd name="connsiteX405" fmla="*/ 616364 w 680374"/>
                <a:gd name="connsiteY405" fmla="*/ 205970 h 349586"/>
                <a:gd name="connsiteX406" fmla="*/ 618691 w 680374"/>
                <a:gd name="connsiteY406" fmla="*/ 211789 h 349586"/>
                <a:gd name="connsiteX407" fmla="*/ 622648 w 680374"/>
                <a:gd name="connsiteY407" fmla="*/ 206668 h 349586"/>
                <a:gd name="connsiteX408" fmla="*/ 624511 w 680374"/>
                <a:gd name="connsiteY408" fmla="*/ 205737 h 349586"/>
                <a:gd name="connsiteX409" fmla="*/ 623347 w 680374"/>
                <a:gd name="connsiteY409" fmla="*/ 203409 h 349586"/>
                <a:gd name="connsiteX410" fmla="*/ 619855 w 680374"/>
                <a:gd name="connsiteY410" fmla="*/ 198987 h 349586"/>
                <a:gd name="connsiteX411" fmla="*/ 617993 w 680374"/>
                <a:gd name="connsiteY411" fmla="*/ 197357 h 349586"/>
                <a:gd name="connsiteX412" fmla="*/ 241058 w 680374"/>
                <a:gd name="connsiteY412" fmla="*/ 193837 h 349586"/>
                <a:gd name="connsiteX413" fmla="*/ 238585 w 680374"/>
                <a:gd name="connsiteY413" fmla="*/ 194331 h 349586"/>
                <a:gd name="connsiteX414" fmla="*/ 238585 w 680374"/>
                <a:gd name="connsiteY414" fmla="*/ 195728 h 349586"/>
                <a:gd name="connsiteX415" fmla="*/ 238585 w 680374"/>
                <a:gd name="connsiteY415" fmla="*/ 197125 h 349586"/>
                <a:gd name="connsiteX416" fmla="*/ 238119 w 680374"/>
                <a:gd name="connsiteY416" fmla="*/ 198754 h 349586"/>
                <a:gd name="connsiteX417" fmla="*/ 240214 w 680374"/>
                <a:gd name="connsiteY417" fmla="*/ 200151 h 349586"/>
                <a:gd name="connsiteX418" fmla="*/ 243706 w 680374"/>
                <a:gd name="connsiteY418" fmla="*/ 200151 h 349586"/>
                <a:gd name="connsiteX419" fmla="*/ 245102 w 680374"/>
                <a:gd name="connsiteY419" fmla="*/ 199219 h 349586"/>
                <a:gd name="connsiteX420" fmla="*/ 245568 w 680374"/>
                <a:gd name="connsiteY420" fmla="*/ 199219 h 349586"/>
                <a:gd name="connsiteX421" fmla="*/ 246499 w 680374"/>
                <a:gd name="connsiteY421" fmla="*/ 199918 h 349586"/>
                <a:gd name="connsiteX422" fmla="*/ 249525 w 680374"/>
                <a:gd name="connsiteY422" fmla="*/ 199219 h 349586"/>
                <a:gd name="connsiteX423" fmla="*/ 253249 w 680374"/>
                <a:gd name="connsiteY423" fmla="*/ 199219 h 349586"/>
                <a:gd name="connsiteX424" fmla="*/ 253249 w 680374"/>
                <a:gd name="connsiteY424" fmla="*/ 196426 h 349586"/>
                <a:gd name="connsiteX425" fmla="*/ 249990 w 680374"/>
                <a:gd name="connsiteY425" fmla="*/ 197125 h 349586"/>
                <a:gd name="connsiteX426" fmla="*/ 246499 w 680374"/>
                <a:gd name="connsiteY426" fmla="*/ 196892 h 349586"/>
                <a:gd name="connsiteX427" fmla="*/ 243706 w 680374"/>
                <a:gd name="connsiteY427" fmla="*/ 195263 h 349586"/>
                <a:gd name="connsiteX428" fmla="*/ 241058 w 680374"/>
                <a:gd name="connsiteY428" fmla="*/ 193837 h 349586"/>
                <a:gd name="connsiteX429" fmla="*/ 134640 w 680374"/>
                <a:gd name="connsiteY429" fmla="*/ 193466 h 349586"/>
                <a:gd name="connsiteX430" fmla="*/ 138961 w 680374"/>
                <a:gd name="connsiteY430" fmla="*/ 195495 h 349586"/>
                <a:gd name="connsiteX431" fmla="*/ 138263 w 680374"/>
                <a:gd name="connsiteY431" fmla="*/ 198521 h 349586"/>
                <a:gd name="connsiteX432" fmla="*/ 140823 w 680374"/>
                <a:gd name="connsiteY432" fmla="*/ 200151 h 349586"/>
                <a:gd name="connsiteX433" fmla="*/ 141289 w 680374"/>
                <a:gd name="connsiteY433" fmla="*/ 200616 h 349586"/>
                <a:gd name="connsiteX434" fmla="*/ 136866 w 680374"/>
                <a:gd name="connsiteY434" fmla="*/ 199220 h 349586"/>
                <a:gd name="connsiteX435" fmla="*/ 137797 w 680374"/>
                <a:gd name="connsiteY435" fmla="*/ 197590 h 349586"/>
                <a:gd name="connsiteX436" fmla="*/ 131745 w 680374"/>
                <a:gd name="connsiteY436" fmla="*/ 195728 h 349586"/>
                <a:gd name="connsiteX437" fmla="*/ 131280 w 680374"/>
                <a:gd name="connsiteY437" fmla="*/ 194797 h 349586"/>
                <a:gd name="connsiteX438" fmla="*/ 133840 w 680374"/>
                <a:gd name="connsiteY438" fmla="*/ 194564 h 349586"/>
                <a:gd name="connsiteX439" fmla="*/ 134640 w 680374"/>
                <a:gd name="connsiteY439" fmla="*/ 193466 h 349586"/>
                <a:gd name="connsiteX440" fmla="*/ 159445 w 680374"/>
                <a:gd name="connsiteY440" fmla="*/ 192935 h 349586"/>
                <a:gd name="connsiteX441" fmla="*/ 158730 w 680374"/>
                <a:gd name="connsiteY441" fmla="*/ 193332 h 349586"/>
                <a:gd name="connsiteX442" fmla="*/ 159909 w 680374"/>
                <a:gd name="connsiteY442" fmla="*/ 193599 h 349586"/>
                <a:gd name="connsiteX443" fmla="*/ 148737 w 680374"/>
                <a:gd name="connsiteY443" fmla="*/ 191538 h 349586"/>
                <a:gd name="connsiteX444" fmla="*/ 151763 w 680374"/>
                <a:gd name="connsiteY444" fmla="*/ 192935 h 349586"/>
                <a:gd name="connsiteX445" fmla="*/ 148970 w 680374"/>
                <a:gd name="connsiteY445" fmla="*/ 192236 h 349586"/>
                <a:gd name="connsiteX446" fmla="*/ 148737 w 680374"/>
                <a:gd name="connsiteY446" fmla="*/ 191538 h 349586"/>
                <a:gd name="connsiteX447" fmla="*/ 215570 w 680374"/>
                <a:gd name="connsiteY447" fmla="*/ 190345 h 349586"/>
                <a:gd name="connsiteX448" fmla="*/ 213912 w 680374"/>
                <a:gd name="connsiteY448" fmla="*/ 190607 h 349586"/>
                <a:gd name="connsiteX449" fmla="*/ 211119 w 680374"/>
                <a:gd name="connsiteY449" fmla="*/ 195030 h 349586"/>
                <a:gd name="connsiteX450" fmla="*/ 215774 w 680374"/>
                <a:gd name="connsiteY450" fmla="*/ 196426 h 349586"/>
                <a:gd name="connsiteX451" fmla="*/ 221826 w 680374"/>
                <a:gd name="connsiteY451" fmla="*/ 196659 h 349586"/>
                <a:gd name="connsiteX452" fmla="*/ 226947 w 680374"/>
                <a:gd name="connsiteY452" fmla="*/ 198056 h 349586"/>
                <a:gd name="connsiteX453" fmla="*/ 230205 w 680374"/>
                <a:gd name="connsiteY453" fmla="*/ 197823 h 349586"/>
                <a:gd name="connsiteX454" fmla="*/ 231602 w 680374"/>
                <a:gd name="connsiteY454" fmla="*/ 197823 h 349586"/>
                <a:gd name="connsiteX455" fmla="*/ 233697 w 680374"/>
                <a:gd name="connsiteY455" fmla="*/ 198056 h 349586"/>
                <a:gd name="connsiteX456" fmla="*/ 236723 w 680374"/>
                <a:gd name="connsiteY456" fmla="*/ 195495 h 349586"/>
                <a:gd name="connsiteX457" fmla="*/ 234628 w 680374"/>
                <a:gd name="connsiteY457" fmla="*/ 196426 h 349586"/>
                <a:gd name="connsiteX458" fmla="*/ 230205 w 680374"/>
                <a:gd name="connsiteY458" fmla="*/ 195728 h 349586"/>
                <a:gd name="connsiteX459" fmla="*/ 226947 w 680374"/>
                <a:gd name="connsiteY459" fmla="*/ 194099 h 349586"/>
                <a:gd name="connsiteX460" fmla="*/ 223222 w 680374"/>
                <a:gd name="connsiteY460" fmla="*/ 193633 h 349586"/>
                <a:gd name="connsiteX461" fmla="*/ 217403 w 680374"/>
                <a:gd name="connsiteY461" fmla="*/ 192004 h 349586"/>
                <a:gd name="connsiteX462" fmla="*/ 215570 w 680374"/>
                <a:gd name="connsiteY462" fmla="*/ 190345 h 349586"/>
                <a:gd name="connsiteX463" fmla="*/ 106752 w 680374"/>
                <a:gd name="connsiteY463" fmla="*/ 188949 h 349586"/>
                <a:gd name="connsiteX464" fmla="*/ 109400 w 680374"/>
                <a:gd name="connsiteY464" fmla="*/ 190840 h 349586"/>
                <a:gd name="connsiteX465" fmla="*/ 104279 w 680374"/>
                <a:gd name="connsiteY465" fmla="*/ 188978 h 349586"/>
                <a:gd name="connsiteX466" fmla="*/ 106752 w 680374"/>
                <a:gd name="connsiteY466" fmla="*/ 188949 h 349586"/>
                <a:gd name="connsiteX467" fmla="*/ 189991 w 680374"/>
                <a:gd name="connsiteY467" fmla="*/ 186731 h 349586"/>
                <a:gd name="connsiteX468" fmla="*/ 190868 w 680374"/>
                <a:gd name="connsiteY468" fmla="*/ 188047 h 349586"/>
                <a:gd name="connsiteX469" fmla="*/ 189239 w 680374"/>
                <a:gd name="connsiteY469" fmla="*/ 188745 h 349586"/>
                <a:gd name="connsiteX470" fmla="*/ 185747 w 680374"/>
                <a:gd name="connsiteY470" fmla="*/ 189443 h 349586"/>
                <a:gd name="connsiteX471" fmla="*/ 184103 w 680374"/>
                <a:gd name="connsiteY471" fmla="*/ 188943 h 349586"/>
                <a:gd name="connsiteX472" fmla="*/ 184350 w 680374"/>
                <a:gd name="connsiteY472" fmla="*/ 187581 h 349586"/>
                <a:gd name="connsiteX473" fmla="*/ 186678 w 680374"/>
                <a:gd name="connsiteY473" fmla="*/ 187581 h 349586"/>
                <a:gd name="connsiteX474" fmla="*/ 188773 w 680374"/>
                <a:gd name="connsiteY474" fmla="*/ 186883 h 349586"/>
                <a:gd name="connsiteX475" fmla="*/ 127090 w 680374"/>
                <a:gd name="connsiteY475" fmla="*/ 185952 h 349586"/>
                <a:gd name="connsiteX476" fmla="*/ 130581 w 680374"/>
                <a:gd name="connsiteY476" fmla="*/ 186650 h 349586"/>
                <a:gd name="connsiteX477" fmla="*/ 130814 w 680374"/>
                <a:gd name="connsiteY477" fmla="*/ 187348 h 349586"/>
                <a:gd name="connsiteX478" fmla="*/ 127323 w 680374"/>
                <a:gd name="connsiteY478" fmla="*/ 186650 h 349586"/>
                <a:gd name="connsiteX479" fmla="*/ 127090 w 680374"/>
                <a:gd name="connsiteY479" fmla="*/ 185952 h 349586"/>
                <a:gd name="connsiteX480" fmla="*/ 87985 w 680374"/>
                <a:gd name="connsiteY480" fmla="*/ 185486 h 349586"/>
                <a:gd name="connsiteX481" fmla="*/ 97994 w 680374"/>
                <a:gd name="connsiteY481" fmla="*/ 188978 h 349586"/>
                <a:gd name="connsiteX482" fmla="*/ 98227 w 680374"/>
                <a:gd name="connsiteY482" fmla="*/ 189676 h 349586"/>
                <a:gd name="connsiteX483" fmla="*/ 87985 w 680374"/>
                <a:gd name="connsiteY483" fmla="*/ 185486 h 349586"/>
                <a:gd name="connsiteX484" fmla="*/ 211584 w 680374"/>
                <a:gd name="connsiteY484" fmla="*/ 183391 h 349586"/>
                <a:gd name="connsiteX485" fmla="*/ 211584 w 680374"/>
                <a:gd name="connsiteY485" fmla="*/ 183624 h 349586"/>
                <a:gd name="connsiteX486" fmla="*/ 213446 w 680374"/>
                <a:gd name="connsiteY486" fmla="*/ 186185 h 349586"/>
                <a:gd name="connsiteX487" fmla="*/ 216007 w 680374"/>
                <a:gd name="connsiteY487" fmla="*/ 186185 h 349586"/>
                <a:gd name="connsiteX488" fmla="*/ 211584 w 680374"/>
                <a:gd name="connsiteY488" fmla="*/ 183391 h 349586"/>
                <a:gd name="connsiteX489" fmla="*/ 216472 w 680374"/>
                <a:gd name="connsiteY489" fmla="*/ 178736 h 349586"/>
                <a:gd name="connsiteX490" fmla="*/ 214610 w 680374"/>
                <a:gd name="connsiteY490" fmla="*/ 179667 h 349586"/>
                <a:gd name="connsiteX491" fmla="*/ 215308 w 680374"/>
                <a:gd name="connsiteY491" fmla="*/ 180831 h 349586"/>
                <a:gd name="connsiteX492" fmla="*/ 216938 w 680374"/>
                <a:gd name="connsiteY492" fmla="*/ 180133 h 349586"/>
                <a:gd name="connsiteX493" fmla="*/ 216472 w 680374"/>
                <a:gd name="connsiteY493" fmla="*/ 178736 h 349586"/>
                <a:gd name="connsiteX494" fmla="*/ 152927 w 680374"/>
                <a:gd name="connsiteY494" fmla="*/ 178503 h 349586"/>
                <a:gd name="connsiteX495" fmla="*/ 155488 w 680374"/>
                <a:gd name="connsiteY495" fmla="*/ 178969 h 349586"/>
                <a:gd name="connsiteX496" fmla="*/ 158513 w 680374"/>
                <a:gd name="connsiteY496" fmla="*/ 181297 h 349586"/>
                <a:gd name="connsiteX497" fmla="*/ 163169 w 680374"/>
                <a:gd name="connsiteY497" fmla="*/ 182693 h 349586"/>
                <a:gd name="connsiteX498" fmla="*/ 163402 w 680374"/>
                <a:gd name="connsiteY498" fmla="*/ 183392 h 349586"/>
                <a:gd name="connsiteX499" fmla="*/ 155255 w 680374"/>
                <a:gd name="connsiteY499" fmla="*/ 181995 h 349586"/>
                <a:gd name="connsiteX500" fmla="*/ 155022 w 680374"/>
                <a:gd name="connsiteY500" fmla="*/ 180133 h 349586"/>
                <a:gd name="connsiteX501" fmla="*/ 152927 w 680374"/>
                <a:gd name="connsiteY501" fmla="*/ 178969 h 349586"/>
                <a:gd name="connsiteX502" fmla="*/ 152927 w 680374"/>
                <a:gd name="connsiteY502" fmla="*/ 178503 h 349586"/>
                <a:gd name="connsiteX503" fmla="*/ 124762 w 680374"/>
                <a:gd name="connsiteY503" fmla="*/ 178271 h 349586"/>
                <a:gd name="connsiteX504" fmla="*/ 135702 w 680374"/>
                <a:gd name="connsiteY504" fmla="*/ 180598 h 349586"/>
                <a:gd name="connsiteX505" fmla="*/ 135004 w 680374"/>
                <a:gd name="connsiteY505" fmla="*/ 182228 h 349586"/>
                <a:gd name="connsiteX506" fmla="*/ 130581 w 680374"/>
                <a:gd name="connsiteY506" fmla="*/ 180831 h 349586"/>
                <a:gd name="connsiteX507" fmla="*/ 128486 w 680374"/>
                <a:gd name="connsiteY507" fmla="*/ 180366 h 349586"/>
                <a:gd name="connsiteX508" fmla="*/ 126624 w 680374"/>
                <a:gd name="connsiteY508" fmla="*/ 180598 h 349586"/>
                <a:gd name="connsiteX509" fmla="*/ 124762 w 680374"/>
                <a:gd name="connsiteY509" fmla="*/ 178271 h 349586"/>
                <a:gd name="connsiteX510" fmla="*/ 74718 w 680374"/>
                <a:gd name="connsiteY510" fmla="*/ 177805 h 349586"/>
                <a:gd name="connsiteX511" fmla="*/ 78908 w 680374"/>
                <a:gd name="connsiteY511" fmla="*/ 179202 h 349586"/>
                <a:gd name="connsiteX512" fmla="*/ 82166 w 680374"/>
                <a:gd name="connsiteY512" fmla="*/ 181064 h 349586"/>
                <a:gd name="connsiteX513" fmla="*/ 82166 w 680374"/>
                <a:gd name="connsiteY513" fmla="*/ 181995 h 349586"/>
                <a:gd name="connsiteX514" fmla="*/ 77278 w 680374"/>
                <a:gd name="connsiteY514" fmla="*/ 180598 h 349586"/>
                <a:gd name="connsiteX515" fmla="*/ 74718 w 680374"/>
                <a:gd name="connsiteY515" fmla="*/ 179434 h 349586"/>
                <a:gd name="connsiteX516" fmla="*/ 73554 w 680374"/>
                <a:gd name="connsiteY516" fmla="*/ 178038 h 349586"/>
                <a:gd name="connsiteX517" fmla="*/ 74718 w 680374"/>
                <a:gd name="connsiteY517" fmla="*/ 177805 h 349586"/>
                <a:gd name="connsiteX518" fmla="*/ 623579 w 680374"/>
                <a:gd name="connsiteY518" fmla="*/ 177805 h 349586"/>
                <a:gd name="connsiteX519" fmla="*/ 621717 w 680374"/>
                <a:gd name="connsiteY519" fmla="*/ 181064 h 349586"/>
                <a:gd name="connsiteX520" fmla="*/ 621252 w 680374"/>
                <a:gd name="connsiteY520" fmla="*/ 181529 h 349586"/>
                <a:gd name="connsiteX521" fmla="*/ 619390 w 680374"/>
                <a:gd name="connsiteY521" fmla="*/ 179900 h 349586"/>
                <a:gd name="connsiteX522" fmla="*/ 619157 w 680374"/>
                <a:gd name="connsiteY522" fmla="*/ 181529 h 349586"/>
                <a:gd name="connsiteX523" fmla="*/ 620088 w 680374"/>
                <a:gd name="connsiteY523" fmla="*/ 188978 h 349586"/>
                <a:gd name="connsiteX524" fmla="*/ 622415 w 680374"/>
                <a:gd name="connsiteY524" fmla="*/ 192004 h 349586"/>
                <a:gd name="connsiteX525" fmla="*/ 628700 w 680374"/>
                <a:gd name="connsiteY525" fmla="*/ 186883 h 349586"/>
                <a:gd name="connsiteX526" fmla="*/ 628933 w 680374"/>
                <a:gd name="connsiteY526" fmla="*/ 186417 h 349586"/>
                <a:gd name="connsiteX527" fmla="*/ 626140 w 680374"/>
                <a:gd name="connsiteY527" fmla="*/ 181064 h 349586"/>
                <a:gd name="connsiteX528" fmla="*/ 623579 w 680374"/>
                <a:gd name="connsiteY528" fmla="*/ 177805 h 349586"/>
                <a:gd name="connsiteX529" fmla="*/ 191333 w 680374"/>
                <a:gd name="connsiteY529" fmla="*/ 176176 h 349586"/>
                <a:gd name="connsiteX530" fmla="*/ 189704 w 680374"/>
                <a:gd name="connsiteY530" fmla="*/ 177572 h 349586"/>
                <a:gd name="connsiteX531" fmla="*/ 192497 w 680374"/>
                <a:gd name="connsiteY531" fmla="*/ 178038 h 349586"/>
                <a:gd name="connsiteX532" fmla="*/ 192730 w 680374"/>
                <a:gd name="connsiteY532" fmla="*/ 176641 h 349586"/>
                <a:gd name="connsiteX533" fmla="*/ 191333 w 680374"/>
                <a:gd name="connsiteY533" fmla="*/ 176176 h 349586"/>
                <a:gd name="connsiteX534" fmla="*/ 118478 w 680374"/>
                <a:gd name="connsiteY534" fmla="*/ 175943 h 349586"/>
                <a:gd name="connsiteX535" fmla="*/ 120805 w 680374"/>
                <a:gd name="connsiteY535" fmla="*/ 177107 h 349586"/>
                <a:gd name="connsiteX536" fmla="*/ 120805 w 680374"/>
                <a:gd name="connsiteY536" fmla="*/ 177805 h 349586"/>
                <a:gd name="connsiteX537" fmla="*/ 118245 w 680374"/>
                <a:gd name="connsiteY537" fmla="*/ 177339 h 349586"/>
                <a:gd name="connsiteX538" fmla="*/ 120107 w 680374"/>
                <a:gd name="connsiteY538" fmla="*/ 179202 h 349586"/>
                <a:gd name="connsiteX539" fmla="*/ 118478 w 680374"/>
                <a:gd name="connsiteY539" fmla="*/ 180598 h 349586"/>
                <a:gd name="connsiteX540" fmla="*/ 117547 w 680374"/>
                <a:gd name="connsiteY540" fmla="*/ 178736 h 349586"/>
                <a:gd name="connsiteX541" fmla="*/ 116150 w 680374"/>
                <a:gd name="connsiteY541" fmla="*/ 178503 h 349586"/>
                <a:gd name="connsiteX542" fmla="*/ 114521 w 680374"/>
                <a:gd name="connsiteY542" fmla="*/ 178503 h 349586"/>
                <a:gd name="connsiteX543" fmla="*/ 114288 w 680374"/>
                <a:gd name="connsiteY543" fmla="*/ 177805 h 349586"/>
                <a:gd name="connsiteX544" fmla="*/ 118478 w 680374"/>
                <a:gd name="connsiteY544" fmla="*/ 175943 h 349586"/>
                <a:gd name="connsiteX545" fmla="*/ 105908 w 680374"/>
                <a:gd name="connsiteY545" fmla="*/ 174546 h 349586"/>
                <a:gd name="connsiteX546" fmla="*/ 108236 w 680374"/>
                <a:gd name="connsiteY546" fmla="*/ 175477 h 349586"/>
                <a:gd name="connsiteX547" fmla="*/ 108701 w 680374"/>
                <a:gd name="connsiteY547" fmla="*/ 176874 h 349586"/>
                <a:gd name="connsiteX548" fmla="*/ 105908 w 680374"/>
                <a:gd name="connsiteY548" fmla="*/ 175245 h 349586"/>
                <a:gd name="connsiteX549" fmla="*/ 105908 w 680374"/>
                <a:gd name="connsiteY549" fmla="*/ 174546 h 349586"/>
                <a:gd name="connsiteX550" fmla="*/ 176436 w 680374"/>
                <a:gd name="connsiteY550" fmla="*/ 173848 h 349586"/>
                <a:gd name="connsiteX551" fmla="*/ 176204 w 680374"/>
                <a:gd name="connsiteY551" fmla="*/ 175710 h 349586"/>
                <a:gd name="connsiteX552" fmla="*/ 178299 w 680374"/>
                <a:gd name="connsiteY552" fmla="*/ 176408 h 349586"/>
                <a:gd name="connsiteX553" fmla="*/ 181325 w 680374"/>
                <a:gd name="connsiteY553" fmla="*/ 176641 h 349586"/>
                <a:gd name="connsiteX554" fmla="*/ 184583 w 680374"/>
                <a:gd name="connsiteY554" fmla="*/ 176641 h 349586"/>
                <a:gd name="connsiteX555" fmla="*/ 179928 w 680374"/>
                <a:gd name="connsiteY555" fmla="*/ 174779 h 349586"/>
                <a:gd name="connsiteX556" fmla="*/ 177135 w 680374"/>
                <a:gd name="connsiteY556" fmla="*/ 174546 h 349586"/>
                <a:gd name="connsiteX557" fmla="*/ 176436 w 680374"/>
                <a:gd name="connsiteY557" fmla="*/ 173848 h 349586"/>
                <a:gd name="connsiteX558" fmla="*/ 155720 w 680374"/>
                <a:gd name="connsiteY558" fmla="*/ 173179 h 349586"/>
                <a:gd name="connsiteX559" fmla="*/ 161307 w 680374"/>
                <a:gd name="connsiteY559" fmla="*/ 175245 h 349586"/>
                <a:gd name="connsiteX560" fmla="*/ 150832 w 680374"/>
                <a:gd name="connsiteY560" fmla="*/ 173383 h 349586"/>
                <a:gd name="connsiteX561" fmla="*/ 155720 w 680374"/>
                <a:gd name="connsiteY561" fmla="*/ 173179 h 349586"/>
                <a:gd name="connsiteX562" fmla="*/ 115452 w 680374"/>
                <a:gd name="connsiteY562" fmla="*/ 171520 h 349586"/>
                <a:gd name="connsiteX563" fmla="*/ 118943 w 680374"/>
                <a:gd name="connsiteY563" fmla="*/ 173848 h 349586"/>
                <a:gd name="connsiteX564" fmla="*/ 116383 w 680374"/>
                <a:gd name="connsiteY564" fmla="*/ 174081 h 349586"/>
                <a:gd name="connsiteX565" fmla="*/ 115452 w 680374"/>
                <a:gd name="connsiteY565" fmla="*/ 171520 h 349586"/>
                <a:gd name="connsiteX566" fmla="*/ 183419 w 680374"/>
                <a:gd name="connsiteY566" fmla="*/ 165468 h 349586"/>
                <a:gd name="connsiteX567" fmla="*/ 181325 w 680374"/>
                <a:gd name="connsiteY567" fmla="*/ 167331 h 349586"/>
                <a:gd name="connsiteX568" fmla="*/ 181325 w 680374"/>
                <a:gd name="connsiteY568" fmla="*/ 169891 h 349586"/>
                <a:gd name="connsiteX569" fmla="*/ 183187 w 680374"/>
                <a:gd name="connsiteY569" fmla="*/ 170589 h 349586"/>
                <a:gd name="connsiteX570" fmla="*/ 187377 w 680374"/>
                <a:gd name="connsiteY570" fmla="*/ 168494 h 349586"/>
                <a:gd name="connsiteX571" fmla="*/ 187377 w 680374"/>
                <a:gd name="connsiteY571" fmla="*/ 166865 h 349586"/>
                <a:gd name="connsiteX572" fmla="*/ 185514 w 680374"/>
                <a:gd name="connsiteY572" fmla="*/ 165701 h 349586"/>
                <a:gd name="connsiteX573" fmla="*/ 183419 w 680374"/>
                <a:gd name="connsiteY573" fmla="*/ 165468 h 349586"/>
                <a:gd name="connsiteX574" fmla="*/ 142790 w 680374"/>
                <a:gd name="connsiteY574" fmla="*/ 164385 h 349586"/>
                <a:gd name="connsiteX575" fmla="*/ 145740 w 680374"/>
                <a:gd name="connsiteY575" fmla="*/ 166603 h 349586"/>
                <a:gd name="connsiteX576" fmla="*/ 146974 w 680374"/>
                <a:gd name="connsiteY576" fmla="*/ 166616 h 349586"/>
                <a:gd name="connsiteX577" fmla="*/ 143849 w 680374"/>
                <a:gd name="connsiteY577" fmla="*/ 164683 h 349586"/>
                <a:gd name="connsiteX578" fmla="*/ 172945 w 680374"/>
                <a:gd name="connsiteY578" fmla="*/ 163373 h 349586"/>
                <a:gd name="connsiteX579" fmla="*/ 168755 w 680374"/>
                <a:gd name="connsiteY579" fmla="*/ 165468 h 349586"/>
                <a:gd name="connsiteX580" fmla="*/ 173876 w 680374"/>
                <a:gd name="connsiteY580" fmla="*/ 168494 h 349586"/>
                <a:gd name="connsiteX581" fmla="*/ 171316 w 680374"/>
                <a:gd name="connsiteY581" fmla="*/ 166167 h 349586"/>
                <a:gd name="connsiteX582" fmla="*/ 173411 w 680374"/>
                <a:gd name="connsiteY582" fmla="*/ 166167 h 349586"/>
                <a:gd name="connsiteX583" fmla="*/ 178066 w 680374"/>
                <a:gd name="connsiteY583" fmla="*/ 167563 h 349586"/>
                <a:gd name="connsiteX584" fmla="*/ 179462 w 680374"/>
                <a:gd name="connsiteY584" fmla="*/ 165701 h 349586"/>
                <a:gd name="connsiteX585" fmla="*/ 175273 w 680374"/>
                <a:gd name="connsiteY585" fmla="*/ 164537 h 349586"/>
                <a:gd name="connsiteX586" fmla="*/ 172945 w 680374"/>
                <a:gd name="connsiteY586" fmla="*/ 163373 h 349586"/>
                <a:gd name="connsiteX587" fmla="*/ 630795 w 680374"/>
                <a:gd name="connsiteY587" fmla="*/ 158951 h 349586"/>
                <a:gd name="connsiteX588" fmla="*/ 635683 w 680374"/>
                <a:gd name="connsiteY588" fmla="*/ 162210 h 349586"/>
                <a:gd name="connsiteX589" fmla="*/ 630562 w 680374"/>
                <a:gd name="connsiteY589" fmla="*/ 165934 h 349586"/>
                <a:gd name="connsiteX590" fmla="*/ 629864 w 680374"/>
                <a:gd name="connsiteY590" fmla="*/ 164072 h 349586"/>
                <a:gd name="connsiteX591" fmla="*/ 626838 w 680374"/>
                <a:gd name="connsiteY591" fmla="*/ 162908 h 349586"/>
                <a:gd name="connsiteX592" fmla="*/ 622648 w 680374"/>
                <a:gd name="connsiteY592" fmla="*/ 164305 h 349586"/>
                <a:gd name="connsiteX593" fmla="*/ 622415 w 680374"/>
                <a:gd name="connsiteY593" fmla="*/ 163141 h 349586"/>
                <a:gd name="connsiteX594" fmla="*/ 622881 w 680374"/>
                <a:gd name="connsiteY594" fmla="*/ 161977 h 349586"/>
                <a:gd name="connsiteX595" fmla="*/ 630795 w 680374"/>
                <a:gd name="connsiteY595" fmla="*/ 158951 h 349586"/>
                <a:gd name="connsiteX596" fmla="*/ 170676 w 680374"/>
                <a:gd name="connsiteY596" fmla="*/ 152870 h 349586"/>
                <a:gd name="connsiteX597" fmla="*/ 169686 w 680374"/>
                <a:gd name="connsiteY597" fmla="*/ 154761 h 349586"/>
                <a:gd name="connsiteX598" fmla="*/ 172712 w 680374"/>
                <a:gd name="connsiteY598" fmla="*/ 152899 h 349586"/>
                <a:gd name="connsiteX599" fmla="*/ 170676 w 680374"/>
                <a:gd name="connsiteY599" fmla="*/ 152870 h 349586"/>
                <a:gd name="connsiteX600" fmla="*/ 54002 w 680374"/>
                <a:gd name="connsiteY600" fmla="*/ 152666 h 349586"/>
                <a:gd name="connsiteX601" fmla="*/ 58191 w 680374"/>
                <a:gd name="connsiteY601" fmla="*/ 153597 h 349586"/>
                <a:gd name="connsiteX602" fmla="*/ 58424 w 680374"/>
                <a:gd name="connsiteY602" fmla="*/ 154296 h 349586"/>
                <a:gd name="connsiteX603" fmla="*/ 54467 w 680374"/>
                <a:gd name="connsiteY603" fmla="*/ 153365 h 349586"/>
                <a:gd name="connsiteX604" fmla="*/ 54002 w 680374"/>
                <a:gd name="connsiteY604" fmla="*/ 152666 h 349586"/>
                <a:gd name="connsiteX605" fmla="*/ 45389 w 680374"/>
                <a:gd name="connsiteY605" fmla="*/ 150804 h 349586"/>
                <a:gd name="connsiteX606" fmla="*/ 52605 w 680374"/>
                <a:gd name="connsiteY606" fmla="*/ 152667 h 349586"/>
                <a:gd name="connsiteX607" fmla="*/ 52838 w 680374"/>
                <a:gd name="connsiteY607" fmla="*/ 153132 h 349586"/>
                <a:gd name="connsiteX608" fmla="*/ 45622 w 680374"/>
                <a:gd name="connsiteY608" fmla="*/ 151503 h 349586"/>
                <a:gd name="connsiteX609" fmla="*/ 45389 w 680374"/>
                <a:gd name="connsiteY609" fmla="*/ 150804 h 349586"/>
                <a:gd name="connsiteX610" fmla="*/ 177659 w 680374"/>
                <a:gd name="connsiteY610" fmla="*/ 147022 h 349586"/>
                <a:gd name="connsiteX611" fmla="*/ 174574 w 680374"/>
                <a:gd name="connsiteY611" fmla="*/ 148476 h 349586"/>
                <a:gd name="connsiteX612" fmla="*/ 181790 w 680374"/>
                <a:gd name="connsiteY612" fmla="*/ 148011 h 349586"/>
                <a:gd name="connsiteX613" fmla="*/ 177659 w 680374"/>
                <a:gd name="connsiteY613" fmla="*/ 147022 h 349586"/>
                <a:gd name="connsiteX614" fmla="*/ 81934 w 680374"/>
                <a:gd name="connsiteY614" fmla="*/ 146847 h 349586"/>
                <a:gd name="connsiteX615" fmla="*/ 86123 w 680374"/>
                <a:gd name="connsiteY615" fmla="*/ 147546 h 349586"/>
                <a:gd name="connsiteX616" fmla="*/ 87287 w 680374"/>
                <a:gd name="connsiteY616" fmla="*/ 147313 h 349586"/>
                <a:gd name="connsiteX617" fmla="*/ 90546 w 680374"/>
                <a:gd name="connsiteY617" fmla="*/ 147313 h 349586"/>
                <a:gd name="connsiteX618" fmla="*/ 94736 w 680374"/>
                <a:gd name="connsiteY618" fmla="*/ 148477 h 349586"/>
                <a:gd name="connsiteX619" fmla="*/ 95434 w 680374"/>
                <a:gd name="connsiteY619" fmla="*/ 148477 h 349586"/>
                <a:gd name="connsiteX620" fmla="*/ 98460 w 680374"/>
                <a:gd name="connsiteY620" fmla="*/ 150571 h 349586"/>
                <a:gd name="connsiteX621" fmla="*/ 96365 w 680374"/>
                <a:gd name="connsiteY621" fmla="*/ 151270 h 349586"/>
                <a:gd name="connsiteX622" fmla="*/ 93106 w 680374"/>
                <a:gd name="connsiteY622" fmla="*/ 150106 h 349586"/>
                <a:gd name="connsiteX623" fmla="*/ 89848 w 680374"/>
                <a:gd name="connsiteY623" fmla="*/ 150106 h 349586"/>
                <a:gd name="connsiteX624" fmla="*/ 86356 w 680374"/>
                <a:gd name="connsiteY624" fmla="*/ 149873 h 349586"/>
                <a:gd name="connsiteX625" fmla="*/ 81701 w 680374"/>
                <a:gd name="connsiteY625" fmla="*/ 148477 h 349586"/>
                <a:gd name="connsiteX626" fmla="*/ 81934 w 680374"/>
                <a:gd name="connsiteY626" fmla="*/ 146847 h 349586"/>
                <a:gd name="connsiteX627" fmla="*/ 122056 w 680374"/>
                <a:gd name="connsiteY627" fmla="*/ 146440 h 349586"/>
                <a:gd name="connsiteX628" fmla="*/ 124297 w 680374"/>
                <a:gd name="connsiteY628" fmla="*/ 146614 h 349586"/>
                <a:gd name="connsiteX629" fmla="*/ 124762 w 680374"/>
                <a:gd name="connsiteY629" fmla="*/ 147778 h 349586"/>
                <a:gd name="connsiteX630" fmla="*/ 122435 w 680374"/>
                <a:gd name="connsiteY630" fmla="*/ 149408 h 349586"/>
                <a:gd name="connsiteX631" fmla="*/ 122056 w 680374"/>
                <a:gd name="connsiteY631" fmla="*/ 146440 h 349586"/>
                <a:gd name="connsiteX632" fmla="*/ 157932 w 680374"/>
                <a:gd name="connsiteY632" fmla="*/ 145276 h 349586"/>
                <a:gd name="connsiteX633" fmla="*/ 154556 w 680374"/>
                <a:gd name="connsiteY633" fmla="*/ 146149 h 349586"/>
                <a:gd name="connsiteX634" fmla="*/ 162703 w 680374"/>
                <a:gd name="connsiteY634" fmla="*/ 146847 h 349586"/>
                <a:gd name="connsiteX635" fmla="*/ 157932 w 680374"/>
                <a:gd name="connsiteY635" fmla="*/ 145276 h 349586"/>
                <a:gd name="connsiteX636" fmla="*/ 56795 w 680374"/>
                <a:gd name="connsiteY636" fmla="*/ 143821 h 349586"/>
                <a:gd name="connsiteX637" fmla="*/ 64010 w 680374"/>
                <a:gd name="connsiteY637" fmla="*/ 144985 h 349586"/>
                <a:gd name="connsiteX638" fmla="*/ 64243 w 680374"/>
                <a:gd name="connsiteY638" fmla="*/ 145451 h 349586"/>
                <a:gd name="connsiteX639" fmla="*/ 57027 w 680374"/>
                <a:gd name="connsiteY639" fmla="*/ 144287 h 349586"/>
                <a:gd name="connsiteX640" fmla="*/ 56795 w 680374"/>
                <a:gd name="connsiteY640" fmla="*/ 143821 h 349586"/>
                <a:gd name="connsiteX641" fmla="*/ 64942 w 680374"/>
                <a:gd name="connsiteY641" fmla="*/ 141959 h 349586"/>
                <a:gd name="connsiteX642" fmla="*/ 68433 w 680374"/>
                <a:gd name="connsiteY642" fmla="*/ 142192 h 349586"/>
                <a:gd name="connsiteX643" fmla="*/ 69830 w 680374"/>
                <a:gd name="connsiteY643" fmla="*/ 144287 h 349586"/>
                <a:gd name="connsiteX644" fmla="*/ 65174 w 680374"/>
                <a:gd name="connsiteY644" fmla="*/ 142425 h 349586"/>
                <a:gd name="connsiteX645" fmla="*/ 64942 w 680374"/>
                <a:gd name="connsiteY645" fmla="*/ 141959 h 349586"/>
                <a:gd name="connsiteX646" fmla="*/ 173643 w 680374"/>
                <a:gd name="connsiteY646" fmla="*/ 138700 h 349586"/>
                <a:gd name="connsiteX647" fmla="*/ 175040 w 680374"/>
                <a:gd name="connsiteY647" fmla="*/ 140795 h 349586"/>
                <a:gd name="connsiteX648" fmla="*/ 171781 w 680374"/>
                <a:gd name="connsiteY648" fmla="*/ 141261 h 349586"/>
                <a:gd name="connsiteX649" fmla="*/ 174807 w 680374"/>
                <a:gd name="connsiteY649" fmla="*/ 143356 h 349586"/>
                <a:gd name="connsiteX650" fmla="*/ 175273 w 680374"/>
                <a:gd name="connsiteY650" fmla="*/ 144520 h 349586"/>
                <a:gd name="connsiteX651" fmla="*/ 178997 w 680374"/>
                <a:gd name="connsiteY651" fmla="*/ 144985 h 349586"/>
                <a:gd name="connsiteX652" fmla="*/ 177367 w 680374"/>
                <a:gd name="connsiteY652" fmla="*/ 143356 h 349586"/>
                <a:gd name="connsiteX653" fmla="*/ 180859 w 680374"/>
                <a:gd name="connsiteY653" fmla="*/ 142425 h 349586"/>
                <a:gd name="connsiteX654" fmla="*/ 180626 w 680374"/>
                <a:gd name="connsiteY654" fmla="*/ 141726 h 349586"/>
                <a:gd name="connsiteX655" fmla="*/ 173643 w 680374"/>
                <a:gd name="connsiteY655" fmla="*/ 138700 h 349586"/>
                <a:gd name="connsiteX656" fmla="*/ 47717 w 680374"/>
                <a:gd name="connsiteY656" fmla="*/ 138002 h 349586"/>
                <a:gd name="connsiteX657" fmla="*/ 49113 w 680374"/>
                <a:gd name="connsiteY657" fmla="*/ 138235 h 349586"/>
                <a:gd name="connsiteX658" fmla="*/ 52605 w 680374"/>
                <a:gd name="connsiteY658" fmla="*/ 139399 h 349586"/>
                <a:gd name="connsiteX659" fmla="*/ 55398 w 680374"/>
                <a:gd name="connsiteY659" fmla="*/ 139864 h 349586"/>
                <a:gd name="connsiteX660" fmla="*/ 56096 w 680374"/>
                <a:gd name="connsiteY660" fmla="*/ 139864 h 349586"/>
                <a:gd name="connsiteX661" fmla="*/ 59122 w 680374"/>
                <a:gd name="connsiteY661" fmla="*/ 141028 h 349586"/>
                <a:gd name="connsiteX662" fmla="*/ 57260 w 680374"/>
                <a:gd name="connsiteY662" fmla="*/ 141494 h 349586"/>
                <a:gd name="connsiteX663" fmla="*/ 49346 w 680374"/>
                <a:gd name="connsiteY663" fmla="*/ 140330 h 349586"/>
                <a:gd name="connsiteX664" fmla="*/ 47484 w 680374"/>
                <a:gd name="connsiteY664" fmla="*/ 139399 h 349586"/>
                <a:gd name="connsiteX665" fmla="*/ 48648 w 680374"/>
                <a:gd name="connsiteY665" fmla="*/ 138700 h 349586"/>
                <a:gd name="connsiteX666" fmla="*/ 47717 w 680374"/>
                <a:gd name="connsiteY666" fmla="*/ 138002 h 349586"/>
                <a:gd name="connsiteX667" fmla="*/ 161277 w 680374"/>
                <a:gd name="connsiteY667" fmla="*/ 135413 h 349586"/>
                <a:gd name="connsiteX668" fmla="*/ 157350 w 680374"/>
                <a:gd name="connsiteY668" fmla="*/ 135442 h 349586"/>
                <a:gd name="connsiteX669" fmla="*/ 151531 w 680374"/>
                <a:gd name="connsiteY669" fmla="*/ 135442 h 349586"/>
                <a:gd name="connsiteX670" fmla="*/ 148970 w 680374"/>
                <a:gd name="connsiteY670" fmla="*/ 136606 h 349586"/>
                <a:gd name="connsiteX671" fmla="*/ 151763 w 680374"/>
                <a:gd name="connsiteY671" fmla="*/ 140795 h 349586"/>
                <a:gd name="connsiteX672" fmla="*/ 152694 w 680374"/>
                <a:gd name="connsiteY672" fmla="*/ 141494 h 349586"/>
                <a:gd name="connsiteX673" fmla="*/ 156419 w 680374"/>
                <a:gd name="connsiteY673" fmla="*/ 141726 h 349586"/>
                <a:gd name="connsiteX674" fmla="*/ 156419 w 680374"/>
                <a:gd name="connsiteY674" fmla="*/ 140795 h 349586"/>
                <a:gd name="connsiteX675" fmla="*/ 152462 w 680374"/>
                <a:gd name="connsiteY675" fmla="*/ 138002 h 349586"/>
                <a:gd name="connsiteX676" fmla="*/ 165729 w 680374"/>
                <a:gd name="connsiteY676" fmla="*/ 137304 h 349586"/>
                <a:gd name="connsiteX677" fmla="*/ 161277 w 680374"/>
                <a:gd name="connsiteY677" fmla="*/ 135413 h 349586"/>
                <a:gd name="connsiteX678" fmla="*/ 621019 w 680374"/>
                <a:gd name="connsiteY678" fmla="*/ 134511 h 349586"/>
                <a:gd name="connsiteX679" fmla="*/ 618226 w 680374"/>
                <a:gd name="connsiteY679" fmla="*/ 140097 h 349586"/>
                <a:gd name="connsiteX680" fmla="*/ 618691 w 680374"/>
                <a:gd name="connsiteY680" fmla="*/ 142425 h 349586"/>
                <a:gd name="connsiteX681" fmla="*/ 620321 w 680374"/>
                <a:gd name="connsiteY681" fmla="*/ 140795 h 349586"/>
                <a:gd name="connsiteX682" fmla="*/ 621019 w 680374"/>
                <a:gd name="connsiteY682" fmla="*/ 134511 h 349586"/>
                <a:gd name="connsiteX683" fmla="*/ 175738 w 680374"/>
                <a:gd name="connsiteY683" fmla="*/ 133723 h 349586"/>
                <a:gd name="connsiteX684" fmla="*/ 175738 w 680374"/>
                <a:gd name="connsiteY684" fmla="*/ 134511 h 349586"/>
                <a:gd name="connsiteX685" fmla="*/ 175166 w 680374"/>
                <a:gd name="connsiteY685" fmla="*/ 133811 h 349586"/>
                <a:gd name="connsiteX686" fmla="*/ 145711 w 680374"/>
                <a:gd name="connsiteY686" fmla="*/ 133114 h 349586"/>
                <a:gd name="connsiteX687" fmla="*/ 148970 w 680374"/>
                <a:gd name="connsiteY687" fmla="*/ 133347 h 349586"/>
                <a:gd name="connsiteX688" fmla="*/ 149092 w 680374"/>
                <a:gd name="connsiteY688" fmla="*/ 133836 h 349586"/>
                <a:gd name="connsiteX689" fmla="*/ 145766 w 680374"/>
                <a:gd name="connsiteY689" fmla="*/ 133930 h 349586"/>
                <a:gd name="connsiteX690" fmla="*/ 175738 w 680374"/>
                <a:gd name="connsiteY690" fmla="*/ 132183 h 349586"/>
                <a:gd name="connsiteX691" fmla="*/ 176204 w 680374"/>
                <a:gd name="connsiteY691" fmla="*/ 132183 h 349586"/>
                <a:gd name="connsiteX692" fmla="*/ 177055 w 680374"/>
                <a:gd name="connsiteY692" fmla="*/ 133520 h 349586"/>
                <a:gd name="connsiteX693" fmla="*/ 175738 w 680374"/>
                <a:gd name="connsiteY693" fmla="*/ 133723 h 349586"/>
                <a:gd name="connsiteX694" fmla="*/ 173643 w 680374"/>
                <a:gd name="connsiteY694" fmla="*/ 131950 h 349586"/>
                <a:gd name="connsiteX695" fmla="*/ 175166 w 680374"/>
                <a:gd name="connsiteY695" fmla="*/ 133811 h 349586"/>
                <a:gd name="connsiteX696" fmla="*/ 174413 w 680374"/>
                <a:gd name="connsiteY696" fmla="*/ 133927 h 349586"/>
                <a:gd name="connsiteX697" fmla="*/ 173178 w 680374"/>
                <a:gd name="connsiteY697" fmla="*/ 132183 h 349586"/>
                <a:gd name="connsiteX698" fmla="*/ 173643 w 680374"/>
                <a:gd name="connsiteY698" fmla="*/ 131950 h 349586"/>
                <a:gd name="connsiteX699" fmla="*/ 119176 w 680374"/>
                <a:gd name="connsiteY699" fmla="*/ 129623 h 349586"/>
                <a:gd name="connsiteX700" fmla="*/ 120340 w 680374"/>
                <a:gd name="connsiteY700" fmla="*/ 131019 h 349586"/>
                <a:gd name="connsiteX701" fmla="*/ 119409 w 680374"/>
                <a:gd name="connsiteY701" fmla="*/ 132183 h 349586"/>
                <a:gd name="connsiteX702" fmla="*/ 118478 w 680374"/>
                <a:gd name="connsiteY702" fmla="*/ 131252 h 349586"/>
                <a:gd name="connsiteX703" fmla="*/ 118012 w 680374"/>
                <a:gd name="connsiteY703" fmla="*/ 129855 h 349586"/>
                <a:gd name="connsiteX704" fmla="*/ 119176 w 680374"/>
                <a:gd name="connsiteY704" fmla="*/ 129623 h 349586"/>
                <a:gd name="connsiteX705" fmla="*/ 664546 w 680374"/>
                <a:gd name="connsiteY705" fmla="*/ 126364 h 349586"/>
                <a:gd name="connsiteX706" fmla="*/ 665477 w 680374"/>
                <a:gd name="connsiteY706" fmla="*/ 127993 h 349586"/>
                <a:gd name="connsiteX707" fmla="*/ 664080 w 680374"/>
                <a:gd name="connsiteY707" fmla="*/ 129390 h 349586"/>
                <a:gd name="connsiteX708" fmla="*/ 662451 w 680374"/>
                <a:gd name="connsiteY708" fmla="*/ 127062 h 349586"/>
                <a:gd name="connsiteX709" fmla="*/ 664546 w 680374"/>
                <a:gd name="connsiteY709" fmla="*/ 126364 h 349586"/>
                <a:gd name="connsiteX710" fmla="*/ 98925 w 680374"/>
                <a:gd name="connsiteY710" fmla="*/ 125666 h 349586"/>
                <a:gd name="connsiteX711" fmla="*/ 101719 w 680374"/>
                <a:gd name="connsiteY711" fmla="*/ 126131 h 349586"/>
                <a:gd name="connsiteX712" fmla="*/ 101951 w 680374"/>
                <a:gd name="connsiteY712" fmla="*/ 126829 h 349586"/>
                <a:gd name="connsiteX713" fmla="*/ 99158 w 680374"/>
                <a:gd name="connsiteY713" fmla="*/ 126364 h 349586"/>
                <a:gd name="connsiteX714" fmla="*/ 98925 w 680374"/>
                <a:gd name="connsiteY714" fmla="*/ 125666 h 349586"/>
                <a:gd name="connsiteX715" fmla="*/ 52372 w 680374"/>
                <a:gd name="connsiteY715" fmla="*/ 121709 h 349586"/>
                <a:gd name="connsiteX716" fmla="*/ 55631 w 680374"/>
                <a:gd name="connsiteY716" fmla="*/ 122640 h 349586"/>
                <a:gd name="connsiteX717" fmla="*/ 55864 w 680374"/>
                <a:gd name="connsiteY717" fmla="*/ 123338 h 349586"/>
                <a:gd name="connsiteX718" fmla="*/ 52605 w 680374"/>
                <a:gd name="connsiteY718" fmla="*/ 122407 h 349586"/>
                <a:gd name="connsiteX719" fmla="*/ 52372 w 680374"/>
                <a:gd name="connsiteY719" fmla="*/ 121709 h 349586"/>
                <a:gd name="connsiteX720" fmla="*/ 156884 w 680374"/>
                <a:gd name="connsiteY720" fmla="*/ 121010 h 349586"/>
                <a:gd name="connsiteX721" fmla="*/ 161772 w 680374"/>
                <a:gd name="connsiteY721" fmla="*/ 121708 h 349586"/>
                <a:gd name="connsiteX722" fmla="*/ 157117 w 680374"/>
                <a:gd name="connsiteY722" fmla="*/ 121708 h 349586"/>
                <a:gd name="connsiteX723" fmla="*/ 156884 w 680374"/>
                <a:gd name="connsiteY723" fmla="*/ 121010 h 349586"/>
                <a:gd name="connsiteX724" fmla="*/ 150134 w 680374"/>
                <a:gd name="connsiteY724" fmla="*/ 119381 h 349586"/>
                <a:gd name="connsiteX725" fmla="*/ 150134 w 680374"/>
                <a:gd name="connsiteY725" fmla="*/ 121709 h 349586"/>
                <a:gd name="connsiteX726" fmla="*/ 148970 w 680374"/>
                <a:gd name="connsiteY726" fmla="*/ 122640 h 349586"/>
                <a:gd name="connsiteX727" fmla="*/ 141754 w 680374"/>
                <a:gd name="connsiteY727" fmla="*/ 121941 h 349586"/>
                <a:gd name="connsiteX728" fmla="*/ 136634 w 680374"/>
                <a:gd name="connsiteY728" fmla="*/ 122407 h 349586"/>
                <a:gd name="connsiteX729" fmla="*/ 135004 w 680374"/>
                <a:gd name="connsiteY729" fmla="*/ 121941 h 349586"/>
                <a:gd name="connsiteX730" fmla="*/ 150134 w 680374"/>
                <a:gd name="connsiteY730" fmla="*/ 119381 h 349586"/>
                <a:gd name="connsiteX731" fmla="*/ 123366 w 680374"/>
                <a:gd name="connsiteY731" fmla="*/ 119381 h 349586"/>
                <a:gd name="connsiteX732" fmla="*/ 130349 w 680374"/>
                <a:gd name="connsiteY732" fmla="*/ 119846 h 349586"/>
                <a:gd name="connsiteX733" fmla="*/ 124530 w 680374"/>
                <a:gd name="connsiteY733" fmla="*/ 122174 h 349586"/>
                <a:gd name="connsiteX734" fmla="*/ 125228 w 680374"/>
                <a:gd name="connsiteY734" fmla="*/ 121243 h 349586"/>
                <a:gd name="connsiteX735" fmla="*/ 123366 w 680374"/>
                <a:gd name="connsiteY735" fmla="*/ 119381 h 349586"/>
                <a:gd name="connsiteX736" fmla="*/ 162878 w 680374"/>
                <a:gd name="connsiteY736" fmla="*/ 118944 h 349586"/>
                <a:gd name="connsiteX737" fmla="*/ 167126 w 680374"/>
                <a:gd name="connsiteY737" fmla="*/ 119846 h 349586"/>
                <a:gd name="connsiteX738" fmla="*/ 160375 w 680374"/>
                <a:gd name="connsiteY738" fmla="*/ 120312 h 349586"/>
                <a:gd name="connsiteX739" fmla="*/ 162878 w 680374"/>
                <a:gd name="connsiteY739" fmla="*/ 118944 h 349586"/>
                <a:gd name="connsiteX740" fmla="*/ 631028 w 680374"/>
                <a:gd name="connsiteY740" fmla="*/ 118217 h 349586"/>
                <a:gd name="connsiteX741" fmla="*/ 630562 w 680374"/>
                <a:gd name="connsiteY741" fmla="*/ 118915 h 349586"/>
                <a:gd name="connsiteX742" fmla="*/ 631261 w 680374"/>
                <a:gd name="connsiteY742" fmla="*/ 121941 h 349586"/>
                <a:gd name="connsiteX743" fmla="*/ 633123 w 680374"/>
                <a:gd name="connsiteY743" fmla="*/ 121243 h 349586"/>
                <a:gd name="connsiteX744" fmla="*/ 631028 w 680374"/>
                <a:gd name="connsiteY744" fmla="*/ 118217 h 349586"/>
                <a:gd name="connsiteX745" fmla="*/ 191566 w 680374"/>
                <a:gd name="connsiteY745" fmla="*/ 117519 h 349586"/>
                <a:gd name="connsiteX746" fmla="*/ 192963 w 680374"/>
                <a:gd name="connsiteY746" fmla="*/ 118217 h 349586"/>
                <a:gd name="connsiteX747" fmla="*/ 192497 w 680374"/>
                <a:gd name="connsiteY747" fmla="*/ 119381 h 349586"/>
                <a:gd name="connsiteX748" fmla="*/ 188307 w 680374"/>
                <a:gd name="connsiteY748" fmla="*/ 121010 h 349586"/>
                <a:gd name="connsiteX749" fmla="*/ 187609 w 680374"/>
                <a:gd name="connsiteY749" fmla="*/ 119846 h 349586"/>
                <a:gd name="connsiteX750" fmla="*/ 191566 w 680374"/>
                <a:gd name="connsiteY750" fmla="*/ 117519 h 349586"/>
                <a:gd name="connsiteX751" fmla="*/ 209867 w 680374"/>
                <a:gd name="connsiteY751" fmla="*/ 116791 h 349586"/>
                <a:gd name="connsiteX752" fmla="*/ 213213 w 680374"/>
                <a:gd name="connsiteY752" fmla="*/ 118683 h 349586"/>
                <a:gd name="connsiteX753" fmla="*/ 212980 w 680374"/>
                <a:gd name="connsiteY753" fmla="*/ 119148 h 349586"/>
                <a:gd name="connsiteX754" fmla="*/ 208325 w 680374"/>
                <a:gd name="connsiteY754" fmla="*/ 121476 h 349586"/>
                <a:gd name="connsiteX755" fmla="*/ 204135 w 680374"/>
                <a:gd name="connsiteY755" fmla="*/ 121243 h 349586"/>
                <a:gd name="connsiteX756" fmla="*/ 206696 w 680374"/>
                <a:gd name="connsiteY756" fmla="*/ 117519 h 349586"/>
                <a:gd name="connsiteX757" fmla="*/ 209867 w 680374"/>
                <a:gd name="connsiteY757" fmla="*/ 116791 h 349586"/>
                <a:gd name="connsiteX758" fmla="*/ 637691 w 680374"/>
                <a:gd name="connsiteY758" fmla="*/ 116704 h 349586"/>
                <a:gd name="connsiteX759" fmla="*/ 634287 w 680374"/>
                <a:gd name="connsiteY759" fmla="*/ 120079 h 349586"/>
                <a:gd name="connsiteX760" fmla="*/ 640571 w 680374"/>
                <a:gd name="connsiteY760" fmla="*/ 122174 h 349586"/>
                <a:gd name="connsiteX761" fmla="*/ 641735 w 680374"/>
                <a:gd name="connsiteY761" fmla="*/ 120545 h 349586"/>
                <a:gd name="connsiteX762" fmla="*/ 641270 w 680374"/>
                <a:gd name="connsiteY762" fmla="*/ 118217 h 349586"/>
                <a:gd name="connsiteX763" fmla="*/ 637691 w 680374"/>
                <a:gd name="connsiteY763" fmla="*/ 116704 h 349586"/>
                <a:gd name="connsiteX764" fmla="*/ 0 w 680374"/>
                <a:gd name="connsiteY764" fmla="*/ 115889 h 349586"/>
                <a:gd name="connsiteX765" fmla="*/ 9544 w 680374"/>
                <a:gd name="connsiteY765" fmla="*/ 117053 h 349586"/>
                <a:gd name="connsiteX766" fmla="*/ 10009 w 680374"/>
                <a:gd name="connsiteY766" fmla="*/ 117751 h 349586"/>
                <a:gd name="connsiteX767" fmla="*/ 466 w 680374"/>
                <a:gd name="connsiteY767" fmla="*/ 116355 h 349586"/>
                <a:gd name="connsiteX768" fmla="*/ 0 w 680374"/>
                <a:gd name="connsiteY768" fmla="*/ 115889 h 349586"/>
                <a:gd name="connsiteX769" fmla="*/ 196920 w 680374"/>
                <a:gd name="connsiteY769" fmla="*/ 115657 h 349586"/>
                <a:gd name="connsiteX770" fmla="*/ 197385 w 680374"/>
                <a:gd name="connsiteY770" fmla="*/ 116588 h 349586"/>
                <a:gd name="connsiteX771" fmla="*/ 190169 w 680374"/>
                <a:gd name="connsiteY771" fmla="*/ 116821 h 349586"/>
                <a:gd name="connsiteX772" fmla="*/ 189937 w 680374"/>
                <a:gd name="connsiteY772" fmla="*/ 116122 h 349586"/>
                <a:gd name="connsiteX773" fmla="*/ 196920 w 680374"/>
                <a:gd name="connsiteY773" fmla="*/ 115657 h 349586"/>
                <a:gd name="connsiteX774" fmla="*/ 47019 w 680374"/>
                <a:gd name="connsiteY774" fmla="*/ 110070 h 349586"/>
                <a:gd name="connsiteX775" fmla="*/ 52140 w 680374"/>
                <a:gd name="connsiteY775" fmla="*/ 110536 h 349586"/>
                <a:gd name="connsiteX776" fmla="*/ 52605 w 680374"/>
                <a:gd name="connsiteY776" fmla="*/ 111467 h 349586"/>
                <a:gd name="connsiteX777" fmla="*/ 47251 w 680374"/>
                <a:gd name="connsiteY777" fmla="*/ 110536 h 349586"/>
                <a:gd name="connsiteX778" fmla="*/ 47019 w 680374"/>
                <a:gd name="connsiteY778" fmla="*/ 110070 h 349586"/>
                <a:gd name="connsiteX779" fmla="*/ 228576 w 680374"/>
                <a:gd name="connsiteY779" fmla="*/ 109139 h 349586"/>
                <a:gd name="connsiteX780" fmla="*/ 228809 w 680374"/>
                <a:gd name="connsiteY780" fmla="*/ 110303 h 349586"/>
                <a:gd name="connsiteX781" fmla="*/ 224153 w 680374"/>
                <a:gd name="connsiteY781" fmla="*/ 110536 h 349586"/>
                <a:gd name="connsiteX782" fmla="*/ 223920 w 680374"/>
                <a:gd name="connsiteY782" fmla="*/ 109605 h 349586"/>
                <a:gd name="connsiteX783" fmla="*/ 228576 w 680374"/>
                <a:gd name="connsiteY783" fmla="*/ 109139 h 349586"/>
                <a:gd name="connsiteX784" fmla="*/ 153858 w 680374"/>
                <a:gd name="connsiteY784" fmla="*/ 106812 h 349586"/>
                <a:gd name="connsiteX785" fmla="*/ 154324 w 680374"/>
                <a:gd name="connsiteY785" fmla="*/ 107743 h 349586"/>
                <a:gd name="connsiteX786" fmla="*/ 151763 w 680374"/>
                <a:gd name="connsiteY786" fmla="*/ 108208 h 349586"/>
                <a:gd name="connsiteX787" fmla="*/ 148737 w 680374"/>
                <a:gd name="connsiteY787" fmla="*/ 108441 h 349586"/>
                <a:gd name="connsiteX788" fmla="*/ 148504 w 680374"/>
                <a:gd name="connsiteY788" fmla="*/ 107510 h 349586"/>
                <a:gd name="connsiteX789" fmla="*/ 153858 w 680374"/>
                <a:gd name="connsiteY789" fmla="*/ 106812 h 349586"/>
                <a:gd name="connsiteX790" fmla="*/ 165962 w 680374"/>
                <a:gd name="connsiteY790" fmla="*/ 105880 h 349586"/>
                <a:gd name="connsiteX791" fmla="*/ 162005 w 680374"/>
                <a:gd name="connsiteY791" fmla="*/ 106812 h 349586"/>
                <a:gd name="connsiteX792" fmla="*/ 161772 w 680374"/>
                <a:gd name="connsiteY792" fmla="*/ 106113 h 349586"/>
                <a:gd name="connsiteX793" fmla="*/ 165962 w 680374"/>
                <a:gd name="connsiteY793" fmla="*/ 105880 h 349586"/>
                <a:gd name="connsiteX794" fmla="*/ 302828 w 680374"/>
                <a:gd name="connsiteY794" fmla="*/ 104251 h 349586"/>
                <a:gd name="connsiteX795" fmla="*/ 293750 w 680374"/>
                <a:gd name="connsiteY795" fmla="*/ 104717 h 349586"/>
                <a:gd name="connsiteX796" fmla="*/ 282810 w 680374"/>
                <a:gd name="connsiteY796" fmla="*/ 105880 h 349586"/>
                <a:gd name="connsiteX797" fmla="*/ 275827 w 680374"/>
                <a:gd name="connsiteY797" fmla="*/ 106812 h 349586"/>
                <a:gd name="connsiteX798" fmla="*/ 271638 w 680374"/>
                <a:gd name="connsiteY798" fmla="*/ 108674 h 349586"/>
                <a:gd name="connsiteX799" fmla="*/ 271405 w 680374"/>
                <a:gd name="connsiteY799" fmla="*/ 111234 h 349586"/>
                <a:gd name="connsiteX800" fmla="*/ 274198 w 680374"/>
                <a:gd name="connsiteY800" fmla="*/ 112631 h 349586"/>
                <a:gd name="connsiteX801" fmla="*/ 271870 w 680374"/>
                <a:gd name="connsiteY801" fmla="*/ 113562 h 349586"/>
                <a:gd name="connsiteX802" fmla="*/ 274431 w 680374"/>
                <a:gd name="connsiteY802" fmla="*/ 115424 h 349586"/>
                <a:gd name="connsiteX803" fmla="*/ 277690 w 680374"/>
                <a:gd name="connsiteY803" fmla="*/ 116820 h 349586"/>
                <a:gd name="connsiteX804" fmla="*/ 281647 w 680374"/>
                <a:gd name="connsiteY804" fmla="*/ 114493 h 349586"/>
                <a:gd name="connsiteX805" fmla="*/ 281879 w 680374"/>
                <a:gd name="connsiteY805" fmla="*/ 112398 h 349586"/>
                <a:gd name="connsiteX806" fmla="*/ 288164 w 680374"/>
                <a:gd name="connsiteY806" fmla="*/ 110536 h 349586"/>
                <a:gd name="connsiteX807" fmla="*/ 286069 w 680374"/>
                <a:gd name="connsiteY807" fmla="*/ 112863 h 349586"/>
                <a:gd name="connsiteX808" fmla="*/ 286767 w 680374"/>
                <a:gd name="connsiteY808" fmla="*/ 113794 h 349586"/>
                <a:gd name="connsiteX809" fmla="*/ 291423 w 680374"/>
                <a:gd name="connsiteY809" fmla="*/ 110536 h 349586"/>
                <a:gd name="connsiteX810" fmla="*/ 295612 w 680374"/>
                <a:gd name="connsiteY810" fmla="*/ 107510 h 349586"/>
                <a:gd name="connsiteX811" fmla="*/ 297009 w 680374"/>
                <a:gd name="connsiteY811" fmla="*/ 107044 h 349586"/>
                <a:gd name="connsiteX812" fmla="*/ 301199 w 680374"/>
                <a:gd name="connsiteY812" fmla="*/ 104949 h 349586"/>
                <a:gd name="connsiteX813" fmla="*/ 302828 w 680374"/>
                <a:gd name="connsiteY813" fmla="*/ 104251 h 349586"/>
                <a:gd name="connsiteX814" fmla="*/ 230904 w 680374"/>
                <a:gd name="connsiteY814" fmla="*/ 103087 h 349586"/>
                <a:gd name="connsiteX815" fmla="*/ 227877 w 680374"/>
                <a:gd name="connsiteY815" fmla="*/ 104949 h 349586"/>
                <a:gd name="connsiteX816" fmla="*/ 227412 w 680374"/>
                <a:gd name="connsiteY816" fmla="*/ 104251 h 349586"/>
                <a:gd name="connsiteX817" fmla="*/ 230904 w 680374"/>
                <a:gd name="connsiteY817" fmla="*/ 103087 h 349586"/>
                <a:gd name="connsiteX818" fmla="*/ 315630 w 680374"/>
                <a:gd name="connsiteY818" fmla="*/ 100760 h 349586"/>
                <a:gd name="connsiteX819" fmla="*/ 307251 w 680374"/>
                <a:gd name="connsiteY819" fmla="*/ 102622 h 349586"/>
                <a:gd name="connsiteX820" fmla="*/ 307484 w 680374"/>
                <a:gd name="connsiteY820" fmla="*/ 103785 h 349586"/>
                <a:gd name="connsiteX821" fmla="*/ 316096 w 680374"/>
                <a:gd name="connsiteY821" fmla="*/ 101923 h 349586"/>
                <a:gd name="connsiteX822" fmla="*/ 315630 w 680374"/>
                <a:gd name="connsiteY822" fmla="*/ 100760 h 349586"/>
                <a:gd name="connsiteX823" fmla="*/ 254878 w 680374"/>
                <a:gd name="connsiteY823" fmla="*/ 99829 h 349586"/>
                <a:gd name="connsiteX824" fmla="*/ 256508 w 680374"/>
                <a:gd name="connsiteY824" fmla="*/ 100760 h 349586"/>
                <a:gd name="connsiteX825" fmla="*/ 255577 w 680374"/>
                <a:gd name="connsiteY825" fmla="*/ 102389 h 349586"/>
                <a:gd name="connsiteX826" fmla="*/ 250689 w 680374"/>
                <a:gd name="connsiteY826" fmla="*/ 102622 h 349586"/>
                <a:gd name="connsiteX827" fmla="*/ 247197 w 680374"/>
                <a:gd name="connsiteY827" fmla="*/ 102854 h 349586"/>
                <a:gd name="connsiteX828" fmla="*/ 246964 w 680374"/>
                <a:gd name="connsiteY828" fmla="*/ 101923 h 349586"/>
                <a:gd name="connsiteX829" fmla="*/ 254878 w 680374"/>
                <a:gd name="connsiteY829" fmla="*/ 99829 h 349586"/>
                <a:gd name="connsiteX830" fmla="*/ 190868 w 680374"/>
                <a:gd name="connsiteY830" fmla="*/ 95639 h 349586"/>
                <a:gd name="connsiteX831" fmla="*/ 191101 w 680374"/>
                <a:gd name="connsiteY831" fmla="*/ 96337 h 349586"/>
                <a:gd name="connsiteX832" fmla="*/ 186445 w 680374"/>
                <a:gd name="connsiteY832" fmla="*/ 96803 h 349586"/>
                <a:gd name="connsiteX833" fmla="*/ 186213 w 680374"/>
                <a:gd name="connsiteY833" fmla="*/ 95872 h 349586"/>
                <a:gd name="connsiteX834" fmla="*/ 190868 w 680374"/>
                <a:gd name="connsiteY834" fmla="*/ 95639 h 349586"/>
                <a:gd name="connsiteX835" fmla="*/ 100787 w 680374"/>
                <a:gd name="connsiteY835" fmla="*/ 94475 h 349586"/>
                <a:gd name="connsiteX836" fmla="*/ 104046 w 680374"/>
                <a:gd name="connsiteY836" fmla="*/ 94708 h 349586"/>
                <a:gd name="connsiteX837" fmla="*/ 104512 w 680374"/>
                <a:gd name="connsiteY837" fmla="*/ 95406 h 349586"/>
                <a:gd name="connsiteX838" fmla="*/ 102882 w 680374"/>
                <a:gd name="connsiteY838" fmla="*/ 96337 h 349586"/>
                <a:gd name="connsiteX839" fmla="*/ 100787 w 680374"/>
                <a:gd name="connsiteY839" fmla="*/ 95173 h 349586"/>
                <a:gd name="connsiteX840" fmla="*/ 100787 w 680374"/>
                <a:gd name="connsiteY840" fmla="*/ 94475 h 349586"/>
                <a:gd name="connsiteX841" fmla="*/ 136168 w 680374"/>
                <a:gd name="connsiteY841" fmla="*/ 93544 h 349586"/>
                <a:gd name="connsiteX842" fmla="*/ 136866 w 680374"/>
                <a:gd name="connsiteY842" fmla="*/ 94242 h 349586"/>
                <a:gd name="connsiteX843" fmla="*/ 133375 w 680374"/>
                <a:gd name="connsiteY843" fmla="*/ 95173 h 349586"/>
                <a:gd name="connsiteX844" fmla="*/ 132444 w 680374"/>
                <a:gd name="connsiteY844" fmla="*/ 94475 h 349586"/>
                <a:gd name="connsiteX845" fmla="*/ 132444 w 680374"/>
                <a:gd name="connsiteY845" fmla="*/ 93777 h 349586"/>
                <a:gd name="connsiteX846" fmla="*/ 136168 w 680374"/>
                <a:gd name="connsiteY846" fmla="*/ 93544 h 349586"/>
                <a:gd name="connsiteX847" fmla="*/ 262560 w 680374"/>
                <a:gd name="connsiteY847" fmla="*/ 91682 h 349586"/>
                <a:gd name="connsiteX848" fmla="*/ 265586 w 680374"/>
                <a:gd name="connsiteY848" fmla="*/ 91915 h 349586"/>
                <a:gd name="connsiteX849" fmla="*/ 262560 w 680374"/>
                <a:gd name="connsiteY849" fmla="*/ 92613 h 349586"/>
                <a:gd name="connsiteX850" fmla="*/ 262560 w 680374"/>
                <a:gd name="connsiteY850" fmla="*/ 91682 h 349586"/>
                <a:gd name="connsiteX851" fmla="*/ 189966 w 680374"/>
                <a:gd name="connsiteY851" fmla="*/ 90780 h 349586"/>
                <a:gd name="connsiteX852" fmla="*/ 193195 w 680374"/>
                <a:gd name="connsiteY852" fmla="*/ 92380 h 349586"/>
                <a:gd name="connsiteX853" fmla="*/ 186911 w 680374"/>
                <a:gd name="connsiteY853" fmla="*/ 91449 h 349586"/>
                <a:gd name="connsiteX854" fmla="*/ 189966 w 680374"/>
                <a:gd name="connsiteY854" fmla="*/ 90780 h 349586"/>
                <a:gd name="connsiteX855" fmla="*/ 679210 w 680374"/>
                <a:gd name="connsiteY855" fmla="*/ 90285 h 349586"/>
                <a:gd name="connsiteX856" fmla="*/ 680374 w 680374"/>
                <a:gd name="connsiteY856" fmla="*/ 93311 h 349586"/>
                <a:gd name="connsiteX857" fmla="*/ 677115 w 680374"/>
                <a:gd name="connsiteY857" fmla="*/ 94940 h 349586"/>
                <a:gd name="connsiteX858" fmla="*/ 675719 w 680374"/>
                <a:gd name="connsiteY858" fmla="*/ 92613 h 349586"/>
                <a:gd name="connsiteX859" fmla="*/ 679210 w 680374"/>
                <a:gd name="connsiteY859" fmla="*/ 90285 h 349586"/>
                <a:gd name="connsiteX860" fmla="*/ 315310 w 680374"/>
                <a:gd name="connsiteY860" fmla="*/ 89092 h 349586"/>
                <a:gd name="connsiteX861" fmla="*/ 313536 w 680374"/>
                <a:gd name="connsiteY861" fmla="*/ 91915 h 349586"/>
                <a:gd name="connsiteX862" fmla="*/ 318656 w 680374"/>
                <a:gd name="connsiteY862" fmla="*/ 90285 h 349586"/>
                <a:gd name="connsiteX863" fmla="*/ 315310 w 680374"/>
                <a:gd name="connsiteY863" fmla="*/ 89092 h 349586"/>
                <a:gd name="connsiteX864" fmla="*/ 201837 w 680374"/>
                <a:gd name="connsiteY864" fmla="*/ 88539 h 349586"/>
                <a:gd name="connsiteX865" fmla="*/ 203903 w 680374"/>
                <a:gd name="connsiteY865" fmla="*/ 90285 h 349586"/>
                <a:gd name="connsiteX866" fmla="*/ 203903 w 680374"/>
                <a:gd name="connsiteY866" fmla="*/ 91682 h 349586"/>
                <a:gd name="connsiteX867" fmla="*/ 202506 w 680374"/>
                <a:gd name="connsiteY867" fmla="*/ 91216 h 349586"/>
                <a:gd name="connsiteX868" fmla="*/ 200411 w 680374"/>
                <a:gd name="connsiteY868" fmla="*/ 90052 h 349586"/>
                <a:gd name="connsiteX869" fmla="*/ 200178 w 680374"/>
                <a:gd name="connsiteY869" fmla="*/ 93078 h 349586"/>
                <a:gd name="connsiteX870" fmla="*/ 198316 w 680374"/>
                <a:gd name="connsiteY870" fmla="*/ 90285 h 349586"/>
                <a:gd name="connsiteX871" fmla="*/ 199247 w 680374"/>
                <a:gd name="connsiteY871" fmla="*/ 88888 h 349586"/>
                <a:gd name="connsiteX872" fmla="*/ 201837 w 680374"/>
                <a:gd name="connsiteY872" fmla="*/ 88539 h 349586"/>
                <a:gd name="connsiteX873" fmla="*/ 207627 w 680374"/>
                <a:gd name="connsiteY873" fmla="*/ 87725 h 349586"/>
                <a:gd name="connsiteX874" fmla="*/ 208092 w 680374"/>
                <a:gd name="connsiteY874" fmla="*/ 90751 h 349586"/>
                <a:gd name="connsiteX875" fmla="*/ 205532 w 680374"/>
                <a:gd name="connsiteY875" fmla="*/ 90983 h 349586"/>
                <a:gd name="connsiteX876" fmla="*/ 207627 w 680374"/>
                <a:gd name="connsiteY876" fmla="*/ 87725 h 349586"/>
                <a:gd name="connsiteX877" fmla="*/ 218101 w 680374"/>
                <a:gd name="connsiteY877" fmla="*/ 85863 h 349586"/>
                <a:gd name="connsiteX878" fmla="*/ 218101 w 680374"/>
                <a:gd name="connsiteY878" fmla="*/ 87492 h 349586"/>
                <a:gd name="connsiteX879" fmla="*/ 217869 w 680374"/>
                <a:gd name="connsiteY879" fmla="*/ 90285 h 349586"/>
                <a:gd name="connsiteX880" fmla="*/ 213446 w 680374"/>
                <a:gd name="connsiteY880" fmla="*/ 89820 h 349586"/>
                <a:gd name="connsiteX881" fmla="*/ 211817 w 680374"/>
                <a:gd name="connsiteY881" fmla="*/ 89354 h 349586"/>
                <a:gd name="connsiteX882" fmla="*/ 209489 w 680374"/>
                <a:gd name="connsiteY882" fmla="*/ 88656 h 349586"/>
                <a:gd name="connsiteX883" fmla="*/ 213446 w 680374"/>
                <a:gd name="connsiteY883" fmla="*/ 87259 h 349586"/>
                <a:gd name="connsiteX884" fmla="*/ 216472 w 680374"/>
                <a:gd name="connsiteY884" fmla="*/ 86095 h 349586"/>
                <a:gd name="connsiteX885" fmla="*/ 218101 w 680374"/>
                <a:gd name="connsiteY885" fmla="*/ 85863 h 349586"/>
                <a:gd name="connsiteX886" fmla="*/ 239981 w 680374"/>
                <a:gd name="connsiteY886" fmla="*/ 85164 h 349586"/>
                <a:gd name="connsiteX887" fmla="*/ 241611 w 680374"/>
                <a:gd name="connsiteY887" fmla="*/ 86328 h 349586"/>
                <a:gd name="connsiteX888" fmla="*/ 240214 w 680374"/>
                <a:gd name="connsiteY888" fmla="*/ 87259 h 349586"/>
                <a:gd name="connsiteX889" fmla="*/ 236723 w 680374"/>
                <a:gd name="connsiteY889" fmla="*/ 86328 h 349586"/>
                <a:gd name="connsiteX890" fmla="*/ 236723 w 680374"/>
                <a:gd name="connsiteY890" fmla="*/ 85863 h 349586"/>
                <a:gd name="connsiteX891" fmla="*/ 239981 w 680374"/>
                <a:gd name="connsiteY891" fmla="*/ 85164 h 349586"/>
                <a:gd name="connsiteX892" fmla="*/ 257672 w 680374"/>
                <a:gd name="connsiteY892" fmla="*/ 84233 h 349586"/>
                <a:gd name="connsiteX893" fmla="*/ 257904 w 680374"/>
                <a:gd name="connsiteY893" fmla="*/ 86794 h 349586"/>
                <a:gd name="connsiteX894" fmla="*/ 257206 w 680374"/>
                <a:gd name="connsiteY894" fmla="*/ 87958 h 349586"/>
                <a:gd name="connsiteX895" fmla="*/ 256508 w 680374"/>
                <a:gd name="connsiteY895" fmla="*/ 87492 h 349586"/>
                <a:gd name="connsiteX896" fmla="*/ 256740 w 680374"/>
                <a:gd name="connsiteY896" fmla="*/ 84699 h 349586"/>
                <a:gd name="connsiteX897" fmla="*/ 257672 w 680374"/>
                <a:gd name="connsiteY897" fmla="*/ 84233 h 349586"/>
                <a:gd name="connsiteX898" fmla="*/ 339605 w 680374"/>
                <a:gd name="connsiteY898" fmla="*/ 84233 h 349586"/>
                <a:gd name="connsiteX899" fmla="*/ 334484 w 680374"/>
                <a:gd name="connsiteY899" fmla="*/ 84699 h 349586"/>
                <a:gd name="connsiteX900" fmla="*/ 335881 w 680374"/>
                <a:gd name="connsiteY900" fmla="*/ 87259 h 349586"/>
                <a:gd name="connsiteX901" fmla="*/ 339605 w 680374"/>
                <a:gd name="connsiteY901" fmla="*/ 86328 h 349586"/>
                <a:gd name="connsiteX902" fmla="*/ 340536 w 680374"/>
                <a:gd name="connsiteY902" fmla="*/ 85164 h 349586"/>
                <a:gd name="connsiteX903" fmla="*/ 339605 w 680374"/>
                <a:gd name="connsiteY903" fmla="*/ 84233 h 349586"/>
                <a:gd name="connsiteX904" fmla="*/ 251620 w 680374"/>
                <a:gd name="connsiteY904" fmla="*/ 83302 h 349586"/>
                <a:gd name="connsiteX905" fmla="*/ 252085 w 680374"/>
                <a:gd name="connsiteY905" fmla="*/ 85164 h 349586"/>
                <a:gd name="connsiteX906" fmla="*/ 250223 w 680374"/>
                <a:gd name="connsiteY906" fmla="*/ 86794 h 349586"/>
                <a:gd name="connsiteX907" fmla="*/ 249758 w 680374"/>
                <a:gd name="connsiteY907" fmla="*/ 85863 h 349586"/>
                <a:gd name="connsiteX908" fmla="*/ 250456 w 680374"/>
                <a:gd name="connsiteY908" fmla="*/ 84000 h 349586"/>
                <a:gd name="connsiteX909" fmla="*/ 251620 w 680374"/>
                <a:gd name="connsiteY909" fmla="*/ 83302 h 349586"/>
                <a:gd name="connsiteX910" fmla="*/ 100787 w 680374"/>
                <a:gd name="connsiteY910" fmla="*/ 83069 h 349586"/>
                <a:gd name="connsiteX911" fmla="*/ 104046 w 680374"/>
                <a:gd name="connsiteY911" fmla="*/ 83069 h 349586"/>
                <a:gd name="connsiteX912" fmla="*/ 104512 w 680374"/>
                <a:gd name="connsiteY912" fmla="*/ 83535 h 349586"/>
                <a:gd name="connsiteX913" fmla="*/ 104046 w 680374"/>
                <a:gd name="connsiteY913" fmla="*/ 84000 h 349586"/>
                <a:gd name="connsiteX914" fmla="*/ 101719 w 680374"/>
                <a:gd name="connsiteY914" fmla="*/ 84233 h 349586"/>
                <a:gd name="connsiteX915" fmla="*/ 100555 w 680374"/>
                <a:gd name="connsiteY915" fmla="*/ 83768 h 349586"/>
                <a:gd name="connsiteX916" fmla="*/ 100787 w 680374"/>
                <a:gd name="connsiteY916" fmla="*/ 83069 h 349586"/>
                <a:gd name="connsiteX917" fmla="*/ 257206 w 680374"/>
                <a:gd name="connsiteY917" fmla="*/ 81440 h 349586"/>
                <a:gd name="connsiteX918" fmla="*/ 259534 w 680374"/>
                <a:gd name="connsiteY918" fmla="*/ 81905 h 349586"/>
                <a:gd name="connsiteX919" fmla="*/ 259534 w 680374"/>
                <a:gd name="connsiteY919" fmla="*/ 82837 h 349586"/>
                <a:gd name="connsiteX920" fmla="*/ 256740 w 680374"/>
                <a:gd name="connsiteY920" fmla="*/ 82837 h 349586"/>
                <a:gd name="connsiteX921" fmla="*/ 257206 w 680374"/>
                <a:gd name="connsiteY921" fmla="*/ 81440 h 349586"/>
                <a:gd name="connsiteX922" fmla="*/ 244113 w 680374"/>
                <a:gd name="connsiteY922" fmla="*/ 81178 h 349586"/>
                <a:gd name="connsiteX923" fmla="*/ 246499 w 680374"/>
                <a:gd name="connsiteY923" fmla="*/ 81440 h 349586"/>
                <a:gd name="connsiteX924" fmla="*/ 245800 w 680374"/>
                <a:gd name="connsiteY924" fmla="*/ 83768 h 349586"/>
                <a:gd name="connsiteX925" fmla="*/ 238119 w 680374"/>
                <a:gd name="connsiteY925" fmla="*/ 83768 h 349586"/>
                <a:gd name="connsiteX926" fmla="*/ 242775 w 680374"/>
                <a:gd name="connsiteY926" fmla="*/ 82837 h 349586"/>
                <a:gd name="connsiteX927" fmla="*/ 244113 w 680374"/>
                <a:gd name="connsiteY927" fmla="*/ 81178 h 349586"/>
                <a:gd name="connsiteX928" fmla="*/ 318423 w 680374"/>
                <a:gd name="connsiteY928" fmla="*/ 79578 h 349586"/>
                <a:gd name="connsiteX929" fmla="*/ 318656 w 680374"/>
                <a:gd name="connsiteY929" fmla="*/ 80742 h 349586"/>
                <a:gd name="connsiteX930" fmla="*/ 315630 w 680374"/>
                <a:gd name="connsiteY930" fmla="*/ 81208 h 349586"/>
                <a:gd name="connsiteX931" fmla="*/ 315397 w 680374"/>
                <a:gd name="connsiteY931" fmla="*/ 80276 h 349586"/>
                <a:gd name="connsiteX932" fmla="*/ 318423 w 680374"/>
                <a:gd name="connsiteY932" fmla="*/ 79578 h 349586"/>
                <a:gd name="connsiteX933" fmla="*/ 276526 w 680374"/>
                <a:gd name="connsiteY933" fmla="*/ 77018 h 349586"/>
                <a:gd name="connsiteX934" fmla="*/ 272801 w 680374"/>
                <a:gd name="connsiteY934" fmla="*/ 78880 h 349586"/>
                <a:gd name="connsiteX935" fmla="*/ 269543 w 680374"/>
                <a:gd name="connsiteY935" fmla="*/ 79811 h 349586"/>
                <a:gd name="connsiteX936" fmla="*/ 269776 w 680374"/>
                <a:gd name="connsiteY936" fmla="*/ 80975 h 349586"/>
                <a:gd name="connsiteX937" fmla="*/ 275595 w 680374"/>
                <a:gd name="connsiteY937" fmla="*/ 80742 h 349586"/>
                <a:gd name="connsiteX938" fmla="*/ 276526 w 680374"/>
                <a:gd name="connsiteY938" fmla="*/ 82837 h 349586"/>
                <a:gd name="connsiteX939" fmla="*/ 265120 w 680374"/>
                <a:gd name="connsiteY939" fmla="*/ 83069 h 349586"/>
                <a:gd name="connsiteX940" fmla="*/ 266750 w 680374"/>
                <a:gd name="connsiteY940" fmla="*/ 81207 h 349586"/>
                <a:gd name="connsiteX941" fmla="*/ 263025 w 680374"/>
                <a:gd name="connsiteY941" fmla="*/ 80276 h 349586"/>
                <a:gd name="connsiteX942" fmla="*/ 276526 w 680374"/>
                <a:gd name="connsiteY942" fmla="*/ 77018 h 349586"/>
                <a:gd name="connsiteX943" fmla="*/ 291422 w 680374"/>
                <a:gd name="connsiteY943" fmla="*/ 76552 h 349586"/>
                <a:gd name="connsiteX944" fmla="*/ 292121 w 680374"/>
                <a:gd name="connsiteY944" fmla="*/ 77949 h 349586"/>
                <a:gd name="connsiteX945" fmla="*/ 289793 w 680374"/>
                <a:gd name="connsiteY945" fmla="*/ 78880 h 349586"/>
                <a:gd name="connsiteX946" fmla="*/ 289328 w 680374"/>
                <a:gd name="connsiteY946" fmla="*/ 77483 h 349586"/>
                <a:gd name="connsiteX947" fmla="*/ 291422 w 680374"/>
                <a:gd name="connsiteY947" fmla="*/ 76552 h 349586"/>
                <a:gd name="connsiteX948" fmla="*/ 281414 w 680374"/>
                <a:gd name="connsiteY948" fmla="*/ 75854 h 349586"/>
                <a:gd name="connsiteX949" fmla="*/ 281181 w 680374"/>
                <a:gd name="connsiteY949" fmla="*/ 79112 h 349586"/>
                <a:gd name="connsiteX950" fmla="*/ 285836 w 680374"/>
                <a:gd name="connsiteY950" fmla="*/ 77716 h 349586"/>
                <a:gd name="connsiteX951" fmla="*/ 287698 w 680374"/>
                <a:gd name="connsiteY951" fmla="*/ 77716 h 349586"/>
                <a:gd name="connsiteX952" fmla="*/ 287931 w 680374"/>
                <a:gd name="connsiteY952" fmla="*/ 78647 h 349586"/>
                <a:gd name="connsiteX953" fmla="*/ 286534 w 680374"/>
                <a:gd name="connsiteY953" fmla="*/ 79578 h 349586"/>
                <a:gd name="connsiteX954" fmla="*/ 284207 w 680374"/>
                <a:gd name="connsiteY954" fmla="*/ 80509 h 349586"/>
                <a:gd name="connsiteX955" fmla="*/ 286069 w 680374"/>
                <a:gd name="connsiteY955" fmla="*/ 81440 h 349586"/>
                <a:gd name="connsiteX956" fmla="*/ 286069 w 680374"/>
                <a:gd name="connsiteY956" fmla="*/ 82138 h 349586"/>
                <a:gd name="connsiteX957" fmla="*/ 280483 w 680374"/>
                <a:gd name="connsiteY957" fmla="*/ 82138 h 349586"/>
                <a:gd name="connsiteX958" fmla="*/ 279319 w 680374"/>
                <a:gd name="connsiteY958" fmla="*/ 79345 h 349586"/>
                <a:gd name="connsiteX959" fmla="*/ 279551 w 680374"/>
                <a:gd name="connsiteY959" fmla="*/ 76785 h 349586"/>
                <a:gd name="connsiteX960" fmla="*/ 278620 w 680374"/>
                <a:gd name="connsiteY960" fmla="*/ 76319 h 349586"/>
                <a:gd name="connsiteX961" fmla="*/ 281414 w 680374"/>
                <a:gd name="connsiteY961" fmla="*/ 75854 h 349586"/>
                <a:gd name="connsiteX962" fmla="*/ 333320 w 680374"/>
                <a:gd name="connsiteY962" fmla="*/ 73991 h 349586"/>
                <a:gd name="connsiteX963" fmla="*/ 335881 w 680374"/>
                <a:gd name="connsiteY963" fmla="*/ 76319 h 349586"/>
                <a:gd name="connsiteX964" fmla="*/ 329596 w 680374"/>
                <a:gd name="connsiteY964" fmla="*/ 78181 h 349586"/>
                <a:gd name="connsiteX965" fmla="*/ 333320 w 680374"/>
                <a:gd name="connsiteY965" fmla="*/ 73991 h 349586"/>
                <a:gd name="connsiteX966" fmla="*/ 302363 w 680374"/>
                <a:gd name="connsiteY966" fmla="*/ 71664 h 349586"/>
                <a:gd name="connsiteX967" fmla="*/ 302595 w 680374"/>
                <a:gd name="connsiteY967" fmla="*/ 72595 h 349586"/>
                <a:gd name="connsiteX968" fmla="*/ 300733 w 680374"/>
                <a:gd name="connsiteY968" fmla="*/ 73293 h 349586"/>
                <a:gd name="connsiteX969" fmla="*/ 299104 w 680374"/>
                <a:gd name="connsiteY969" fmla="*/ 73759 h 349586"/>
                <a:gd name="connsiteX970" fmla="*/ 298871 w 680374"/>
                <a:gd name="connsiteY970" fmla="*/ 75388 h 349586"/>
                <a:gd name="connsiteX971" fmla="*/ 300268 w 680374"/>
                <a:gd name="connsiteY971" fmla="*/ 75621 h 349586"/>
                <a:gd name="connsiteX972" fmla="*/ 304225 w 680374"/>
                <a:gd name="connsiteY972" fmla="*/ 74690 h 349586"/>
                <a:gd name="connsiteX973" fmla="*/ 306552 w 680374"/>
                <a:gd name="connsiteY973" fmla="*/ 74922 h 349586"/>
                <a:gd name="connsiteX974" fmla="*/ 293285 w 680374"/>
                <a:gd name="connsiteY974" fmla="*/ 77716 h 349586"/>
                <a:gd name="connsiteX975" fmla="*/ 297009 w 680374"/>
                <a:gd name="connsiteY975" fmla="*/ 74922 h 349586"/>
                <a:gd name="connsiteX976" fmla="*/ 296776 w 680374"/>
                <a:gd name="connsiteY976" fmla="*/ 73991 h 349586"/>
                <a:gd name="connsiteX977" fmla="*/ 292819 w 680374"/>
                <a:gd name="connsiteY977" fmla="*/ 73991 h 349586"/>
                <a:gd name="connsiteX978" fmla="*/ 302363 w 680374"/>
                <a:gd name="connsiteY978" fmla="*/ 71664 h 349586"/>
                <a:gd name="connsiteX979" fmla="*/ 341380 w 680374"/>
                <a:gd name="connsiteY979" fmla="*/ 63517 h 349586"/>
                <a:gd name="connsiteX980" fmla="*/ 337278 w 680374"/>
                <a:gd name="connsiteY980" fmla="*/ 64448 h 349586"/>
                <a:gd name="connsiteX981" fmla="*/ 337045 w 680374"/>
                <a:gd name="connsiteY981" fmla="*/ 66077 h 349586"/>
                <a:gd name="connsiteX982" fmla="*/ 338209 w 680374"/>
                <a:gd name="connsiteY982" fmla="*/ 66776 h 349586"/>
                <a:gd name="connsiteX983" fmla="*/ 346355 w 680374"/>
                <a:gd name="connsiteY983" fmla="*/ 65146 h 349586"/>
                <a:gd name="connsiteX984" fmla="*/ 345657 w 680374"/>
                <a:gd name="connsiteY984" fmla="*/ 63983 h 349586"/>
                <a:gd name="connsiteX985" fmla="*/ 341380 w 680374"/>
                <a:gd name="connsiteY985" fmla="*/ 63517 h 349586"/>
                <a:gd name="connsiteX986" fmla="*/ 373298 w 680374"/>
                <a:gd name="connsiteY986" fmla="*/ 62266 h 349586"/>
                <a:gd name="connsiteX987" fmla="*/ 366373 w 680374"/>
                <a:gd name="connsiteY987" fmla="*/ 65612 h 349586"/>
                <a:gd name="connsiteX988" fmla="*/ 381270 w 680374"/>
                <a:gd name="connsiteY988" fmla="*/ 62586 h 349586"/>
                <a:gd name="connsiteX989" fmla="*/ 373298 w 680374"/>
                <a:gd name="connsiteY989" fmla="*/ 62266 h 349586"/>
                <a:gd name="connsiteX990" fmla="*/ 610777 w 680374"/>
                <a:gd name="connsiteY990" fmla="*/ 59094 h 349586"/>
                <a:gd name="connsiteX991" fmla="*/ 608217 w 680374"/>
                <a:gd name="connsiteY991" fmla="*/ 59560 h 349586"/>
                <a:gd name="connsiteX992" fmla="*/ 607053 w 680374"/>
                <a:gd name="connsiteY992" fmla="*/ 62120 h 349586"/>
                <a:gd name="connsiteX993" fmla="*/ 610777 w 680374"/>
                <a:gd name="connsiteY993" fmla="*/ 60025 h 349586"/>
                <a:gd name="connsiteX994" fmla="*/ 610777 w 680374"/>
                <a:gd name="connsiteY994" fmla="*/ 59094 h 349586"/>
                <a:gd name="connsiteX995" fmla="*/ 616509 w 680374"/>
                <a:gd name="connsiteY995" fmla="*/ 57582 h 349586"/>
                <a:gd name="connsiteX996" fmla="*/ 614036 w 680374"/>
                <a:gd name="connsiteY996" fmla="*/ 61655 h 349586"/>
                <a:gd name="connsiteX997" fmla="*/ 614269 w 680374"/>
                <a:gd name="connsiteY997" fmla="*/ 62586 h 349586"/>
                <a:gd name="connsiteX998" fmla="*/ 618459 w 680374"/>
                <a:gd name="connsiteY998" fmla="*/ 59793 h 349586"/>
                <a:gd name="connsiteX999" fmla="*/ 616509 w 680374"/>
                <a:gd name="connsiteY999" fmla="*/ 57582 h 349586"/>
                <a:gd name="connsiteX1000" fmla="*/ 383365 w 680374"/>
                <a:gd name="connsiteY1000" fmla="*/ 53043 h 349586"/>
                <a:gd name="connsiteX1001" fmla="*/ 382434 w 680374"/>
                <a:gd name="connsiteY1001" fmla="*/ 53741 h 349586"/>
                <a:gd name="connsiteX1002" fmla="*/ 382900 w 680374"/>
                <a:gd name="connsiteY1002" fmla="*/ 55138 h 349586"/>
                <a:gd name="connsiteX1003" fmla="*/ 385926 w 680374"/>
                <a:gd name="connsiteY1003" fmla="*/ 55603 h 349586"/>
                <a:gd name="connsiteX1004" fmla="*/ 389417 w 680374"/>
                <a:gd name="connsiteY1004" fmla="*/ 53275 h 349586"/>
                <a:gd name="connsiteX1005" fmla="*/ 383365 w 680374"/>
                <a:gd name="connsiteY1005" fmla="*/ 53043 h 349586"/>
                <a:gd name="connsiteX1006" fmla="*/ 652210 w 680374"/>
                <a:gd name="connsiteY1006" fmla="*/ 52577 h 349586"/>
                <a:gd name="connsiteX1007" fmla="*/ 651511 w 680374"/>
                <a:gd name="connsiteY1007" fmla="*/ 53974 h 349586"/>
                <a:gd name="connsiteX1008" fmla="*/ 653373 w 680374"/>
                <a:gd name="connsiteY1008" fmla="*/ 56301 h 349586"/>
                <a:gd name="connsiteX1009" fmla="*/ 654072 w 680374"/>
                <a:gd name="connsiteY1009" fmla="*/ 54672 h 349586"/>
                <a:gd name="connsiteX1010" fmla="*/ 652210 w 680374"/>
                <a:gd name="connsiteY1010" fmla="*/ 52577 h 349586"/>
                <a:gd name="connsiteX1011" fmla="*/ 406642 w 680374"/>
                <a:gd name="connsiteY1011" fmla="*/ 48620 h 349586"/>
                <a:gd name="connsiteX1012" fmla="*/ 403616 w 680374"/>
                <a:gd name="connsiteY1012" fmla="*/ 49551 h 349586"/>
                <a:gd name="connsiteX1013" fmla="*/ 403849 w 680374"/>
                <a:gd name="connsiteY1013" fmla="*/ 50948 h 349586"/>
                <a:gd name="connsiteX1014" fmla="*/ 406874 w 680374"/>
                <a:gd name="connsiteY1014" fmla="*/ 50017 h 349586"/>
                <a:gd name="connsiteX1015" fmla="*/ 406642 w 680374"/>
                <a:gd name="connsiteY1015" fmla="*/ 48620 h 349586"/>
                <a:gd name="connsiteX1016" fmla="*/ 356597 w 680374"/>
                <a:gd name="connsiteY1016" fmla="*/ 43965 h 349586"/>
                <a:gd name="connsiteX1017" fmla="*/ 356830 w 680374"/>
                <a:gd name="connsiteY1017" fmla="*/ 44896 h 349586"/>
                <a:gd name="connsiteX1018" fmla="*/ 349381 w 680374"/>
                <a:gd name="connsiteY1018" fmla="*/ 46991 h 349586"/>
                <a:gd name="connsiteX1019" fmla="*/ 349149 w 680374"/>
                <a:gd name="connsiteY1019" fmla="*/ 46292 h 349586"/>
                <a:gd name="connsiteX1020" fmla="*/ 356597 w 680374"/>
                <a:gd name="connsiteY1020" fmla="*/ 43965 h 349586"/>
                <a:gd name="connsiteX1021" fmla="*/ 381736 w 680374"/>
                <a:gd name="connsiteY1021" fmla="*/ 40241 h 349586"/>
                <a:gd name="connsiteX1022" fmla="*/ 382201 w 680374"/>
                <a:gd name="connsiteY1022" fmla="*/ 42335 h 349586"/>
                <a:gd name="connsiteX1023" fmla="*/ 379874 w 680374"/>
                <a:gd name="connsiteY1023" fmla="*/ 43732 h 349586"/>
                <a:gd name="connsiteX1024" fmla="*/ 376615 w 680374"/>
                <a:gd name="connsiteY1024" fmla="*/ 41404 h 349586"/>
                <a:gd name="connsiteX1025" fmla="*/ 376382 w 680374"/>
                <a:gd name="connsiteY1025" fmla="*/ 40473 h 349586"/>
                <a:gd name="connsiteX1026" fmla="*/ 381736 w 680374"/>
                <a:gd name="connsiteY1026" fmla="*/ 40241 h 349586"/>
                <a:gd name="connsiteX1027" fmla="*/ 393839 w 680374"/>
                <a:gd name="connsiteY1027" fmla="*/ 34189 h 349586"/>
                <a:gd name="connsiteX1028" fmla="*/ 395934 w 680374"/>
                <a:gd name="connsiteY1028" fmla="*/ 37680 h 349586"/>
                <a:gd name="connsiteX1029" fmla="*/ 393374 w 680374"/>
                <a:gd name="connsiteY1029" fmla="*/ 37447 h 349586"/>
                <a:gd name="connsiteX1030" fmla="*/ 389650 w 680374"/>
                <a:gd name="connsiteY1030" fmla="*/ 37680 h 349586"/>
                <a:gd name="connsiteX1031" fmla="*/ 387322 w 680374"/>
                <a:gd name="connsiteY1031" fmla="*/ 36051 h 349586"/>
                <a:gd name="connsiteX1032" fmla="*/ 393839 w 680374"/>
                <a:gd name="connsiteY1032" fmla="*/ 34189 h 349586"/>
                <a:gd name="connsiteX1033" fmla="*/ 403907 w 680374"/>
                <a:gd name="connsiteY1033" fmla="*/ 32588 h 349586"/>
                <a:gd name="connsiteX1034" fmla="*/ 404547 w 680374"/>
                <a:gd name="connsiteY1034" fmla="*/ 35120 h 349586"/>
                <a:gd name="connsiteX1035" fmla="*/ 400822 w 680374"/>
                <a:gd name="connsiteY1035" fmla="*/ 33025 h 349586"/>
                <a:gd name="connsiteX1036" fmla="*/ 403907 w 680374"/>
                <a:gd name="connsiteY1036" fmla="*/ 32588 h 349586"/>
                <a:gd name="connsiteX1037" fmla="*/ 619037 w 680374"/>
                <a:gd name="connsiteY1037" fmla="*/ 21837 h 349586"/>
                <a:gd name="connsiteX1038" fmla="*/ 623114 w 680374"/>
                <a:gd name="connsiteY1038" fmla="*/ 22318 h 349586"/>
                <a:gd name="connsiteX1039" fmla="*/ 609380 w 680374"/>
                <a:gd name="connsiteY1039" fmla="*/ 31395 h 349586"/>
                <a:gd name="connsiteX1040" fmla="*/ 619037 w 680374"/>
                <a:gd name="connsiteY1040" fmla="*/ 21837 h 349586"/>
                <a:gd name="connsiteX1041" fmla="*/ 521861 w 680374"/>
                <a:gd name="connsiteY1041" fmla="*/ 7421 h 349586"/>
                <a:gd name="connsiteX1042" fmla="*/ 523956 w 680374"/>
                <a:gd name="connsiteY1042" fmla="*/ 10912 h 349586"/>
                <a:gd name="connsiteX1043" fmla="*/ 523257 w 680374"/>
                <a:gd name="connsiteY1043" fmla="*/ 11610 h 349586"/>
                <a:gd name="connsiteX1044" fmla="*/ 518369 w 680374"/>
                <a:gd name="connsiteY1044" fmla="*/ 10447 h 349586"/>
                <a:gd name="connsiteX1045" fmla="*/ 521861 w 680374"/>
                <a:gd name="connsiteY1045" fmla="*/ 7421 h 349586"/>
                <a:gd name="connsiteX1046" fmla="*/ 482058 w 680374"/>
                <a:gd name="connsiteY1046" fmla="*/ 4162 h 349586"/>
                <a:gd name="connsiteX1047" fmla="*/ 484618 w 680374"/>
                <a:gd name="connsiteY1047" fmla="*/ 4860 h 349586"/>
                <a:gd name="connsiteX1048" fmla="*/ 486248 w 680374"/>
                <a:gd name="connsiteY1048" fmla="*/ 7886 h 349586"/>
                <a:gd name="connsiteX1049" fmla="*/ 486248 w 680374"/>
                <a:gd name="connsiteY1049" fmla="*/ 8351 h 349586"/>
                <a:gd name="connsiteX1050" fmla="*/ 484851 w 680374"/>
                <a:gd name="connsiteY1050" fmla="*/ 11843 h 349586"/>
                <a:gd name="connsiteX1051" fmla="*/ 487877 w 680374"/>
                <a:gd name="connsiteY1051" fmla="*/ 11378 h 349586"/>
                <a:gd name="connsiteX1052" fmla="*/ 492300 w 680374"/>
                <a:gd name="connsiteY1052" fmla="*/ 13705 h 349586"/>
                <a:gd name="connsiteX1053" fmla="*/ 490903 w 680374"/>
                <a:gd name="connsiteY1053" fmla="*/ 16731 h 349586"/>
                <a:gd name="connsiteX1054" fmla="*/ 497420 w 680374"/>
                <a:gd name="connsiteY1054" fmla="*/ 11378 h 349586"/>
                <a:gd name="connsiteX1055" fmla="*/ 502774 w 680374"/>
                <a:gd name="connsiteY1055" fmla="*/ 8817 h 349586"/>
                <a:gd name="connsiteX1056" fmla="*/ 501843 w 680374"/>
                <a:gd name="connsiteY1056" fmla="*/ 6257 h 349586"/>
                <a:gd name="connsiteX1057" fmla="*/ 510455 w 680374"/>
                <a:gd name="connsiteY1057" fmla="*/ 8119 h 349586"/>
                <a:gd name="connsiteX1058" fmla="*/ 515576 w 680374"/>
                <a:gd name="connsiteY1058" fmla="*/ 14171 h 349586"/>
                <a:gd name="connsiteX1059" fmla="*/ 516973 w 680374"/>
                <a:gd name="connsiteY1059" fmla="*/ 15334 h 349586"/>
                <a:gd name="connsiteX1060" fmla="*/ 523025 w 680374"/>
                <a:gd name="connsiteY1060" fmla="*/ 19059 h 349586"/>
                <a:gd name="connsiteX1061" fmla="*/ 526516 w 680374"/>
                <a:gd name="connsiteY1061" fmla="*/ 19059 h 349586"/>
                <a:gd name="connsiteX1062" fmla="*/ 529309 w 680374"/>
                <a:gd name="connsiteY1062" fmla="*/ 17895 h 349586"/>
                <a:gd name="connsiteX1063" fmla="*/ 527214 w 680374"/>
                <a:gd name="connsiteY1063" fmla="*/ 22085 h 349586"/>
                <a:gd name="connsiteX1064" fmla="*/ 530706 w 680374"/>
                <a:gd name="connsiteY1064" fmla="*/ 19757 h 349586"/>
                <a:gd name="connsiteX1065" fmla="*/ 534197 w 680374"/>
                <a:gd name="connsiteY1065" fmla="*/ 15800 h 349586"/>
                <a:gd name="connsiteX1066" fmla="*/ 534430 w 680374"/>
                <a:gd name="connsiteY1066" fmla="*/ 17662 h 349586"/>
                <a:gd name="connsiteX1067" fmla="*/ 536991 w 680374"/>
                <a:gd name="connsiteY1067" fmla="*/ 20455 h 349586"/>
                <a:gd name="connsiteX1068" fmla="*/ 539085 w 680374"/>
                <a:gd name="connsiteY1068" fmla="*/ 17429 h 349586"/>
                <a:gd name="connsiteX1069" fmla="*/ 542810 w 680374"/>
                <a:gd name="connsiteY1069" fmla="*/ 14869 h 349586"/>
                <a:gd name="connsiteX1070" fmla="*/ 545370 w 680374"/>
                <a:gd name="connsiteY1070" fmla="*/ 15567 h 349586"/>
                <a:gd name="connsiteX1071" fmla="*/ 546301 w 680374"/>
                <a:gd name="connsiteY1071" fmla="*/ 19757 h 349586"/>
                <a:gd name="connsiteX1072" fmla="*/ 549793 w 680374"/>
                <a:gd name="connsiteY1072" fmla="*/ 21154 h 349586"/>
                <a:gd name="connsiteX1073" fmla="*/ 552819 w 680374"/>
                <a:gd name="connsiteY1073" fmla="*/ 21619 h 349586"/>
                <a:gd name="connsiteX1074" fmla="*/ 557940 w 680374"/>
                <a:gd name="connsiteY1074" fmla="*/ 30930 h 349586"/>
                <a:gd name="connsiteX1075" fmla="*/ 560733 w 680374"/>
                <a:gd name="connsiteY1075" fmla="*/ 39077 h 349586"/>
                <a:gd name="connsiteX1076" fmla="*/ 562362 w 680374"/>
                <a:gd name="connsiteY1076" fmla="*/ 40241 h 349586"/>
                <a:gd name="connsiteX1077" fmla="*/ 565388 w 680374"/>
                <a:gd name="connsiteY1077" fmla="*/ 41637 h 349586"/>
                <a:gd name="connsiteX1078" fmla="*/ 568879 w 680374"/>
                <a:gd name="connsiteY1078" fmla="*/ 38611 h 349586"/>
                <a:gd name="connsiteX1079" fmla="*/ 571673 w 680374"/>
                <a:gd name="connsiteY1079" fmla="*/ 35818 h 349586"/>
                <a:gd name="connsiteX1080" fmla="*/ 573768 w 680374"/>
                <a:gd name="connsiteY1080" fmla="*/ 35818 h 349586"/>
                <a:gd name="connsiteX1081" fmla="*/ 578190 w 680374"/>
                <a:gd name="connsiteY1081" fmla="*/ 34421 h 349586"/>
                <a:gd name="connsiteX1082" fmla="*/ 579354 w 680374"/>
                <a:gd name="connsiteY1082" fmla="*/ 33956 h 349586"/>
                <a:gd name="connsiteX1083" fmla="*/ 587501 w 680374"/>
                <a:gd name="connsiteY1083" fmla="*/ 25809 h 349586"/>
                <a:gd name="connsiteX1084" fmla="*/ 589130 w 680374"/>
                <a:gd name="connsiteY1084" fmla="*/ 24412 h 349586"/>
                <a:gd name="connsiteX1085" fmla="*/ 593553 w 680374"/>
                <a:gd name="connsiteY1085" fmla="*/ 24412 h 349586"/>
                <a:gd name="connsiteX1086" fmla="*/ 592854 w 680374"/>
                <a:gd name="connsiteY1086" fmla="*/ 29533 h 349586"/>
                <a:gd name="connsiteX1087" fmla="*/ 591458 w 680374"/>
                <a:gd name="connsiteY1087" fmla="*/ 33490 h 349586"/>
                <a:gd name="connsiteX1088" fmla="*/ 592389 w 680374"/>
                <a:gd name="connsiteY1088" fmla="*/ 43034 h 349586"/>
                <a:gd name="connsiteX1089" fmla="*/ 592621 w 680374"/>
                <a:gd name="connsiteY1089" fmla="*/ 49784 h 349586"/>
                <a:gd name="connsiteX1090" fmla="*/ 596346 w 680374"/>
                <a:gd name="connsiteY1090" fmla="*/ 49318 h 349586"/>
                <a:gd name="connsiteX1091" fmla="*/ 599139 w 680374"/>
                <a:gd name="connsiteY1091" fmla="*/ 49086 h 349586"/>
                <a:gd name="connsiteX1092" fmla="*/ 597742 w 680374"/>
                <a:gd name="connsiteY1092" fmla="*/ 52577 h 349586"/>
                <a:gd name="connsiteX1093" fmla="*/ 595648 w 680374"/>
                <a:gd name="connsiteY1093" fmla="*/ 57465 h 349586"/>
                <a:gd name="connsiteX1094" fmla="*/ 596346 w 680374"/>
                <a:gd name="connsiteY1094" fmla="*/ 60724 h 349586"/>
                <a:gd name="connsiteX1095" fmla="*/ 603794 w 680374"/>
                <a:gd name="connsiteY1095" fmla="*/ 48853 h 349586"/>
                <a:gd name="connsiteX1096" fmla="*/ 607518 w 680374"/>
                <a:gd name="connsiteY1096" fmla="*/ 44896 h 349586"/>
                <a:gd name="connsiteX1097" fmla="*/ 607053 w 680374"/>
                <a:gd name="connsiteY1097" fmla="*/ 39542 h 349586"/>
                <a:gd name="connsiteX1098" fmla="*/ 611010 w 680374"/>
                <a:gd name="connsiteY1098" fmla="*/ 38378 h 349586"/>
                <a:gd name="connsiteX1099" fmla="*/ 611243 w 680374"/>
                <a:gd name="connsiteY1099" fmla="*/ 39309 h 349586"/>
                <a:gd name="connsiteX1100" fmla="*/ 609846 w 680374"/>
                <a:gd name="connsiteY1100" fmla="*/ 41870 h 349586"/>
                <a:gd name="connsiteX1101" fmla="*/ 610312 w 680374"/>
                <a:gd name="connsiteY1101" fmla="*/ 42801 h 349586"/>
                <a:gd name="connsiteX1102" fmla="*/ 611941 w 680374"/>
                <a:gd name="connsiteY1102" fmla="*/ 40939 h 349586"/>
                <a:gd name="connsiteX1103" fmla="*/ 614501 w 680374"/>
                <a:gd name="connsiteY1103" fmla="*/ 38145 h 349586"/>
                <a:gd name="connsiteX1104" fmla="*/ 621252 w 680374"/>
                <a:gd name="connsiteY1104" fmla="*/ 32094 h 349586"/>
                <a:gd name="connsiteX1105" fmla="*/ 621252 w 680374"/>
                <a:gd name="connsiteY1105" fmla="*/ 31163 h 349586"/>
                <a:gd name="connsiteX1106" fmla="*/ 627071 w 680374"/>
                <a:gd name="connsiteY1106" fmla="*/ 25809 h 349586"/>
                <a:gd name="connsiteX1107" fmla="*/ 629398 w 680374"/>
                <a:gd name="connsiteY1107" fmla="*/ 23947 h 349586"/>
                <a:gd name="connsiteX1108" fmla="*/ 631959 w 680374"/>
                <a:gd name="connsiteY1108" fmla="*/ 21386 h 349586"/>
                <a:gd name="connsiteX1109" fmla="*/ 633588 w 680374"/>
                <a:gd name="connsiteY1109" fmla="*/ 19757 h 349586"/>
                <a:gd name="connsiteX1110" fmla="*/ 636614 w 680374"/>
                <a:gd name="connsiteY1110" fmla="*/ 19059 h 349586"/>
                <a:gd name="connsiteX1111" fmla="*/ 638709 w 680374"/>
                <a:gd name="connsiteY1111" fmla="*/ 22550 h 349586"/>
                <a:gd name="connsiteX1112" fmla="*/ 637778 w 680374"/>
                <a:gd name="connsiteY1112" fmla="*/ 29999 h 349586"/>
                <a:gd name="connsiteX1113" fmla="*/ 641037 w 680374"/>
                <a:gd name="connsiteY1113" fmla="*/ 26973 h 349586"/>
                <a:gd name="connsiteX1114" fmla="*/ 649882 w 680374"/>
                <a:gd name="connsiteY1114" fmla="*/ 36516 h 349586"/>
                <a:gd name="connsiteX1115" fmla="*/ 647322 w 680374"/>
                <a:gd name="connsiteY1115" fmla="*/ 39077 h 349586"/>
                <a:gd name="connsiteX1116" fmla="*/ 645925 w 680374"/>
                <a:gd name="connsiteY1116" fmla="*/ 41172 h 349586"/>
                <a:gd name="connsiteX1117" fmla="*/ 646856 w 680374"/>
                <a:gd name="connsiteY1117" fmla="*/ 43266 h 349586"/>
                <a:gd name="connsiteX1118" fmla="*/ 647554 w 680374"/>
                <a:gd name="connsiteY1118" fmla="*/ 50948 h 349586"/>
                <a:gd name="connsiteX1119" fmla="*/ 647089 w 680374"/>
                <a:gd name="connsiteY1119" fmla="*/ 54905 h 349586"/>
                <a:gd name="connsiteX1120" fmla="*/ 650347 w 680374"/>
                <a:gd name="connsiteY1120" fmla="*/ 53275 h 349586"/>
                <a:gd name="connsiteX1121" fmla="*/ 652908 w 680374"/>
                <a:gd name="connsiteY1121" fmla="*/ 50017 h 349586"/>
                <a:gd name="connsiteX1122" fmla="*/ 658494 w 680374"/>
                <a:gd name="connsiteY1122" fmla="*/ 53508 h 349586"/>
                <a:gd name="connsiteX1123" fmla="*/ 658960 w 680374"/>
                <a:gd name="connsiteY1123" fmla="*/ 64215 h 349586"/>
                <a:gd name="connsiteX1124" fmla="*/ 657796 w 680374"/>
                <a:gd name="connsiteY1124" fmla="*/ 65845 h 349586"/>
                <a:gd name="connsiteX1125" fmla="*/ 656632 w 680374"/>
                <a:gd name="connsiteY1125" fmla="*/ 64914 h 349586"/>
                <a:gd name="connsiteX1126" fmla="*/ 650115 w 680374"/>
                <a:gd name="connsiteY1126" fmla="*/ 64914 h 349586"/>
                <a:gd name="connsiteX1127" fmla="*/ 643132 w 680374"/>
                <a:gd name="connsiteY1127" fmla="*/ 71664 h 349586"/>
                <a:gd name="connsiteX1128" fmla="*/ 641735 w 680374"/>
                <a:gd name="connsiteY1128" fmla="*/ 68871 h 349586"/>
                <a:gd name="connsiteX1129" fmla="*/ 641502 w 680374"/>
                <a:gd name="connsiteY1129" fmla="*/ 65379 h 349586"/>
                <a:gd name="connsiteX1130" fmla="*/ 642899 w 680374"/>
                <a:gd name="connsiteY1130" fmla="*/ 58396 h 349586"/>
                <a:gd name="connsiteX1131" fmla="*/ 643597 w 680374"/>
                <a:gd name="connsiteY1131" fmla="*/ 57000 h 349586"/>
                <a:gd name="connsiteX1132" fmla="*/ 636847 w 680374"/>
                <a:gd name="connsiteY1132" fmla="*/ 72828 h 349586"/>
                <a:gd name="connsiteX1133" fmla="*/ 635683 w 680374"/>
                <a:gd name="connsiteY1133" fmla="*/ 72362 h 349586"/>
                <a:gd name="connsiteX1134" fmla="*/ 630562 w 680374"/>
                <a:gd name="connsiteY1134" fmla="*/ 70035 h 349586"/>
                <a:gd name="connsiteX1135" fmla="*/ 628235 w 680374"/>
                <a:gd name="connsiteY1135" fmla="*/ 71198 h 349586"/>
                <a:gd name="connsiteX1136" fmla="*/ 629864 w 680374"/>
                <a:gd name="connsiteY1136" fmla="*/ 74224 h 349586"/>
                <a:gd name="connsiteX1137" fmla="*/ 622881 w 680374"/>
                <a:gd name="connsiteY1137" fmla="*/ 79112 h 349586"/>
                <a:gd name="connsiteX1138" fmla="*/ 627071 w 680374"/>
                <a:gd name="connsiteY1138" fmla="*/ 80276 h 349586"/>
                <a:gd name="connsiteX1139" fmla="*/ 638011 w 680374"/>
                <a:gd name="connsiteY1139" fmla="*/ 87259 h 349586"/>
                <a:gd name="connsiteX1140" fmla="*/ 639408 w 680374"/>
                <a:gd name="connsiteY1140" fmla="*/ 93078 h 349586"/>
                <a:gd name="connsiteX1141" fmla="*/ 643597 w 680374"/>
                <a:gd name="connsiteY1141" fmla="*/ 78880 h 349586"/>
                <a:gd name="connsiteX1142" fmla="*/ 649649 w 680374"/>
                <a:gd name="connsiteY1142" fmla="*/ 78880 h 349586"/>
                <a:gd name="connsiteX1143" fmla="*/ 647322 w 680374"/>
                <a:gd name="connsiteY1143" fmla="*/ 74922 h 349586"/>
                <a:gd name="connsiteX1144" fmla="*/ 650813 w 680374"/>
                <a:gd name="connsiteY1144" fmla="*/ 75388 h 349586"/>
                <a:gd name="connsiteX1145" fmla="*/ 653606 w 680374"/>
                <a:gd name="connsiteY1145" fmla="*/ 73759 h 349586"/>
                <a:gd name="connsiteX1146" fmla="*/ 653839 w 680374"/>
                <a:gd name="connsiteY1146" fmla="*/ 76552 h 349586"/>
                <a:gd name="connsiteX1147" fmla="*/ 655003 w 680374"/>
                <a:gd name="connsiteY1147" fmla="*/ 76319 h 349586"/>
                <a:gd name="connsiteX1148" fmla="*/ 659658 w 680374"/>
                <a:gd name="connsiteY1148" fmla="*/ 78880 h 349586"/>
                <a:gd name="connsiteX1149" fmla="*/ 661753 w 680374"/>
                <a:gd name="connsiteY1149" fmla="*/ 87026 h 349586"/>
                <a:gd name="connsiteX1150" fmla="*/ 667805 w 680374"/>
                <a:gd name="connsiteY1150" fmla="*/ 91682 h 349586"/>
                <a:gd name="connsiteX1151" fmla="*/ 667572 w 680374"/>
                <a:gd name="connsiteY1151" fmla="*/ 98199 h 349586"/>
                <a:gd name="connsiteX1152" fmla="*/ 665477 w 680374"/>
                <a:gd name="connsiteY1152" fmla="*/ 101691 h 349586"/>
                <a:gd name="connsiteX1153" fmla="*/ 665710 w 680374"/>
                <a:gd name="connsiteY1153" fmla="*/ 102622 h 349586"/>
                <a:gd name="connsiteX1154" fmla="*/ 668503 w 680374"/>
                <a:gd name="connsiteY1154" fmla="*/ 101225 h 349586"/>
                <a:gd name="connsiteX1155" fmla="*/ 670365 w 680374"/>
                <a:gd name="connsiteY1155" fmla="*/ 101691 h 349586"/>
                <a:gd name="connsiteX1156" fmla="*/ 669667 w 680374"/>
                <a:gd name="connsiteY1156" fmla="*/ 104717 h 349586"/>
                <a:gd name="connsiteX1157" fmla="*/ 668969 w 680374"/>
                <a:gd name="connsiteY1157" fmla="*/ 105648 h 349586"/>
                <a:gd name="connsiteX1158" fmla="*/ 665244 w 680374"/>
                <a:gd name="connsiteY1158" fmla="*/ 106812 h 349586"/>
                <a:gd name="connsiteX1159" fmla="*/ 664081 w 680374"/>
                <a:gd name="connsiteY1159" fmla="*/ 109372 h 349586"/>
                <a:gd name="connsiteX1160" fmla="*/ 658960 w 680374"/>
                <a:gd name="connsiteY1160" fmla="*/ 117519 h 349586"/>
                <a:gd name="connsiteX1161" fmla="*/ 655934 w 680374"/>
                <a:gd name="connsiteY1161" fmla="*/ 120545 h 349586"/>
                <a:gd name="connsiteX1162" fmla="*/ 651977 w 680374"/>
                <a:gd name="connsiteY1162" fmla="*/ 120545 h 349586"/>
                <a:gd name="connsiteX1163" fmla="*/ 650115 w 680374"/>
                <a:gd name="connsiteY1163" fmla="*/ 124734 h 349586"/>
                <a:gd name="connsiteX1164" fmla="*/ 649649 w 680374"/>
                <a:gd name="connsiteY1164" fmla="*/ 125898 h 349586"/>
                <a:gd name="connsiteX1165" fmla="*/ 646158 w 680374"/>
                <a:gd name="connsiteY1165" fmla="*/ 134511 h 349586"/>
                <a:gd name="connsiteX1166" fmla="*/ 645227 w 680374"/>
                <a:gd name="connsiteY1166" fmla="*/ 136373 h 349586"/>
                <a:gd name="connsiteX1167" fmla="*/ 643830 w 680374"/>
                <a:gd name="connsiteY1167" fmla="*/ 140795 h 349586"/>
                <a:gd name="connsiteX1168" fmla="*/ 642899 w 680374"/>
                <a:gd name="connsiteY1168" fmla="*/ 143123 h 349586"/>
                <a:gd name="connsiteX1169" fmla="*/ 637313 w 680374"/>
                <a:gd name="connsiteY1169" fmla="*/ 143123 h 349586"/>
                <a:gd name="connsiteX1170" fmla="*/ 629631 w 680374"/>
                <a:gd name="connsiteY1170" fmla="*/ 143356 h 349586"/>
                <a:gd name="connsiteX1171" fmla="*/ 628933 w 680374"/>
                <a:gd name="connsiteY1171" fmla="*/ 147313 h 349586"/>
                <a:gd name="connsiteX1172" fmla="*/ 628933 w 680374"/>
                <a:gd name="connsiteY1172" fmla="*/ 152899 h 349586"/>
                <a:gd name="connsiteX1173" fmla="*/ 628002 w 680374"/>
                <a:gd name="connsiteY1173" fmla="*/ 151968 h 349586"/>
                <a:gd name="connsiteX1174" fmla="*/ 622648 w 680374"/>
                <a:gd name="connsiteY1174" fmla="*/ 151037 h 349586"/>
                <a:gd name="connsiteX1175" fmla="*/ 617760 w 680374"/>
                <a:gd name="connsiteY1175" fmla="*/ 154063 h 349586"/>
                <a:gd name="connsiteX1176" fmla="*/ 620088 w 680374"/>
                <a:gd name="connsiteY1176" fmla="*/ 178503 h 349586"/>
                <a:gd name="connsiteX1177" fmla="*/ 623812 w 680374"/>
                <a:gd name="connsiteY1177" fmla="*/ 176408 h 349586"/>
                <a:gd name="connsiteX1178" fmla="*/ 626838 w 680374"/>
                <a:gd name="connsiteY1178" fmla="*/ 178270 h 349586"/>
                <a:gd name="connsiteX1179" fmla="*/ 631493 w 680374"/>
                <a:gd name="connsiteY1179" fmla="*/ 185719 h 349586"/>
                <a:gd name="connsiteX1180" fmla="*/ 630795 w 680374"/>
                <a:gd name="connsiteY1180" fmla="*/ 187581 h 349586"/>
                <a:gd name="connsiteX1181" fmla="*/ 630562 w 680374"/>
                <a:gd name="connsiteY1181" fmla="*/ 189909 h 349586"/>
                <a:gd name="connsiteX1182" fmla="*/ 631959 w 680374"/>
                <a:gd name="connsiteY1182" fmla="*/ 188978 h 349586"/>
                <a:gd name="connsiteX1183" fmla="*/ 634752 w 680374"/>
                <a:gd name="connsiteY1183" fmla="*/ 192469 h 349586"/>
                <a:gd name="connsiteX1184" fmla="*/ 637778 w 680374"/>
                <a:gd name="connsiteY1184" fmla="*/ 202245 h 349586"/>
                <a:gd name="connsiteX1185" fmla="*/ 641270 w 680374"/>
                <a:gd name="connsiteY1185" fmla="*/ 205039 h 349586"/>
                <a:gd name="connsiteX1186" fmla="*/ 642201 w 680374"/>
                <a:gd name="connsiteY1186" fmla="*/ 200616 h 349586"/>
                <a:gd name="connsiteX1187" fmla="*/ 646623 w 680374"/>
                <a:gd name="connsiteY1187" fmla="*/ 207133 h 349586"/>
                <a:gd name="connsiteX1188" fmla="*/ 648951 w 680374"/>
                <a:gd name="connsiteY1188" fmla="*/ 211091 h 349586"/>
                <a:gd name="connsiteX1189" fmla="*/ 652675 w 680374"/>
                <a:gd name="connsiteY1189" fmla="*/ 219005 h 349586"/>
                <a:gd name="connsiteX1190" fmla="*/ 657796 w 680374"/>
                <a:gd name="connsiteY1190" fmla="*/ 235764 h 349586"/>
                <a:gd name="connsiteX1191" fmla="*/ 653373 w 680374"/>
                <a:gd name="connsiteY1191" fmla="*/ 257644 h 349586"/>
                <a:gd name="connsiteX1192" fmla="*/ 646623 w 680374"/>
                <a:gd name="connsiteY1192" fmla="*/ 264394 h 349586"/>
                <a:gd name="connsiteX1193" fmla="*/ 644761 w 680374"/>
                <a:gd name="connsiteY1193" fmla="*/ 267653 h 349586"/>
                <a:gd name="connsiteX1194" fmla="*/ 641735 w 680374"/>
                <a:gd name="connsiteY1194" fmla="*/ 294421 h 349586"/>
                <a:gd name="connsiteX1195" fmla="*/ 641502 w 680374"/>
                <a:gd name="connsiteY1195" fmla="*/ 305594 h 349586"/>
                <a:gd name="connsiteX1196" fmla="*/ 634985 w 680374"/>
                <a:gd name="connsiteY1196" fmla="*/ 317697 h 349586"/>
                <a:gd name="connsiteX1197" fmla="*/ 633356 w 680374"/>
                <a:gd name="connsiteY1197" fmla="*/ 318861 h 349586"/>
                <a:gd name="connsiteX1198" fmla="*/ 628700 w 680374"/>
                <a:gd name="connsiteY1198" fmla="*/ 319792 h 349586"/>
                <a:gd name="connsiteX1199" fmla="*/ 621717 w 680374"/>
                <a:gd name="connsiteY1199" fmla="*/ 321422 h 349586"/>
                <a:gd name="connsiteX1200" fmla="*/ 617295 w 680374"/>
                <a:gd name="connsiteY1200" fmla="*/ 321189 h 349586"/>
                <a:gd name="connsiteX1201" fmla="*/ 613105 w 680374"/>
                <a:gd name="connsiteY1201" fmla="*/ 321887 h 349586"/>
                <a:gd name="connsiteX1202" fmla="*/ 609846 w 680374"/>
                <a:gd name="connsiteY1202" fmla="*/ 320723 h 349586"/>
                <a:gd name="connsiteX1203" fmla="*/ 608217 w 680374"/>
                <a:gd name="connsiteY1203" fmla="*/ 322120 h 349586"/>
                <a:gd name="connsiteX1204" fmla="*/ 606587 w 680374"/>
                <a:gd name="connsiteY1204" fmla="*/ 325378 h 349586"/>
                <a:gd name="connsiteX1205" fmla="*/ 604260 w 680374"/>
                <a:gd name="connsiteY1205" fmla="*/ 329103 h 349586"/>
                <a:gd name="connsiteX1206" fmla="*/ 603329 w 680374"/>
                <a:gd name="connsiteY1206" fmla="*/ 325146 h 349586"/>
                <a:gd name="connsiteX1207" fmla="*/ 601467 w 680374"/>
                <a:gd name="connsiteY1207" fmla="*/ 330499 h 349586"/>
                <a:gd name="connsiteX1208" fmla="*/ 600768 w 680374"/>
                <a:gd name="connsiteY1208" fmla="*/ 330267 h 349586"/>
                <a:gd name="connsiteX1209" fmla="*/ 600768 w 680374"/>
                <a:gd name="connsiteY1209" fmla="*/ 326542 h 349586"/>
                <a:gd name="connsiteX1210" fmla="*/ 601234 w 680374"/>
                <a:gd name="connsiteY1210" fmla="*/ 320491 h 349586"/>
                <a:gd name="connsiteX1211" fmla="*/ 598208 w 680374"/>
                <a:gd name="connsiteY1211" fmla="*/ 314439 h 349586"/>
                <a:gd name="connsiteX1212" fmla="*/ 596113 w 680374"/>
                <a:gd name="connsiteY1212" fmla="*/ 325146 h 349586"/>
                <a:gd name="connsiteX1213" fmla="*/ 594949 w 680374"/>
                <a:gd name="connsiteY1213" fmla="*/ 328637 h 349586"/>
                <a:gd name="connsiteX1214" fmla="*/ 592621 w 680374"/>
                <a:gd name="connsiteY1214" fmla="*/ 328172 h 349586"/>
                <a:gd name="connsiteX1215" fmla="*/ 587966 w 680374"/>
                <a:gd name="connsiteY1215" fmla="*/ 327939 h 349586"/>
                <a:gd name="connsiteX1216" fmla="*/ 586337 w 680374"/>
                <a:gd name="connsiteY1216" fmla="*/ 332129 h 349586"/>
                <a:gd name="connsiteX1217" fmla="*/ 587734 w 680374"/>
                <a:gd name="connsiteY1217" fmla="*/ 335853 h 349586"/>
                <a:gd name="connsiteX1218" fmla="*/ 586570 w 680374"/>
                <a:gd name="connsiteY1218" fmla="*/ 341439 h 349586"/>
                <a:gd name="connsiteX1219" fmla="*/ 582613 w 680374"/>
                <a:gd name="connsiteY1219" fmla="*/ 346793 h 349586"/>
                <a:gd name="connsiteX1220" fmla="*/ 581216 w 680374"/>
                <a:gd name="connsiteY1220" fmla="*/ 349586 h 349586"/>
                <a:gd name="connsiteX1221" fmla="*/ 580983 w 680374"/>
                <a:gd name="connsiteY1221" fmla="*/ 346793 h 349586"/>
                <a:gd name="connsiteX1222" fmla="*/ 580285 w 680374"/>
                <a:gd name="connsiteY1222" fmla="*/ 336551 h 349586"/>
                <a:gd name="connsiteX1223" fmla="*/ 578656 w 680374"/>
                <a:gd name="connsiteY1223" fmla="*/ 333991 h 349586"/>
                <a:gd name="connsiteX1224" fmla="*/ 577492 w 680374"/>
                <a:gd name="connsiteY1224" fmla="*/ 330267 h 349586"/>
                <a:gd name="connsiteX1225" fmla="*/ 579121 w 680374"/>
                <a:gd name="connsiteY1225" fmla="*/ 326310 h 349586"/>
                <a:gd name="connsiteX1226" fmla="*/ 579121 w 680374"/>
                <a:gd name="connsiteY1226" fmla="*/ 322353 h 349586"/>
                <a:gd name="connsiteX1227" fmla="*/ 575862 w 680374"/>
                <a:gd name="connsiteY1227" fmla="*/ 312576 h 349586"/>
                <a:gd name="connsiteX1228" fmla="*/ 575630 w 680374"/>
                <a:gd name="connsiteY1228" fmla="*/ 309550 h 349586"/>
                <a:gd name="connsiteX1229" fmla="*/ 572371 w 680374"/>
                <a:gd name="connsiteY1229" fmla="*/ 305128 h 349586"/>
                <a:gd name="connsiteX1230" fmla="*/ 570276 w 680374"/>
                <a:gd name="connsiteY1230" fmla="*/ 307688 h 349586"/>
                <a:gd name="connsiteX1231" fmla="*/ 570276 w 680374"/>
                <a:gd name="connsiteY1231" fmla="*/ 317232 h 349586"/>
                <a:gd name="connsiteX1232" fmla="*/ 572837 w 680374"/>
                <a:gd name="connsiteY1232" fmla="*/ 325844 h 349586"/>
                <a:gd name="connsiteX1233" fmla="*/ 571207 w 680374"/>
                <a:gd name="connsiteY1233" fmla="*/ 333758 h 349586"/>
                <a:gd name="connsiteX1234" fmla="*/ 569810 w 680374"/>
                <a:gd name="connsiteY1234" fmla="*/ 339577 h 349586"/>
                <a:gd name="connsiteX1235" fmla="*/ 569578 w 680374"/>
                <a:gd name="connsiteY1235" fmla="*/ 343534 h 349586"/>
                <a:gd name="connsiteX1236" fmla="*/ 568647 w 680374"/>
                <a:gd name="connsiteY1236" fmla="*/ 345629 h 349586"/>
                <a:gd name="connsiteX1237" fmla="*/ 567250 w 680374"/>
                <a:gd name="connsiteY1237" fmla="*/ 343534 h 349586"/>
                <a:gd name="connsiteX1238" fmla="*/ 565621 w 680374"/>
                <a:gd name="connsiteY1238" fmla="*/ 329801 h 349586"/>
                <a:gd name="connsiteX1239" fmla="*/ 565155 w 680374"/>
                <a:gd name="connsiteY1239" fmla="*/ 318628 h 349586"/>
                <a:gd name="connsiteX1240" fmla="*/ 564457 w 680374"/>
                <a:gd name="connsiteY1240" fmla="*/ 315835 h 349586"/>
                <a:gd name="connsiteX1241" fmla="*/ 559569 w 680374"/>
                <a:gd name="connsiteY1241" fmla="*/ 309085 h 349586"/>
                <a:gd name="connsiteX1242" fmla="*/ 558405 w 680374"/>
                <a:gd name="connsiteY1242" fmla="*/ 312344 h 349586"/>
                <a:gd name="connsiteX1243" fmla="*/ 556077 w 680374"/>
                <a:gd name="connsiteY1243" fmla="*/ 313740 h 349586"/>
                <a:gd name="connsiteX1244" fmla="*/ 553982 w 680374"/>
                <a:gd name="connsiteY1244" fmla="*/ 312111 h 349586"/>
                <a:gd name="connsiteX1245" fmla="*/ 552586 w 680374"/>
                <a:gd name="connsiteY1245" fmla="*/ 309085 h 349586"/>
                <a:gd name="connsiteX1246" fmla="*/ 551888 w 680374"/>
                <a:gd name="connsiteY1246" fmla="*/ 302335 h 349586"/>
                <a:gd name="connsiteX1247" fmla="*/ 549560 w 680374"/>
                <a:gd name="connsiteY1247" fmla="*/ 300007 h 349586"/>
                <a:gd name="connsiteX1248" fmla="*/ 548163 w 680374"/>
                <a:gd name="connsiteY1248" fmla="*/ 297912 h 349586"/>
                <a:gd name="connsiteX1249" fmla="*/ 548163 w 680374"/>
                <a:gd name="connsiteY1249" fmla="*/ 289300 h 349586"/>
                <a:gd name="connsiteX1250" fmla="*/ 546534 w 680374"/>
                <a:gd name="connsiteY1250" fmla="*/ 284645 h 349586"/>
                <a:gd name="connsiteX1251" fmla="*/ 545370 w 680374"/>
                <a:gd name="connsiteY1251" fmla="*/ 282550 h 349586"/>
                <a:gd name="connsiteX1252" fmla="*/ 544672 w 680374"/>
                <a:gd name="connsiteY1252" fmla="*/ 275334 h 349586"/>
                <a:gd name="connsiteX1253" fmla="*/ 542810 w 680374"/>
                <a:gd name="connsiteY1253" fmla="*/ 276032 h 349586"/>
                <a:gd name="connsiteX1254" fmla="*/ 542810 w 680374"/>
                <a:gd name="connsiteY1254" fmla="*/ 281153 h 349586"/>
                <a:gd name="connsiteX1255" fmla="*/ 540482 w 680374"/>
                <a:gd name="connsiteY1255" fmla="*/ 295817 h 349586"/>
                <a:gd name="connsiteX1256" fmla="*/ 538154 w 680374"/>
                <a:gd name="connsiteY1256" fmla="*/ 299774 h 349586"/>
                <a:gd name="connsiteX1257" fmla="*/ 537922 w 680374"/>
                <a:gd name="connsiteY1257" fmla="*/ 293955 h 349586"/>
                <a:gd name="connsiteX1258" fmla="*/ 537689 w 680374"/>
                <a:gd name="connsiteY1258" fmla="*/ 285110 h 349586"/>
                <a:gd name="connsiteX1259" fmla="*/ 534197 w 680374"/>
                <a:gd name="connsiteY1259" fmla="*/ 286507 h 349586"/>
                <a:gd name="connsiteX1260" fmla="*/ 532568 w 680374"/>
                <a:gd name="connsiteY1260" fmla="*/ 288369 h 349586"/>
                <a:gd name="connsiteX1261" fmla="*/ 532102 w 680374"/>
                <a:gd name="connsiteY1261" fmla="*/ 287438 h 349586"/>
                <a:gd name="connsiteX1262" fmla="*/ 527447 w 680374"/>
                <a:gd name="connsiteY1262" fmla="*/ 278593 h 349586"/>
                <a:gd name="connsiteX1263" fmla="*/ 523956 w 680374"/>
                <a:gd name="connsiteY1263" fmla="*/ 280920 h 349586"/>
                <a:gd name="connsiteX1264" fmla="*/ 522559 w 680374"/>
                <a:gd name="connsiteY1264" fmla="*/ 294188 h 349586"/>
                <a:gd name="connsiteX1265" fmla="*/ 520930 w 680374"/>
                <a:gd name="connsiteY1265" fmla="*/ 297214 h 349586"/>
                <a:gd name="connsiteX1266" fmla="*/ 519999 w 680374"/>
                <a:gd name="connsiteY1266" fmla="*/ 293024 h 349586"/>
                <a:gd name="connsiteX1267" fmla="*/ 519533 w 680374"/>
                <a:gd name="connsiteY1267" fmla="*/ 284877 h 349586"/>
                <a:gd name="connsiteX1268" fmla="*/ 518835 w 680374"/>
                <a:gd name="connsiteY1268" fmla="*/ 283015 h 349586"/>
                <a:gd name="connsiteX1269" fmla="*/ 510455 w 680374"/>
                <a:gd name="connsiteY1269" fmla="*/ 279989 h 349586"/>
                <a:gd name="connsiteX1270" fmla="*/ 504869 w 680374"/>
                <a:gd name="connsiteY1270" fmla="*/ 280687 h 349586"/>
                <a:gd name="connsiteX1271" fmla="*/ 503472 w 680374"/>
                <a:gd name="connsiteY1271" fmla="*/ 279756 h 349586"/>
                <a:gd name="connsiteX1272" fmla="*/ 504869 w 680374"/>
                <a:gd name="connsiteY1272" fmla="*/ 279058 h 349586"/>
                <a:gd name="connsiteX1273" fmla="*/ 506266 w 680374"/>
                <a:gd name="connsiteY1273" fmla="*/ 277429 h 349586"/>
                <a:gd name="connsiteX1274" fmla="*/ 504636 w 680374"/>
                <a:gd name="connsiteY1274" fmla="*/ 274403 h 349586"/>
                <a:gd name="connsiteX1275" fmla="*/ 501145 w 680374"/>
                <a:gd name="connsiteY1275" fmla="*/ 275334 h 349586"/>
                <a:gd name="connsiteX1276" fmla="*/ 500679 w 680374"/>
                <a:gd name="connsiteY1276" fmla="*/ 280222 h 349586"/>
                <a:gd name="connsiteX1277" fmla="*/ 498817 w 680374"/>
                <a:gd name="connsiteY1277" fmla="*/ 281619 h 349586"/>
                <a:gd name="connsiteX1278" fmla="*/ 497188 w 680374"/>
                <a:gd name="connsiteY1278" fmla="*/ 279756 h 349586"/>
                <a:gd name="connsiteX1279" fmla="*/ 494394 w 680374"/>
                <a:gd name="connsiteY1279" fmla="*/ 275567 h 349586"/>
                <a:gd name="connsiteX1280" fmla="*/ 487644 w 680374"/>
                <a:gd name="connsiteY1280" fmla="*/ 274170 h 349586"/>
                <a:gd name="connsiteX1281" fmla="*/ 492532 w 680374"/>
                <a:gd name="connsiteY1281" fmla="*/ 272075 h 349586"/>
                <a:gd name="connsiteX1282" fmla="*/ 489274 w 680374"/>
                <a:gd name="connsiteY1282" fmla="*/ 270213 h 349586"/>
                <a:gd name="connsiteX1283" fmla="*/ 482989 w 680374"/>
                <a:gd name="connsiteY1283" fmla="*/ 273239 h 349586"/>
                <a:gd name="connsiteX1284" fmla="*/ 472282 w 680374"/>
                <a:gd name="connsiteY1284" fmla="*/ 272308 h 349586"/>
                <a:gd name="connsiteX1285" fmla="*/ 469256 w 680374"/>
                <a:gd name="connsiteY1285" fmla="*/ 271842 h 349586"/>
                <a:gd name="connsiteX1286" fmla="*/ 467626 w 680374"/>
                <a:gd name="connsiteY1286" fmla="*/ 273704 h 349586"/>
                <a:gd name="connsiteX1287" fmla="*/ 469256 w 680374"/>
                <a:gd name="connsiteY1287" fmla="*/ 275334 h 349586"/>
                <a:gd name="connsiteX1288" fmla="*/ 469954 w 680374"/>
                <a:gd name="connsiteY1288" fmla="*/ 276032 h 349586"/>
                <a:gd name="connsiteX1289" fmla="*/ 466928 w 680374"/>
                <a:gd name="connsiteY1289" fmla="*/ 277429 h 349586"/>
                <a:gd name="connsiteX1290" fmla="*/ 460876 w 680374"/>
                <a:gd name="connsiteY1290" fmla="*/ 275567 h 349586"/>
                <a:gd name="connsiteX1291" fmla="*/ 459247 w 680374"/>
                <a:gd name="connsiteY1291" fmla="*/ 276963 h 349586"/>
                <a:gd name="connsiteX1292" fmla="*/ 457152 w 680374"/>
                <a:gd name="connsiteY1292" fmla="*/ 279058 h 349586"/>
                <a:gd name="connsiteX1293" fmla="*/ 456454 w 680374"/>
                <a:gd name="connsiteY1293" fmla="*/ 274636 h 349586"/>
                <a:gd name="connsiteX1294" fmla="*/ 453428 w 680374"/>
                <a:gd name="connsiteY1294" fmla="*/ 271377 h 349586"/>
                <a:gd name="connsiteX1295" fmla="*/ 450867 w 680374"/>
                <a:gd name="connsiteY1295" fmla="*/ 270911 h 349586"/>
                <a:gd name="connsiteX1296" fmla="*/ 447376 w 680374"/>
                <a:gd name="connsiteY1296" fmla="*/ 270446 h 349586"/>
                <a:gd name="connsiteX1297" fmla="*/ 445048 w 680374"/>
                <a:gd name="connsiteY1297" fmla="*/ 272541 h 349586"/>
                <a:gd name="connsiteX1298" fmla="*/ 442488 w 680374"/>
                <a:gd name="connsiteY1298" fmla="*/ 276032 h 349586"/>
                <a:gd name="connsiteX1299" fmla="*/ 438996 w 680374"/>
                <a:gd name="connsiteY1299" fmla="*/ 276265 h 349586"/>
                <a:gd name="connsiteX1300" fmla="*/ 432246 w 680374"/>
                <a:gd name="connsiteY1300" fmla="*/ 275101 h 349586"/>
                <a:gd name="connsiteX1301" fmla="*/ 429918 w 680374"/>
                <a:gd name="connsiteY1301" fmla="*/ 276032 h 349586"/>
                <a:gd name="connsiteX1302" fmla="*/ 426660 w 680374"/>
                <a:gd name="connsiteY1302" fmla="*/ 276498 h 349586"/>
                <a:gd name="connsiteX1303" fmla="*/ 416185 w 680374"/>
                <a:gd name="connsiteY1303" fmla="*/ 272308 h 349586"/>
                <a:gd name="connsiteX1304" fmla="*/ 412926 w 680374"/>
                <a:gd name="connsiteY1304" fmla="*/ 274403 h 349586"/>
                <a:gd name="connsiteX1305" fmla="*/ 411064 w 680374"/>
                <a:gd name="connsiteY1305" fmla="*/ 276265 h 349586"/>
                <a:gd name="connsiteX1306" fmla="*/ 406176 w 680374"/>
                <a:gd name="connsiteY1306" fmla="*/ 275567 h 349586"/>
                <a:gd name="connsiteX1307" fmla="*/ 404314 w 680374"/>
                <a:gd name="connsiteY1307" fmla="*/ 275334 h 349586"/>
                <a:gd name="connsiteX1308" fmla="*/ 405711 w 680374"/>
                <a:gd name="connsiteY1308" fmla="*/ 278593 h 349586"/>
                <a:gd name="connsiteX1309" fmla="*/ 402918 w 680374"/>
                <a:gd name="connsiteY1309" fmla="*/ 278360 h 349586"/>
                <a:gd name="connsiteX1310" fmla="*/ 397797 w 680374"/>
                <a:gd name="connsiteY1310" fmla="*/ 271377 h 349586"/>
                <a:gd name="connsiteX1311" fmla="*/ 397797 w 680374"/>
                <a:gd name="connsiteY1311" fmla="*/ 270446 h 349586"/>
                <a:gd name="connsiteX1312" fmla="*/ 398728 w 680374"/>
                <a:gd name="connsiteY1312" fmla="*/ 267885 h 349586"/>
                <a:gd name="connsiteX1313" fmla="*/ 395469 w 680374"/>
                <a:gd name="connsiteY1313" fmla="*/ 266954 h 349586"/>
                <a:gd name="connsiteX1314" fmla="*/ 395004 w 680374"/>
                <a:gd name="connsiteY1314" fmla="*/ 269980 h 349586"/>
                <a:gd name="connsiteX1315" fmla="*/ 394538 w 680374"/>
                <a:gd name="connsiteY1315" fmla="*/ 275334 h 349586"/>
                <a:gd name="connsiteX1316" fmla="*/ 391977 w 680374"/>
                <a:gd name="connsiteY1316" fmla="*/ 276731 h 349586"/>
                <a:gd name="connsiteX1317" fmla="*/ 390581 w 680374"/>
                <a:gd name="connsiteY1317" fmla="*/ 278593 h 349586"/>
                <a:gd name="connsiteX1318" fmla="*/ 389650 w 680374"/>
                <a:gd name="connsiteY1318" fmla="*/ 280455 h 349586"/>
                <a:gd name="connsiteX1319" fmla="*/ 387555 w 680374"/>
                <a:gd name="connsiteY1319" fmla="*/ 278825 h 349586"/>
                <a:gd name="connsiteX1320" fmla="*/ 381038 w 680374"/>
                <a:gd name="connsiteY1320" fmla="*/ 271610 h 349586"/>
                <a:gd name="connsiteX1321" fmla="*/ 378710 w 680374"/>
                <a:gd name="connsiteY1321" fmla="*/ 269049 h 349586"/>
                <a:gd name="connsiteX1322" fmla="*/ 377313 w 680374"/>
                <a:gd name="connsiteY1322" fmla="*/ 267653 h 349586"/>
                <a:gd name="connsiteX1323" fmla="*/ 369865 w 680374"/>
                <a:gd name="connsiteY1323" fmla="*/ 267187 h 349586"/>
                <a:gd name="connsiteX1324" fmla="*/ 364046 w 680374"/>
                <a:gd name="connsiteY1324" fmla="*/ 266721 h 349586"/>
                <a:gd name="connsiteX1325" fmla="*/ 358692 w 680374"/>
                <a:gd name="connsiteY1325" fmla="*/ 267187 h 349586"/>
                <a:gd name="connsiteX1326" fmla="*/ 354037 w 680374"/>
                <a:gd name="connsiteY1326" fmla="*/ 266489 h 349586"/>
                <a:gd name="connsiteX1327" fmla="*/ 347985 w 680374"/>
                <a:gd name="connsiteY1327" fmla="*/ 265558 h 349586"/>
                <a:gd name="connsiteX1328" fmla="*/ 339605 w 680374"/>
                <a:gd name="connsiteY1328" fmla="*/ 265790 h 349586"/>
                <a:gd name="connsiteX1329" fmla="*/ 328898 w 680374"/>
                <a:gd name="connsiteY1329" fmla="*/ 263696 h 349586"/>
                <a:gd name="connsiteX1330" fmla="*/ 327734 w 680374"/>
                <a:gd name="connsiteY1330" fmla="*/ 262997 h 349586"/>
                <a:gd name="connsiteX1331" fmla="*/ 329364 w 680374"/>
                <a:gd name="connsiteY1331" fmla="*/ 261135 h 349586"/>
                <a:gd name="connsiteX1332" fmla="*/ 331458 w 680374"/>
                <a:gd name="connsiteY1332" fmla="*/ 259971 h 349586"/>
                <a:gd name="connsiteX1333" fmla="*/ 325174 w 680374"/>
                <a:gd name="connsiteY1333" fmla="*/ 260902 h 349586"/>
                <a:gd name="connsiteX1334" fmla="*/ 324941 w 680374"/>
                <a:gd name="connsiteY1334" fmla="*/ 258575 h 349586"/>
                <a:gd name="connsiteX1335" fmla="*/ 324475 w 680374"/>
                <a:gd name="connsiteY1335" fmla="*/ 256713 h 349586"/>
                <a:gd name="connsiteX1336" fmla="*/ 322381 w 680374"/>
                <a:gd name="connsiteY1336" fmla="*/ 252290 h 349586"/>
                <a:gd name="connsiteX1337" fmla="*/ 320286 w 680374"/>
                <a:gd name="connsiteY1337" fmla="*/ 250661 h 349586"/>
                <a:gd name="connsiteX1338" fmla="*/ 319820 w 680374"/>
                <a:gd name="connsiteY1338" fmla="*/ 252523 h 349586"/>
                <a:gd name="connsiteX1339" fmla="*/ 320518 w 680374"/>
                <a:gd name="connsiteY1339" fmla="*/ 254618 h 349586"/>
                <a:gd name="connsiteX1340" fmla="*/ 317725 w 680374"/>
                <a:gd name="connsiteY1340" fmla="*/ 253454 h 349586"/>
                <a:gd name="connsiteX1341" fmla="*/ 317725 w 680374"/>
                <a:gd name="connsiteY1341" fmla="*/ 252988 h 349586"/>
                <a:gd name="connsiteX1342" fmla="*/ 316096 w 680374"/>
                <a:gd name="connsiteY1342" fmla="*/ 253919 h 349586"/>
                <a:gd name="connsiteX1343" fmla="*/ 315630 w 680374"/>
                <a:gd name="connsiteY1343" fmla="*/ 249730 h 349586"/>
                <a:gd name="connsiteX1344" fmla="*/ 310975 w 680374"/>
                <a:gd name="connsiteY1344" fmla="*/ 250428 h 349586"/>
                <a:gd name="connsiteX1345" fmla="*/ 309578 w 680374"/>
                <a:gd name="connsiteY1345" fmla="*/ 248333 h 349586"/>
                <a:gd name="connsiteX1346" fmla="*/ 307949 w 680374"/>
                <a:gd name="connsiteY1346" fmla="*/ 249264 h 349586"/>
                <a:gd name="connsiteX1347" fmla="*/ 305156 w 680374"/>
                <a:gd name="connsiteY1347" fmla="*/ 249730 h 349586"/>
                <a:gd name="connsiteX1348" fmla="*/ 308086 w 680374"/>
                <a:gd name="connsiteY1348" fmla="*/ 252717 h 349586"/>
                <a:gd name="connsiteX1349" fmla="*/ 305854 w 680374"/>
                <a:gd name="connsiteY1349" fmla="*/ 251824 h 349586"/>
                <a:gd name="connsiteX1350" fmla="*/ 305854 w 680374"/>
                <a:gd name="connsiteY1350" fmla="*/ 253454 h 349586"/>
                <a:gd name="connsiteX1351" fmla="*/ 308647 w 680374"/>
                <a:gd name="connsiteY1351" fmla="*/ 254385 h 349586"/>
                <a:gd name="connsiteX1352" fmla="*/ 308206 w 680374"/>
                <a:gd name="connsiteY1352" fmla="*/ 252839 h 349586"/>
                <a:gd name="connsiteX1353" fmla="*/ 317027 w 680374"/>
                <a:gd name="connsiteY1353" fmla="*/ 261834 h 349586"/>
                <a:gd name="connsiteX1354" fmla="*/ 311208 w 680374"/>
                <a:gd name="connsiteY1354" fmla="*/ 263696 h 349586"/>
                <a:gd name="connsiteX1355" fmla="*/ 304923 w 680374"/>
                <a:gd name="connsiteY1355" fmla="*/ 261601 h 349586"/>
                <a:gd name="connsiteX1356" fmla="*/ 300966 w 680374"/>
                <a:gd name="connsiteY1356" fmla="*/ 260437 h 349586"/>
                <a:gd name="connsiteX1357" fmla="*/ 292819 w 680374"/>
                <a:gd name="connsiteY1357" fmla="*/ 259273 h 349586"/>
                <a:gd name="connsiteX1358" fmla="*/ 292121 w 680374"/>
                <a:gd name="connsiteY1358" fmla="*/ 259040 h 349586"/>
                <a:gd name="connsiteX1359" fmla="*/ 288397 w 680374"/>
                <a:gd name="connsiteY1359" fmla="*/ 253919 h 349586"/>
                <a:gd name="connsiteX1360" fmla="*/ 283276 w 680374"/>
                <a:gd name="connsiteY1360" fmla="*/ 250428 h 349586"/>
                <a:gd name="connsiteX1361" fmla="*/ 280250 w 680374"/>
                <a:gd name="connsiteY1361" fmla="*/ 249497 h 349586"/>
                <a:gd name="connsiteX1362" fmla="*/ 277457 w 680374"/>
                <a:gd name="connsiteY1362" fmla="*/ 249264 h 349586"/>
                <a:gd name="connsiteX1363" fmla="*/ 274664 w 680374"/>
                <a:gd name="connsiteY1363" fmla="*/ 249730 h 349586"/>
                <a:gd name="connsiteX1364" fmla="*/ 280017 w 680374"/>
                <a:gd name="connsiteY1364" fmla="*/ 251592 h 349586"/>
                <a:gd name="connsiteX1365" fmla="*/ 282578 w 680374"/>
                <a:gd name="connsiteY1365" fmla="*/ 252756 h 349586"/>
                <a:gd name="connsiteX1366" fmla="*/ 286069 w 680374"/>
                <a:gd name="connsiteY1366" fmla="*/ 255316 h 349586"/>
                <a:gd name="connsiteX1367" fmla="*/ 287466 w 680374"/>
                <a:gd name="connsiteY1367" fmla="*/ 256713 h 349586"/>
                <a:gd name="connsiteX1368" fmla="*/ 286069 w 680374"/>
                <a:gd name="connsiteY1368" fmla="*/ 257411 h 349586"/>
                <a:gd name="connsiteX1369" fmla="*/ 285138 w 680374"/>
                <a:gd name="connsiteY1369" fmla="*/ 256945 h 349586"/>
                <a:gd name="connsiteX1370" fmla="*/ 280250 w 680374"/>
                <a:gd name="connsiteY1370" fmla="*/ 256945 h 349586"/>
                <a:gd name="connsiteX1371" fmla="*/ 275362 w 680374"/>
                <a:gd name="connsiteY1371" fmla="*/ 252057 h 349586"/>
                <a:gd name="connsiteX1372" fmla="*/ 272103 w 680374"/>
                <a:gd name="connsiteY1372" fmla="*/ 248566 h 349586"/>
                <a:gd name="connsiteX1373" fmla="*/ 269543 w 680374"/>
                <a:gd name="connsiteY1373" fmla="*/ 246005 h 349586"/>
                <a:gd name="connsiteX1374" fmla="*/ 272801 w 680374"/>
                <a:gd name="connsiteY1374" fmla="*/ 244376 h 349586"/>
                <a:gd name="connsiteX1375" fmla="*/ 271172 w 680374"/>
                <a:gd name="connsiteY1375" fmla="*/ 242048 h 349586"/>
                <a:gd name="connsiteX1376" fmla="*/ 266517 w 680374"/>
                <a:gd name="connsiteY1376" fmla="*/ 242514 h 349586"/>
                <a:gd name="connsiteX1377" fmla="*/ 266517 w 680374"/>
                <a:gd name="connsiteY1377" fmla="*/ 243212 h 349586"/>
                <a:gd name="connsiteX1378" fmla="*/ 268379 w 680374"/>
                <a:gd name="connsiteY1378" fmla="*/ 245074 h 349586"/>
                <a:gd name="connsiteX1379" fmla="*/ 269077 w 680374"/>
                <a:gd name="connsiteY1379" fmla="*/ 246704 h 349586"/>
                <a:gd name="connsiteX1380" fmla="*/ 267913 w 680374"/>
                <a:gd name="connsiteY1380" fmla="*/ 246937 h 349586"/>
                <a:gd name="connsiteX1381" fmla="*/ 266517 w 680374"/>
                <a:gd name="connsiteY1381" fmla="*/ 246005 h 349586"/>
                <a:gd name="connsiteX1382" fmla="*/ 261018 w 680374"/>
                <a:gd name="connsiteY1382" fmla="*/ 241990 h 349586"/>
                <a:gd name="connsiteX1383" fmla="*/ 260388 w 680374"/>
                <a:gd name="connsiteY1383" fmla="*/ 241816 h 349586"/>
                <a:gd name="connsiteX1384" fmla="*/ 259068 w 680374"/>
                <a:gd name="connsiteY1384" fmla="*/ 241816 h 349586"/>
                <a:gd name="connsiteX1385" fmla="*/ 258563 w 680374"/>
                <a:gd name="connsiteY1385" fmla="*/ 241310 h 349586"/>
                <a:gd name="connsiteX1386" fmla="*/ 255344 w 680374"/>
                <a:gd name="connsiteY1386" fmla="*/ 240419 h 349586"/>
                <a:gd name="connsiteX1387" fmla="*/ 251853 w 680374"/>
                <a:gd name="connsiteY1387" fmla="*/ 238324 h 349586"/>
                <a:gd name="connsiteX1388" fmla="*/ 253016 w 680374"/>
                <a:gd name="connsiteY1388" fmla="*/ 241117 h 349586"/>
                <a:gd name="connsiteX1389" fmla="*/ 254413 w 680374"/>
                <a:gd name="connsiteY1389" fmla="*/ 244376 h 349586"/>
                <a:gd name="connsiteX1390" fmla="*/ 259767 w 680374"/>
                <a:gd name="connsiteY1390" fmla="*/ 248333 h 349586"/>
                <a:gd name="connsiteX1391" fmla="*/ 263956 w 680374"/>
                <a:gd name="connsiteY1391" fmla="*/ 250195 h 349586"/>
                <a:gd name="connsiteX1392" fmla="*/ 260698 w 680374"/>
                <a:gd name="connsiteY1392" fmla="*/ 251126 h 349586"/>
                <a:gd name="connsiteX1393" fmla="*/ 256973 w 680374"/>
                <a:gd name="connsiteY1393" fmla="*/ 250428 h 349586"/>
                <a:gd name="connsiteX1394" fmla="*/ 250689 w 680374"/>
                <a:gd name="connsiteY1394" fmla="*/ 250195 h 349586"/>
                <a:gd name="connsiteX1395" fmla="*/ 247896 w 680374"/>
                <a:gd name="connsiteY1395" fmla="*/ 249264 h 349586"/>
                <a:gd name="connsiteX1396" fmla="*/ 245335 w 680374"/>
                <a:gd name="connsiteY1396" fmla="*/ 243678 h 349586"/>
                <a:gd name="connsiteX1397" fmla="*/ 243706 w 680374"/>
                <a:gd name="connsiteY1397" fmla="*/ 242747 h 349586"/>
                <a:gd name="connsiteX1398" fmla="*/ 243240 w 680374"/>
                <a:gd name="connsiteY1398" fmla="*/ 243910 h 349586"/>
                <a:gd name="connsiteX1399" fmla="*/ 242542 w 680374"/>
                <a:gd name="connsiteY1399" fmla="*/ 245540 h 349586"/>
                <a:gd name="connsiteX1400" fmla="*/ 241145 w 680374"/>
                <a:gd name="connsiteY1400" fmla="*/ 244842 h 349586"/>
                <a:gd name="connsiteX1401" fmla="*/ 241378 w 680374"/>
                <a:gd name="connsiteY1401" fmla="*/ 242979 h 349586"/>
                <a:gd name="connsiteX1402" fmla="*/ 242076 w 680374"/>
                <a:gd name="connsiteY1402" fmla="*/ 241816 h 349586"/>
                <a:gd name="connsiteX1403" fmla="*/ 238585 w 680374"/>
                <a:gd name="connsiteY1403" fmla="*/ 240419 h 349586"/>
                <a:gd name="connsiteX1404" fmla="*/ 240680 w 680374"/>
                <a:gd name="connsiteY1404" fmla="*/ 239255 h 349586"/>
                <a:gd name="connsiteX1405" fmla="*/ 244171 w 680374"/>
                <a:gd name="connsiteY1405" fmla="*/ 238790 h 349586"/>
                <a:gd name="connsiteX1406" fmla="*/ 246266 w 680374"/>
                <a:gd name="connsiteY1406" fmla="*/ 239255 h 349586"/>
                <a:gd name="connsiteX1407" fmla="*/ 247846 w 680374"/>
                <a:gd name="connsiteY1407" fmla="*/ 239887 h 349586"/>
                <a:gd name="connsiteX1408" fmla="*/ 247896 w 680374"/>
                <a:gd name="connsiteY1408" fmla="*/ 240186 h 349586"/>
                <a:gd name="connsiteX1409" fmla="*/ 250223 w 680374"/>
                <a:gd name="connsiteY1409" fmla="*/ 241583 h 349586"/>
                <a:gd name="connsiteX1410" fmla="*/ 249657 w 680374"/>
                <a:gd name="connsiteY1410" fmla="*/ 238941 h 349586"/>
                <a:gd name="connsiteX1411" fmla="*/ 249525 w 680374"/>
                <a:gd name="connsiteY1411" fmla="*/ 236695 h 349586"/>
                <a:gd name="connsiteX1412" fmla="*/ 247430 w 680374"/>
                <a:gd name="connsiteY1412" fmla="*/ 232505 h 349586"/>
                <a:gd name="connsiteX1413" fmla="*/ 249758 w 680374"/>
                <a:gd name="connsiteY1413" fmla="*/ 233203 h 349586"/>
                <a:gd name="connsiteX1414" fmla="*/ 252085 w 680374"/>
                <a:gd name="connsiteY1414" fmla="*/ 231807 h 349586"/>
                <a:gd name="connsiteX1415" fmla="*/ 256275 w 680374"/>
                <a:gd name="connsiteY1415" fmla="*/ 231574 h 349586"/>
                <a:gd name="connsiteX1416" fmla="*/ 258603 w 680374"/>
                <a:gd name="connsiteY1416" fmla="*/ 232505 h 349586"/>
                <a:gd name="connsiteX1417" fmla="*/ 260232 w 680374"/>
                <a:gd name="connsiteY1417" fmla="*/ 233669 h 349586"/>
                <a:gd name="connsiteX1418" fmla="*/ 259534 w 680374"/>
                <a:gd name="connsiteY1418" fmla="*/ 235065 h 349586"/>
                <a:gd name="connsiteX1419" fmla="*/ 256275 w 680374"/>
                <a:gd name="connsiteY1419" fmla="*/ 234833 h 349586"/>
                <a:gd name="connsiteX1420" fmla="*/ 261163 w 680374"/>
                <a:gd name="connsiteY1420" fmla="*/ 236695 h 349586"/>
                <a:gd name="connsiteX1421" fmla="*/ 267913 w 680374"/>
                <a:gd name="connsiteY1421" fmla="*/ 239488 h 349586"/>
                <a:gd name="connsiteX1422" fmla="*/ 270241 w 680374"/>
                <a:gd name="connsiteY1422" fmla="*/ 240419 h 349586"/>
                <a:gd name="connsiteX1423" fmla="*/ 275595 w 680374"/>
                <a:gd name="connsiteY1423" fmla="*/ 242514 h 349586"/>
                <a:gd name="connsiteX1424" fmla="*/ 277399 w 680374"/>
                <a:gd name="connsiteY1424" fmla="*/ 242921 h 349586"/>
                <a:gd name="connsiteX1425" fmla="*/ 277437 w 680374"/>
                <a:gd name="connsiteY1425" fmla="*/ 241558 h 349586"/>
                <a:gd name="connsiteX1426" fmla="*/ 277690 w 680374"/>
                <a:gd name="connsiteY1426" fmla="*/ 241583 h 349586"/>
                <a:gd name="connsiteX1427" fmla="*/ 277509 w 680374"/>
                <a:gd name="connsiteY1427" fmla="*/ 240678 h 349586"/>
                <a:gd name="connsiteX1428" fmla="*/ 277690 w 680374"/>
                <a:gd name="connsiteY1428" fmla="*/ 239954 h 349586"/>
                <a:gd name="connsiteX1429" fmla="*/ 278388 w 680374"/>
                <a:gd name="connsiteY1429" fmla="*/ 240186 h 349586"/>
                <a:gd name="connsiteX1430" fmla="*/ 284673 w 680374"/>
                <a:gd name="connsiteY1430" fmla="*/ 243910 h 349586"/>
                <a:gd name="connsiteX1431" fmla="*/ 285138 w 680374"/>
                <a:gd name="connsiteY1431" fmla="*/ 244143 h 349586"/>
                <a:gd name="connsiteX1432" fmla="*/ 285836 w 680374"/>
                <a:gd name="connsiteY1432" fmla="*/ 247868 h 349586"/>
                <a:gd name="connsiteX1433" fmla="*/ 290724 w 680374"/>
                <a:gd name="connsiteY1433" fmla="*/ 249730 h 349586"/>
                <a:gd name="connsiteX1434" fmla="*/ 293518 w 680374"/>
                <a:gd name="connsiteY1434" fmla="*/ 247635 h 349586"/>
                <a:gd name="connsiteX1435" fmla="*/ 286535 w 680374"/>
                <a:gd name="connsiteY1435" fmla="*/ 241583 h 349586"/>
                <a:gd name="connsiteX1436" fmla="*/ 288397 w 680374"/>
                <a:gd name="connsiteY1436" fmla="*/ 242514 h 349586"/>
                <a:gd name="connsiteX1437" fmla="*/ 290259 w 680374"/>
                <a:gd name="connsiteY1437" fmla="*/ 241816 h 349586"/>
                <a:gd name="connsiteX1438" fmla="*/ 288397 w 680374"/>
                <a:gd name="connsiteY1438" fmla="*/ 239954 h 349586"/>
                <a:gd name="connsiteX1439" fmla="*/ 285604 w 680374"/>
                <a:gd name="connsiteY1439" fmla="*/ 238790 h 349586"/>
                <a:gd name="connsiteX1440" fmla="*/ 291656 w 680374"/>
                <a:gd name="connsiteY1440" fmla="*/ 235996 h 349586"/>
                <a:gd name="connsiteX1441" fmla="*/ 293983 w 680374"/>
                <a:gd name="connsiteY1441" fmla="*/ 235996 h 349586"/>
                <a:gd name="connsiteX1442" fmla="*/ 292354 w 680374"/>
                <a:gd name="connsiteY1442" fmla="*/ 231807 h 349586"/>
                <a:gd name="connsiteX1443" fmla="*/ 288629 w 680374"/>
                <a:gd name="connsiteY1443" fmla="*/ 225522 h 349586"/>
                <a:gd name="connsiteX1444" fmla="*/ 296078 w 680374"/>
                <a:gd name="connsiteY1444" fmla="*/ 227384 h 349586"/>
                <a:gd name="connsiteX1445" fmla="*/ 297707 w 680374"/>
                <a:gd name="connsiteY1445" fmla="*/ 230876 h 349586"/>
                <a:gd name="connsiteX1446" fmla="*/ 299802 w 680374"/>
                <a:gd name="connsiteY1446" fmla="*/ 233669 h 349586"/>
                <a:gd name="connsiteX1447" fmla="*/ 301199 w 680374"/>
                <a:gd name="connsiteY1447" fmla="*/ 231574 h 349586"/>
                <a:gd name="connsiteX1448" fmla="*/ 297475 w 680374"/>
                <a:gd name="connsiteY1448" fmla="*/ 220168 h 349586"/>
                <a:gd name="connsiteX1449" fmla="*/ 290492 w 680374"/>
                <a:gd name="connsiteY1449" fmla="*/ 221099 h 349586"/>
                <a:gd name="connsiteX1450" fmla="*/ 292587 w 680374"/>
                <a:gd name="connsiteY1450" fmla="*/ 220168 h 349586"/>
                <a:gd name="connsiteX1451" fmla="*/ 285836 w 680374"/>
                <a:gd name="connsiteY1451" fmla="*/ 216677 h 349586"/>
                <a:gd name="connsiteX1452" fmla="*/ 281647 w 680374"/>
                <a:gd name="connsiteY1452" fmla="*/ 215047 h 349586"/>
                <a:gd name="connsiteX1453" fmla="*/ 280250 w 680374"/>
                <a:gd name="connsiteY1453" fmla="*/ 214582 h 349586"/>
                <a:gd name="connsiteX1454" fmla="*/ 276060 w 680374"/>
                <a:gd name="connsiteY1454" fmla="*/ 213185 h 349586"/>
                <a:gd name="connsiteX1455" fmla="*/ 274664 w 680374"/>
                <a:gd name="connsiteY1455" fmla="*/ 214582 h 349586"/>
                <a:gd name="connsiteX1456" fmla="*/ 273034 w 680374"/>
                <a:gd name="connsiteY1456" fmla="*/ 217142 h 349586"/>
                <a:gd name="connsiteX1457" fmla="*/ 272708 w 680374"/>
                <a:gd name="connsiteY1457" fmla="*/ 217562 h 349586"/>
                <a:gd name="connsiteX1458" fmla="*/ 273965 w 680374"/>
                <a:gd name="connsiteY1458" fmla="*/ 217841 h 349586"/>
                <a:gd name="connsiteX1459" fmla="*/ 279551 w 680374"/>
                <a:gd name="connsiteY1459" fmla="*/ 223893 h 349586"/>
                <a:gd name="connsiteX1460" fmla="*/ 279319 w 680374"/>
                <a:gd name="connsiteY1460" fmla="*/ 224591 h 349586"/>
                <a:gd name="connsiteX1461" fmla="*/ 271870 w 680374"/>
                <a:gd name="connsiteY1461" fmla="*/ 223427 h 349586"/>
                <a:gd name="connsiteX1462" fmla="*/ 268379 w 680374"/>
                <a:gd name="connsiteY1462" fmla="*/ 222729 h 349586"/>
                <a:gd name="connsiteX1463" fmla="*/ 262792 w 680374"/>
                <a:gd name="connsiteY1463" fmla="*/ 219936 h 349586"/>
                <a:gd name="connsiteX1464" fmla="*/ 261396 w 680374"/>
                <a:gd name="connsiteY1464" fmla="*/ 218074 h 349586"/>
                <a:gd name="connsiteX1465" fmla="*/ 264887 w 680374"/>
                <a:gd name="connsiteY1465" fmla="*/ 217841 h 349586"/>
                <a:gd name="connsiteX1466" fmla="*/ 265792 w 680374"/>
                <a:gd name="connsiteY1466" fmla="*/ 217570 h 349586"/>
                <a:gd name="connsiteX1467" fmla="*/ 265586 w 680374"/>
                <a:gd name="connsiteY1467" fmla="*/ 216677 h 349586"/>
                <a:gd name="connsiteX1468" fmla="*/ 257206 w 680374"/>
                <a:gd name="connsiteY1468" fmla="*/ 214582 h 349586"/>
                <a:gd name="connsiteX1469" fmla="*/ 255926 w 680374"/>
                <a:gd name="connsiteY1469" fmla="*/ 215513 h 349586"/>
                <a:gd name="connsiteX1470" fmla="*/ 254947 w 680374"/>
                <a:gd name="connsiteY1470" fmla="*/ 216759 h 349586"/>
                <a:gd name="connsiteX1471" fmla="*/ 255577 w 680374"/>
                <a:gd name="connsiteY1471" fmla="*/ 216444 h 349586"/>
                <a:gd name="connsiteX1472" fmla="*/ 258137 w 680374"/>
                <a:gd name="connsiteY1472" fmla="*/ 215513 h 349586"/>
                <a:gd name="connsiteX1473" fmla="*/ 259766 w 680374"/>
                <a:gd name="connsiteY1473" fmla="*/ 218772 h 349586"/>
                <a:gd name="connsiteX1474" fmla="*/ 256973 w 680374"/>
                <a:gd name="connsiteY1474" fmla="*/ 219703 h 349586"/>
                <a:gd name="connsiteX1475" fmla="*/ 254878 w 680374"/>
                <a:gd name="connsiteY1475" fmla="*/ 218772 h 349586"/>
                <a:gd name="connsiteX1476" fmla="*/ 254180 w 680374"/>
                <a:gd name="connsiteY1476" fmla="*/ 217142 h 349586"/>
                <a:gd name="connsiteX1477" fmla="*/ 254439 w 680374"/>
                <a:gd name="connsiteY1477" fmla="*/ 217013 h 349586"/>
                <a:gd name="connsiteX1478" fmla="*/ 252784 w 680374"/>
                <a:gd name="connsiteY1478" fmla="*/ 215979 h 349586"/>
                <a:gd name="connsiteX1479" fmla="*/ 251682 w 680374"/>
                <a:gd name="connsiteY1479" fmla="*/ 215443 h 349586"/>
                <a:gd name="connsiteX1480" fmla="*/ 252784 w 680374"/>
                <a:gd name="connsiteY1480" fmla="*/ 218306 h 349586"/>
                <a:gd name="connsiteX1481" fmla="*/ 250921 w 680374"/>
                <a:gd name="connsiteY1481" fmla="*/ 217142 h 349586"/>
                <a:gd name="connsiteX1482" fmla="*/ 250775 w 680374"/>
                <a:gd name="connsiteY1482" fmla="*/ 216978 h 349586"/>
                <a:gd name="connsiteX1483" fmla="*/ 250921 w 680374"/>
                <a:gd name="connsiteY1483" fmla="*/ 217375 h 349586"/>
                <a:gd name="connsiteX1484" fmla="*/ 249990 w 680374"/>
                <a:gd name="connsiteY1484" fmla="*/ 218306 h 349586"/>
                <a:gd name="connsiteX1485" fmla="*/ 249059 w 680374"/>
                <a:gd name="connsiteY1485" fmla="*/ 216910 h 349586"/>
                <a:gd name="connsiteX1486" fmla="*/ 248361 w 680374"/>
                <a:gd name="connsiteY1486" fmla="*/ 214815 h 349586"/>
                <a:gd name="connsiteX1487" fmla="*/ 246033 w 680374"/>
                <a:gd name="connsiteY1487" fmla="*/ 219005 h 349586"/>
                <a:gd name="connsiteX1488" fmla="*/ 245568 w 680374"/>
                <a:gd name="connsiteY1488" fmla="*/ 219703 h 349586"/>
                <a:gd name="connsiteX1489" fmla="*/ 245089 w 680374"/>
                <a:gd name="connsiteY1489" fmla="*/ 220752 h 349586"/>
                <a:gd name="connsiteX1490" fmla="*/ 247663 w 680374"/>
                <a:gd name="connsiteY1490" fmla="*/ 221565 h 349586"/>
                <a:gd name="connsiteX1491" fmla="*/ 247663 w 680374"/>
                <a:gd name="connsiteY1491" fmla="*/ 222496 h 349586"/>
                <a:gd name="connsiteX1492" fmla="*/ 243240 w 680374"/>
                <a:gd name="connsiteY1492" fmla="*/ 220867 h 349586"/>
                <a:gd name="connsiteX1493" fmla="*/ 243240 w 680374"/>
                <a:gd name="connsiteY1493" fmla="*/ 220666 h 349586"/>
                <a:gd name="connsiteX1494" fmla="*/ 242542 w 680374"/>
                <a:gd name="connsiteY1494" fmla="*/ 220168 h 349586"/>
                <a:gd name="connsiteX1495" fmla="*/ 242309 w 680374"/>
                <a:gd name="connsiteY1495" fmla="*/ 217142 h 349586"/>
                <a:gd name="connsiteX1496" fmla="*/ 239051 w 680374"/>
                <a:gd name="connsiteY1496" fmla="*/ 217142 h 349586"/>
                <a:gd name="connsiteX1497" fmla="*/ 239283 w 680374"/>
                <a:gd name="connsiteY1497" fmla="*/ 218772 h 349586"/>
                <a:gd name="connsiteX1498" fmla="*/ 238585 w 680374"/>
                <a:gd name="connsiteY1498" fmla="*/ 220634 h 349586"/>
                <a:gd name="connsiteX1499" fmla="*/ 232533 w 680374"/>
                <a:gd name="connsiteY1499" fmla="*/ 217841 h 349586"/>
                <a:gd name="connsiteX1500" fmla="*/ 228809 w 680374"/>
                <a:gd name="connsiteY1500" fmla="*/ 211091 h 349586"/>
                <a:gd name="connsiteX1501" fmla="*/ 227878 w 680374"/>
                <a:gd name="connsiteY1501" fmla="*/ 210160 h 349586"/>
                <a:gd name="connsiteX1502" fmla="*/ 227878 w 680374"/>
                <a:gd name="connsiteY1502" fmla="*/ 211323 h 349586"/>
                <a:gd name="connsiteX1503" fmla="*/ 225783 w 680374"/>
                <a:gd name="connsiteY1503" fmla="*/ 209694 h 349586"/>
                <a:gd name="connsiteX1504" fmla="*/ 226326 w 680374"/>
                <a:gd name="connsiteY1504" fmla="*/ 208608 h 349586"/>
                <a:gd name="connsiteX1505" fmla="*/ 225317 w 680374"/>
                <a:gd name="connsiteY1505" fmla="*/ 207599 h 349586"/>
                <a:gd name="connsiteX1506" fmla="*/ 223222 w 680374"/>
                <a:gd name="connsiteY1506" fmla="*/ 206435 h 349586"/>
                <a:gd name="connsiteX1507" fmla="*/ 223455 w 680374"/>
                <a:gd name="connsiteY1507" fmla="*/ 210625 h 349586"/>
                <a:gd name="connsiteX1508" fmla="*/ 221360 w 680374"/>
                <a:gd name="connsiteY1508" fmla="*/ 210858 h 349586"/>
                <a:gd name="connsiteX1509" fmla="*/ 223455 w 680374"/>
                <a:gd name="connsiteY1509" fmla="*/ 213651 h 349586"/>
                <a:gd name="connsiteX1510" fmla="*/ 221634 w 680374"/>
                <a:gd name="connsiteY1510" fmla="*/ 216229 h 349586"/>
                <a:gd name="connsiteX1511" fmla="*/ 222055 w 680374"/>
                <a:gd name="connsiteY1511" fmla="*/ 216637 h 349586"/>
                <a:gd name="connsiteX1512" fmla="*/ 226015 w 680374"/>
                <a:gd name="connsiteY1512" fmla="*/ 222496 h 349586"/>
                <a:gd name="connsiteX1513" fmla="*/ 227412 w 680374"/>
                <a:gd name="connsiteY1513" fmla="*/ 225988 h 349586"/>
                <a:gd name="connsiteX1514" fmla="*/ 228809 w 680374"/>
                <a:gd name="connsiteY1514" fmla="*/ 230410 h 349586"/>
                <a:gd name="connsiteX1515" fmla="*/ 227817 w 680374"/>
                <a:gd name="connsiteY1515" fmla="*/ 231227 h 349586"/>
                <a:gd name="connsiteX1516" fmla="*/ 225783 w 680374"/>
                <a:gd name="connsiteY1516" fmla="*/ 227384 h 349586"/>
                <a:gd name="connsiteX1517" fmla="*/ 220662 w 680374"/>
                <a:gd name="connsiteY1517" fmla="*/ 224358 h 349586"/>
                <a:gd name="connsiteX1518" fmla="*/ 218334 w 680374"/>
                <a:gd name="connsiteY1518" fmla="*/ 223893 h 349586"/>
                <a:gd name="connsiteX1519" fmla="*/ 212282 w 680374"/>
                <a:gd name="connsiteY1519" fmla="*/ 221798 h 349586"/>
                <a:gd name="connsiteX1520" fmla="*/ 212515 w 680374"/>
                <a:gd name="connsiteY1520" fmla="*/ 217841 h 349586"/>
                <a:gd name="connsiteX1521" fmla="*/ 220429 w 680374"/>
                <a:gd name="connsiteY1521" fmla="*/ 221798 h 349586"/>
                <a:gd name="connsiteX1522" fmla="*/ 219265 w 680374"/>
                <a:gd name="connsiteY1522" fmla="*/ 221099 h 349586"/>
                <a:gd name="connsiteX1523" fmla="*/ 218334 w 680374"/>
                <a:gd name="connsiteY1523" fmla="*/ 219703 h 349586"/>
                <a:gd name="connsiteX1524" fmla="*/ 219032 w 680374"/>
                <a:gd name="connsiteY1524" fmla="*/ 219005 h 349586"/>
                <a:gd name="connsiteX1525" fmla="*/ 221127 w 680374"/>
                <a:gd name="connsiteY1525" fmla="*/ 218306 h 349586"/>
                <a:gd name="connsiteX1526" fmla="*/ 217403 w 680374"/>
                <a:gd name="connsiteY1526" fmla="*/ 216910 h 349586"/>
                <a:gd name="connsiteX1527" fmla="*/ 217170 w 680374"/>
                <a:gd name="connsiteY1527" fmla="*/ 216211 h 349586"/>
                <a:gd name="connsiteX1528" fmla="*/ 219211 w 680374"/>
                <a:gd name="connsiteY1528" fmla="*/ 215774 h 349586"/>
                <a:gd name="connsiteX1529" fmla="*/ 218102 w 680374"/>
                <a:gd name="connsiteY1529" fmla="*/ 215513 h 349586"/>
                <a:gd name="connsiteX1530" fmla="*/ 218334 w 680374"/>
                <a:gd name="connsiteY1530" fmla="*/ 214582 h 349586"/>
                <a:gd name="connsiteX1531" fmla="*/ 215541 w 680374"/>
                <a:gd name="connsiteY1531" fmla="*/ 212953 h 349586"/>
                <a:gd name="connsiteX1532" fmla="*/ 209489 w 680374"/>
                <a:gd name="connsiteY1532" fmla="*/ 210858 h 349586"/>
                <a:gd name="connsiteX1533" fmla="*/ 207161 w 680374"/>
                <a:gd name="connsiteY1533" fmla="*/ 207599 h 349586"/>
                <a:gd name="connsiteX1534" fmla="*/ 203205 w 680374"/>
                <a:gd name="connsiteY1534" fmla="*/ 205504 h 349586"/>
                <a:gd name="connsiteX1535" fmla="*/ 200644 w 680374"/>
                <a:gd name="connsiteY1535" fmla="*/ 204573 h 349586"/>
                <a:gd name="connsiteX1536" fmla="*/ 198782 w 680374"/>
                <a:gd name="connsiteY1536" fmla="*/ 205737 h 349586"/>
                <a:gd name="connsiteX1537" fmla="*/ 201808 w 680374"/>
                <a:gd name="connsiteY1537" fmla="*/ 208065 h 349586"/>
                <a:gd name="connsiteX1538" fmla="*/ 203670 w 680374"/>
                <a:gd name="connsiteY1538" fmla="*/ 208530 h 349586"/>
                <a:gd name="connsiteX1539" fmla="*/ 205067 w 680374"/>
                <a:gd name="connsiteY1539" fmla="*/ 208996 h 349586"/>
                <a:gd name="connsiteX1540" fmla="*/ 206230 w 680374"/>
                <a:gd name="connsiteY1540" fmla="*/ 209461 h 349586"/>
                <a:gd name="connsiteX1541" fmla="*/ 206230 w 680374"/>
                <a:gd name="connsiteY1541" fmla="*/ 210858 h 349586"/>
                <a:gd name="connsiteX1542" fmla="*/ 208325 w 680374"/>
                <a:gd name="connsiteY1542" fmla="*/ 212487 h 349586"/>
                <a:gd name="connsiteX1543" fmla="*/ 205067 w 680374"/>
                <a:gd name="connsiteY1543" fmla="*/ 212953 h 349586"/>
                <a:gd name="connsiteX1544" fmla="*/ 203205 w 680374"/>
                <a:gd name="connsiteY1544" fmla="*/ 211091 h 349586"/>
                <a:gd name="connsiteX1545" fmla="*/ 201808 w 680374"/>
                <a:gd name="connsiteY1545" fmla="*/ 209461 h 349586"/>
                <a:gd name="connsiteX1546" fmla="*/ 198084 w 680374"/>
                <a:gd name="connsiteY1546" fmla="*/ 209694 h 349586"/>
                <a:gd name="connsiteX1547" fmla="*/ 197618 w 680374"/>
                <a:gd name="connsiteY1547" fmla="*/ 209694 h 349586"/>
                <a:gd name="connsiteX1548" fmla="*/ 189006 w 680374"/>
                <a:gd name="connsiteY1548" fmla="*/ 206668 h 349586"/>
                <a:gd name="connsiteX1549" fmla="*/ 192032 w 680374"/>
                <a:gd name="connsiteY1549" fmla="*/ 205970 h 349586"/>
                <a:gd name="connsiteX1550" fmla="*/ 197153 w 680374"/>
                <a:gd name="connsiteY1550" fmla="*/ 206668 h 349586"/>
                <a:gd name="connsiteX1551" fmla="*/ 188773 w 680374"/>
                <a:gd name="connsiteY1551" fmla="*/ 200616 h 349586"/>
                <a:gd name="connsiteX1552" fmla="*/ 185049 w 680374"/>
                <a:gd name="connsiteY1552" fmla="*/ 200202 h 349586"/>
                <a:gd name="connsiteX1553" fmla="*/ 185049 w 680374"/>
                <a:gd name="connsiteY1553" fmla="*/ 200616 h 349586"/>
                <a:gd name="connsiteX1554" fmla="*/ 183885 w 680374"/>
                <a:gd name="connsiteY1554" fmla="*/ 200616 h 349586"/>
                <a:gd name="connsiteX1555" fmla="*/ 183012 w 680374"/>
                <a:gd name="connsiteY1555" fmla="*/ 202013 h 349586"/>
                <a:gd name="connsiteX1556" fmla="*/ 181092 w 680374"/>
                <a:gd name="connsiteY1556" fmla="*/ 201314 h 349586"/>
                <a:gd name="connsiteX1557" fmla="*/ 173643 w 680374"/>
                <a:gd name="connsiteY1557" fmla="*/ 198987 h 349586"/>
                <a:gd name="connsiteX1558" fmla="*/ 172247 w 680374"/>
                <a:gd name="connsiteY1558" fmla="*/ 198521 h 349586"/>
                <a:gd name="connsiteX1559" fmla="*/ 170559 w 680374"/>
                <a:gd name="connsiteY1559" fmla="*/ 197795 h 349586"/>
                <a:gd name="connsiteX1560" fmla="*/ 170006 w 680374"/>
                <a:gd name="connsiteY1560" fmla="*/ 197707 h 349586"/>
                <a:gd name="connsiteX1561" fmla="*/ 169313 w 680374"/>
                <a:gd name="connsiteY1561" fmla="*/ 197474 h 349586"/>
                <a:gd name="connsiteX1562" fmla="*/ 167591 w 680374"/>
                <a:gd name="connsiteY1562" fmla="*/ 197590 h 349586"/>
                <a:gd name="connsiteX1563" fmla="*/ 166660 w 680374"/>
                <a:gd name="connsiteY1563" fmla="*/ 197357 h 349586"/>
                <a:gd name="connsiteX1564" fmla="*/ 162936 w 680374"/>
                <a:gd name="connsiteY1564" fmla="*/ 197125 h 349586"/>
                <a:gd name="connsiteX1565" fmla="*/ 159677 w 680374"/>
                <a:gd name="connsiteY1565" fmla="*/ 195961 h 349586"/>
                <a:gd name="connsiteX1566" fmla="*/ 160534 w 680374"/>
                <a:gd name="connsiteY1566" fmla="*/ 195533 h 349586"/>
                <a:gd name="connsiteX1567" fmla="*/ 160114 w 680374"/>
                <a:gd name="connsiteY1567" fmla="*/ 195466 h 349586"/>
                <a:gd name="connsiteX1568" fmla="*/ 153858 w 680374"/>
                <a:gd name="connsiteY1568" fmla="*/ 193633 h 349586"/>
                <a:gd name="connsiteX1569" fmla="*/ 153625 w 680374"/>
                <a:gd name="connsiteY1569" fmla="*/ 192935 h 349586"/>
                <a:gd name="connsiteX1570" fmla="*/ 155953 w 680374"/>
                <a:gd name="connsiteY1570" fmla="*/ 192702 h 349586"/>
                <a:gd name="connsiteX1571" fmla="*/ 156875 w 680374"/>
                <a:gd name="connsiteY1571" fmla="*/ 192911 h 349586"/>
                <a:gd name="connsiteX1572" fmla="*/ 155976 w 680374"/>
                <a:gd name="connsiteY1572" fmla="*/ 190664 h 349586"/>
                <a:gd name="connsiteX1573" fmla="*/ 153072 w 680374"/>
                <a:gd name="connsiteY1573" fmla="*/ 189909 h 349586"/>
                <a:gd name="connsiteX1574" fmla="*/ 149668 w 680374"/>
                <a:gd name="connsiteY1574" fmla="*/ 188280 h 349586"/>
                <a:gd name="connsiteX1575" fmla="*/ 141289 w 680374"/>
                <a:gd name="connsiteY1575" fmla="*/ 183392 h 349586"/>
                <a:gd name="connsiteX1576" fmla="*/ 141754 w 680374"/>
                <a:gd name="connsiteY1576" fmla="*/ 182461 h 349586"/>
                <a:gd name="connsiteX1577" fmla="*/ 147108 w 680374"/>
                <a:gd name="connsiteY1577" fmla="*/ 182461 h 349586"/>
                <a:gd name="connsiteX1578" fmla="*/ 151297 w 680374"/>
                <a:gd name="connsiteY1578" fmla="*/ 184323 h 349586"/>
                <a:gd name="connsiteX1579" fmla="*/ 153160 w 680374"/>
                <a:gd name="connsiteY1579" fmla="*/ 184556 h 349586"/>
                <a:gd name="connsiteX1580" fmla="*/ 153858 w 680374"/>
                <a:gd name="connsiteY1580" fmla="*/ 184090 h 349586"/>
                <a:gd name="connsiteX1581" fmla="*/ 154789 w 680374"/>
                <a:gd name="connsiteY1581" fmla="*/ 185254 h 349586"/>
                <a:gd name="connsiteX1582" fmla="*/ 152694 w 680374"/>
                <a:gd name="connsiteY1582" fmla="*/ 186883 h 349586"/>
                <a:gd name="connsiteX1583" fmla="*/ 153392 w 680374"/>
                <a:gd name="connsiteY1583" fmla="*/ 188047 h 349586"/>
                <a:gd name="connsiteX1584" fmla="*/ 156516 w 680374"/>
                <a:gd name="connsiteY1584" fmla="*/ 189700 h 349586"/>
                <a:gd name="connsiteX1585" fmla="*/ 157350 w 680374"/>
                <a:gd name="connsiteY1585" fmla="*/ 189909 h 349586"/>
                <a:gd name="connsiteX1586" fmla="*/ 162936 w 680374"/>
                <a:gd name="connsiteY1586" fmla="*/ 191073 h 349586"/>
                <a:gd name="connsiteX1587" fmla="*/ 163867 w 680374"/>
                <a:gd name="connsiteY1587" fmla="*/ 191305 h 349586"/>
                <a:gd name="connsiteX1588" fmla="*/ 174109 w 680374"/>
                <a:gd name="connsiteY1588" fmla="*/ 193866 h 349586"/>
                <a:gd name="connsiteX1589" fmla="*/ 177600 w 680374"/>
                <a:gd name="connsiteY1589" fmla="*/ 194331 h 349586"/>
                <a:gd name="connsiteX1590" fmla="*/ 178997 w 680374"/>
                <a:gd name="connsiteY1590" fmla="*/ 194099 h 349586"/>
                <a:gd name="connsiteX1591" fmla="*/ 177600 w 680374"/>
                <a:gd name="connsiteY1591" fmla="*/ 192236 h 349586"/>
                <a:gd name="connsiteX1592" fmla="*/ 173876 w 680374"/>
                <a:gd name="connsiteY1592" fmla="*/ 191073 h 349586"/>
                <a:gd name="connsiteX1593" fmla="*/ 166428 w 680374"/>
                <a:gd name="connsiteY1593" fmla="*/ 189676 h 349586"/>
                <a:gd name="connsiteX1594" fmla="*/ 164798 w 680374"/>
                <a:gd name="connsiteY1594" fmla="*/ 188745 h 349586"/>
                <a:gd name="connsiteX1595" fmla="*/ 168057 w 680374"/>
                <a:gd name="connsiteY1595" fmla="*/ 188280 h 349586"/>
                <a:gd name="connsiteX1596" fmla="*/ 168057 w 680374"/>
                <a:gd name="connsiteY1596" fmla="*/ 187814 h 349586"/>
                <a:gd name="connsiteX1597" fmla="*/ 162703 w 680374"/>
                <a:gd name="connsiteY1597" fmla="*/ 185021 h 349586"/>
                <a:gd name="connsiteX1598" fmla="*/ 161307 w 680374"/>
                <a:gd name="connsiteY1598" fmla="*/ 184090 h 349586"/>
                <a:gd name="connsiteX1599" fmla="*/ 161307 w 680374"/>
                <a:gd name="connsiteY1599" fmla="*/ 183159 h 349586"/>
                <a:gd name="connsiteX1600" fmla="*/ 162703 w 680374"/>
                <a:gd name="connsiteY1600" fmla="*/ 183624 h 349586"/>
                <a:gd name="connsiteX1601" fmla="*/ 168755 w 680374"/>
                <a:gd name="connsiteY1601" fmla="*/ 185253 h 349586"/>
                <a:gd name="connsiteX1602" fmla="*/ 171083 w 680374"/>
                <a:gd name="connsiteY1602" fmla="*/ 186417 h 349586"/>
                <a:gd name="connsiteX1603" fmla="*/ 172480 w 680374"/>
                <a:gd name="connsiteY1603" fmla="*/ 187116 h 349586"/>
                <a:gd name="connsiteX1604" fmla="*/ 176902 w 680374"/>
                <a:gd name="connsiteY1604" fmla="*/ 185253 h 349586"/>
                <a:gd name="connsiteX1605" fmla="*/ 178299 w 680374"/>
                <a:gd name="connsiteY1605" fmla="*/ 188978 h 349586"/>
                <a:gd name="connsiteX1606" fmla="*/ 179462 w 680374"/>
                <a:gd name="connsiteY1606" fmla="*/ 190374 h 349586"/>
                <a:gd name="connsiteX1607" fmla="*/ 179462 w 680374"/>
                <a:gd name="connsiteY1607" fmla="*/ 188978 h 349586"/>
                <a:gd name="connsiteX1608" fmla="*/ 180394 w 680374"/>
                <a:gd name="connsiteY1608" fmla="*/ 187814 h 349586"/>
                <a:gd name="connsiteX1609" fmla="*/ 184103 w 680374"/>
                <a:gd name="connsiteY1609" fmla="*/ 188943 h 349586"/>
                <a:gd name="connsiteX1610" fmla="*/ 183885 w 680374"/>
                <a:gd name="connsiteY1610" fmla="*/ 190142 h 349586"/>
                <a:gd name="connsiteX1611" fmla="*/ 185980 w 680374"/>
                <a:gd name="connsiteY1611" fmla="*/ 191771 h 349586"/>
                <a:gd name="connsiteX1612" fmla="*/ 195756 w 680374"/>
                <a:gd name="connsiteY1612" fmla="*/ 192702 h 349586"/>
                <a:gd name="connsiteX1613" fmla="*/ 199713 w 680374"/>
                <a:gd name="connsiteY1613" fmla="*/ 190374 h 349586"/>
                <a:gd name="connsiteX1614" fmla="*/ 192497 w 680374"/>
                <a:gd name="connsiteY1614" fmla="*/ 188512 h 349586"/>
                <a:gd name="connsiteX1615" fmla="*/ 192264 w 680374"/>
                <a:gd name="connsiteY1615" fmla="*/ 187814 h 349586"/>
                <a:gd name="connsiteX1616" fmla="*/ 198549 w 680374"/>
                <a:gd name="connsiteY1616" fmla="*/ 188280 h 349586"/>
                <a:gd name="connsiteX1617" fmla="*/ 196222 w 680374"/>
                <a:gd name="connsiteY1617" fmla="*/ 187116 h 349586"/>
                <a:gd name="connsiteX1618" fmla="*/ 194359 w 680374"/>
                <a:gd name="connsiteY1618" fmla="*/ 185719 h 349586"/>
                <a:gd name="connsiteX1619" fmla="*/ 194359 w 680374"/>
                <a:gd name="connsiteY1619" fmla="*/ 186185 h 349586"/>
                <a:gd name="connsiteX1620" fmla="*/ 189991 w 680374"/>
                <a:gd name="connsiteY1620" fmla="*/ 186731 h 349586"/>
                <a:gd name="connsiteX1621" fmla="*/ 189704 w 680374"/>
                <a:gd name="connsiteY1621" fmla="*/ 186301 h 349586"/>
                <a:gd name="connsiteX1622" fmla="*/ 188540 w 680374"/>
                <a:gd name="connsiteY1622" fmla="*/ 186650 h 349586"/>
                <a:gd name="connsiteX1623" fmla="*/ 185747 w 680374"/>
                <a:gd name="connsiteY1623" fmla="*/ 185952 h 349586"/>
                <a:gd name="connsiteX1624" fmla="*/ 179230 w 680374"/>
                <a:gd name="connsiteY1624" fmla="*/ 183391 h 349586"/>
                <a:gd name="connsiteX1625" fmla="*/ 176436 w 680374"/>
                <a:gd name="connsiteY1625" fmla="*/ 182926 h 349586"/>
                <a:gd name="connsiteX1626" fmla="*/ 170152 w 680374"/>
                <a:gd name="connsiteY1626" fmla="*/ 181762 h 349586"/>
                <a:gd name="connsiteX1627" fmla="*/ 166428 w 680374"/>
                <a:gd name="connsiteY1627" fmla="*/ 181064 h 349586"/>
                <a:gd name="connsiteX1628" fmla="*/ 162254 w 680374"/>
                <a:gd name="connsiteY1628" fmla="*/ 179526 h 349586"/>
                <a:gd name="connsiteX1629" fmla="*/ 162238 w 680374"/>
                <a:gd name="connsiteY1629" fmla="*/ 180133 h 349586"/>
                <a:gd name="connsiteX1630" fmla="*/ 160143 w 680374"/>
                <a:gd name="connsiteY1630" fmla="*/ 180598 h 349586"/>
                <a:gd name="connsiteX1631" fmla="*/ 158746 w 680374"/>
                <a:gd name="connsiteY1631" fmla="*/ 176641 h 349586"/>
                <a:gd name="connsiteX1632" fmla="*/ 161772 w 680374"/>
                <a:gd name="connsiteY1632" fmla="*/ 178038 h 349586"/>
                <a:gd name="connsiteX1633" fmla="*/ 162267 w 680374"/>
                <a:gd name="connsiteY1633" fmla="*/ 179085 h 349586"/>
                <a:gd name="connsiteX1634" fmla="*/ 162256 w 680374"/>
                <a:gd name="connsiteY1634" fmla="*/ 179453 h 349586"/>
                <a:gd name="connsiteX1635" fmla="*/ 168290 w 680374"/>
                <a:gd name="connsiteY1635" fmla="*/ 179900 h 349586"/>
                <a:gd name="connsiteX1636" fmla="*/ 170152 w 680374"/>
                <a:gd name="connsiteY1636" fmla="*/ 179900 h 349586"/>
                <a:gd name="connsiteX1637" fmla="*/ 170617 w 680374"/>
                <a:gd name="connsiteY1637" fmla="*/ 178503 h 349586"/>
                <a:gd name="connsiteX1638" fmla="*/ 169221 w 680374"/>
                <a:gd name="connsiteY1638" fmla="*/ 177107 h 349586"/>
                <a:gd name="connsiteX1639" fmla="*/ 163169 w 680374"/>
                <a:gd name="connsiteY1639" fmla="*/ 175245 h 349586"/>
                <a:gd name="connsiteX1640" fmla="*/ 165729 w 680374"/>
                <a:gd name="connsiteY1640" fmla="*/ 173848 h 349586"/>
                <a:gd name="connsiteX1641" fmla="*/ 161307 w 680374"/>
                <a:gd name="connsiteY1641" fmla="*/ 170822 h 349586"/>
                <a:gd name="connsiteX1642" fmla="*/ 164333 w 680374"/>
                <a:gd name="connsiteY1642" fmla="*/ 170356 h 349586"/>
                <a:gd name="connsiteX1643" fmla="*/ 165264 w 680374"/>
                <a:gd name="connsiteY1643" fmla="*/ 169658 h 349586"/>
                <a:gd name="connsiteX1644" fmla="*/ 157819 w 680374"/>
                <a:gd name="connsiteY1644" fmla="*/ 167124 h 349586"/>
                <a:gd name="connsiteX1645" fmla="*/ 157815 w 680374"/>
                <a:gd name="connsiteY1645" fmla="*/ 167098 h 349586"/>
                <a:gd name="connsiteX1646" fmla="*/ 154324 w 680374"/>
                <a:gd name="connsiteY1646" fmla="*/ 165934 h 349586"/>
                <a:gd name="connsiteX1647" fmla="*/ 157819 w 680374"/>
                <a:gd name="connsiteY1647" fmla="*/ 167124 h 349586"/>
                <a:gd name="connsiteX1648" fmla="*/ 158281 w 680374"/>
                <a:gd name="connsiteY1648" fmla="*/ 170124 h 349586"/>
                <a:gd name="connsiteX1649" fmla="*/ 158048 w 680374"/>
                <a:gd name="connsiteY1649" fmla="*/ 172917 h 349586"/>
                <a:gd name="connsiteX1650" fmla="*/ 155953 w 680374"/>
                <a:gd name="connsiteY1650" fmla="*/ 173150 h 349586"/>
                <a:gd name="connsiteX1651" fmla="*/ 154556 w 680374"/>
                <a:gd name="connsiteY1651" fmla="*/ 170822 h 349586"/>
                <a:gd name="connsiteX1652" fmla="*/ 152927 w 680374"/>
                <a:gd name="connsiteY1652" fmla="*/ 169891 h 349586"/>
                <a:gd name="connsiteX1653" fmla="*/ 152694 w 680374"/>
                <a:gd name="connsiteY1653" fmla="*/ 169193 h 349586"/>
                <a:gd name="connsiteX1654" fmla="*/ 155022 w 680374"/>
                <a:gd name="connsiteY1654" fmla="*/ 169425 h 349586"/>
                <a:gd name="connsiteX1655" fmla="*/ 156186 w 680374"/>
                <a:gd name="connsiteY1655" fmla="*/ 168960 h 349586"/>
                <a:gd name="connsiteX1656" fmla="*/ 155022 w 680374"/>
                <a:gd name="connsiteY1656" fmla="*/ 167796 h 349586"/>
                <a:gd name="connsiteX1657" fmla="*/ 151763 w 680374"/>
                <a:gd name="connsiteY1657" fmla="*/ 167331 h 349586"/>
                <a:gd name="connsiteX1658" fmla="*/ 151410 w 680374"/>
                <a:gd name="connsiteY1658" fmla="*/ 167896 h 349586"/>
                <a:gd name="connsiteX1659" fmla="*/ 153858 w 680374"/>
                <a:gd name="connsiteY1659" fmla="*/ 168960 h 349586"/>
                <a:gd name="connsiteX1660" fmla="*/ 150729 w 680374"/>
                <a:gd name="connsiteY1660" fmla="*/ 168985 h 349586"/>
                <a:gd name="connsiteX1661" fmla="*/ 150599 w 680374"/>
                <a:gd name="connsiteY1661" fmla="*/ 169193 h 349586"/>
                <a:gd name="connsiteX1662" fmla="*/ 151298 w 680374"/>
                <a:gd name="connsiteY1662" fmla="*/ 170124 h 349586"/>
                <a:gd name="connsiteX1663" fmla="*/ 147341 w 680374"/>
                <a:gd name="connsiteY1663" fmla="*/ 169193 h 349586"/>
                <a:gd name="connsiteX1664" fmla="*/ 147178 w 680374"/>
                <a:gd name="connsiteY1664" fmla="*/ 168705 h 349586"/>
                <a:gd name="connsiteX1665" fmla="*/ 142162 w 680374"/>
                <a:gd name="connsiteY1665" fmla="*/ 168029 h 349586"/>
                <a:gd name="connsiteX1666" fmla="*/ 130814 w 680374"/>
                <a:gd name="connsiteY1666" fmla="*/ 165003 h 349586"/>
                <a:gd name="connsiteX1667" fmla="*/ 130116 w 680374"/>
                <a:gd name="connsiteY1667" fmla="*/ 163373 h 349586"/>
                <a:gd name="connsiteX1668" fmla="*/ 135004 w 680374"/>
                <a:gd name="connsiteY1668" fmla="*/ 163141 h 349586"/>
                <a:gd name="connsiteX1669" fmla="*/ 135935 w 680374"/>
                <a:gd name="connsiteY1669" fmla="*/ 163839 h 349586"/>
                <a:gd name="connsiteX1670" fmla="*/ 139427 w 680374"/>
                <a:gd name="connsiteY1670" fmla="*/ 165934 h 349586"/>
                <a:gd name="connsiteX1671" fmla="*/ 141056 w 680374"/>
                <a:gd name="connsiteY1671" fmla="*/ 164770 h 349586"/>
                <a:gd name="connsiteX1672" fmla="*/ 141504 w 680374"/>
                <a:gd name="connsiteY1672" fmla="*/ 164023 h 349586"/>
                <a:gd name="connsiteX1673" fmla="*/ 139194 w 680374"/>
                <a:gd name="connsiteY1673" fmla="*/ 163373 h 349586"/>
                <a:gd name="connsiteX1674" fmla="*/ 129185 w 680374"/>
                <a:gd name="connsiteY1674" fmla="*/ 162210 h 349586"/>
                <a:gd name="connsiteX1675" fmla="*/ 120573 w 680374"/>
                <a:gd name="connsiteY1675" fmla="*/ 160115 h 349586"/>
                <a:gd name="connsiteX1676" fmla="*/ 118943 w 680374"/>
                <a:gd name="connsiteY1676" fmla="*/ 159882 h 349586"/>
                <a:gd name="connsiteX1677" fmla="*/ 115917 w 680374"/>
                <a:gd name="connsiteY1677" fmla="*/ 159417 h 349586"/>
                <a:gd name="connsiteX1678" fmla="*/ 112426 w 680374"/>
                <a:gd name="connsiteY1678" fmla="*/ 159184 h 349586"/>
                <a:gd name="connsiteX1679" fmla="*/ 108236 w 680374"/>
                <a:gd name="connsiteY1679" fmla="*/ 158253 h 349586"/>
                <a:gd name="connsiteX1680" fmla="*/ 98926 w 680374"/>
                <a:gd name="connsiteY1680" fmla="*/ 154063 h 349586"/>
                <a:gd name="connsiteX1681" fmla="*/ 97994 w 680374"/>
                <a:gd name="connsiteY1681" fmla="*/ 153365 h 349586"/>
                <a:gd name="connsiteX1682" fmla="*/ 99624 w 680374"/>
                <a:gd name="connsiteY1682" fmla="*/ 153365 h 349586"/>
                <a:gd name="connsiteX1683" fmla="*/ 105909 w 680374"/>
                <a:gd name="connsiteY1683" fmla="*/ 154296 h 349586"/>
                <a:gd name="connsiteX1684" fmla="*/ 108934 w 680374"/>
                <a:gd name="connsiteY1684" fmla="*/ 154063 h 349586"/>
                <a:gd name="connsiteX1685" fmla="*/ 119176 w 680374"/>
                <a:gd name="connsiteY1685" fmla="*/ 155459 h 349586"/>
                <a:gd name="connsiteX1686" fmla="*/ 123366 w 680374"/>
                <a:gd name="connsiteY1686" fmla="*/ 156856 h 349586"/>
                <a:gd name="connsiteX1687" fmla="*/ 129883 w 680374"/>
                <a:gd name="connsiteY1687" fmla="*/ 158253 h 349586"/>
                <a:gd name="connsiteX1688" fmla="*/ 129418 w 680374"/>
                <a:gd name="connsiteY1688" fmla="*/ 155459 h 349586"/>
                <a:gd name="connsiteX1689" fmla="*/ 130814 w 680374"/>
                <a:gd name="connsiteY1689" fmla="*/ 153132 h 349586"/>
                <a:gd name="connsiteX1690" fmla="*/ 133142 w 680374"/>
                <a:gd name="connsiteY1690" fmla="*/ 152434 h 349586"/>
                <a:gd name="connsiteX1691" fmla="*/ 135703 w 680374"/>
                <a:gd name="connsiteY1691" fmla="*/ 152666 h 349586"/>
                <a:gd name="connsiteX1692" fmla="*/ 137332 w 680374"/>
                <a:gd name="connsiteY1692" fmla="*/ 154994 h 349586"/>
                <a:gd name="connsiteX1693" fmla="*/ 137797 w 680374"/>
                <a:gd name="connsiteY1693" fmla="*/ 157554 h 349586"/>
                <a:gd name="connsiteX1694" fmla="*/ 140591 w 680374"/>
                <a:gd name="connsiteY1694" fmla="*/ 157787 h 349586"/>
                <a:gd name="connsiteX1695" fmla="*/ 142453 w 680374"/>
                <a:gd name="connsiteY1695" fmla="*/ 159184 h 349586"/>
                <a:gd name="connsiteX1696" fmla="*/ 142918 w 680374"/>
                <a:gd name="connsiteY1696" fmla="*/ 160348 h 349586"/>
                <a:gd name="connsiteX1697" fmla="*/ 155720 w 680374"/>
                <a:gd name="connsiteY1697" fmla="*/ 161046 h 349586"/>
                <a:gd name="connsiteX1698" fmla="*/ 162936 w 680374"/>
                <a:gd name="connsiteY1698" fmla="*/ 158253 h 349586"/>
                <a:gd name="connsiteX1699" fmla="*/ 149203 w 680374"/>
                <a:gd name="connsiteY1699" fmla="*/ 157089 h 349586"/>
                <a:gd name="connsiteX1700" fmla="*/ 148970 w 680374"/>
                <a:gd name="connsiteY1700" fmla="*/ 156856 h 349586"/>
                <a:gd name="connsiteX1701" fmla="*/ 148970 w 680374"/>
                <a:gd name="connsiteY1701" fmla="*/ 153597 h 349586"/>
                <a:gd name="connsiteX1702" fmla="*/ 149901 w 680374"/>
                <a:gd name="connsiteY1702" fmla="*/ 151735 h 349586"/>
                <a:gd name="connsiteX1703" fmla="*/ 144315 w 680374"/>
                <a:gd name="connsiteY1703" fmla="*/ 150571 h 349586"/>
                <a:gd name="connsiteX1704" fmla="*/ 143151 w 680374"/>
                <a:gd name="connsiteY1704" fmla="*/ 150339 h 349586"/>
                <a:gd name="connsiteX1705" fmla="*/ 142773 w 680374"/>
                <a:gd name="connsiteY1705" fmla="*/ 150106 h 349586"/>
                <a:gd name="connsiteX1706" fmla="*/ 141987 w 680374"/>
                <a:gd name="connsiteY1706" fmla="*/ 150106 h 349586"/>
                <a:gd name="connsiteX1707" fmla="*/ 141056 w 680374"/>
                <a:gd name="connsiteY1707" fmla="*/ 149175 h 349586"/>
                <a:gd name="connsiteX1708" fmla="*/ 141168 w 680374"/>
                <a:gd name="connsiteY1708" fmla="*/ 149119 h 349586"/>
                <a:gd name="connsiteX1709" fmla="*/ 138990 w 680374"/>
                <a:gd name="connsiteY1709" fmla="*/ 147778 h 349586"/>
                <a:gd name="connsiteX1710" fmla="*/ 135004 w 680374"/>
                <a:gd name="connsiteY1710" fmla="*/ 147313 h 349586"/>
                <a:gd name="connsiteX1711" fmla="*/ 133840 w 680374"/>
                <a:gd name="connsiteY1711" fmla="*/ 146382 h 349586"/>
                <a:gd name="connsiteX1712" fmla="*/ 139194 w 680374"/>
                <a:gd name="connsiteY1712" fmla="*/ 146149 h 349586"/>
                <a:gd name="connsiteX1713" fmla="*/ 143384 w 680374"/>
                <a:gd name="connsiteY1713" fmla="*/ 145916 h 349586"/>
                <a:gd name="connsiteX1714" fmla="*/ 143849 w 680374"/>
                <a:gd name="connsiteY1714" fmla="*/ 144985 h 349586"/>
                <a:gd name="connsiteX1715" fmla="*/ 142220 w 680374"/>
                <a:gd name="connsiteY1715" fmla="*/ 143589 h 349586"/>
                <a:gd name="connsiteX1716" fmla="*/ 138263 w 680374"/>
                <a:gd name="connsiteY1716" fmla="*/ 143589 h 349586"/>
                <a:gd name="connsiteX1717" fmla="*/ 133142 w 680374"/>
                <a:gd name="connsiteY1717" fmla="*/ 142890 h 349586"/>
                <a:gd name="connsiteX1718" fmla="*/ 131513 w 680374"/>
                <a:gd name="connsiteY1718" fmla="*/ 144985 h 349586"/>
                <a:gd name="connsiteX1719" fmla="*/ 126159 w 680374"/>
                <a:gd name="connsiteY1719" fmla="*/ 141261 h 349586"/>
                <a:gd name="connsiteX1720" fmla="*/ 132676 w 680374"/>
                <a:gd name="connsiteY1720" fmla="*/ 140795 h 349586"/>
                <a:gd name="connsiteX1721" fmla="*/ 132676 w 680374"/>
                <a:gd name="connsiteY1721" fmla="*/ 140562 h 349586"/>
                <a:gd name="connsiteX1722" fmla="*/ 113357 w 680374"/>
                <a:gd name="connsiteY1722" fmla="*/ 137304 h 349586"/>
                <a:gd name="connsiteX1723" fmla="*/ 111029 w 680374"/>
                <a:gd name="connsiteY1723" fmla="*/ 137769 h 349586"/>
                <a:gd name="connsiteX1724" fmla="*/ 109167 w 680374"/>
                <a:gd name="connsiteY1724" fmla="*/ 137071 h 349586"/>
                <a:gd name="connsiteX1725" fmla="*/ 105676 w 680374"/>
                <a:gd name="connsiteY1725" fmla="*/ 135442 h 349586"/>
                <a:gd name="connsiteX1726" fmla="*/ 102184 w 680374"/>
                <a:gd name="connsiteY1726" fmla="*/ 134045 h 349586"/>
                <a:gd name="connsiteX1727" fmla="*/ 96598 w 680374"/>
                <a:gd name="connsiteY1727" fmla="*/ 134278 h 349586"/>
                <a:gd name="connsiteX1728" fmla="*/ 95434 w 680374"/>
                <a:gd name="connsiteY1728" fmla="*/ 132416 h 349586"/>
                <a:gd name="connsiteX1729" fmla="*/ 90313 w 680374"/>
                <a:gd name="connsiteY1729" fmla="*/ 131252 h 349586"/>
                <a:gd name="connsiteX1730" fmla="*/ 87753 w 680374"/>
                <a:gd name="connsiteY1730" fmla="*/ 130321 h 349586"/>
                <a:gd name="connsiteX1731" fmla="*/ 74718 w 680374"/>
                <a:gd name="connsiteY1731" fmla="*/ 128924 h 349586"/>
                <a:gd name="connsiteX1732" fmla="*/ 72157 w 680374"/>
                <a:gd name="connsiteY1732" fmla="*/ 127760 h 349586"/>
                <a:gd name="connsiteX1733" fmla="*/ 71226 w 680374"/>
                <a:gd name="connsiteY1733" fmla="*/ 127528 h 349586"/>
                <a:gd name="connsiteX1734" fmla="*/ 65873 w 680374"/>
                <a:gd name="connsiteY1734" fmla="*/ 127062 h 349586"/>
                <a:gd name="connsiteX1735" fmla="*/ 60054 w 680374"/>
                <a:gd name="connsiteY1735" fmla="*/ 127528 h 349586"/>
                <a:gd name="connsiteX1736" fmla="*/ 58191 w 680374"/>
                <a:gd name="connsiteY1736" fmla="*/ 127760 h 349586"/>
                <a:gd name="connsiteX1737" fmla="*/ 58424 w 680374"/>
                <a:gd name="connsiteY1737" fmla="*/ 128924 h 349586"/>
                <a:gd name="connsiteX1738" fmla="*/ 55864 w 680374"/>
                <a:gd name="connsiteY1738" fmla="*/ 128692 h 349586"/>
                <a:gd name="connsiteX1739" fmla="*/ 58657 w 680374"/>
                <a:gd name="connsiteY1739" fmla="*/ 125665 h 349586"/>
                <a:gd name="connsiteX1740" fmla="*/ 60519 w 680374"/>
                <a:gd name="connsiteY1740" fmla="*/ 125200 h 349586"/>
                <a:gd name="connsiteX1741" fmla="*/ 72623 w 680374"/>
                <a:gd name="connsiteY1741" fmla="*/ 126596 h 349586"/>
                <a:gd name="connsiteX1742" fmla="*/ 74485 w 680374"/>
                <a:gd name="connsiteY1742" fmla="*/ 127760 h 349586"/>
                <a:gd name="connsiteX1743" fmla="*/ 74485 w 680374"/>
                <a:gd name="connsiteY1743" fmla="*/ 128226 h 349586"/>
                <a:gd name="connsiteX1744" fmla="*/ 86821 w 680374"/>
                <a:gd name="connsiteY1744" fmla="*/ 129157 h 349586"/>
                <a:gd name="connsiteX1745" fmla="*/ 96132 w 680374"/>
                <a:gd name="connsiteY1745" fmla="*/ 131252 h 349586"/>
                <a:gd name="connsiteX1746" fmla="*/ 102882 w 680374"/>
                <a:gd name="connsiteY1746" fmla="*/ 131019 h 349586"/>
                <a:gd name="connsiteX1747" fmla="*/ 105676 w 680374"/>
                <a:gd name="connsiteY1747" fmla="*/ 130088 h 349586"/>
                <a:gd name="connsiteX1748" fmla="*/ 108934 w 680374"/>
                <a:gd name="connsiteY1748" fmla="*/ 131950 h 349586"/>
                <a:gd name="connsiteX1749" fmla="*/ 112892 w 680374"/>
                <a:gd name="connsiteY1749" fmla="*/ 132648 h 349586"/>
                <a:gd name="connsiteX1750" fmla="*/ 115685 w 680374"/>
                <a:gd name="connsiteY1750" fmla="*/ 132881 h 349586"/>
                <a:gd name="connsiteX1751" fmla="*/ 117547 w 680374"/>
                <a:gd name="connsiteY1751" fmla="*/ 132881 h 349586"/>
                <a:gd name="connsiteX1752" fmla="*/ 121038 w 680374"/>
                <a:gd name="connsiteY1752" fmla="*/ 133114 h 349586"/>
                <a:gd name="connsiteX1753" fmla="*/ 123831 w 680374"/>
                <a:gd name="connsiteY1753" fmla="*/ 131950 h 349586"/>
                <a:gd name="connsiteX1754" fmla="*/ 126159 w 680374"/>
                <a:gd name="connsiteY1754" fmla="*/ 132416 h 349586"/>
                <a:gd name="connsiteX1755" fmla="*/ 128021 w 680374"/>
                <a:gd name="connsiteY1755" fmla="*/ 133114 h 349586"/>
                <a:gd name="connsiteX1756" fmla="*/ 128487 w 680374"/>
                <a:gd name="connsiteY1756" fmla="*/ 131485 h 349586"/>
                <a:gd name="connsiteX1757" fmla="*/ 131513 w 680374"/>
                <a:gd name="connsiteY1757" fmla="*/ 132648 h 349586"/>
                <a:gd name="connsiteX1758" fmla="*/ 134073 w 680374"/>
                <a:gd name="connsiteY1758" fmla="*/ 132648 h 349586"/>
                <a:gd name="connsiteX1759" fmla="*/ 138496 w 680374"/>
                <a:gd name="connsiteY1759" fmla="*/ 133114 h 349586"/>
                <a:gd name="connsiteX1760" fmla="*/ 141754 w 680374"/>
                <a:gd name="connsiteY1760" fmla="*/ 134045 h 349586"/>
                <a:gd name="connsiteX1761" fmla="*/ 145766 w 680374"/>
                <a:gd name="connsiteY1761" fmla="*/ 133930 h 349586"/>
                <a:gd name="connsiteX1762" fmla="*/ 145944 w 680374"/>
                <a:gd name="connsiteY1762" fmla="*/ 136606 h 349586"/>
                <a:gd name="connsiteX1763" fmla="*/ 147108 w 680374"/>
                <a:gd name="connsiteY1763" fmla="*/ 134511 h 349586"/>
                <a:gd name="connsiteX1764" fmla="*/ 149203 w 680374"/>
                <a:gd name="connsiteY1764" fmla="*/ 134278 h 349586"/>
                <a:gd name="connsiteX1765" fmla="*/ 149092 w 680374"/>
                <a:gd name="connsiteY1765" fmla="*/ 133836 h 349586"/>
                <a:gd name="connsiteX1766" fmla="*/ 149901 w 680374"/>
                <a:gd name="connsiteY1766" fmla="*/ 133812 h 349586"/>
                <a:gd name="connsiteX1767" fmla="*/ 151996 w 680374"/>
                <a:gd name="connsiteY1767" fmla="*/ 132881 h 349586"/>
                <a:gd name="connsiteX1768" fmla="*/ 152694 w 680374"/>
                <a:gd name="connsiteY1768" fmla="*/ 132648 h 349586"/>
                <a:gd name="connsiteX1769" fmla="*/ 158048 w 680374"/>
                <a:gd name="connsiteY1769" fmla="*/ 132416 h 349586"/>
                <a:gd name="connsiteX1770" fmla="*/ 167591 w 680374"/>
                <a:gd name="connsiteY1770" fmla="*/ 132416 h 349586"/>
                <a:gd name="connsiteX1771" fmla="*/ 169453 w 680374"/>
                <a:gd name="connsiteY1771" fmla="*/ 132183 h 349586"/>
                <a:gd name="connsiteX1772" fmla="*/ 171316 w 680374"/>
                <a:gd name="connsiteY1772" fmla="*/ 133114 h 349586"/>
                <a:gd name="connsiteX1773" fmla="*/ 173643 w 680374"/>
                <a:gd name="connsiteY1773" fmla="*/ 134045 h 349586"/>
                <a:gd name="connsiteX1774" fmla="*/ 174413 w 680374"/>
                <a:gd name="connsiteY1774" fmla="*/ 133927 h 349586"/>
                <a:gd name="connsiteX1775" fmla="*/ 177135 w 680374"/>
                <a:gd name="connsiteY1775" fmla="*/ 137769 h 349586"/>
                <a:gd name="connsiteX1776" fmla="*/ 181092 w 680374"/>
                <a:gd name="connsiteY1776" fmla="*/ 137537 h 349586"/>
                <a:gd name="connsiteX1777" fmla="*/ 181092 w 680374"/>
                <a:gd name="connsiteY1777" fmla="*/ 136838 h 349586"/>
                <a:gd name="connsiteX1778" fmla="*/ 177833 w 680374"/>
                <a:gd name="connsiteY1778" fmla="*/ 134743 h 349586"/>
                <a:gd name="connsiteX1779" fmla="*/ 177055 w 680374"/>
                <a:gd name="connsiteY1779" fmla="*/ 133520 h 349586"/>
                <a:gd name="connsiteX1780" fmla="*/ 179695 w 680374"/>
                <a:gd name="connsiteY1780" fmla="*/ 133114 h 349586"/>
                <a:gd name="connsiteX1781" fmla="*/ 184816 w 680374"/>
                <a:gd name="connsiteY1781" fmla="*/ 133347 h 349586"/>
                <a:gd name="connsiteX1782" fmla="*/ 185980 w 680374"/>
                <a:gd name="connsiteY1782" fmla="*/ 132416 h 349586"/>
                <a:gd name="connsiteX1783" fmla="*/ 188075 w 680374"/>
                <a:gd name="connsiteY1783" fmla="*/ 131717 h 349586"/>
                <a:gd name="connsiteX1784" fmla="*/ 197851 w 680374"/>
                <a:gd name="connsiteY1784" fmla="*/ 133114 h 349586"/>
                <a:gd name="connsiteX1785" fmla="*/ 198782 w 680374"/>
                <a:gd name="connsiteY1785" fmla="*/ 131950 h 349586"/>
                <a:gd name="connsiteX1786" fmla="*/ 200179 w 680374"/>
                <a:gd name="connsiteY1786" fmla="*/ 130786 h 349586"/>
                <a:gd name="connsiteX1787" fmla="*/ 200179 w 680374"/>
                <a:gd name="connsiteY1787" fmla="*/ 133347 h 349586"/>
                <a:gd name="connsiteX1788" fmla="*/ 212282 w 680374"/>
                <a:gd name="connsiteY1788" fmla="*/ 132183 h 349586"/>
                <a:gd name="connsiteX1789" fmla="*/ 210653 w 680374"/>
                <a:gd name="connsiteY1789" fmla="*/ 129390 h 349586"/>
                <a:gd name="connsiteX1790" fmla="*/ 212050 w 680374"/>
                <a:gd name="connsiteY1790" fmla="*/ 128924 h 349586"/>
                <a:gd name="connsiteX1791" fmla="*/ 214377 w 680374"/>
                <a:gd name="connsiteY1791" fmla="*/ 131019 h 349586"/>
                <a:gd name="connsiteX1792" fmla="*/ 249990 w 680374"/>
                <a:gd name="connsiteY1792" fmla="*/ 127993 h 349586"/>
                <a:gd name="connsiteX1793" fmla="*/ 249758 w 680374"/>
                <a:gd name="connsiteY1793" fmla="*/ 126596 h 349586"/>
                <a:gd name="connsiteX1794" fmla="*/ 244870 w 680374"/>
                <a:gd name="connsiteY1794" fmla="*/ 126829 h 349586"/>
                <a:gd name="connsiteX1795" fmla="*/ 241145 w 680374"/>
                <a:gd name="connsiteY1795" fmla="*/ 124967 h 349586"/>
                <a:gd name="connsiteX1796" fmla="*/ 248594 w 680374"/>
                <a:gd name="connsiteY1796" fmla="*/ 124036 h 349586"/>
                <a:gd name="connsiteX1797" fmla="*/ 247663 w 680374"/>
                <a:gd name="connsiteY1797" fmla="*/ 122174 h 349586"/>
                <a:gd name="connsiteX1798" fmla="*/ 251620 w 680374"/>
                <a:gd name="connsiteY1798" fmla="*/ 119614 h 349586"/>
                <a:gd name="connsiteX1799" fmla="*/ 253482 w 680374"/>
                <a:gd name="connsiteY1799" fmla="*/ 119846 h 349586"/>
                <a:gd name="connsiteX1800" fmla="*/ 259301 w 680374"/>
                <a:gd name="connsiteY1800" fmla="*/ 120312 h 349586"/>
                <a:gd name="connsiteX1801" fmla="*/ 268146 w 680374"/>
                <a:gd name="connsiteY1801" fmla="*/ 117519 h 349586"/>
                <a:gd name="connsiteX1802" fmla="*/ 254413 w 680374"/>
                <a:gd name="connsiteY1802" fmla="*/ 116355 h 349586"/>
                <a:gd name="connsiteX1803" fmla="*/ 257439 w 680374"/>
                <a:gd name="connsiteY1803" fmla="*/ 116820 h 349586"/>
                <a:gd name="connsiteX1804" fmla="*/ 257672 w 680374"/>
                <a:gd name="connsiteY1804" fmla="*/ 117519 h 349586"/>
                <a:gd name="connsiteX1805" fmla="*/ 255577 w 680374"/>
                <a:gd name="connsiteY1805" fmla="*/ 117751 h 349586"/>
                <a:gd name="connsiteX1806" fmla="*/ 245102 w 680374"/>
                <a:gd name="connsiteY1806" fmla="*/ 119614 h 349586"/>
                <a:gd name="connsiteX1807" fmla="*/ 243473 w 680374"/>
                <a:gd name="connsiteY1807" fmla="*/ 121243 h 349586"/>
                <a:gd name="connsiteX1808" fmla="*/ 241611 w 680374"/>
                <a:gd name="connsiteY1808" fmla="*/ 123105 h 349586"/>
                <a:gd name="connsiteX1809" fmla="*/ 239982 w 680374"/>
                <a:gd name="connsiteY1809" fmla="*/ 120545 h 349586"/>
                <a:gd name="connsiteX1810" fmla="*/ 238585 w 680374"/>
                <a:gd name="connsiteY1810" fmla="*/ 118915 h 349586"/>
                <a:gd name="connsiteX1811" fmla="*/ 241844 w 680374"/>
                <a:gd name="connsiteY1811" fmla="*/ 117751 h 349586"/>
                <a:gd name="connsiteX1812" fmla="*/ 243007 w 680374"/>
                <a:gd name="connsiteY1812" fmla="*/ 117053 h 349586"/>
                <a:gd name="connsiteX1813" fmla="*/ 249059 w 680374"/>
                <a:gd name="connsiteY1813" fmla="*/ 114027 h 349586"/>
                <a:gd name="connsiteX1814" fmla="*/ 251387 w 680374"/>
                <a:gd name="connsiteY1814" fmla="*/ 113794 h 349586"/>
                <a:gd name="connsiteX1815" fmla="*/ 252318 w 680374"/>
                <a:gd name="connsiteY1815" fmla="*/ 107975 h 349586"/>
                <a:gd name="connsiteX1816" fmla="*/ 242542 w 680374"/>
                <a:gd name="connsiteY1816" fmla="*/ 107277 h 349586"/>
                <a:gd name="connsiteX1817" fmla="*/ 259767 w 680374"/>
                <a:gd name="connsiteY1817" fmla="*/ 103785 h 349586"/>
                <a:gd name="connsiteX1818" fmla="*/ 263956 w 680374"/>
                <a:gd name="connsiteY1818" fmla="*/ 103553 h 349586"/>
                <a:gd name="connsiteX1819" fmla="*/ 263724 w 680374"/>
                <a:gd name="connsiteY1819" fmla="*/ 101691 h 349586"/>
                <a:gd name="connsiteX1820" fmla="*/ 267215 w 680374"/>
                <a:gd name="connsiteY1820" fmla="*/ 100061 h 349586"/>
                <a:gd name="connsiteX1821" fmla="*/ 265353 w 680374"/>
                <a:gd name="connsiteY1821" fmla="*/ 99829 h 349586"/>
                <a:gd name="connsiteX1822" fmla="*/ 264189 w 680374"/>
                <a:gd name="connsiteY1822" fmla="*/ 98432 h 349586"/>
                <a:gd name="connsiteX1823" fmla="*/ 264887 w 680374"/>
                <a:gd name="connsiteY1823" fmla="*/ 97268 h 349586"/>
                <a:gd name="connsiteX1824" fmla="*/ 270241 w 680374"/>
                <a:gd name="connsiteY1824" fmla="*/ 96570 h 349586"/>
                <a:gd name="connsiteX1825" fmla="*/ 272801 w 680374"/>
                <a:gd name="connsiteY1825" fmla="*/ 98432 h 349586"/>
                <a:gd name="connsiteX1826" fmla="*/ 277922 w 680374"/>
                <a:gd name="connsiteY1826" fmla="*/ 98199 h 349586"/>
                <a:gd name="connsiteX1827" fmla="*/ 281414 w 680374"/>
                <a:gd name="connsiteY1827" fmla="*/ 95639 h 349586"/>
                <a:gd name="connsiteX1828" fmla="*/ 281879 w 680374"/>
                <a:gd name="connsiteY1828" fmla="*/ 98665 h 349586"/>
                <a:gd name="connsiteX1829" fmla="*/ 286535 w 680374"/>
                <a:gd name="connsiteY1829" fmla="*/ 94242 h 349586"/>
                <a:gd name="connsiteX1830" fmla="*/ 293052 w 680374"/>
                <a:gd name="connsiteY1830" fmla="*/ 94009 h 349586"/>
                <a:gd name="connsiteX1831" fmla="*/ 291656 w 680374"/>
                <a:gd name="connsiteY1831" fmla="*/ 96104 h 349586"/>
                <a:gd name="connsiteX1832" fmla="*/ 294216 w 680374"/>
                <a:gd name="connsiteY1832" fmla="*/ 94940 h 349586"/>
                <a:gd name="connsiteX1833" fmla="*/ 298173 w 680374"/>
                <a:gd name="connsiteY1833" fmla="*/ 93777 h 349586"/>
                <a:gd name="connsiteX1834" fmla="*/ 301897 w 680374"/>
                <a:gd name="connsiteY1834" fmla="*/ 94708 h 349586"/>
                <a:gd name="connsiteX1835" fmla="*/ 303992 w 680374"/>
                <a:gd name="connsiteY1835" fmla="*/ 89587 h 349586"/>
                <a:gd name="connsiteX1836" fmla="*/ 310044 w 680374"/>
                <a:gd name="connsiteY1836" fmla="*/ 89587 h 349586"/>
                <a:gd name="connsiteX1837" fmla="*/ 311441 w 680374"/>
                <a:gd name="connsiteY1837" fmla="*/ 89121 h 349586"/>
                <a:gd name="connsiteX1838" fmla="*/ 314699 w 680374"/>
                <a:gd name="connsiteY1838" fmla="*/ 87259 h 349586"/>
                <a:gd name="connsiteX1839" fmla="*/ 339140 w 680374"/>
                <a:gd name="connsiteY1839" fmla="*/ 81207 h 349586"/>
                <a:gd name="connsiteX1840" fmla="*/ 353571 w 680374"/>
                <a:gd name="connsiteY1840" fmla="*/ 76552 h 349586"/>
                <a:gd name="connsiteX1841" fmla="*/ 361718 w 680374"/>
                <a:gd name="connsiteY1841" fmla="*/ 74922 h 349586"/>
                <a:gd name="connsiteX1842" fmla="*/ 369865 w 680374"/>
                <a:gd name="connsiteY1842" fmla="*/ 71897 h 349586"/>
                <a:gd name="connsiteX1843" fmla="*/ 371494 w 680374"/>
                <a:gd name="connsiteY1843" fmla="*/ 70267 h 349586"/>
                <a:gd name="connsiteX1844" fmla="*/ 369166 w 680374"/>
                <a:gd name="connsiteY1844" fmla="*/ 70035 h 349586"/>
                <a:gd name="connsiteX1845" fmla="*/ 364046 w 680374"/>
                <a:gd name="connsiteY1845" fmla="*/ 71897 h 349586"/>
                <a:gd name="connsiteX1846" fmla="*/ 352407 w 680374"/>
                <a:gd name="connsiteY1846" fmla="*/ 73991 h 349586"/>
                <a:gd name="connsiteX1847" fmla="*/ 346355 w 680374"/>
                <a:gd name="connsiteY1847" fmla="*/ 75155 h 349586"/>
                <a:gd name="connsiteX1848" fmla="*/ 337510 w 680374"/>
                <a:gd name="connsiteY1848" fmla="*/ 76319 h 349586"/>
                <a:gd name="connsiteX1849" fmla="*/ 342864 w 680374"/>
                <a:gd name="connsiteY1849" fmla="*/ 73060 h 349586"/>
                <a:gd name="connsiteX1850" fmla="*/ 348916 w 680374"/>
                <a:gd name="connsiteY1850" fmla="*/ 68638 h 349586"/>
                <a:gd name="connsiteX1851" fmla="*/ 347286 w 680374"/>
                <a:gd name="connsiteY1851" fmla="*/ 68405 h 349586"/>
                <a:gd name="connsiteX1852" fmla="*/ 330760 w 680374"/>
                <a:gd name="connsiteY1852" fmla="*/ 70966 h 349586"/>
                <a:gd name="connsiteX1853" fmla="*/ 327967 w 680374"/>
                <a:gd name="connsiteY1853" fmla="*/ 73060 h 349586"/>
                <a:gd name="connsiteX1854" fmla="*/ 324941 w 680374"/>
                <a:gd name="connsiteY1854" fmla="*/ 73991 h 349586"/>
                <a:gd name="connsiteX1855" fmla="*/ 322613 w 680374"/>
                <a:gd name="connsiteY1855" fmla="*/ 73991 h 349586"/>
                <a:gd name="connsiteX1856" fmla="*/ 315863 w 680374"/>
                <a:gd name="connsiteY1856" fmla="*/ 74457 h 349586"/>
                <a:gd name="connsiteX1857" fmla="*/ 313070 w 680374"/>
                <a:gd name="connsiteY1857" fmla="*/ 74457 h 349586"/>
                <a:gd name="connsiteX1858" fmla="*/ 308182 w 680374"/>
                <a:gd name="connsiteY1858" fmla="*/ 75621 h 349586"/>
                <a:gd name="connsiteX1859" fmla="*/ 307949 w 680374"/>
                <a:gd name="connsiteY1859" fmla="*/ 74690 h 349586"/>
                <a:gd name="connsiteX1860" fmla="*/ 325174 w 680374"/>
                <a:gd name="connsiteY1860" fmla="*/ 69569 h 349586"/>
                <a:gd name="connsiteX1861" fmla="*/ 324941 w 680374"/>
                <a:gd name="connsiteY1861" fmla="*/ 68638 h 349586"/>
                <a:gd name="connsiteX1862" fmla="*/ 310277 w 680374"/>
                <a:gd name="connsiteY1862" fmla="*/ 70500 h 349586"/>
                <a:gd name="connsiteX1863" fmla="*/ 310044 w 680374"/>
                <a:gd name="connsiteY1863" fmla="*/ 69569 h 349586"/>
                <a:gd name="connsiteX1864" fmla="*/ 326105 w 680374"/>
                <a:gd name="connsiteY1864" fmla="*/ 66077 h 349586"/>
                <a:gd name="connsiteX1865" fmla="*/ 330527 w 680374"/>
                <a:gd name="connsiteY1865" fmla="*/ 68172 h 349586"/>
                <a:gd name="connsiteX1866" fmla="*/ 329131 w 680374"/>
                <a:gd name="connsiteY1866" fmla="*/ 67008 h 349586"/>
                <a:gd name="connsiteX1867" fmla="*/ 327501 w 680374"/>
                <a:gd name="connsiteY1867" fmla="*/ 65379 h 349586"/>
                <a:gd name="connsiteX1868" fmla="*/ 340769 w 680374"/>
                <a:gd name="connsiteY1868" fmla="*/ 62819 h 349586"/>
                <a:gd name="connsiteX1869" fmla="*/ 340769 w 680374"/>
                <a:gd name="connsiteY1869" fmla="*/ 62120 h 349586"/>
                <a:gd name="connsiteX1870" fmla="*/ 338209 w 680374"/>
                <a:gd name="connsiteY1870" fmla="*/ 61422 h 349586"/>
                <a:gd name="connsiteX1871" fmla="*/ 338209 w 680374"/>
                <a:gd name="connsiteY1871" fmla="*/ 60724 h 349586"/>
                <a:gd name="connsiteX1872" fmla="*/ 343795 w 680374"/>
                <a:gd name="connsiteY1872" fmla="*/ 61189 h 349586"/>
                <a:gd name="connsiteX1873" fmla="*/ 346123 w 680374"/>
                <a:gd name="connsiteY1873" fmla="*/ 60957 h 349586"/>
                <a:gd name="connsiteX1874" fmla="*/ 350080 w 680374"/>
                <a:gd name="connsiteY1874" fmla="*/ 63284 h 349586"/>
                <a:gd name="connsiteX1875" fmla="*/ 351709 w 680374"/>
                <a:gd name="connsiteY1875" fmla="*/ 64681 h 349586"/>
                <a:gd name="connsiteX1876" fmla="*/ 356132 w 680374"/>
                <a:gd name="connsiteY1876" fmla="*/ 63517 h 349586"/>
                <a:gd name="connsiteX1877" fmla="*/ 356830 w 680374"/>
                <a:gd name="connsiteY1877" fmla="*/ 60957 h 349586"/>
                <a:gd name="connsiteX1878" fmla="*/ 357295 w 680374"/>
                <a:gd name="connsiteY1878" fmla="*/ 58396 h 349586"/>
                <a:gd name="connsiteX1879" fmla="*/ 359390 w 680374"/>
                <a:gd name="connsiteY1879" fmla="*/ 55836 h 349586"/>
                <a:gd name="connsiteX1880" fmla="*/ 360321 w 680374"/>
                <a:gd name="connsiteY1880" fmla="*/ 56069 h 349586"/>
                <a:gd name="connsiteX1881" fmla="*/ 369865 w 680374"/>
                <a:gd name="connsiteY1881" fmla="*/ 55603 h 349586"/>
                <a:gd name="connsiteX1882" fmla="*/ 371261 w 680374"/>
                <a:gd name="connsiteY1882" fmla="*/ 53508 h 349586"/>
                <a:gd name="connsiteX1883" fmla="*/ 371960 w 680374"/>
                <a:gd name="connsiteY1883" fmla="*/ 51646 h 349586"/>
                <a:gd name="connsiteX1884" fmla="*/ 374520 w 680374"/>
                <a:gd name="connsiteY1884" fmla="*/ 51879 h 349586"/>
                <a:gd name="connsiteX1885" fmla="*/ 374753 w 680374"/>
                <a:gd name="connsiteY1885" fmla="*/ 54672 h 349586"/>
                <a:gd name="connsiteX1886" fmla="*/ 374753 w 680374"/>
                <a:gd name="connsiteY1886" fmla="*/ 55138 h 349586"/>
                <a:gd name="connsiteX1887" fmla="*/ 380572 w 680374"/>
                <a:gd name="connsiteY1887" fmla="*/ 52344 h 349586"/>
                <a:gd name="connsiteX1888" fmla="*/ 380805 w 680374"/>
                <a:gd name="connsiteY1888" fmla="*/ 52111 h 349586"/>
                <a:gd name="connsiteX1889" fmla="*/ 385926 w 680374"/>
                <a:gd name="connsiteY1889" fmla="*/ 48387 h 349586"/>
                <a:gd name="connsiteX1890" fmla="*/ 386391 w 680374"/>
                <a:gd name="connsiteY1890" fmla="*/ 49318 h 349586"/>
                <a:gd name="connsiteX1891" fmla="*/ 384994 w 680374"/>
                <a:gd name="connsiteY1891" fmla="*/ 50482 h 349586"/>
                <a:gd name="connsiteX1892" fmla="*/ 383598 w 680374"/>
                <a:gd name="connsiteY1892" fmla="*/ 52111 h 349586"/>
                <a:gd name="connsiteX1893" fmla="*/ 385693 w 680374"/>
                <a:gd name="connsiteY1893" fmla="*/ 53043 h 349586"/>
                <a:gd name="connsiteX1894" fmla="*/ 395702 w 680374"/>
                <a:gd name="connsiteY1894" fmla="*/ 50715 h 349586"/>
                <a:gd name="connsiteX1895" fmla="*/ 398029 w 680374"/>
                <a:gd name="connsiteY1895" fmla="*/ 48620 h 349586"/>
                <a:gd name="connsiteX1896" fmla="*/ 402452 w 680374"/>
                <a:gd name="connsiteY1896" fmla="*/ 46060 h 349586"/>
                <a:gd name="connsiteX1897" fmla="*/ 406409 w 680374"/>
                <a:gd name="connsiteY1897" fmla="*/ 45594 h 349586"/>
                <a:gd name="connsiteX1898" fmla="*/ 409435 w 680374"/>
                <a:gd name="connsiteY1898" fmla="*/ 47223 h 349586"/>
                <a:gd name="connsiteX1899" fmla="*/ 411297 w 680374"/>
                <a:gd name="connsiteY1899" fmla="*/ 47689 h 349586"/>
                <a:gd name="connsiteX1900" fmla="*/ 414090 w 680374"/>
                <a:gd name="connsiteY1900" fmla="*/ 46991 h 349586"/>
                <a:gd name="connsiteX1901" fmla="*/ 417116 w 680374"/>
                <a:gd name="connsiteY1901" fmla="*/ 43965 h 349586"/>
                <a:gd name="connsiteX1902" fmla="*/ 419444 w 680374"/>
                <a:gd name="connsiteY1902" fmla="*/ 42103 h 349586"/>
                <a:gd name="connsiteX1903" fmla="*/ 428522 w 680374"/>
                <a:gd name="connsiteY1903" fmla="*/ 40008 h 349586"/>
                <a:gd name="connsiteX1904" fmla="*/ 430849 w 680374"/>
                <a:gd name="connsiteY1904" fmla="*/ 40706 h 349586"/>
                <a:gd name="connsiteX1905" fmla="*/ 433643 w 680374"/>
                <a:gd name="connsiteY1905" fmla="*/ 40939 h 349586"/>
                <a:gd name="connsiteX1906" fmla="*/ 435970 w 680374"/>
                <a:gd name="connsiteY1906" fmla="*/ 38145 h 349586"/>
                <a:gd name="connsiteX1907" fmla="*/ 436901 w 680374"/>
                <a:gd name="connsiteY1907" fmla="*/ 37913 h 349586"/>
                <a:gd name="connsiteX1908" fmla="*/ 442488 w 680374"/>
                <a:gd name="connsiteY1908" fmla="*/ 37214 h 349586"/>
                <a:gd name="connsiteX1909" fmla="*/ 449703 w 680374"/>
                <a:gd name="connsiteY1909" fmla="*/ 34421 h 349586"/>
                <a:gd name="connsiteX1910" fmla="*/ 452264 w 680374"/>
                <a:gd name="connsiteY1910" fmla="*/ 31861 h 349586"/>
                <a:gd name="connsiteX1911" fmla="*/ 449005 w 680374"/>
                <a:gd name="connsiteY1911" fmla="*/ 28835 h 349586"/>
                <a:gd name="connsiteX1912" fmla="*/ 446678 w 680374"/>
                <a:gd name="connsiteY1912" fmla="*/ 28835 h 349586"/>
                <a:gd name="connsiteX1913" fmla="*/ 448307 w 680374"/>
                <a:gd name="connsiteY1913" fmla="*/ 26740 h 349586"/>
                <a:gd name="connsiteX1914" fmla="*/ 448074 w 680374"/>
                <a:gd name="connsiteY1914" fmla="*/ 25809 h 349586"/>
                <a:gd name="connsiteX1915" fmla="*/ 444582 w 680374"/>
                <a:gd name="connsiteY1915" fmla="*/ 27671 h 349586"/>
                <a:gd name="connsiteX1916" fmla="*/ 438531 w 680374"/>
                <a:gd name="connsiteY1916" fmla="*/ 30231 h 349586"/>
                <a:gd name="connsiteX1917" fmla="*/ 429918 w 680374"/>
                <a:gd name="connsiteY1917" fmla="*/ 29300 h 349586"/>
                <a:gd name="connsiteX1918" fmla="*/ 427591 w 680374"/>
                <a:gd name="connsiteY1918" fmla="*/ 30697 h 349586"/>
                <a:gd name="connsiteX1919" fmla="*/ 424798 w 680374"/>
                <a:gd name="connsiteY1919" fmla="*/ 31395 h 349586"/>
                <a:gd name="connsiteX1920" fmla="*/ 423866 w 680374"/>
                <a:gd name="connsiteY1920" fmla="*/ 31395 h 349586"/>
                <a:gd name="connsiteX1921" fmla="*/ 418746 w 680374"/>
                <a:gd name="connsiteY1921" fmla="*/ 34654 h 349586"/>
                <a:gd name="connsiteX1922" fmla="*/ 411995 w 680374"/>
                <a:gd name="connsiteY1922" fmla="*/ 33490 h 349586"/>
                <a:gd name="connsiteX1923" fmla="*/ 412461 w 680374"/>
                <a:gd name="connsiteY1923" fmla="*/ 34887 h 349586"/>
                <a:gd name="connsiteX1924" fmla="*/ 406874 w 680374"/>
                <a:gd name="connsiteY1924" fmla="*/ 33723 h 349586"/>
                <a:gd name="connsiteX1925" fmla="*/ 406874 w 680374"/>
                <a:gd name="connsiteY1925" fmla="*/ 33025 h 349586"/>
                <a:gd name="connsiteX1926" fmla="*/ 409435 w 680374"/>
                <a:gd name="connsiteY1926" fmla="*/ 31395 h 349586"/>
                <a:gd name="connsiteX1927" fmla="*/ 410832 w 680374"/>
                <a:gd name="connsiteY1927" fmla="*/ 30464 h 349586"/>
                <a:gd name="connsiteX1928" fmla="*/ 415487 w 680374"/>
                <a:gd name="connsiteY1928" fmla="*/ 27671 h 349586"/>
                <a:gd name="connsiteX1929" fmla="*/ 415720 w 680374"/>
                <a:gd name="connsiteY1929" fmla="*/ 29766 h 349586"/>
                <a:gd name="connsiteX1930" fmla="*/ 416185 w 680374"/>
                <a:gd name="connsiteY1930" fmla="*/ 29999 h 349586"/>
                <a:gd name="connsiteX1931" fmla="*/ 417116 w 680374"/>
                <a:gd name="connsiteY1931" fmla="*/ 27904 h 349586"/>
                <a:gd name="connsiteX1932" fmla="*/ 419909 w 680374"/>
                <a:gd name="connsiteY1932" fmla="*/ 27206 h 349586"/>
                <a:gd name="connsiteX1933" fmla="*/ 424332 w 680374"/>
                <a:gd name="connsiteY1933" fmla="*/ 27904 h 349586"/>
                <a:gd name="connsiteX1934" fmla="*/ 422935 w 680374"/>
                <a:gd name="connsiteY1934" fmla="*/ 26042 h 349586"/>
                <a:gd name="connsiteX1935" fmla="*/ 425496 w 680374"/>
                <a:gd name="connsiteY1935" fmla="*/ 25344 h 349586"/>
                <a:gd name="connsiteX1936" fmla="*/ 433410 w 680374"/>
                <a:gd name="connsiteY1936" fmla="*/ 24412 h 349586"/>
                <a:gd name="connsiteX1937" fmla="*/ 434341 w 680374"/>
                <a:gd name="connsiteY1937" fmla="*/ 24180 h 349586"/>
                <a:gd name="connsiteX1938" fmla="*/ 445514 w 680374"/>
                <a:gd name="connsiteY1938" fmla="*/ 19292 h 349586"/>
                <a:gd name="connsiteX1939" fmla="*/ 448772 w 680374"/>
                <a:gd name="connsiteY1939" fmla="*/ 15800 h 349586"/>
                <a:gd name="connsiteX1940" fmla="*/ 459712 w 680374"/>
                <a:gd name="connsiteY1940" fmla="*/ 6955 h 349586"/>
                <a:gd name="connsiteX1941" fmla="*/ 463437 w 680374"/>
                <a:gd name="connsiteY1941" fmla="*/ 7653 h 349586"/>
                <a:gd name="connsiteX1942" fmla="*/ 454359 w 680374"/>
                <a:gd name="connsiteY1942" fmla="*/ 13938 h 349586"/>
                <a:gd name="connsiteX1943" fmla="*/ 458316 w 680374"/>
                <a:gd name="connsiteY1943" fmla="*/ 14403 h 349586"/>
                <a:gd name="connsiteX1944" fmla="*/ 460876 w 680374"/>
                <a:gd name="connsiteY1944" fmla="*/ 17895 h 349586"/>
                <a:gd name="connsiteX1945" fmla="*/ 456686 w 680374"/>
                <a:gd name="connsiteY1945" fmla="*/ 19059 h 349586"/>
                <a:gd name="connsiteX1946" fmla="*/ 452962 w 680374"/>
                <a:gd name="connsiteY1946" fmla="*/ 19292 h 349586"/>
                <a:gd name="connsiteX1947" fmla="*/ 452962 w 680374"/>
                <a:gd name="connsiteY1947" fmla="*/ 20223 h 349586"/>
                <a:gd name="connsiteX1948" fmla="*/ 455290 w 680374"/>
                <a:gd name="connsiteY1948" fmla="*/ 20921 h 349586"/>
                <a:gd name="connsiteX1949" fmla="*/ 465764 w 680374"/>
                <a:gd name="connsiteY1949" fmla="*/ 18361 h 349586"/>
                <a:gd name="connsiteX1950" fmla="*/ 468557 w 680374"/>
                <a:gd name="connsiteY1950" fmla="*/ 14869 h 349586"/>
                <a:gd name="connsiteX1951" fmla="*/ 470187 w 680374"/>
                <a:gd name="connsiteY1951" fmla="*/ 13007 h 349586"/>
                <a:gd name="connsiteX1952" fmla="*/ 482058 w 680374"/>
                <a:gd name="connsiteY1952" fmla="*/ 4162 h 349586"/>
                <a:gd name="connsiteX1953" fmla="*/ 536059 w 680374"/>
                <a:gd name="connsiteY1953" fmla="*/ 1834 h 349586"/>
                <a:gd name="connsiteX1954" fmla="*/ 540482 w 680374"/>
                <a:gd name="connsiteY1954" fmla="*/ 8817 h 349586"/>
                <a:gd name="connsiteX1955" fmla="*/ 538387 w 680374"/>
                <a:gd name="connsiteY1955" fmla="*/ 12542 h 349586"/>
                <a:gd name="connsiteX1956" fmla="*/ 533266 w 680374"/>
                <a:gd name="connsiteY1956" fmla="*/ 5093 h 349586"/>
                <a:gd name="connsiteX1957" fmla="*/ 536059 w 680374"/>
                <a:gd name="connsiteY1957" fmla="*/ 1834 h 349586"/>
                <a:gd name="connsiteX1958" fmla="*/ 470419 w 680374"/>
                <a:gd name="connsiteY1958" fmla="*/ 205 h 349586"/>
                <a:gd name="connsiteX1959" fmla="*/ 474842 w 680374"/>
                <a:gd name="connsiteY1959" fmla="*/ 6257 h 349586"/>
                <a:gd name="connsiteX1960" fmla="*/ 472281 w 680374"/>
                <a:gd name="connsiteY1960" fmla="*/ 5791 h 349586"/>
                <a:gd name="connsiteX1961" fmla="*/ 468092 w 680374"/>
                <a:gd name="connsiteY1961" fmla="*/ 5326 h 349586"/>
                <a:gd name="connsiteX1962" fmla="*/ 466230 w 680374"/>
                <a:gd name="connsiteY1962" fmla="*/ 4860 h 349586"/>
                <a:gd name="connsiteX1963" fmla="*/ 466695 w 680374"/>
                <a:gd name="connsiteY1963" fmla="*/ 2532 h 349586"/>
                <a:gd name="connsiteX1964" fmla="*/ 470419 w 680374"/>
                <a:gd name="connsiteY1964" fmla="*/ 205 h 34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</a:cxnLst>
              <a:rect l="l" t="t" r="r" b="b"/>
              <a:pathLst>
                <a:path w="680374" h="349586">
                  <a:moveTo>
                    <a:pt x="472281" y="329102"/>
                  </a:moveTo>
                  <a:cubicBezTo>
                    <a:pt x="472747" y="329102"/>
                    <a:pt x="473213" y="329102"/>
                    <a:pt x="473445" y="329335"/>
                  </a:cubicBezTo>
                  <a:cubicBezTo>
                    <a:pt x="474144" y="330499"/>
                    <a:pt x="474609" y="331896"/>
                    <a:pt x="475075" y="333292"/>
                  </a:cubicBezTo>
                  <a:cubicBezTo>
                    <a:pt x="475075" y="333525"/>
                    <a:pt x="474842" y="333758"/>
                    <a:pt x="474609" y="333991"/>
                  </a:cubicBezTo>
                  <a:cubicBezTo>
                    <a:pt x="473911" y="333060"/>
                    <a:pt x="473213" y="332129"/>
                    <a:pt x="472514" y="330965"/>
                  </a:cubicBezTo>
                  <a:cubicBezTo>
                    <a:pt x="472281" y="330499"/>
                    <a:pt x="472281" y="329801"/>
                    <a:pt x="472281" y="329102"/>
                  </a:cubicBezTo>
                  <a:close/>
                  <a:moveTo>
                    <a:pt x="646390" y="312576"/>
                  </a:moveTo>
                  <a:cubicBezTo>
                    <a:pt x="646623" y="313508"/>
                    <a:pt x="647322" y="314671"/>
                    <a:pt x="647322" y="315603"/>
                  </a:cubicBezTo>
                  <a:cubicBezTo>
                    <a:pt x="647322" y="317464"/>
                    <a:pt x="646856" y="319559"/>
                    <a:pt x="646390" y="321189"/>
                  </a:cubicBezTo>
                  <a:cubicBezTo>
                    <a:pt x="646390" y="321422"/>
                    <a:pt x="645227" y="321422"/>
                    <a:pt x="645227" y="321189"/>
                  </a:cubicBezTo>
                  <a:cubicBezTo>
                    <a:pt x="644994" y="319094"/>
                    <a:pt x="644994" y="317232"/>
                    <a:pt x="644761" y="315137"/>
                  </a:cubicBezTo>
                  <a:cubicBezTo>
                    <a:pt x="645459" y="314206"/>
                    <a:pt x="645925" y="313275"/>
                    <a:pt x="646390" y="312576"/>
                  </a:cubicBezTo>
                  <a:close/>
                  <a:moveTo>
                    <a:pt x="537922" y="273937"/>
                  </a:moveTo>
                  <a:cubicBezTo>
                    <a:pt x="537689" y="275101"/>
                    <a:pt x="537223" y="276498"/>
                    <a:pt x="537223" y="277662"/>
                  </a:cubicBezTo>
                  <a:cubicBezTo>
                    <a:pt x="537223" y="278360"/>
                    <a:pt x="537689" y="279291"/>
                    <a:pt x="538154" y="279989"/>
                  </a:cubicBezTo>
                  <a:cubicBezTo>
                    <a:pt x="538387" y="279291"/>
                    <a:pt x="538853" y="278593"/>
                    <a:pt x="538853" y="277894"/>
                  </a:cubicBezTo>
                  <a:cubicBezTo>
                    <a:pt x="538853" y="276731"/>
                    <a:pt x="538620" y="275567"/>
                    <a:pt x="538620" y="274636"/>
                  </a:cubicBezTo>
                  <a:cubicBezTo>
                    <a:pt x="538387" y="274403"/>
                    <a:pt x="538154" y="274170"/>
                    <a:pt x="537922" y="273937"/>
                  </a:cubicBezTo>
                  <a:close/>
                  <a:moveTo>
                    <a:pt x="655701" y="271377"/>
                  </a:moveTo>
                  <a:cubicBezTo>
                    <a:pt x="655934" y="271144"/>
                    <a:pt x="656865" y="271843"/>
                    <a:pt x="656865" y="272075"/>
                  </a:cubicBezTo>
                  <a:cubicBezTo>
                    <a:pt x="656865" y="273239"/>
                    <a:pt x="656632" y="274403"/>
                    <a:pt x="656399" y="275334"/>
                  </a:cubicBezTo>
                  <a:cubicBezTo>
                    <a:pt x="656166" y="276265"/>
                    <a:pt x="655468" y="276963"/>
                    <a:pt x="655235" y="277895"/>
                  </a:cubicBezTo>
                  <a:cubicBezTo>
                    <a:pt x="654770" y="279757"/>
                    <a:pt x="654304" y="281619"/>
                    <a:pt x="654304" y="283481"/>
                  </a:cubicBezTo>
                  <a:cubicBezTo>
                    <a:pt x="654537" y="286972"/>
                    <a:pt x="654071" y="288369"/>
                    <a:pt x="651278" y="289765"/>
                  </a:cubicBezTo>
                  <a:cubicBezTo>
                    <a:pt x="651744" y="286972"/>
                    <a:pt x="651977" y="284877"/>
                    <a:pt x="652442" y="282782"/>
                  </a:cubicBezTo>
                  <a:cubicBezTo>
                    <a:pt x="653140" y="279757"/>
                    <a:pt x="653839" y="276963"/>
                    <a:pt x="654537" y="274170"/>
                  </a:cubicBezTo>
                  <a:cubicBezTo>
                    <a:pt x="654770" y="273239"/>
                    <a:pt x="655235" y="272075"/>
                    <a:pt x="655701" y="271377"/>
                  </a:cubicBezTo>
                  <a:close/>
                  <a:moveTo>
                    <a:pt x="360321" y="258342"/>
                  </a:moveTo>
                  <a:cubicBezTo>
                    <a:pt x="360787" y="260902"/>
                    <a:pt x="361485" y="261834"/>
                    <a:pt x="362649" y="261368"/>
                  </a:cubicBezTo>
                  <a:cubicBezTo>
                    <a:pt x="363114" y="261135"/>
                    <a:pt x="363114" y="260437"/>
                    <a:pt x="363347" y="259971"/>
                  </a:cubicBezTo>
                  <a:cubicBezTo>
                    <a:pt x="362416" y="259273"/>
                    <a:pt x="361485" y="258807"/>
                    <a:pt x="360321" y="258342"/>
                  </a:cubicBezTo>
                  <a:close/>
                  <a:moveTo>
                    <a:pt x="395469" y="258109"/>
                  </a:moveTo>
                  <a:cubicBezTo>
                    <a:pt x="396633" y="261368"/>
                    <a:pt x="397564" y="261135"/>
                    <a:pt x="398262" y="259971"/>
                  </a:cubicBezTo>
                  <a:cubicBezTo>
                    <a:pt x="398495" y="259739"/>
                    <a:pt x="398495" y="258807"/>
                    <a:pt x="398495" y="258342"/>
                  </a:cubicBezTo>
                  <a:cubicBezTo>
                    <a:pt x="397797" y="258109"/>
                    <a:pt x="396866" y="258109"/>
                    <a:pt x="395469" y="258109"/>
                  </a:cubicBezTo>
                  <a:close/>
                  <a:moveTo>
                    <a:pt x="308086" y="252717"/>
                  </a:moveTo>
                  <a:lnTo>
                    <a:pt x="308182" y="252756"/>
                  </a:lnTo>
                  <a:lnTo>
                    <a:pt x="308206" y="252839"/>
                  </a:lnTo>
                  <a:close/>
                  <a:moveTo>
                    <a:pt x="337510" y="252523"/>
                  </a:moveTo>
                  <a:cubicBezTo>
                    <a:pt x="337278" y="252523"/>
                    <a:pt x="336347" y="252988"/>
                    <a:pt x="336347" y="253221"/>
                  </a:cubicBezTo>
                  <a:cubicBezTo>
                    <a:pt x="336579" y="254618"/>
                    <a:pt x="336812" y="256247"/>
                    <a:pt x="337510" y="257644"/>
                  </a:cubicBezTo>
                  <a:cubicBezTo>
                    <a:pt x="337743" y="258109"/>
                    <a:pt x="339372" y="258575"/>
                    <a:pt x="339605" y="258109"/>
                  </a:cubicBezTo>
                  <a:cubicBezTo>
                    <a:pt x="340536" y="256945"/>
                    <a:pt x="339372" y="253454"/>
                    <a:pt x="337510" y="252523"/>
                  </a:cubicBezTo>
                  <a:close/>
                  <a:moveTo>
                    <a:pt x="352873" y="247868"/>
                  </a:moveTo>
                  <a:cubicBezTo>
                    <a:pt x="352640" y="247868"/>
                    <a:pt x="352407" y="248100"/>
                    <a:pt x="352407" y="248100"/>
                  </a:cubicBezTo>
                  <a:cubicBezTo>
                    <a:pt x="352407" y="248799"/>
                    <a:pt x="352407" y="249497"/>
                    <a:pt x="352407" y="250428"/>
                  </a:cubicBezTo>
                  <a:cubicBezTo>
                    <a:pt x="351709" y="250428"/>
                    <a:pt x="351011" y="250195"/>
                    <a:pt x="350313" y="250428"/>
                  </a:cubicBezTo>
                  <a:cubicBezTo>
                    <a:pt x="349847" y="250661"/>
                    <a:pt x="349614" y="251359"/>
                    <a:pt x="349381" y="251824"/>
                  </a:cubicBezTo>
                  <a:cubicBezTo>
                    <a:pt x="349149" y="252290"/>
                    <a:pt x="348916" y="252988"/>
                    <a:pt x="348916" y="253454"/>
                  </a:cubicBezTo>
                  <a:cubicBezTo>
                    <a:pt x="348450" y="252988"/>
                    <a:pt x="347985" y="252290"/>
                    <a:pt x="347519" y="251824"/>
                  </a:cubicBezTo>
                  <a:cubicBezTo>
                    <a:pt x="347286" y="251359"/>
                    <a:pt x="347054" y="250893"/>
                    <a:pt x="346821" y="250428"/>
                  </a:cubicBezTo>
                  <a:cubicBezTo>
                    <a:pt x="346588" y="250428"/>
                    <a:pt x="346355" y="250428"/>
                    <a:pt x="346123" y="250428"/>
                  </a:cubicBezTo>
                  <a:cubicBezTo>
                    <a:pt x="346123" y="251592"/>
                    <a:pt x="346123" y="252756"/>
                    <a:pt x="346355" y="253919"/>
                  </a:cubicBezTo>
                  <a:cubicBezTo>
                    <a:pt x="346588" y="254851"/>
                    <a:pt x="347054" y="256014"/>
                    <a:pt x="347519" y="256945"/>
                  </a:cubicBezTo>
                  <a:cubicBezTo>
                    <a:pt x="347985" y="258342"/>
                    <a:pt x="348217" y="258575"/>
                    <a:pt x="349381" y="258575"/>
                  </a:cubicBezTo>
                  <a:cubicBezTo>
                    <a:pt x="350545" y="258342"/>
                    <a:pt x="351942" y="259040"/>
                    <a:pt x="354037" y="259506"/>
                  </a:cubicBezTo>
                  <a:cubicBezTo>
                    <a:pt x="354502" y="258575"/>
                    <a:pt x="353571" y="257411"/>
                    <a:pt x="352407" y="256247"/>
                  </a:cubicBezTo>
                  <a:cubicBezTo>
                    <a:pt x="351942" y="255549"/>
                    <a:pt x="351476" y="254618"/>
                    <a:pt x="351011" y="253919"/>
                  </a:cubicBezTo>
                  <a:cubicBezTo>
                    <a:pt x="351709" y="253454"/>
                    <a:pt x="352175" y="252988"/>
                    <a:pt x="352873" y="252523"/>
                  </a:cubicBezTo>
                  <a:cubicBezTo>
                    <a:pt x="353338" y="252057"/>
                    <a:pt x="354269" y="251592"/>
                    <a:pt x="354037" y="251126"/>
                  </a:cubicBezTo>
                  <a:cubicBezTo>
                    <a:pt x="353804" y="249962"/>
                    <a:pt x="353338" y="249031"/>
                    <a:pt x="352873" y="247868"/>
                  </a:cubicBezTo>
                  <a:close/>
                  <a:moveTo>
                    <a:pt x="327501" y="244143"/>
                  </a:moveTo>
                  <a:cubicBezTo>
                    <a:pt x="327269" y="244609"/>
                    <a:pt x="326803" y="245307"/>
                    <a:pt x="326338" y="246005"/>
                  </a:cubicBezTo>
                  <a:cubicBezTo>
                    <a:pt x="326338" y="246238"/>
                    <a:pt x="326570" y="246704"/>
                    <a:pt x="326570" y="246937"/>
                  </a:cubicBezTo>
                  <a:cubicBezTo>
                    <a:pt x="327967" y="247169"/>
                    <a:pt x="329596" y="247402"/>
                    <a:pt x="330993" y="247868"/>
                  </a:cubicBezTo>
                  <a:cubicBezTo>
                    <a:pt x="330993" y="247635"/>
                    <a:pt x="330993" y="247169"/>
                    <a:pt x="330993" y="246937"/>
                  </a:cubicBezTo>
                  <a:cubicBezTo>
                    <a:pt x="330062" y="246005"/>
                    <a:pt x="328898" y="245307"/>
                    <a:pt x="327501" y="244143"/>
                  </a:cubicBezTo>
                  <a:close/>
                  <a:moveTo>
                    <a:pt x="275129" y="239954"/>
                  </a:moveTo>
                  <a:cubicBezTo>
                    <a:pt x="276060" y="239954"/>
                    <a:pt x="276991" y="240186"/>
                    <a:pt x="277457" y="240419"/>
                  </a:cubicBezTo>
                  <a:lnTo>
                    <a:pt x="277509" y="240678"/>
                  </a:lnTo>
                  <a:lnTo>
                    <a:pt x="277457" y="240885"/>
                  </a:lnTo>
                  <a:lnTo>
                    <a:pt x="277437" y="241558"/>
                  </a:lnTo>
                  <a:lnTo>
                    <a:pt x="275362" y="241350"/>
                  </a:lnTo>
                  <a:cubicBezTo>
                    <a:pt x="275362" y="240885"/>
                    <a:pt x="275129" y="240419"/>
                    <a:pt x="275129" y="239954"/>
                  </a:cubicBezTo>
                  <a:close/>
                  <a:moveTo>
                    <a:pt x="249525" y="238324"/>
                  </a:moveTo>
                  <a:lnTo>
                    <a:pt x="249657" y="238941"/>
                  </a:lnTo>
                  <a:lnTo>
                    <a:pt x="249758" y="240652"/>
                  </a:lnTo>
                  <a:lnTo>
                    <a:pt x="247846" y="239887"/>
                  </a:lnTo>
                  <a:lnTo>
                    <a:pt x="247663" y="238790"/>
                  </a:lnTo>
                  <a:cubicBezTo>
                    <a:pt x="248128" y="238557"/>
                    <a:pt x="248827" y="238557"/>
                    <a:pt x="249525" y="238324"/>
                  </a:cubicBezTo>
                  <a:close/>
                  <a:moveTo>
                    <a:pt x="304458" y="237160"/>
                  </a:moveTo>
                  <a:cubicBezTo>
                    <a:pt x="303294" y="237160"/>
                    <a:pt x="302130" y="237626"/>
                    <a:pt x="300966" y="237859"/>
                  </a:cubicBezTo>
                  <a:cubicBezTo>
                    <a:pt x="300966" y="238091"/>
                    <a:pt x="300966" y="238324"/>
                    <a:pt x="300966" y="238324"/>
                  </a:cubicBezTo>
                  <a:cubicBezTo>
                    <a:pt x="302363" y="239022"/>
                    <a:pt x="303759" y="239954"/>
                    <a:pt x="304923" y="240186"/>
                  </a:cubicBezTo>
                  <a:cubicBezTo>
                    <a:pt x="305621" y="240419"/>
                    <a:pt x="306320" y="239255"/>
                    <a:pt x="306785" y="238790"/>
                  </a:cubicBezTo>
                  <a:cubicBezTo>
                    <a:pt x="306087" y="238091"/>
                    <a:pt x="305156" y="237160"/>
                    <a:pt x="304458" y="237160"/>
                  </a:cubicBezTo>
                  <a:close/>
                  <a:moveTo>
                    <a:pt x="368701" y="235764"/>
                  </a:moveTo>
                  <a:cubicBezTo>
                    <a:pt x="368701" y="237160"/>
                    <a:pt x="368701" y="238324"/>
                    <a:pt x="368934" y="239255"/>
                  </a:cubicBezTo>
                  <a:cubicBezTo>
                    <a:pt x="369166" y="239954"/>
                    <a:pt x="369632" y="240652"/>
                    <a:pt x="370097" y="240885"/>
                  </a:cubicBezTo>
                  <a:cubicBezTo>
                    <a:pt x="370563" y="241117"/>
                    <a:pt x="371261" y="240652"/>
                    <a:pt x="371261" y="240186"/>
                  </a:cubicBezTo>
                  <a:cubicBezTo>
                    <a:pt x="371727" y="239022"/>
                    <a:pt x="369865" y="236229"/>
                    <a:pt x="368701" y="235764"/>
                  </a:cubicBezTo>
                  <a:close/>
                  <a:moveTo>
                    <a:pt x="226015" y="235298"/>
                  </a:moveTo>
                  <a:cubicBezTo>
                    <a:pt x="227179" y="236462"/>
                    <a:pt x="227877" y="237393"/>
                    <a:pt x="228809" y="238557"/>
                  </a:cubicBezTo>
                  <a:cubicBezTo>
                    <a:pt x="229041" y="238790"/>
                    <a:pt x="228809" y="239488"/>
                    <a:pt x="229041" y="239954"/>
                  </a:cubicBezTo>
                  <a:cubicBezTo>
                    <a:pt x="228809" y="239721"/>
                    <a:pt x="228343" y="239721"/>
                    <a:pt x="227877" y="239488"/>
                  </a:cubicBezTo>
                  <a:cubicBezTo>
                    <a:pt x="226946" y="238557"/>
                    <a:pt x="226015" y="237626"/>
                    <a:pt x="225317" y="236695"/>
                  </a:cubicBezTo>
                  <a:cubicBezTo>
                    <a:pt x="225084" y="236462"/>
                    <a:pt x="224851" y="235764"/>
                    <a:pt x="224851" y="235764"/>
                  </a:cubicBezTo>
                  <a:cubicBezTo>
                    <a:pt x="225084" y="235531"/>
                    <a:pt x="225550" y="235531"/>
                    <a:pt x="226015" y="235298"/>
                  </a:cubicBezTo>
                  <a:close/>
                  <a:moveTo>
                    <a:pt x="320053" y="232272"/>
                  </a:moveTo>
                  <a:cubicBezTo>
                    <a:pt x="320053" y="232971"/>
                    <a:pt x="319820" y="233436"/>
                    <a:pt x="319820" y="234134"/>
                  </a:cubicBezTo>
                  <a:cubicBezTo>
                    <a:pt x="320053" y="235531"/>
                    <a:pt x="320751" y="236229"/>
                    <a:pt x="322381" y="235764"/>
                  </a:cubicBezTo>
                  <a:cubicBezTo>
                    <a:pt x="321450" y="234367"/>
                    <a:pt x="320751" y="233436"/>
                    <a:pt x="320053" y="232272"/>
                  </a:cubicBezTo>
                  <a:close/>
                  <a:moveTo>
                    <a:pt x="230438" y="232040"/>
                  </a:moveTo>
                  <a:cubicBezTo>
                    <a:pt x="231369" y="232272"/>
                    <a:pt x="232067" y="232272"/>
                    <a:pt x="232300" y="232738"/>
                  </a:cubicBezTo>
                  <a:cubicBezTo>
                    <a:pt x="232766" y="233203"/>
                    <a:pt x="233231" y="233902"/>
                    <a:pt x="233464" y="234600"/>
                  </a:cubicBezTo>
                  <a:cubicBezTo>
                    <a:pt x="232998" y="234833"/>
                    <a:pt x="232533" y="235298"/>
                    <a:pt x="232300" y="235066"/>
                  </a:cubicBezTo>
                  <a:cubicBezTo>
                    <a:pt x="231835" y="234367"/>
                    <a:pt x="231369" y="233436"/>
                    <a:pt x="230438" y="232040"/>
                  </a:cubicBezTo>
                  <a:close/>
                  <a:moveTo>
                    <a:pt x="227817" y="231227"/>
                  </a:moveTo>
                  <a:lnTo>
                    <a:pt x="227877" y="231341"/>
                  </a:lnTo>
                  <a:lnTo>
                    <a:pt x="227772" y="231264"/>
                  </a:lnTo>
                  <a:close/>
                  <a:moveTo>
                    <a:pt x="428289" y="229944"/>
                  </a:moveTo>
                  <a:cubicBezTo>
                    <a:pt x="427591" y="230643"/>
                    <a:pt x="426660" y="231574"/>
                    <a:pt x="425496" y="232738"/>
                  </a:cubicBezTo>
                  <a:cubicBezTo>
                    <a:pt x="427823" y="234600"/>
                    <a:pt x="428522" y="233436"/>
                    <a:pt x="428987" y="231807"/>
                  </a:cubicBezTo>
                  <a:cubicBezTo>
                    <a:pt x="429220" y="231574"/>
                    <a:pt x="428522" y="230410"/>
                    <a:pt x="428289" y="229944"/>
                  </a:cubicBezTo>
                  <a:close/>
                  <a:moveTo>
                    <a:pt x="203670" y="229712"/>
                  </a:moveTo>
                  <a:cubicBezTo>
                    <a:pt x="205066" y="229479"/>
                    <a:pt x="207627" y="231341"/>
                    <a:pt x="208791" y="233669"/>
                  </a:cubicBezTo>
                  <a:cubicBezTo>
                    <a:pt x="207161" y="232971"/>
                    <a:pt x="205532" y="232272"/>
                    <a:pt x="203903" y="231574"/>
                  </a:cubicBezTo>
                  <a:cubicBezTo>
                    <a:pt x="203670" y="231574"/>
                    <a:pt x="203204" y="230876"/>
                    <a:pt x="203204" y="230410"/>
                  </a:cubicBezTo>
                  <a:cubicBezTo>
                    <a:pt x="203204" y="230177"/>
                    <a:pt x="203437" y="229944"/>
                    <a:pt x="203670" y="229712"/>
                  </a:cubicBezTo>
                  <a:close/>
                  <a:moveTo>
                    <a:pt x="266982" y="228781"/>
                  </a:moveTo>
                  <a:cubicBezTo>
                    <a:pt x="269542" y="229945"/>
                    <a:pt x="272103" y="229479"/>
                    <a:pt x="274896" y="233436"/>
                  </a:cubicBezTo>
                  <a:cubicBezTo>
                    <a:pt x="271637" y="232505"/>
                    <a:pt x="269077" y="231807"/>
                    <a:pt x="266284" y="230876"/>
                  </a:cubicBezTo>
                  <a:cubicBezTo>
                    <a:pt x="266051" y="230410"/>
                    <a:pt x="266051" y="230177"/>
                    <a:pt x="265818" y="229945"/>
                  </a:cubicBezTo>
                  <a:cubicBezTo>
                    <a:pt x="266284" y="229479"/>
                    <a:pt x="266749" y="228548"/>
                    <a:pt x="266982" y="228781"/>
                  </a:cubicBezTo>
                  <a:close/>
                  <a:moveTo>
                    <a:pt x="207627" y="227151"/>
                  </a:moveTo>
                  <a:cubicBezTo>
                    <a:pt x="208092" y="227151"/>
                    <a:pt x="208558" y="226919"/>
                    <a:pt x="209023" y="227151"/>
                  </a:cubicBezTo>
                  <a:cubicBezTo>
                    <a:pt x="209489" y="227384"/>
                    <a:pt x="209722" y="228082"/>
                    <a:pt x="210187" y="228781"/>
                  </a:cubicBezTo>
                  <a:cubicBezTo>
                    <a:pt x="209722" y="228781"/>
                    <a:pt x="209489" y="229013"/>
                    <a:pt x="208791" y="229479"/>
                  </a:cubicBezTo>
                  <a:cubicBezTo>
                    <a:pt x="208325" y="228315"/>
                    <a:pt x="208092" y="227850"/>
                    <a:pt x="207627" y="227151"/>
                  </a:cubicBezTo>
                  <a:close/>
                  <a:moveTo>
                    <a:pt x="342166" y="225988"/>
                  </a:moveTo>
                  <a:cubicBezTo>
                    <a:pt x="341235" y="225988"/>
                    <a:pt x="340303" y="226453"/>
                    <a:pt x="338907" y="226919"/>
                  </a:cubicBezTo>
                  <a:cubicBezTo>
                    <a:pt x="338907" y="226919"/>
                    <a:pt x="338674" y="227617"/>
                    <a:pt x="338674" y="228315"/>
                  </a:cubicBezTo>
                  <a:cubicBezTo>
                    <a:pt x="338441" y="231108"/>
                    <a:pt x="338209" y="233669"/>
                    <a:pt x="335183" y="232971"/>
                  </a:cubicBezTo>
                  <a:cubicBezTo>
                    <a:pt x="334950" y="232738"/>
                    <a:pt x="334717" y="233203"/>
                    <a:pt x="334252" y="233436"/>
                  </a:cubicBezTo>
                  <a:cubicBezTo>
                    <a:pt x="334252" y="233902"/>
                    <a:pt x="334484" y="234134"/>
                    <a:pt x="334484" y="234600"/>
                  </a:cubicBezTo>
                  <a:cubicBezTo>
                    <a:pt x="337976" y="234833"/>
                    <a:pt x="341700" y="234833"/>
                    <a:pt x="345192" y="235065"/>
                  </a:cubicBezTo>
                  <a:cubicBezTo>
                    <a:pt x="344726" y="233902"/>
                    <a:pt x="344261" y="233669"/>
                    <a:pt x="344028" y="233203"/>
                  </a:cubicBezTo>
                  <a:cubicBezTo>
                    <a:pt x="343097" y="232040"/>
                    <a:pt x="343097" y="230876"/>
                    <a:pt x="344261" y="230876"/>
                  </a:cubicBezTo>
                  <a:cubicBezTo>
                    <a:pt x="346821" y="230876"/>
                    <a:pt x="345192" y="228315"/>
                    <a:pt x="344726" y="227151"/>
                  </a:cubicBezTo>
                  <a:cubicBezTo>
                    <a:pt x="344726" y="226686"/>
                    <a:pt x="343097" y="225988"/>
                    <a:pt x="342166" y="225988"/>
                  </a:cubicBezTo>
                  <a:close/>
                  <a:moveTo>
                    <a:pt x="275274" y="225813"/>
                  </a:moveTo>
                  <a:cubicBezTo>
                    <a:pt x="275478" y="225638"/>
                    <a:pt x="275944" y="225755"/>
                    <a:pt x="276526" y="225988"/>
                  </a:cubicBezTo>
                  <a:cubicBezTo>
                    <a:pt x="278388" y="226686"/>
                    <a:pt x="280715" y="229945"/>
                    <a:pt x="281647" y="232971"/>
                  </a:cubicBezTo>
                  <a:cubicBezTo>
                    <a:pt x="278853" y="234367"/>
                    <a:pt x="276758" y="232738"/>
                    <a:pt x="276060" y="228315"/>
                  </a:cubicBezTo>
                  <a:cubicBezTo>
                    <a:pt x="276060" y="228083"/>
                    <a:pt x="275827" y="227617"/>
                    <a:pt x="275595" y="227384"/>
                  </a:cubicBezTo>
                  <a:cubicBezTo>
                    <a:pt x="275129" y="226453"/>
                    <a:pt x="275071" y="225988"/>
                    <a:pt x="275274" y="225813"/>
                  </a:cubicBezTo>
                  <a:close/>
                  <a:moveTo>
                    <a:pt x="352407" y="225755"/>
                  </a:moveTo>
                  <a:cubicBezTo>
                    <a:pt x="351476" y="225522"/>
                    <a:pt x="350545" y="226220"/>
                    <a:pt x="349381" y="226453"/>
                  </a:cubicBezTo>
                  <a:cubicBezTo>
                    <a:pt x="347286" y="226686"/>
                    <a:pt x="346821" y="227384"/>
                    <a:pt x="347752" y="230643"/>
                  </a:cubicBezTo>
                  <a:cubicBezTo>
                    <a:pt x="351244" y="230410"/>
                    <a:pt x="354502" y="230410"/>
                    <a:pt x="357994" y="230177"/>
                  </a:cubicBezTo>
                  <a:cubicBezTo>
                    <a:pt x="358692" y="230177"/>
                    <a:pt x="359856" y="229479"/>
                    <a:pt x="359856" y="229013"/>
                  </a:cubicBezTo>
                  <a:cubicBezTo>
                    <a:pt x="359856" y="227850"/>
                    <a:pt x="359158" y="226686"/>
                    <a:pt x="358459" y="225755"/>
                  </a:cubicBezTo>
                  <a:cubicBezTo>
                    <a:pt x="358227" y="225522"/>
                    <a:pt x="357295" y="225988"/>
                    <a:pt x="356597" y="226453"/>
                  </a:cubicBezTo>
                  <a:cubicBezTo>
                    <a:pt x="356132" y="226919"/>
                    <a:pt x="355666" y="227384"/>
                    <a:pt x="355433" y="227617"/>
                  </a:cubicBezTo>
                  <a:cubicBezTo>
                    <a:pt x="354269" y="226919"/>
                    <a:pt x="353338" y="225988"/>
                    <a:pt x="352407" y="225755"/>
                  </a:cubicBezTo>
                  <a:close/>
                  <a:moveTo>
                    <a:pt x="216472" y="225522"/>
                  </a:moveTo>
                  <a:cubicBezTo>
                    <a:pt x="218334" y="225988"/>
                    <a:pt x="220429" y="226453"/>
                    <a:pt x="222524" y="227151"/>
                  </a:cubicBezTo>
                  <a:cubicBezTo>
                    <a:pt x="222757" y="227151"/>
                    <a:pt x="223222" y="227850"/>
                    <a:pt x="223455" y="228082"/>
                  </a:cubicBezTo>
                  <a:lnTo>
                    <a:pt x="227772" y="231264"/>
                  </a:lnTo>
                  <a:lnTo>
                    <a:pt x="224852" y="233669"/>
                  </a:lnTo>
                  <a:cubicBezTo>
                    <a:pt x="222757" y="232505"/>
                    <a:pt x="220895" y="231341"/>
                    <a:pt x="218800" y="230177"/>
                  </a:cubicBezTo>
                  <a:cubicBezTo>
                    <a:pt x="217403" y="229246"/>
                    <a:pt x="216007" y="228548"/>
                    <a:pt x="215541" y="229944"/>
                  </a:cubicBezTo>
                  <a:cubicBezTo>
                    <a:pt x="215076" y="231108"/>
                    <a:pt x="216007" y="232738"/>
                    <a:pt x="217869" y="233902"/>
                  </a:cubicBezTo>
                  <a:cubicBezTo>
                    <a:pt x="218334" y="234367"/>
                    <a:pt x="218800" y="234600"/>
                    <a:pt x="219265" y="234833"/>
                  </a:cubicBezTo>
                  <a:cubicBezTo>
                    <a:pt x="219498" y="235298"/>
                    <a:pt x="219498" y="235531"/>
                    <a:pt x="219498" y="235764"/>
                  </a:cubicBezTo>
                  <a:cubicBezTo>
                    <a:pt x="218800" y="235764"/>
                    <a:pt x="218101" y="235531"/>
                    <a:pt x="217403" y="235531"/>
                  </a:cubicBezTo>
                  <a:cubicBezTo>
                    <a:pt x="216705" y="235531"/>
                    <a:pt x="216239" y="235996"/>
                    <a:pt x="215774" y="236229"/>
                  </a:cubicBezTo>
                  <a:cubicBezTo>
                    <a:pt x="214610" y="234833"/>
                    <a:pt x="213213" y="233669"/>
                    <a:pt x="213446" y="231574"/>
                  </a:cubicBezTo>
                  <a:cubicBezTo>
                    <a:pt x="213446" y="231108"/>
                    <a:pt x="212049" y="229712"/>
                    <a:pt x="211118" y="228315"/>
                  </a:cubicBezTo>
                  <a:cubicBezTo>
                    <a:pt x="211817" y="228315"/>
                    <a:pt x="212748" y="228082"/>
                    <a:pt x="213446" y="228315"/>
                  </a:cubicBezTo>
                  <a:cubicBezTo>
                    <a:pt x="214377" y="228548"/>
                    <a:pt x="215076" y="228315"/>
                    <a:pt x="214843" y="227151"/>
                  </a:cubicBezTo>
                  <a:cubicBezTo>
                    <a:pt x="214377" y="225522"/>
                    <a:pt x="215308" y="225289"/>
                    <a:pt x="216472" y="225522"/>
                  </a:cubicBezTo>
                  <a:close/>
                  <a:moveTo>
                    <a:pt x="394771" y="225057"/>
                  </a:moveTo>
                  <a:cubicBezTo>
                    <a:pt x="394305" y="226453"/>
                    <a:pt x="393607" y="228082"/>
                    <a:pt x="393141" y="229479"/>
                  </a:cubicBezTo>
                  <a:cubicBezTo>
                    <a:pt x="395004" y="230177"/>
                    <a:pt x="396633" y="230876"/>
                    <a:pt x="398029" y="231574"/>
                  </a:cubicBezTo>
                  <a:cubicBezTo>
                    <a:pt x="398495" y="229479"/>
                    <a:pt x="398495" y="229479"/>
                    <a:pt x="395935" y="228082"/>
                  </a:cubicBezTo>
                  <a:cubicBezTo>
                    <a:pt x="395702" y="226919"/>
                    <a:pt x="395469" y="226220"/>
                    <a:pt x="395469" y="225522"/>
                  </a:cubicBezTo>
                  <a:cubicBezTo>
                    <a:pt x="395236" y="225289"/>
                    <a:pt x="395004" y="225057"/>
                    <a:pt x="394771" y="225057"/>
                  </a:cubicBezTo>
                  <a:close/>
                  <a:moveTo>
                    <a:pt x="209489" y="224591"/>
                  </a:moveTo>
                  <a:cubicBezTo>
                    <a:pt x="209954" y="224591"/>
                    <a:pt x="210653" y="224824"/>
                    <a:pt x="211118" y="225057"/>
                  </a:cubicBezTo>
                  <a:cubicBezTo>
                    <a:pt x="211584" y="225289"/>
                    <a:pt x="211817" y="225755"/>
                    <a:pt x="212282" y="226220"/>
                  </a:cubicBezTo>
                  <a:cubicBezTo>
                    <a:pt x="212049" y="226453"/>
                    <a:pt x="211584" y="226919"/>
                    <a:pt x="211351" y="226686"/>
                  </a:cubicBezTo>
                  <a:cubicBezTo>
                    <a:pt x="210653" y="226453"/>
                    <a:pt x="209722" y="225988"/>
                    <a:pt x="208325" y="225289"/>
                  </a:cubicBezTo>
                  <a:cubicBezTo>
                    <a:pt x="209024" y="224824"/>
                    <a:pt x="209256" y="224591"/>
                    <a:pt x="209489" y="224591"/>
                  </a:cubicBezTo>
                  <a:close/>
                  <a:moveTo>
                    <a:pt x="254878" y="222729"/>
                  </a:moveTo>
                  <a:cubicBezTo>
                    <a:pt x="255809" y="222729"/>
                    <a:pt x="256740" y="222962"/>
                    <a:pt x="257672" y="222962"/>
                  </a:cubicBezTo>
                  <a:cubicBezTo>
                    <a:pt x="259766" y="223194"/>
                    <a:pt x="262094" y="223427"/>
                    <a:pt x="264189" y="223660"/>
                  </a:cubicBezTo>
                  <a:cubicBezTo>
                    <a:pt x="265818" y="224125"/>
                    <a:pt x="267448" y="224358"/>
                    <a:pt x="268844" y="226919"/>
                  </a:cubicBezTo>
                  <a:cubicBezTo>
                    <a:pt x="263956" y="225988"/>
                    <a:pt x="259534" y="224824"/>
                    <a:pt x="255111" y="223893"/>
                  </a:cubicBezTo>
                  <a:cubicBezTo>
                    <a:pt x="255111" y="223427"/>
                    <a:pt x="254878" y="223194"/>
                    <a:pt x="254878" y="222729"/>
                  </a:cubicBezTo>
                  <a:close/>
                  <a:moveTo>
                    <a:pt x="285458" y="221565"/>
                  </a:moveTo>
                  <a:cubicBezTo>
                    <a:pt x="285894" y="221565"/>
                    <a:pt x="286418" y="221914"/>
                    <a:pt x="287000" y="222496"/>
                  </a:cubicBezTo>
                  <a:cubicBezTo>
                    <a:pt x="286302" y="223194"/>
                    <a:pt x="285836" y="223893"/>
                    <a:pt x="284672" y="225289"/>
                  </a:cubicBezTo>
                  <a:cubicBezTo>
                    <a:pt x="284672" y="224125"/>
                    <a:pt x="284439" y="223427"/>
                    <a:pt x="284439" y="222729"/>
                  </a:cubicBezTo>
                  <a:cubicBezTo>
                    <a:pt x="284672" y="221914"/>
                    <a:pt x="285021" y="221565"/>
                    <a:pt x="285458" y="221565"/>
                  </a:cubicBezTo>
                  <a:close/>
                  <a:moveTo>
                    <a:pt x="200179" y="221332"/>
                  </a:moveTo>
                  <a:cubicBezTo>
                    <a:pt x="202041" y="222263"/>
                    <a:pt x="204135" y="223194"/>
                    <a:pt x="205998" y="224358"/>
                  </a:cubicBezTo>
                  <a:cubicBezTo>
                    <a:pt x="206230" y="224591"/>
                    <a:pt x="206463" y="225755"/>
                    <a:pt x="206230" y="226453"/>
                  </a:cubicBezTo>
                  <a:cubicBezTo>
                    <a:pt x="205998" y="226919"/>
                    <a:pt x="205299" y="226686"/>
                    <a:pt x="205066" y="227152"/>
                  </a:cubicBezTo>
                  <a:cubicBezTo>
                    <a:pt x="204368" y="229712"/>
                    <a:pt x="202972" y="228083"/>
                    <a:pt x="201342" y="226686"/>
                  </a:cubicBezTo>
                  <a:cubicBezTo>
                    <a:pt x="201110" y="226453"/>
                    <a:pt x="200644" y="225755"/>
                    <a:pt x="200644" y="225522"/>
                  </a:cubicBezTo>
                  <a:cubicBezTo>
                    <a:pt x="200179" y="224125"/>
                    <a:pt x="200179" y="222962"/>
                    <a:pt x="200179" y="221332"/>
                  </a:cubicBezTo>
                  <a:close/>
                  <a:moveTo>
                    <a:pt x="384762" y="220401"/>
                  </a:moveTo>
                  <a:cubicBezTo>
                    <a:pt x="383365" y="220401"/>
                    <a:pt x="382201" y="220634"/>
                    <a:pt x="380805" y="220634"/>
                  </a:cubicBezTo>
                  <a:cubicBezTo>
                    <a:pt x="380805" y="220867"/>
                    <a:pt x="380805" y="221332"/>
                    <a:pt x="381038" y="221565"/>
                  </a:cubicBezTo>
                  <a:cubicBezTo>
                    <a:pt x="382434" y="221565"/>
                    <a:pt x="383831" y="221565"/>
                    <a:pt x="384994" y="221332"/>
                  </a:cubicBezTo>
                  <a:cubicBezTo>
                    <a:pt x="384994" y="221099"/>
                    <a:pt x="384994" y="220634"/>
                    <a:pt x="384762" y="220401"/>
                  </a:cubicBezTo>
                  <a:close/>
                  <a:moveTo>
                    <a:pt x="377546" y="219470"/>
                  </a:moveTo>
                  <a:cubicBezTo>
                    <a:pt x="377313" y="219470"/>
                    <a:pt x="376848" y="219470"/>
                    <a:pt x="376615" y="219703"/>
                  </a:cubicBezTo>
                  <a:cubicBezTo>
                    <a:pt x="375917" y="219936"/>
                    <a:pt x="375451" y="220401"/>
                    <a:pt x="374753" y="220634"/>
                  </a:cubicBezTo>
                  <a:cubicBezTo>
                    <a:pt x="375218" y="221565"/>
                    <a:pt x="375684" y="222496"/>
                    <a:pt x="376149" y="223194"/>
                  </a:cubicBezTo>
                  <a:cubicBezTo>
                    <a:pt x="376615" y="223893"/>
                    <a:pt x="377546" y="224591"/>
                    <a:pt x="378012" y="225289"/>
                  </a:cubicBezTo>
                  <a:cubicBezTo>
                    <a:pt x="378477" y="225988"/>
                    <a:pt x="378710" y="226686"/>
                    <a:pt x="379175" y="227617"/>
                  </a:cubicBezTo>
                  <a:cubicBezTo>
                    <a:pt x="378710" y="227617"/>
                    <a:pt x="378012" y="228082"/>
                    <a:pt x="377546" y="227850"/>
                  </a:cubicBezTo>
                  <a:cubicBezTo>
                    <a:pt x="376149" y="227617"/>
                    <a:pt x="375218" y="228781"/>
                    <a:pt x="376149" y="230410"/>
                  </a:cubicBezTo>
                  <a:cubicBezTo>
                    <a:pt x="376615" y="231341"/>
                    <a:pt x="377779" y="232272"/>
                    <a:pt x="378710" y="232738"/>
                  </a:cubicBezTo>
                  <a:cubicBezTo>
                    <a:pt x="379874" y="233203"/>
                    <a:pt x="381038" y="233203"/>
                    <a:pt x="381270" y="235298"/>
                  </a:cubicBezTo>
                  <a:cubicBezTo>
                    <a:pt x="381270" y="235764"/>
                    <a:pt x="381969" y="235996"/>
                    <a:pt x="382201" y="236462"/>
                  </a:cubicBezTo>
                  <a:cubicBezTo>
                    <a:pt x="382434" y="235996"/>
                    <a:pt x="382667" y="235531"/>
                    <a:pt x="382667" y="235065"/>
                  </a:cubicBezTo>
                  <a:cubicBezTo>
                    <a:pt x="382667" y="234600"/>
                    <a:pt x="382434" y="233902"/>
                    <a:pt x="382201" y="232738"/>
                  </a:cubicBezTo>
                  <a:cubicBezTo>
                    <a:pt x="383598" y="232505"/>
                    <a:pt x="384762" y="232272"/>
                    <a:pt x="385926" y="232272"/>
                  </a:cubicBezTo>
                  <a:cubicBezTo>
                    <a:pt x="387089" y="232272"/>
                    <a:pt x="387555" y="231108"/>
                    <a:pt x="387089" y="229712"/>
                  </a:cubicBezTo>
                  <a:cubicBezTo>
                    <a:pt x="386857" y="229246"/>
                    <a:pt x="385693" y="228548"/>
                    <a:pt x="385227" y="228781"/>
                  </a:cubicBezTo>
                  <a:cubicBezTo>
                    <a:pt x="383598" y="229479"/>
                    <a:pt x="382434" y="228315"/>
                    <a:pt x="381503" y="226686"/>
                  </a:cubicBezTo>
                  <a:cubicBezTo>
                    <a:pt x="379874" y="224591"/>
                    <a:pt x="378943" y="222030"/>
                    <a:pt x="377546" y="219470"/>
                  </a:cubicBezTo>
                  <a:close/>
                  <a:moveTo>
                    <a:pt x="354340" y="218340"/>
                  </a:moveTo>
                  <a:lnTo>
                    <a:pt x="354447" y="218356"/>
                  </a:lnTo>
                  <a:lnTo>
                    <a:pt x="354386" y="218394"/>
                  </a:lnTo>
                  <a:close/>
                  <a:moveTo>
                    <a:pt x="184641" y="215804"/>
                  </a:moveTo>
                  <a:cubicBezTo>
                    <a:pt x="183768" y="215862"/>
                    <a:pt x="182954" y="216328"/>
                    <a:pt x="182488" y="217142"/>
                  </a:cubicBezTo>
                  <a:cubicBezTo>
                    <a:pt x="184350" y="217608"/>
                    <a:pt x="185980" y="218074"/>
                    <a:pt x="185747" y="220867"/>
                  </a:cubicBezTo>
                  <a:cubicBezTo>
                    <a:pt x="187842" y="220867"/>
                    <a:pt x="187376" y="219005"/>
                    <a:pt x="187842" y="217841"/>
                  </a:cubicBezTo>
                  <a:cubicBezTo>
                    <a:pt x="187842" y="217608"/>
                    <a:pt x="187376" y="217142"/>
                    <a:pt x="187143" y="216910"/>
                  </a:cubicBezTo>
                  <a:cubicBezTo>
                    <a:pt x="186445" y="216095"/>
                    <a:pt x="185514" y="215746"/>
                    <a:pt x="184641" y="215804"/>
                  </a:cubicBezTo>
                  <a:close/>
                  <a:moveTo>
                    <a:pt x="165729" y="214116"/>
                  </a:moveTo>
                  <a:cubicBezTo>
                    <a:pt x="166660" y="214815"/>
                    <a:pt x="167359" y="215513"/>
                    <a:pt x="168290" y="216211"/>
                  </a:cubicBezTo>
                  <a:cubicBezTo>
                    <a:pt x="168290" y="216677"/>
                    <a:pt x="168057" y="216910"/>
                    <a:pt x="168057" y="217142"/>
                  </a:cubicBezTo>
                  <a:cubicBezTo>
                    <a:pt x="167126" y="216444"/>
                    <a:pt x="166195" y="215979"/>
                    <a:pt x="165264" y="215280"/>
                  </a:cubicBezTo>
                  <a:cubicBezTo>
                    <a:pt x="165496" y="214815"/>
                    <a:pt x="165729" y="214116"/>
                    <a:pt x="165729" y="214116"/>
                  </a:cubicBezTo>
                  <a:close/>
                  <a:moveTo>
                    <a:pt x="339693" y="213709"/>
                  </a:moveTo>
                  <a:cubicBezTo>
                    <a:pt x="339314" y="213826"/>
                    <a:pt x="339023" y="214349"/>
                    <a:pt x="338674" y="215047"/>
                  </a:cubicBezTo>
                  <a:cubicBezTo>
                    <a:pt x="338441" y="215979"/>
                    <a:pt x="337743" y="216677"/>
                    <a:pt x="337045" y="217142"/>
                  </a:cubicBezTo>
                  <a:cubicBezTo>
                    <a:pt x="336347" y="218306"/>
                    <a:pt x="335416" y="218539"/>
                    <a:pt x="334252" y="218772"/>
                  </a:cubicBezTo>
                  <a:cubicBezTo>
                    <a:pt x="336114" y="221565"/>
                    <a:pt x="338441" y="222962"/>
                    <a:pt x="340769" y="223194"/>
                  </a:cubicBezTo>
                  <a:cubicBezTo>
                    <a:pt x="343330" y="223427"/>
                    <a:pt x="346123" y="223427"/>
                    <a:pt x="348683" y="223194"/>
                  </a:cubicBezTo>
                  <a:cubicBezTo>
                    <a:pt x="352407" y="223194"/>
                    <a:pt x="356364" y="223660"/>
                    <a:pt x="359623" y="221565"/>
                  </a:cubicBezTo>
                  <a:cubicBezTo>
                    <a:pt x="359856" y="221332"/>
                    <a:pt x="360089" y="220634"/>
                    <a:pt x="360321" y="220168"/>
                  </a:cubicBezTo>
                  <a:cubicBezTo>
                    <a:pt x="359856" y="219936"/>
                    <a:pt x="359158" y="219237"/>
                    <a:pt x="358925" y="219470"/>
                  </a:cubicBezTo>
                  <a:cubicBezTo>
                    <a:pt x="358227" y="220401"/>
                    <a:pt x="357528" y="220168"/>
                    <a:pt x="356597" y="219005"/>
                  </a:cubicBezTo>
                  <a:cubicBezTo>
                    <a:pt x="356364" y="218772"/>
                    <a:pt x="355899" y="218772"/>
                    <a:pt x="355666" y="218539"/>
                  </a:cubicBezTo>
                  <a:lnTo>
                    <a:pt x="354447" y="218356"/>
                  </a:lnTo>
                  <a:lnTo>
                    <a:pt x="355666" y="217608"/>
                  </a:lnTo>
                  <a:cubicBezTo>
                    <a:pt x="352640" y="213418"/>
                    <a:pt x="352407" y="213185"/>
                    <a:pt x="351244" y="214349"/>
                  </a:cubicBezTo>
                  <a:cubicBezTo>
                    <a:pt x="351942" y="215280"/>
                    <a:pt x="352640" y="215979"/>
                    <a:pt x="353106" y="216910"/>
                  </a:cubicBezTo>
                  <a:lnTo>
                    <a:pt x="354340" y="218340"/>
                  </a:lnTo>
                  <a:lnTo>
                    <a:pt x="351011" y="217841"/>
                  </a:lnTo>
                  <a:cubicBezTo>
                    <a:pt x="350080" y="217841"/>
                    <a:pt x="349149" y="217375"/>
                    <a:pt x="348450" y="217608"/>
                  </a:cubicBezTo>
                  <a:cubicBezTo>
                    <a:pt x="345890" y="219005"/>
                    <a:pt x="343562" y="218074"/>
                    <a:pt x="341235" y="214815"/>
                  </a:cubicBezTo>
                  <a:cubicBezTo>
                    <a:pt x="340536" y="213884"/>
                    <a:pt x="340071" y="213593"/>
                    <a:pt x="339693" y="213709"/>
                  </a:cubicBezTo>
                  <a:close/>
                  <a:moveTo>
                    <a:pt x="315165" y="213651"/>
                  </a:moveTo>
                  <a:cubicBezTo>
                    <a:pt x="313303" y="214582"/>
                    <a:pt x="313070" y="219005"/>
                    <a:pt x="314467" y="221099"/>
                  </a:cubicBezTo>
                  <a:cubicBezTo>
                    <a:pt x="315630" y="222729"/>
                    <a:pt x="317027" y="224358"/>
                    <a:pt x="317027" y="226919"/>
                  </a:cubicBezTo>
                  <a:cubicBezTo>
                    <a:pt x="317027" y="228781"/>
                    <a:pt x="318423" y="230177"/>
                    <a:pt x="320053" y="230177"/>
                  </a:cubicBezTo>
                  <a:cubicBezTo>
                    <a:pt x="320751" y="230177"/>
                    <a:pt x="321450" y="230410"/>
                    <a:pt x="322148" y="230410"/>
                  </a:cubicBezTo>
                  <a:cubicBezTo>
                    <a:pt x="322381" y="230410"/>
                    <a:pt x="322381" y="230876"/>
                    <a:pt x="322613" y="231108"/>
                  </a:cubicBezTo>
                  <a:cubicBezTo>
                    <a:pt x="322148" y="231574"/>
                    <a:pt x="321915" y="232040"/>
                    <a:pt x="321217" y="233203"/>
                  </a:cubicBezTo>
                  <a:cubicBezTo>
                    <a:pt x="322613" y="233902"/>
                    <a:pt x="323544" y="234600"/>
                    <a:pt x="324475" y="234600"/>
                  </a:cubicBezTo>
                  <a:cubicBezTo>
                    <a:pt x="324941" y="234600"/>
                    <a:pt x="324941" y="233203"/>
                    <a:pt x="325174" y="232272"/>
                  </a:cubicBezTo>
                  <a:cubicBezTo>
                    <a:pt x="327734" y="232040"/>
                    <a:pt x="330295" y="236462"/>
                    <a:pt x="333088" y="233669"/>
                  </a:cubicBezTo>
                  <a:cubicBezTo>
                    <a:pt x="332157" y="232971"/>
                    <a:pt x="331458" y="232738"/>
                    <a:pt x="330993" y="232272"/>
                  </a:cubicBezTo>
                  <a:cubicBezTo>
                    <a:pt x="330527" y="231807"/>
                    <a:pt x="330062" y="231108"/>
                    <a:pt x="329596" y="230410"/>
                  </a:cubicBezTo>
                  <a:cubicBezTo>
                    <a:pt x="330062" y="230177"/>
                    <a:pt x="330527" y="229479"/>
                    <a:pt x="330993" y="229479"/>
                  </a:cubicBezTo>
                  <a:cubicBezTo>
                    <a:pt x="332157" y="229479"/>
                    <a:pt x="333553" y="229944"/>
                    <a:pt x="334717" y="230177"/>
                  </a:cubicBezTo>
                  <a:cubicBezTo>
                    <a:pt x="331924" y="227850"/>
                    <a:pt x="328898" y="226686"/>
                    <a:pt x="326338" y="223194"/>
                  </a:cubicBezTo>
                  <a:cubicBezTo>
                    <a:pt x="326803" y="222496"/>
                    <a:pt x="327036" y="222030"/>
                    <a:pt x="327734" y="221332"/>
                  </a:cubicBezTo>
                  <a:cubicBezTo>
                    <a:pt x="324010" y="219237"/>
                    <a:pt x="320518" y="217608"/>
                    <a:pt x="316794" y="215746"/>
                  </a:cubicBezTo>
                  <a:cubicBezTo>
                    <a:pt x="316794" y="215979"/>
                    <a:pt x="316561" y="216444"/>
                    <a:pt x="315863" y="217608"/>
                  </a:cubicBezTo>
                  <a:cubicBezTo>
                    <a:pt x="315398" y="215746"/>
                    <a:pt x="315398" y="214815"/>
                    <a:pt x="315165" y="213651"/>
                  </a:cubicBezTo>
                  <a:close/>
                  <a:moveTo>
                    <a:pt x="197851" y="213418"/>
                  </a:moveTo>
                  <a:cubicBezTo>
                    <a:pt x="199015" y="214117"/>
                    <a:pt x="199946" y="214815"/>
                    <a:pt x="201110" y="215513"/>
                  </a:cubicBezTo>
                  <a:cubicBezTo>
                    <a:pt x="200877" y="215746"/>
                    <a:pt x="200877" y="215979"/>
                    <a:pt x="200877" y="216444"/>
                  </a:cubicBezTo>
                  <a:cubicBezTo>
                    <a:pt x="199713" y="215746"/>
                    <a:pt x="198782" y="215048"/>
                    <a:pt x="197618" y="214349"/>
                  </a:cubicBezTo>
                  <a:cubicBezTo>
                    <a:pt x="197618" y="214117"/>
                    <a:pt x="197618" y="213884"/>
                    <a:pt x="197851" y="213418"/>
                  </a:cubicBezTo>
                  <a:close/>
                  <a:moveTo>
                    <a:pt x="346414" y="213156"/>
                  </a:moveTo>
                  <a:cubicBezTo>
                    <a:pt x="345657" y="212895"/>
                    <a:pt x="344959" y="213069"/>
                    <a:pt x="344261" y="213651"/>
                  </a:cubicBezTo>
                  <a:cubicBezTo>
                    <a:pt x="345890" y="214582"/>
                    <a:pt x="347286" y="215280"/>
                    <a:pt x="348916" y="215979"/>
                  </a:cubicBezTo>
                  <a:cubicBezTo>
                    <a:pt x="348916" y="215746"/>
                    <a:pt x="348916" y="215513"/>
                    <a:pt x="348916" y="215280"/>
                  </a:cubicBezTo>
                  <a:cubicBezTo>
                    <a:pt x="347985" y="214117"/>
                    <a:pt x="347170" y="213418"/>
                    <a:pt x="346414" y="213156"/>
                  </a:cubicBezTo>
                  <a:close/>
                  <a:moveTo>
                    <a:pt x="158280" y="210625"/>
                  </a:moveTo>
                  <a:cubicBezTo>
                    <a:pt x="158979" y="210625"/>
                    <a:pt x="160143" y="211556"/>
                    <a:pt x="161074" y="211556"/>
                  </a:cubicBezTo>
                  <a:cubicBezTo>
                    <a:pt x="161074" y="211556"/>
                    <a:pt x="161307" y="211789"/>
                    <a:pt x="161307" y="212022"/>
                  </a:cubicBezTo>
                  <a:cubicBezTo>
                    <a:pt x="161539" y="213185"/>
                    <a:pt x="162005" y="214582"/>
                    <a:pt x="162238" y="215746"/>
                  </a:cubicBezTo>
                  <a:cubicBezTo>
                    <a:pt x="161074" y="215280"/>
                    <a:pt x="159910" y="214815"/>
                    <a:pt x="158746" y="214116"/>
                  </a:cubicBezTo>
                  <a:cubicBezTo>
                    <a:pt x="157582" y="213418"/>
                    <a:pt x="156651" y="212254"/>
                    <a:pt x="155720" y="211323"/>
                  </a:cubicBezTo>
                  <a:cubicBezTo>
                    <a:pt x="156651" y="211091"/>
                    <a:pt x="157349" y="210392"/>
                    <a:pt x="158280" y="210625"/>
                  </a:cubicBezTo>
                  <a:close/>
                  <a:moveTo>
                    <a:pt x="192934" y="208967"/>
                  </a:moveTo>
                  <a:cubicBezTo>
                    <a:pt x="193719" y="209403"/>
                    <a:pt x="194476" y="210276"/>
                    <a:pt x="195058" y="211556"/>
                  </a:cubicBezTo>
                  <a:cubicBezTo>
                    <a:pt x="193428" y="210625"/>
                    <a:pt x="192032" y="209927"/>
                    <a:pt x="190635" y="208996"/>
                  </a:cubicBezTo>
                  <a:cubicBezTo>
                    <a:pt x="191333" y="208530"/>
                    <a:pt x="192148" y="208530"/>
                    <a:pt x="192934" y="208967"/>
                  </a:cubicBezTo>
                  <a:close/>
                  <a:moveTo>
                    <a:pt x="145478" y="207599"/>
                  </a:moveTo>
                  <a:cubicBezTo>
                    <a:pt x="146177" y="207599"/>
                    <a:pt x="147108" y="207599"/>
                    <a:pt x="148039" y="207599"/>
                  </a:cubicBezTo>
                  <a:cubicBezTo>
                    <a:pt x="148272" y="207599"/>
                    <a:pt x="148737" y="207832"/>
                    <a:pt x="148970" y="207832"/>
                  </a:cubicBezTo>
                  <a:cubicBezTo>
                    <a:pt x="148970" y="208297"/>
                    <a:pt x="149203" y="208763"/>
                    <a:pt x="148970" y="208996"/>
                  </a:cubicBezTo>
                  <a:cubicBezTo>
                    <a:pt x="148505" y="209694"/>
                    <a:pt x="147806" y="210392"/>
                    <a:pt x="147341" y="211091"/>
                  </a:cubicBezTo>
                  <a:cubicBezTo>
                    <a:pt x="146642" y="210625"/>
                    <a:pt x="146177" y="209927"/>
                    <a:pt x="145711" y="209461"/>
                  </a:cubicBezTo>
                  <a:cubicBezTo>
                    <a:pt x="145246" y="208996"/>
                    <a:pt x="145013" y="208530"/>
                    <a:pt x="144547" y="208065"/>
                  </a:cubicBezTo>
                  <a:cubicBezTo>
                    <a:pt x="144780" y="207832"/>
                    <a:pt x="145013" y="207599"/>
                    <a:pt x="145478" y="207599"/>
                  </a:cubicBezTo>
                  <a:close/>
                  <a:moveTo>
                    <a:pt x="236490" y="206901"/>
                  </a:moveTo>
                  <a:cubicBezTo>
                    <a:pt x="235559" y="206668"/>
                    <a:pt x="234162" y="206901"/>
                    <a:pt x="234162" y="207366"/>
                  </a:cubicBezTo>
                  <a:cubicBezTo>
                    <a:pt x="234395" y="208763"/>
                    <a:pt x="234861" y="210160"/>
                    <a:pt x="235559" y="211556"/>
                  </a:cubicBezTo>
                  <a:cubicBezTo>
                    <a:pt x="236024" y="212254"/>
                    <a:pt x="236955" y="212487"/>
                    <a:pt x="237421" y="212953"/>
                  </a:cubicBezTo>
                  <a:cubicBezTo>
                    <a:pt x="237654" y="211556"/>
                    <a:pt x="237421" y="210160"/>
                    <a:pt x="237887" y="209927"/>
                  </a:cubicBezTo>
                  <a:cubicBezTo>
                    <a:pt x="239051" y="209694"/>
                    <a:pt x="240214" y="209927"/>
                    <a:pt x="241611" y="210160"/>
                  </a:cubicBezTo>
                  <a:cubicBezTo>
                    <a:pt x="242309" y="210160"/>
                    <a:pt x="243007" y="210160"/>
                    <a:pt x="243706" y="210160"/>
                  </a:cubicBezTo>
                  <a:cubicBezTo>
                    <a:pt x="243706" y="209927"/>
                    <a:pt x="243706" y="209694"/>
                    <a:pt x="243706" y="209461"/>
                  </a:cubicBezTo>
                  <a:cubicBezTo>
                    <a:pt x="243007" y="208996"/>
                    <a:pt x="242309" y="208297"/>
                    <a:pt x="241611" y="208065"/>
                  </a:cubicBezTo>
                  <a:cubicBezTo>
                    <a:pt x="239982" y="207599"/>
                    <a:pt x="238119" y="207133"/>
                    <a:pt x="236490" y="206901"/>
                  </a:cubicBezTo>
                  <a:close/>
                  <a:moveTo>
                    <a:pt x="138961" y="205970"/>
                  </a:moveTo>
                  <a:cubicBezTo>
                    <a:pt x="140358" y="206435"/>
                    <a:pt x="141289" y="205504"/>
                    <a:pt x="142918" y="207366"/>
                  </a:cubicBezTo>
                  <a:cubicBezTo>
                    <a:pt x="142918" y="207599"/>
                    <a:pt x="142918" y="207832"/>
                    <a:pt x="143151" y="208065"/>
                  </a:cubicBezTo>
                  <a:cubicBezTo>
                    <a:pt x="141754" y="207599"/>
                    <a:pt x="140591" y="207134"/>
                    <a:pt x="139194" y="206668"/>
                  </a:cubicBezTo>
                  <a:cubicBezTo>
                    <a:pt x="139194" y="206435"/>
                    <a:pt x="139194" y="206202"/>
                    <a:pt x="138961" y="205970"/>
                  </a:cubicBezTo>
                  <a:close/>
                  <a:moveTo>
                    <a:pt x="166369" y="205795"/>
                  </a:moveTo>
                  <a:cubicBezTo>
                    <a:pt x="166893" y="205912"/>
                    <a:pt x="167591" y="206436"/>
                    <a:pt x="168057" y="206668"/>
                  </a:cubicBezTo>
                  <a:cubicBezTo>
                    <a:pt x="168289" y="207599"/>
                    <a:pt x="168289" y="208530"/>
                    <a:pt x="168755" y="209228"/>
                  </a:cubicBezTo>
                  <a:cubicBezTo>
                    <a:pt x="169220" y="209927"/>
                    <a:pt x="170152" y="210392"/>
                    <a:pt x="170850" y="210625"/>
                  </a:cubicBezTo>
                  <a:cubicBezTo>
                    <a:pt x="173177" y="211091"/>
                    <a:pt x="175505" y="211323"/>
                    <a:pt x="177833" y="211789"/>
                  </a:cubicBezTo>
                  <a:cubicBezTo>
                    <a:pt x="176669" y="208763"/>
                    <a:pt x="176669" y="208763"/>
                    <a:pt x="178997" y="209694"/>
                  </a:cubicBezTo>
                  <a:cubicBezTo>
                    <a:pt x="179695" y="209927"/>
                    <a:pt x="180393" y="210392"/>
                    <a:pt x="181091" y="210625"/>
                  </a:cubicBezTo>
                  <a:cubicBezTo>
                    <a:pt x="181324" y="211091"/>
                    <a:pt x="181324" y="211323"/>
                    <a:pt x="181557" y="211789"/>
                  </a:cubicBezTo>
                  <a:cubicBezTo>
                    <a:pt x="181091" y="211789"/>
                    <a:pt x="180626" y="211789"/>
                    <a:pt x="179928" y="211789"/>
                  </a:cubicBezTo>
                  <a:cubicBezTo>
                    <a:pt x="179928" y="211789"/>
                    <a:pt x="179928" y="212022"/>
                    <a:pt x="179928" y="212022"/>
                  </a:cubicBezTo>
                  <a:cubicBezTo>
                    <a:pt x="180859" y="212487"/>
                    <a:pt x="182023" y="212953"/>
                    <a:pt x="182954" y="212953"/>
                  </a:cubicBezTo>
                  <a:cubicBezTo>
                    <a:pt x="185514" y="212720"/>
                    <a:pt x="182488" y="210392"/>
                    <a:pt x="182488" y="209228"/>
                  </a:cubicBezTo>
                  <a:cubicBezTo>
                    <a:pt x="182721" y="209228"/>
                    <a:pt x="182954" y="208996"/>
                    <a:pt x="182954" y="209228"/>
                  </a:cubicBezTo>
                  <a:cubicBezTo>
                    <a:pt x="185747" y="212255"/>
                    <a:pt x="187609" y="211091"/>
                    <a:pt x="189937" y="210858"/>
                  </a:cubicBezTo>
                  <a:cubicBezTo>
                    <a:pt x="191101" y="210858"/>
                    <a:pt x="191799" y="211323"/>
                    <a:pt x="192963" y="212720"/>
                  </a:cubicBezTo>
                  <a:cubicBezTo>
                    <a:pt x="194359" y="214582"/>
                    <a:pt x="195988" y="216444"/>
                    <a:pt x="198084" y="216677"/>
                  </a:cubicBezTo>
                  <a:cubicBezTo>
                    <a:pt x="200178" y="216910"/>
                    <a:pt x="202273" y="217608"/>
                    <a:pt x="205299" y="218306"/>
                  </a:cubicBezTo>
                  <a:cubicBezTo>
                    <a:pt x="204368" y="217608"/>
                    <a:pt x="203903" y="217142"/>
                    <a:pt x="203437" y="216910"/>
                  </a:cubicBezTo>
                  <a:cubicBezTo>
                    <a:pt x="202971" y="216677"/>
                    <a:pt x="202739" y="216444"/>
                    <a:pt x="202040" y="215979"/>
                  </a:cubicBezTo>
                  <a:cubicBezTo>
                    <a:pt x="203204" y="215979"/>
                    <a:pt x="204135" y="215746"/>
                    <a:pt x="205532" y="215979"/>
                  </a:cubicBezTo>
                  <a:cubicBezTo>
                    <a:pt x="205998" y="216211"/>
                    <a:pt x="207161" y="217142"/>
                    <a:pt x="207394" y="218074"/>
                  </a:cubicBezTo>
                  <a:cubicBezTo>
                    <a:pt x="208325" y="219936"/>
                    <a:pt x="209023" y="220867"/>
                    <a:pt x="210653" y="220401"/>
                  </a:cubicBezTo>
                  <a:cubicBezTo>
                    <a:pt x="210653" y="220634"/>
                    <a:pt x="210885" y="220867"/>
                    <a:pt x="210885" y="221100"/>
                  </a:cubicBezTo>
                  <a:cubicBezTo>
                    <a:pt x="210653" y="221332"/>
                    <a:pt x="210420" y="221798"/>
                    <a:pt x="210187" y="221798"/>
                  </a:cubicBezTo>
                  <a:cubicBezTo>
                    <a:pt x="209256" y="221798"/>
                    <a:pt x="208092" y="221798"/>
                    <a:pt x="206929" y="221332"/>
                  </a:cubicBezTo>
                  <a:cubicBezTo>
                    <a:pt x="205299" y="220867"/>
                    <a:pt x="203670" y="219936"/>
                    <a:pt x="202273" y="219470"/>
                  </a:cubicBezTo>
                  <a:cubicBezTo>
                    <a:pt x="201808" y="219238"/>
                    <a:pt x="200877" y="219238"/>
                    <a:pt x="200877" y="219470"/>
                  </a:cubicBezTo>
                  <a:cubicBezTo>
                    <a:pt x="200411" y="221332"/>
                    <a:pt x="199015" y="220401"/>
                    <a:pt x="197385" y="219703"/>
                  </a:cubicBezTo>
                  <a:cubicBezTo>
                    <a:pt x="195988" y="219238"/>
                    <a:pt x="194592" y="218772"/>
                    <a:pt x="192730" y="218074"/>
                  </a:cubicBezTo>
                  <a:cubicBezTo>
                    <a:pt x="194825" y="220634"/>
                    <a:pt x="196221" y="222496"/>
                    <a:pt x="197851" y="224125"/>
                  </a:cubicBezTo>
                  <a:cubicBezTo>
                    <a:pt x="199015" y="225522"/>
                    <a:pt x="199015" y="226220"/>
                    <a:pt x="197618" y="226220"/>
                  </a:cubicBezTo>
                  <a:cubicBezTo>
                    <a:pt x="196454" y="226220"/>
                    <a:pt x="195756" y="226220"/>
                    <a:pt x="196687" y="228083"/>
                  </a:cubicBezTo>
                  <a:cubicBezTo>
                    <a:pt x="197385" y="229712"/>
                    <a:pt x="196687" y="229712"/>
                    <a:pt x="195756" y="229945"/>
                  </a:cubicBezTo>
                  <a:cubicBezTo>
                    <a:pt x="193195" y="230410"/>
                    <a:pt x="191333" y="228548"/>
                    <a:pt x="190635" y="225289"/>
                  </a:cubicBezTo>
                  <a:cubicBezTo>
                    <a:pt x="190635" y="225057"/>
                    <a:pt x="190635" y="224591"/>
                    <a:pt x="190402" y="223660"/>
                  </a:cubicBezTo>
                  <a:cubicBezTo>
                    <a:pt x="189238" y="223893"/>
                    <a:pt x="188307" y="224125"/>
                    <a:pt x="187143" y="224358"/>
                  </a:cubicBezTo>
                  <a:cubicBezTo>
                    <a:pt x="187143" y="223893"/>
                    <a:pt x="186911" y="223194"/>
                    <a:pt x="186911" y="222263"/>
                  </a:cubicBezTo>
                  <a:cubicBezTo>
                    <a:pt x="186212" y="222263"/>
                    <a:pt x="185514" y="222496"/>
                    <a:pt x="185049" y="222496"/>
                  </a:cubicBezTo>
                  <a:cubicBezTo>
                    <a:pt x="183186" y="222729"/>
                    <a:pt x="181557" y="222729"/>
                    <a:pt x="179462" y="220401"/>
                  </a:cubicBezTo>
                  <a:cubicBezTo>
                    <a:pt x="179229" y="219936"/>
                    <a:pt x="178298" y="219936"/>
                    <a:pt x="178066" y="219936"/>
                  </a:cubicBezTo>
                  <a:cubicBezTo>
                    <a:pt x="175738" y="220169"/>
                    <a:pt x="173177" y="218074"/>
                    <a:pt x="172014" y="215513"/>
                  </a:cubicBezTo>
                  <a:cubicBezTo>
                    <a:pt x="172479" y="215513"/>
                    <a:pt x="173177" y="215280"/>
                    <a:pt x="173876" y="215280"/>
                  </a:cubicBezTo>
                  <a:cubicBezTo>
                    <a:pt x="175505" y="215513"/>
                    <a:pt x="177367" y="215979"/>
                    <a:pt x="179229" y="216211"/>
                  </a:cubicBezTo>
                  <a:cubicBezTo>
                    <a:pt x="179462" y="216211"/>
                    <a:pt x="179695" y="216444"/>
                    <a:pt x="179928" y="216677"/>
                  </a:cubicBezTo>
                  <a:cubicBezTo>
                    <a:pt x="180626" y="216677"/>
                    <a:pt x="181091" y="216910"/>
                    <a:pt x="181557" y="216677"/>
                  </a:cubicBezTo>
                  <a:cubicBezTo>
                    <a:pt x="181557" y="216677"/>
                    <a:pt x="181557" y="215746"/>
                    <a:pt x="181324" y="215513"/>
                  </a:cubicBezTo>
                  <a:cubicBezTo>
                    <a:pt x="180626" y="215048"/>
                    <a:pt x="179928" y="214582"/>
                    <a:pt x="179229" y="214349"/>
                  </a:cubicBezTo>
                  <a:cubicBezTo>
                    <a:pt x="178298" y="214117"/>
                    <a:pt x="177600" y="213884"/>
                    <a:pt x="176902" y="213651"/>
                  </a:cubicBezTo>
                  <a:cubicBezTo>
                    <a:pt x="176669" y="213651"/>
                    <a:pt x="176203" y="213186"/>
                    <a:pt x="175971" y="213186"/>
                  </a:cubicBezTo>
                  <a:cubicBezTo>
                    <a:pt x="171781" y="213186"/>
                    <a:pt x="166893" y="210160"/>
                    <a:pt x="162470" y="208763"/>
                  </a:cubicBezTo>
                  <a:cubicBezTo>
                    <a:pt x="162470" y="208763"/>
                    <a:pt x="162470" y="208530"/>
                    <a:pt x="162005" y="208065"/>
                  </a:cubicBezTo>
                  <a:cubicBezTo>
                    <a:pt x="162936" y="208065"/>
                    <a:pt x="163634" y="208297"/>
                    <a:pt x="164565" y="208065"/>
                  </a:cubicBezTo>
                  <a:cubicBezTo>
                    <a:pt x="165031" y="208065"/>
                    <a:pt x="165729" y="207832"/>
                    <a:pt x="165729" y="207366"/>
                  </a:cubicBezTo>
                  <a:cubicBezTo>
                    <a:pt x="165496" y="205970"/>
                    <a:pt x="165845" y="205679"/>
                    <a:pt x="166369" y="205795"/>
                  </a:cubicBezTo>
                  <a:close/>
                  <a:moveTo>
                    <a:pt x="144082" y="203409"/>
                  </a:moveTo>
                  <a:cubicBezTo>
                    <a:pt x="149435" y="204341"/>
                    <a:pt x="154789" y="205272"/>
                    <a:pt x="160841" y="208297"/>
                  </a:cubicBezTo>
                  <a:cubicBezTo>
                    <a:pt x="160143" y="209229"/>
                    <a:pt x="146177" y="205039"/>
                    <a:pt x="144082" y="203409"/>
                  </a:cubicBezTo>
                  <a:close/>
                  <a:moveTo>
                    <a:pt x="212282" y="200151"/>
                  </a:moveTo>
                  <a:cubicBezTo>
                    <a:pt x="210886" y="199452"/>
                    <a:pt x="210420" y="200384"/>
                    <a:pt x="210420" y="202245"/>
                  </a:cubicBezTo>
                  <a:cubicBezTo>
                    <a:pt x="211817" y="202478"/>
                    <a:pt x="212981" y="202711"/>
                    <a:pt x="214377" y="202944"/>
                  </a:cubicBezTo>
                  <a:cubicBezTo>
                    <a:pt x="214377" y="202478"/>
                    <a:pt x="214610" y="202245"/>
                    <a:pt x="214610" y="202013"/>
                  </a:cubicBezTo>
                  <a:cubicBezTo>
                    <a:pt x="213912" y="201314"/>
                    <a:pt x="212981" y="200384"/>
                    <a:pt x="212282" y="200151"/>
                  </a:cubicBezTo>
                  <a:close/>
                  <a:moveTo>
                    <a:pt x="134306" y="200122"/>
                  </a:moveTo>
                  <a:cubicBezTo>
                    <a:pt x="135993" y="200733"/>
                    <a:pt x="138030" y="201780"/>
                    <a:pt x="140125" y="202711"/>
                  </a:cubicBezTo>
                  <a:cubicBezTo>
                    <a:pt x="137099" y="201780"/>
                    <a:pt x="133840" y="201082"/>
                    <a:pt x="130581" y="200151"/>
                  </a:cubicBezTo>
                  <a:cubicBezTo>
                    <a:pt x="131280" y="199336"/>
                    <a:pt x="132618" y="199511"/>
                    <a:pt x="134306" y="200122"/>
                  </a:cubicBezTo>
                  <a:close/>
                  <a:moveTo>
                    <a:pt x="256741" y="197823"/>
                  </a:moveTo>
                  <a:cubicBezTo>
                    <a:pt x="256741" y="198987"/>
                    <a:pt x="256741" y="199685"/>
                    <a:pt x="256741" y="201082"/>
                  </a:cubicBezTo>
                  <a:cubicBezTo>
                    <a:pt x="258137" y="200849"/>
                    <a:pt x="259301" y="200849"/>
                    <a:pt x="260465" y="200616"/>
                  </a:cubicBezTo>
                  <a:cubicBezTo>
                    <a:pt x="260698" y="200616"/>
                    <a:pt x="260232" y="199219"/>
                    <a:pt x="260232" y="199219"/>
                  </a:cubicBezTo>
                  <a:cubicBezTo>
                    <a:pt x="259068" y="198754"/>
                    <a:pt x="257904" y="198288"/>
                    <a:pt x="256741" y="197823"/>
                  </a:cubicBezTo>
                  <a:close/>
                  <a:moveTo>
                    <a:pt x="654072" y="197358"/>
                  </a:moveTo>
                  <a:cubicBezTo>
                    <a:pt x="655235" y="197590"/>
                    <a:pt x="656399" y="198521"/>
                    <a:pt x="657563" y="198987"/>
                  </a:cubicBezTo>
                  <a:cubicBezTo>
                    <a:pt x="659192" y="199452"/>
                    <a:pt x="661055" y="199918"/>
                    <a:pt x="662451" y="200849"/>
                  </a:cubicBezTo>
                  <a:cubicBezTo>
                    <a:pt x="663149" y="201082"/>
                    <a:pt x="663382" y="202711"/>
                    <a:pt x="663848" y="203875"/>
                  </a:cubicBezTo>
                  <a:cubicBezTo>
                    <a:pt x="663149" y="204108"/>
                    <a:pt x="662218" y="205039"/>
                    <a:pt x="661520" y="204806"/>
                  </a:cubicBezTo>
                  <a:cubicBezTo>
                    <a:pt x="660356" y="204573"/>
                    <a:pt x="659425" y="203177"/>
                    <a:pt x="658494" y="202944"/>
                  </a:cubicBezTo>
                  <a:cubicBezTo>
                    <a:pt x="657097" y="202711"/>
                    <a:pt x="655468" y="202944"/>
                    <a:pt x="654072" y="202944"/>
                  </a:cubicBezTo>
                  <a:cubicBezTo>
                    <a:pt x="653373" y="202944"/>
                    <a:pt x="652442" y="202944"/>
                    <a:pt x="652442" y="202245"/>
                  </a:cubicBezTo>
                  <a:cubicBezTo>
                    <a:pt x="651977" y="201082"/>
                    <a:pt x="651977" y="199685"/>
                    <a:pt x="652210" y="198521"/>
                  </a:cubicBezTo>
                  <a:cubicBezTo>
                    <a:pt x="652442" y="197823"/>
                    <a:pt x="653373" y="197125"/>
                    <a:pt x="654072" y="197358"/>
                  </a:cubicBezTo>
                  <a:close/>
                  <a:moveTo>
                    <a:pt x="617993" y="197357"/>
                  </a:moveTo>
                  <a:cubicBezTo>
                    <a:pt x="617528" y="197357"/>
                    <a:pt x="617062" y="198987"/>
                    <a:pt x="616829" y="200151"/>
                  </a:cubicBezTo>
                  <a:cubicBezTo>
                    <a:pt x="616596" y="202013"/>
                    <a:pt x="616596" y="203875"/>
                    <a:pt x="616364" y="205970"/>
                  </a:cubicBezTo>
                  <a:cubicBezTo>
                    <a:pt x="615898" y="208297"/>
                    <a:pt x="617295" y="211556"/>
                    <a:pt x="618691" y="211789"/>
                  </a:cubicBezTo>
                  <a:cubicBezTo>
                    <a:pt x="618691" y="207366"/>
                    <a:pt x="620088" y="205504"/>
                    <a:pt x="622648" y="206668"/>
                  </a:cubicBezTo>
                  <a:cubicBezTo>
                    <a:pt x="623114" y="206901"/>
                    <a:pt x="623812" y="205970"/>
                    <a:pt x="624511" y="205737"/>
                  </a:cubicBezTo>
                  <a:cubicBezTo>
                    <a:pt x="624045" y="204806"/>
                    <a:pt x="623812" y="203409"/>
                    <a:pt x="623347" y="203409"/>
                  </a:cubicBezTo>
                  <a:cubicBezTo>
                    <a:pt x="621484" y="203177"/>
                    <a:pt x="620321" y="202013"/>
                    <a:pt x="619855" y="198987"/>
                  </a:cubicBezTo>
                  <a:cubicBezTo>
                    <a:pt x="619622" y="198056"/>
                    <a:pt x="618691" y="197357"/>
                    <a:pt x="617993" y="197357"/>
                  </a:cubicBezTo>
                  <a:close/>
                  <a:moveTo>
                    <a:pt x="241058" y="193837"/>
                  </a:moveTo>
                  <a:cubicBezTo>
                    <a:pt x="239982" y="193633"/>
                    <a:pt x="238934" y="193750"/>
                    <a:pt x="238585" y="194331"/>
                  </a:cubicBezTo>
                  <a:cubicBezTo>
                    <a:pt x="238352" y="194564"/>
                    <a:pt x="238585" y="195263"/>
                    <a:pt x="238585" y="195728"/>
                  </a:cubicBezTo>
                  <a:cubicBezTo>
                    <a:pt x="238585" y="196194"/>
                    <a:pt x="238585" y="196659"/>
                    <a:pt x="238585" y="197125"/>
                  </a:cubicBezTo>
                  <a:cubicBezTo>
                    <a:pt x="238585" y="197590"/>
                    <a:pt x="238352" y="198288"/>
                    <a:pt x="238119" y="198754"/>
                  </a:cubicBezTo>
                  <a:cubicBezTo>
                    <a:pt x="238818" y="199219"/>
                    <a:pt x="239516" y="199918"/>
                    <a:pt x="240214" y="200151"/>
                  </a:cubicBezTo>
                  <a:cubicBezTo>
                    <a:pt x="241378" y="200384"/>
                    <a:pt x="242775" y="200384"/>
                    <a:pt x="243706" y="200151"/>
                  </a:cubicBezTo>
                  <a:cubicBezTo>
                    <a:pt x="244404" y="200151"/>
                    <a:pt x="244637" y="199452"/>
                    <a:pt x="245102" y="199219"/>
                  </a:cubicBezTo>
                  <a:cubicBezTo>
                    <a:pt x="245102" y="199219"/>
                    <a:pt x="245335" y="199219"/>
                    <a:pt x="245568" y="199219"/>
                  </a:cubicBezTo>
                  <a:cubicBezTo>
                    <a:pt x="246266" y="199452"/>
                    <a:pt x="246499" y="199685"/>
                    <a:pt x="246499" y="199918"/>
                  </a:cubicBezTo>
                  <a:cubicBezTo>
                    <a:pt x="247663" y="199685"/>
                    <a:pt x="248594" y="199219"/>
                    <a:pt x="249525" y="199219"/>
                  </a:cubicBezTo>
                  <a:cubicBezTo>
                    <a:pt x="250689" y="199219"/>
                    <a:pt x="252085" y="199452"/>
                    <a:pt x="253249" y="199219"/>
                  </a:cubicBezTo>
                  <a:cubicBezTo>
                    <a:pt x="254646" y="198754"/>
                    <a:pt x="254413" y="197590"/>
                    <a:pt x="253249" y="196426"/>
                  </a:cubicBezTo>
                  <a:cubicBezTo>
                    <a:pt x="252085" y="196659"/>
                    <a:pt x="251154" y="197125"/>
                    <a:pt x="249990" y="197125"/>
                  </a:cubicBezTo>
                  <a:cubicBezTo>
                    <a:pt x="248827" y="197125"/>
                    <a:pt x="247663" y="196892"/>
                    <a:pt x="246499" y="196892"/>
                  </a:cubicBezTo>
                  <a:cubicBezTo>
                    <a:pt x="245568" y="196892"/>
                    <a:pt x="244637" y="196892"/>
                    <a:pt x="243706" y="195263"/>
                  </a:cubicBezTo>
                  <a:cubicBezTo>
                    <a:pt x="243240" y="194564"/>
                    <a:pt x="242135" y="194040"/>
                    <a:pt x="241058" y="193837"/>
                  </a:cubicBezTo>
                  <a:close/>
                  <a:moveTo>
                    <a:pt x="134640" y="193466"/>
                  </a:moveTo>
                  <a:cubicBezTo>
                    <a:pt x="135819" y="193357"/>
                    <a:pt x="137914" y="195670"/>
                    <a:pt x="138961" y="195495"/>
                  </a:cubicBezTo>
                  <a:cubicBezTo>
                    <a:pt x="138728" y="196426"/>
                    <a:pt x="138495" y="197358"/>
                    <a:pt x="138263" y="198521"/>
                  </a:cubicBezTo>
                  <a:cubicBezTo>
                    <a:pt x="139427" y="199220"/>
                    <a:pt x="140125" y="199685"/>
                    <a:pt x="140823" y="200151"/>
                  </a:cubicBezTo>
                  <a:cubicBezTo>
                    <a:pt x="141056" y="200151"/>
                    <a:pt x="141289" y="200384"/>
                    <a:pt x="141289" y="200616"/>
                  </a:cubicBezTo>
                  <a:cubicBezTo>
                    <a:pt x="139892" y="200151"/>
                    <a:pt x="138495" y="199918"/>
                    <a:pt x="136866" y="199220"/>
                  </a:cubicBezTo>
                  <a:cubicBezTo>
                    <a:pt x="137332" y="198521"/>
                    <a:pt x="137564" y="198289"/>
                    <a:pt x="137797" y="197590"/>
                  </a:cubicBezTo>
                  <a:cubicBezTo>
                    <a:pt x="135470" y="196892"/>
                    <a:pt x="133608" y="196194"/>
                    <a:pt x="131745" y="195728"/>
                  </a:cubicBezTo>
                  <a:cubicBezTo>
                    <a:pt x="131513" y="195495"/>
                    <a:pt x="131513" y="195030"/>
                    <a:pt x="131280" y="194797"/>
                  </a:cubicBezTo>
                  <a:cubicBezTo>
                    <a:pt x="131978" y="194797"/>
                    <a:pt x="132909" y="194564"/>
                    <a:pt x="133840" y="194564"/>
                  </a:cubicBezTo>
                  <a:cubicBezTo>
                    <a:pt x="133956" y="193808"/>
                    <a:pt x="134248" y="193502"/>
                    <a:pt x="134640" y="193466"/>
                  </a:cubicBezTo>
                  <a:close/>
                  <a:moveTo>
                    <a:pt x="159445" y="192935"/>
                  </a:moveTo>
                  <a:lnTo>
                    <a:pt x="158730" y="193332"/>
                  </a:lnTo>
                  <a:lnTo>
                    <a:pt x="159909" y="193599"/>
                  </a:lnTo>
                  <a:close/>
                  <a:moveTo>
                    <a:pt x="148737" y="191538"/>
                  </a:moveTo>
                  <a:cubicBezTo>
                    <a:pt x="149668" y="190840"/>
                    <a:pt x="150599" y="191305"/>
                    <a:pt x="151763" y="192935"/>
                  </a:cubicBezTo>
                  <a:cubicBezTo>
                    <a:pt x="150832" y="192702"/>
                    <a:pt x="149901" y="192469"/>
                    <a:pt x="148970" y="192236"/>
                  </a:cubicBezTo>
                  <a:cubicBezTo>
                    <a:pt x="148970" y="192004"/>
                    <a:pt x="148970" y="191771"/>
                    <a:pt x="148737" y="191538"/>
                  </a:cubicBezTo>
                  <a:close/>
                  <a:moveTo>
                    <a:pt x="215570" y="190345"/>
                  </a:moveTo>
                  <a:cubicBezTo>
                    <a:pt x="214901" y="190084"/>
                    <a:pt x="214261" y="190142"/>
                    <a:pt x="213912" y="190607"/>
                  </a:cubicBezTo>
                  <a:cubicBezTo>
                    <a:pt x="212981" y="191771"/>
                    <a:pt x="212282" y="193168"/>
                    <a:pt x="211119" y="195030"/>
                  </a:cubicBezTo>
                  <a:cubicBezTo>
                    <a:pt x="212981" y="195728"/>
                    <a:pt x="214377" y="196194"/>
                    <a:pt x="215774" y="196426"/>
                  </a:cubicBezTo>
                  <a:cubicBezTo>
                    <a:pt x="217869" y="196659"/>
                    <a:pt x="219731" y="196426"/>
                    <a:pt x="221826" y="196659"/>
                  </a:cubicBezTo>
                  <a:cubicBezTo>
                    <a:pt x="223455" y="196892"/>
                    <a:pt x="225085" y="197590"/>
                    <a:pt x="226947" y="198056"/>
                  </a:cubicBezTo>
                  <a:cubicBezTo>
                    <a:pt x="227645" y="198056"/>
                    <a:pt x="229041" y="197823"/>
                    <a:pt x="230205" y="197823"/>
                  </a:cubicBezTo>
                  <a:cubicBezTo>
                    <a:pt x="230671" y="197823"/>
                    <a:pt x="231136" y="197823"/>
                    <a:pt x="231602" y="197823"/>
                  </a:cubicBezTo>
                  <a:cubicBezTo>
                    <a:pt x="232300" y="197823"/>
                    <a:pt x="232999" y="197590"/>
                    <a:pt x="233697" y="198056"/>
                  </a:cubicBezTo>
                  <a:cubicBezTo>
                    <a:pt x="235792" y="198987"/>
                    <a:pt x="237188" y="197823"/>
                    <a:pt x="236723" y="195495"/>
                  </a:cubicBezTo>
                  <a:cubicBezTo>
                    <a:pt x="236024" y="195728"/>
                    <a:pt x="235559" y="196426"/>
                    <a:pt x="234628" y="196426"/>
                  </a:cubicBezTo>
                  <a:cubicBezTo>
                    <a:pt x="233231" y="196426"/>
                    <a:pt x="231602" y="195961"/>
                    <a:pt x="230205" y="195728"/>
                  </a:cubicBezTo>
                  <a:cubicBezTo>
                    <a:pt x="229041" y="195495"/>
                    <a:pt x="227878" y="195030"/>
                    <a:pt x="226947" y="194099"/>
                  </a:cubicBezTo>
                  <a:cubicBezTo>
                    <a:pt x="225317" y="192469"/>
                    <a:pt x="223921" y="192004"/>
                    <a:pt x="223222" y="193633"/>
                  </a:cubicBezTo>
                  <a:cubicBezTo>
                    <a:pt x="222058" y="195728"/>
                    <a:pt x="219033" y="195030"/>
                    <a:pt x="217403" y="192004"/>
                  </a:cubicBezTo>
                  <a:cubicBezTo>
                    <a:pt x="216938" y="191189"/>
                    <a:pt x="216239" y="190607"/>
                    <a:pt x="215570" y="190345"/>
                  </a:cubicBezTo>
                  <a:close/>
                  <a:moveTo>
                    <a:pt x="106752" y="188949"/>
                  </a:moveTo>
                  <a:cubicBezTo>
                    <a:pt x="107712" y="189269"/>
                    <a:pt x="108701" y="189909"/>
                    <a:pt x="109400" y="190840"/>
                  </a:cubicBezTo>
                  <a:cubicBezTo>
                    <a:pt x="107770" y="190142"/>
                    <a:pt x="106141" y="189676"/>
                    <a:pt x="104279" y="188978"/>
                  </a:cubicBezTo>
                  <a:cubicBezTo>
                    <a:pt x="104861" y="188629"/>
                    <a:pt x="105792" y="188629"/>
                    <a:pt x="106752" y="188949"/>
                  </a:cubicBezTo>
                  <a:close/>
                  <a:moveTo>
                    <a:pt x="189991" y="186731"/>
                  </a:moveTo>
                  <a:lnTo>
                    <a:pt x="190868" y="188047"/>
                  </a:lnTo>
                  <a:cubicBezTo>
                    <a:pt x="190170" y="188280"/>
                    <a:pt x="189471" y="188280"/>
                    <a:pt x="189239" y="188745"/>
                  </a:cubicBezTo>
                  <a:cubicBezTo>
                    <a:pt x="188540" y="189909"/>
                    <a:pt x="187144" y="189909"/>
                    <a:pt x="185747" y="189443"/>
                  </a:cubicBezTo>
                  <a:lnTo>
                    <a:pt x="184103" y="188943"/>
                  </a:lnTo>
                  <a:lnTo>
                    <a:pt x="184350" y="187581"/>
                  </a:lnTo>
                  <a:cubicBezTo>
                    <a:pt x="184816" y="187116"/>
                    <a:pt x="185980" y="187581"/>
                    <a:pt x="186678" y="187581"/>
                  </a:cubicBezTo>
                  <a:cubicBezTo>
                    <a:pt x="187609" y="187348"/>
                    <a:pt x="188308" y="187116"/>
                    <a:pt x="188773" y="186883"/>
                  </a:cubicBezTo>
                  <a:close/>
                  <a:moveTo>
                    <a:pt x="127090" y="185952"/>
                  </a:moveTo>
                  <a:cubicBezTo>
                    <a:pt x="128254" y="186185"/>
                    <a:pt x="129418" y="186417"/>
                    <a:pt x="130581" y="186650"/>
                  </a:cubicBezTo>
                  <a:cubicBezTo>
                    <a:pt x="130581" y="186883"/>
                    <a:pt x="130814" y="187116"/>
                    <a:pt x="130814" y="187348"/>
                  </a:cubicBezTo>
                  <a:cubicBezTo>
                    <a:pt x="130116" y="188047"/>
                    <a:pt x="128719" y="187581"/>
                    <a:pt x="127323" y="186650"/>
                  </a:cubicBezTo>
                  <a:cubicBezTo>
                    <a:pt x="127090" y="186417"/>
                    <a:pt x="127090" y="186185"/>
                    <a:pt x="127090" y="185952"/>
                  </a:cubicBezTo>
                  <a:close/>
                  <a:moveTo>
                    <a:pt x="87985" y="185486"/>
                  </a:moveTo>
                  <a:cubicBezTo>
                    <a:pt x="91244" y="186650"/>
                    <a:pt x="94736" y="187814"/>
                    <a:pt x="97994" y="188978"/>
                  </a:cubicBezTo>
                  <a:cubicBezTo>
                    <a:pt x="97994" y="189443"/>
                    <a:pt x="98227" y="189676"/>
                    <a:pt x="98227" y="189676"/>
                  </a:cubicBezTo>
                  <a:cubicBezTo>
                    <a:pt x="97529" y="190142"/>
                    <a:pt x="90080" y="187348"/>
                    <a:pt x="87985" y="185486"/>
                  </a:cubicBezTo>
                  <a:close/>
                  <a:moveTo>
                    <a:pt x="211584" y="183391"/>
                  </a:moveTo>
                  <a:cubicBezTo>
                    <a:pt x="211584" y="183391"/>
                    <a:pt x="211584" y="183624"/>
                    <a:pt x="211584" y="183624"/>
                  </a:cubicBezTo>
                  <a:cubicBezTo>
                    <a:pt x="212282" y="184322"/>
                    <a:pt x="212981" y="185253"/>
                    <a:pt x="213446" y="186185"/>
                  </a:cubicBezTo>
                  <a:cubicBezTo>
                    <a:pt x="214377" y="186185"/>
                    <a:pt x="215076" y="186185"/>
                    <a:pt x="216007" y="186185"/>
                  </a:cubicBezTo>
                  <a:cubicBezTo>
                    <a:pt x="214377" y="183857"/>
                    <a:pt x="212981" y="182926"/>
                    <a:pt x="211584" y="183391"/>
                  </a:cubicBezTo>
                  <a:close/>
                  <a:moveTo>
                    <a:pt x="216472" y="178736"/>
                  </a:moveTo>
                  <a:cubicBezTo>
                    <a:pt x="216007" y="178969"/>
                    <a:pt x="215308" y="179434"/>
                    <a:pt x="214610" y="179667"/>
                  </a:cubicBezTo>
                  <a:cubicBezTo>
                    <a:pt x="214843" y="180133"/>
                    <a:pt x="215076" y="180366"/>
                    <a:pt x="215308" y="180831"/>
                  </a:cubicBezTo>
                  <a:cubicBezTo>
                    <a:pt x="215774" y="180598"/>
                    <a:pt x="216472" y="180366"/>
                    <a:pt x="216938" y="180133"/>
                  </a:cubicBezTo>
                  <a:cubicBezTo>
                    <a:pt x="216938" y="180133"/>
                    <a:pt x="216705" y="179202"/>
                    <a:pt x="216472" y="178736"/>
                  </a:cubicBezTo>
                  <a:close/>
                  <a:moveTo>
                    <a:pt x="152927" y="178503"/>
                  </a:moveTo>
                  <a:cubicBezTo>
                    <a:pt x="153858" y="178736"/>
                    <a:pt x="154556" y="178736"/>
                    <a:pt x="155488" y="178969"/>
                  </a:cubicBezTo>
                  <a:cubicBezTo>
                    <a:pt x="156186" y="180831"/>
                    <a:pt x="156884" y="181297"/>
                    <a:pt x="158513" y="181297"/>
                  </a:cubicBezTo>
                  <a:cubicBezTo>
                    <a:pt x="159910" y="181297"/>
                    <a:pt x="161539" y="182228"/>
                    <a:pt x="163169" y="182693"/>
                  </a:cubicBezTo>
                  <a:cubicBezTo>
                    <a:pt x="163169" y="182926"/>
                    <a:pt x="163169" y="183159"/>
                    <a:pt x="163402" y="183392"/>
                  </a:cubicBezTo>
                  <a:cubicBezTo>
                    <a:pt x="160841" y="182926"/>
                    <a:pt x="158048" y="182461"/>
                    <a:pt x="155255" y="181995"/>
                  </a:cubicBezTo>
                  <a:cubicBezTo>
                    <a:pt x="155022" y="181297"/>
                    <a:pt x="155022" y="180831"/>
                    <a:pt x="155022" y="180133"/>
                  </a:cubicBezTo>
                  <a:cubicBezTo>
                    <a:pt x="154091" y="179667"/>
                    <a:pt x="153625" y="179434"/>
                    <a:pt x="152927" y="178969"/>
                  </a:cubicBezTo>
                  <a:cubicBezTo>
                    <a:pt x="152927" y="178736"/>
                    <a:pt x="152927" y="178736"/>
                    <a:pt x="152927" y="178503"/>
                  </a:cubicBezTo>
                  <a:close/>
                  <a:moveTo>
                    <a:pt x="124762" y="178271"/>
                  </a:moveTo>
                  <a:cubicBezTo>
                    <a:pt x="128021" y="177340"/>
                    <a:pt x="132211" y="180598"/>
                    <a:pt x="135702" y="180598"/>
                  </a:cubicBezTo>
                  <a:cubicBezTo>
                    <a:pt x="135469" y="181297"/>
                    <a:pt x="135469" y="182461"/>
                    <a:pt x="135004" y="182228"/>
                  </a:cubicBezTo>
                  <a:cubicBezTo>
                    <a:pt x="133607" y="181995"/>
                    <a:pt x="132211" y="181529"/>
                    <a:pt x="130581" y="180831"/>
                  </a:cubicBezTo>
                  <a:cubicBezTo>
                    <a:pt x="129650" y="180366"/>
                    <a:pt x="128952" y="179434"/>
                    <a:pt x="128486" y="180366"/>
                  </a:cubicBezTo>
                  <a:cubicBezTo>
                    <a:pt x="128486" y="181064"/>
                    <a:pt x="127323" y="180598"/>
                    <a:pt x="126624" y="180598"/>
                  </a:cubicBezTo>
                  <a:cubicBezTo>
                    <a:pt x="125693" y="179434"/>
                    <a:pt x="127323" y="178969"/>
                    <a:pt x="124762" y="178271"/>
                  </a:cubicBezTo>
                  <a:close/>
                  <a:moveTo>
                    <a:pt x="74718" y="177805"/>
                  </a:moveTo>
                  <a:cubicBezTo>
                    <a:pt x="76347" y="178969"/>
                    <a:pt x="77511" y="178969"/>
                    <a:pt x="78908" y="179202"/>
                  </a:cubicBezTo>
                  <a:cubicBezTo>
                    <a:pt x="79839" y="179202"/>
                    <a:pt x="81002" y="180366"/>
                    <a:pt x="82166" y="181064"/>
                  </a:cubicBezTo>
                  <a:cubicBezTo>
                    <a:pt x="82166" y="181529"/>
                    <a:pt x="82166" y="181762"/>
                    <a:pt x="82166" y="181995"/>
                  </a:cubicBezTo>
                  <a:cubicBezTo>
                    <a:pt x="80537" y="181529"/>
                    <a:pt x="78908" y="181064"/>
                    <a:pt x="77278" y="180598"/>
                  </a:cubicBezTo>
                  <a:cubicBezTo>
                    <a:pt x="76347" y="180366"/>
                    <a:pt x="75416" y="179900"/>
                    <a:pt x="74718" y="179434"/>
                  </a:cubicBezTo>
                  <a:cubicBezTo>
                    <a:pt x="74252" y="179202"/>
                    <a:pt x="74020" y="178503"/>
                    <a:pt x="73554" y="178038"/>
                  </a:cubicBezTo>
                  <a:cubicBezTo>
                    <a:pt x="74020" y="178038"/>
                    <a:pt x="74252" y="177572"/>
                    <a:pt x="74718" y="177805"/>
                  </a:cubicBezTo>
                  <a:close/>
                  <a:moveTo>
                    <a:pt x="623579" y="177805"/>
                  </a:moveTo>
                  <a:cubicBezTo>
                    <a:pt x="623347" y="177572"/>
                    <a:pt x="622415" y="179900"/>
                    <a:pt x="621717" y="181064"/>
                  </a:cubicBezTo>
                  <a:cubicBezTo>
                    <a:pt x="621717" y="181297"/>
                    <a:pt x="621484" y="181297"/>
                    <a:pt x="621252" y="181529"/>
                  </a:cubicBezTo>
                  <a:cubicBezTo>
                    <a:pt x="620553" y="180831"/>
                    <a:pt x="620088" y="180598"/>
                    <a:pt x="619390" y="179900"/>
                  </a:cubicBezTo>
                  <a:cubicBezTo>
                    <a:pt x="619390" y="180598"/>
                    <a:pt x="619157" y="181297"/>
                    <a:pt x="619157" y="181529"/>
                  </a:cubicBezTo>
                  <a:cubicBezTo>
                    <a:pt x="620088" y="183857"/>
                    <a:pt x="620088" y="186185"/>
                    <a:pt x="620088" y="188978"/>
                  </a:cubicBezTo>
                  <a:cubicBezTo>
                    <a:pt x="620088" y="190840"/>
                    <a:pt x="620786" y="193633"/>
                    <a:pt x="622415" y="192004"/>
                  </a:cubicBezTo>
                  <a:cubicBezTo>
                    <a:pt x="624511" y="190142"/>
                    <a:pt x="626140" y="187581"/>
                    <a:pt x="628700" y="186883"/>
                  </a:cubicBezTo>
                  <a:cubicBezTo>
                    <a:pt x="628700" y="186883"/>
                    <a:pt x="628700" y="186417"/>
                    <a:pt x="628933" y="186417"/>
                  </a:cubicBezTo>
                  <a:cubicBezTo>
                    <a:pt x="628002" y="184555"/>
                    <a:pt x="627071" y="182693"/>
                    <a:pt x="626140" y="181064"/>
                  </a:cubicBezTo>
                  <a:cubicBezTo>
                    <a:pt x="625442" y="179900"/>
                    <a:pt x="624511" y="178503"/>
                    <a:pt x="623579" y="177805"/>
                  </a:cubicBezTo>
                  <a:close/>
                  <a:moveTo>
                    <a:pt x="191333" y="176176"/>
                  </a:moveTo>
                  <a:cubicBezTo>
                    <a:pt x="190868" y="176176"/>
                    <a:pt x="190635" y="176874"/>
                    <a:pt x="189704" y="177572"/>
                  </a:cubicBezTo>
                  <a:cubicBezTo>
                    <a:pt x="190868" y="177805"/>
                    <a:pt x="191799" y="178038"/>
                    <a:pt x="192497" y="178038"/>
                  </a:cubicBezTo>
                  <a:cubicBezTo>
                    <a:pt x="192730" y="178038"/>
                    <a:pt x="192730" y="177107"/>
                    <a:pt x="192730" y="176641"/>
                  </a:cubicBezTo>
                  <a:cubicBezTo>
                    <a:pt x="192264" y="176408"/>
                    <a:pt x="191566" y="175943"/>
                    <a:pt x="191333" y="176176"/>
                  </a:cubicBezTo>
                  <a:close/>
                  <a:moveTo>
                    <a:pt x="118478" y="175943"/>
                  </a:moveTo>
                  <a:cubicBezTo>
                    <a:pt x="118943" y="175710"/>
                    <a:pt x="120107" y="176641"/>
                    <a:pt x="120805" y="177107"/>
                  </a:cubicBezTo>
                  <a:cubicBezTo>
                    <a:pt x="120805" y="177339"/>
                    <a:pt x="120805" y="177572"/>
                    <a:pt x="120805" y="177805"/>
                  </a:cubicBezTo>
                  <a:cubicBezTo>
                    <a:pt x="119874" y="177572"/>
                    <a:pt x="118943" y="177572"/>
                    <a:pt x="118245" y="177339"/>
                  </a:cubicBezTo>
                  <a:cubicBezTo>
                    <a:pt x="118943" y="178038"/>
                    <a:pt x="119409" y="178503"/>
                    <a:pt x="120107" y="179202"/>
                  </a:cubicBezTo>
                  <a:cubicBezTo>
                    <a:pt x="119642" y="179667"/>
                    <a:pt x="119176" y="179900"/>
                    <a:pt x="118478" y="180598"/>
                  </a:cubicBezTo>
                  <a:cubicBezTo>
                    <a:pt x="118012" y="179434"/>
                    <a:pt x="117779" y="178736"/>
                    <a:pt x="117547" y="178736"/>
                  </a:cubicBezTo>
                  <a:cubicBezTo>
                    <a:pt x="117081" y="178503"/>
                    <a:pt x="116616" y="178503"/>
                    <a:pt x="116150" y="178503"/>
                  </a:cubicBezTo>
                  <a:cubicBezTo>
                    <a:pt x="115684" y="178503"/>
                    <a:pt x="114986" y="178503"/>
                    <a:pt x="114521" y="178503"/>
                  </a:cubicBezTo>
                  <a:cubicBezTo>
                    <a:pt x="114288" y="178038"/>
                    <a:pt x="114288" y="177805"/>
                    <a:pt x="114288" y="177805"/>
                  </a:cubicBezTo>
                  <a:cubicBezTo>
                    <a:pt x="115684" y="177107"/>
                    <a:pt x="116848" y="176408"/>
                    <a:pt x="118478" y="175943"/>
                  </a:cubicBezTo>
                  <a:close/>
                  <a:moveTo>
                    <a:pt x="105908" y="174546"/>
                  </a:moveTo>
                  <a:cubicBezTo>
                    <a:pt x="106606" y="174779"/>
                    <a:pt x="107538" y="175012"/>
                    <a:pt x="108236" y="175477"/>
                  </a:cubicBezTo>
                  <a:cubicBezTo>
                    <a:pt x="108469" y="175710"/>
                    <a:pt x="108469" y="176408"/>
                    <a:pt x="108701" y="176874"/>
                  </a:cubicBezTo>
                  <a:cubicBezTo>
                    <a:pt x="107770" y="176408"/>
                    <a:pt x="106839" y="175710"/>
                    <a:pt x="105908" y="175245"/>
                  </a:cubicBezTo>
                  <a:cubicBezTo>
                    <a:pt x="105908" y="175245"/>
                    <a:pt x="105908" y="175012"/>
                    <a:pt x="105908" y="174546"/>
                  </a:cubicBezTo>
                  <a:close/>
                  <a:moveTo>
                    <a:pt x="176436" y="173848"/>
                  </a:moveTo>
                  <a:cubicBezTo>
                    <a:pt x="176436" y="174546"/>
                    <a:pt x="176436" y="175012"/>
                    <a:pt x="176204" y="175710"/>
                  </a:cubicBezTo>
                  <a:cubicBezTo>
                    <a:pt x="176902" y="175943"/>
                    <a:pt x="177600" y="176408"/>
                    <a:pt x="178299" y="176408"/>
                  </a:cubicBezTo>
                  <a:cubicBezTo>
                    <a:pt x="179230" y="176641"/>
                    <a:pt x="180394" y="176176"/>
                    <a:pt x="181325" y="176641"/>
                  </a:cubicBezTo>
                  <a:cubicBezTo>
                    <a:pt x="182721" y="177572"/>
                    <a:pt x="183652" y="177339"/>
                    <a:pt x="184583" y="176641"/>
                  </a:cubicBezTo>
                  <a:cubicBezTo>
                    <a:pt x="182721" y="174314"/>
                    <a:pt x="181790" y="173848"/>
                    <a:pt x="179928" y="174779"/>
                  </a:cubicBezTo>
                  <a:cubicBezTo>
                    <a:pt x="179230" y="175012"/>
                    <a:pt x="178066" y="174546"/>
                    <a:pt x="177135" y="174546"/>
                  </a:cubicBezTo>
                  <a:cubicBezTo>
                    <a:pt x="176902" y="174314"/>
                    <a:pt x="176669" y="174081"/>
                    <a:pt x="176436" y="173848"/>
                  </a:cubicBezTo>
                  <a:close/>
                  <a:moveTo>
                    <a:pt x="155720" y="173179"/>
                  </a:moveTo>
                  <a:cubicBezTo>
                    <a:pt x="157932" y="173557"/>
                    <a:pt x="160259" y="174314"/>
                    <a:pt x="161307" y="175245"/>
                  </a:cubicBezTo>
                  <a:cubicBezTo>
                    <a:pt x="157582" y="174546"/>
                    <a:pt x="154091" y="173848"/>
                    <a:pt x="150832" y="173383"/>
                  </a:cubicBezTo>
                  <a:cubicBezTo>
                    <a:pt x="151414" y="172801"/>
                    <a:pt x="153509" y="172801"/>
                    <a:pt x="155720" y="173179"/>
                  </a:cubicBezTo>
                  <a:close/>
                  <a:moveTo>
                    <a:pt x="115452" y="171520"/>
                  </a:moveTo>
                  <a:cubicBezTo>
                    <a:pt x="116616" y="172219"/>
                    <a:pt x="117547" y="172917"/>
                    <a:pt x="118943" y="173848"/>
                  </a:cubicBezTo>
                  <a:cubicBezTo>
                    <a:pt x="118012" y="173848"/>
                    <a:pt x="117314" y="173848"/>
                    <a:pt x="116383" y="174081"/>
                  </a:cubicBezTo>
                  <a:cubicBezTo>
                    <a:pt x="116150" y="173150"/>
                    <a:pt x="115684" y="172219"/>
                    <a:pt x="115452" y="171520"/>
                  </a:cubicBezTo>
                  <a:close/>
                  <a:moveTo>
                    <a:pt x="183419" y="165468"/>
                  </a:moveTo>
                  <a:cubicBezTo>
                    <a:pt x="182488" y="165934"/>
                    <a:pt x="181790" y="166632"/>
                    <a:pt x="181325" y="167331"/>
                  </a:cubicBezTo>
                  <a:cubicBezTo>
                    <a:pt x="181092" y="168029"/>
                    <a:pt x="181325" y="168727"/>
                    <a:pt x="181325" y="169891"/>
                  </a:cubicBezTo>
                  <a:cubicBezTo>
                    <a:pt x="181790" y="170124"/>
                    <a:pt x="182721" y="170589"/>
                    <a:pt x="183187" y="170589"/>
                  </a:cubicBezTo>
                  <a:cubicBezTo>
                    <a:pt x="184583" y="170124"/>
                    <a:pt x="185980" y="169425"/>
                    <a:pt x="187377" y="168494"/>
                  </a:cubicBezTo>
                  <a:cubicBezTo>
                    <a:pt x="187609" y="168262"/>
                    <a:pt x="187609" y="167331"/>
                    <a:pt x="187377" y="166865"/>
                  </a:cubicBezTo>
                  <a:cubicBezTo>
                    <a:pt x="186911" y="166400"/>
                    <a:pt x="186213" y="165934"/>
                    <a:pt x="185514" y="165701"/>
                  </a:cubicBezTo>
                  <a:cubicBezTo>
                    <a:pt x="184816" y="165468"/>
                    <a:pt x="183885" y="165236"/>
                    <a:pt x="183419" y="165468"/>
                  </a:cubicBezTo>
                  <a:close/>
                  <a:moveTo>
                    <a:pt x="142790" y="164385"/>
                  </a:moveTo>
                  <a:lnTo>
                    <a:pt x="145740" y="166603"/>
                  </a:lnTo>
                  <a:lnTo>
                    <a:pt x="146974" y="166616"/>
                  </a:lnTo>
                  <a:lnTo>
                    <a:pt x="143849" y="164683"/>
                  </a:lnTo>
                  <a:close/>
                  <a:moveTo>
                    <a:pt x="172945" y="163373"/>
                  </a:moveTo>
                  <a:cubicBezTo>
                    <a:pt x="170385" y="162210"/>
                    <a:pt x="169453" y="163839"/>
                    <a:pt x="168755" y="165468"/>
                  </a:cubicBezTo>
                  <a:cubicBezTo>
                    <a:pt x="170152" y="167796"/>
                    <a:pt x="172014" y="168262"/>
                    <a:pt x="173876" y="168494"/>
                  </a:cubicBezTo>
                  <a:cubicBezTo>
                    <a:pt x="172945" y="167796"/>
                    <a:pt x="172247" y="167331"/>
                    <a:pt x="171316" y="166167"/>
                  </a:cubicBezTo>
                  <a:cubicBezTo>
                    <a:pt x="172247" y="166167"/>
                    <a:pt x="172712" y="165934"/>
                    <a:pt x="173411" y="166167"/>
                  </a:cubicBezTo>
                  <a:cubicBezTo>
                    <a:pt x="175040" y="166632"/>
                    <a:pt x="176669" y="167098"/>
                    <a:pt x="178066" y="167563"/>
                  </a:cubicBezTo>
                  <a:cubicBezTo>
                    <a:pt x="179928" y="168029"/>
                    <a:pt x="180161" y="167098"/>
                    <a:pt x="179462" y="165701"/>
                  </a:cubicBezTo>
                  <a:cubicBezTo>
                    <a:pt x="177833" y="165236"/>
                    <a:pt x="176436" y="165003"/>
                    <a:pt x="175273" y="164537"/>
                  </a:cubicBezTo>
                  <a:cubicBezTo>
                    <a:pt x="174574" y="164305"/>
                    <a:pt x="173643" y="163839"/>
                    <a:pt x="172945" y="163373"/>
                  </a:cubicBezTo>
                  <a:close/>
                  <a:moveTo>
                    <a:pt x="630795" y="158951"/>
                  </a:moveTo>
                  <a:cubicBezTo>
                    <a:pt x="632424" y="158718"/>
                    <a:pt x="633821" y="161046"/>
                    <a:pt x="635683" y="162210"/>
                  </a:cubicBezTo>
                  <a:cubicBezTo>
                    <a:pt x="634054" y="163606"/>
                    <a:pt x="632424" y="164770"/>
                    <a:pt x="630562" y="165934"/>
                  </a:cubicBezTo>
                  <a:cubicBezTo>
                    <a:pt x="630329" y="165468"/>
                    <a:pt x="630329" y="164305"/>
                    <a:pt x="629864" y="164072"/>
                  </a:cubicBezTo>
                  <a:cubicBezTo>
                    <a:pt x="628933" y="163374"/>
                    <a:pt x="627769" y="162908"/>
                    <a:pt x="626838" y="162908"/>
                  </a:cubicBezTo>
                  <a:cubicBezTo>
                    <a:pt x="625441" y="162908"/>
                    <a:pt x="624045" y="163839"/>
                    <a:pt x="622648" y="164305"/>
                  </a:cubicBezTo>
                  <a:cubicBezTo>
                    <a:pt x="622648" y="164072"/>
                    <a:pt x="622648" y="163606"/>
                    <a:pt x="622415" y="163141"/>
                  </a:cubicBezTo>
                  <a:cubicBezTo>
                    <a:pt x="622648" y="162675"/>
                    <a:pt x="622648" y="162210"/>
                    <a:pt x="622881" y="161977"/>
                  </a:cubicBezTo>
                  <a:cubicBezTo>
                    <a:pt x="625441" y="160813"/>
                    <a:pt x="628235" y="159184"/>
                    <a:pt x="630795" y="158951"/>
                  </a:cubicBezTo>
                  <a:close/>
                  <a:moveTo>
                    <a:pt x="170676" y="152870"/>
                  </a:moveTo>
                  <a:cubicBezTo>
                    <a:pt x="170035" y="152957"/>
                    <a:pt x="169570" y="153365"/>
                    <a:pt x="169686" y="154761"/>
                  </a:cubicBezTo>
                  <a:cubicBezTo>
                    <a:pt x="171083" y="154296"/>
                    <a:pt x="173178" y="155692"/>
                    <a:pt x="172712" y="152899"/>
                  </a:cubicBezTo>
                  <a:cubicBezTo>
                    <a:pt x="172130" y="153015"/>
                    <a:pt x="171316" y="152783"/>
                    <a:pt x="170676" y="152870"/>
                  </a:cubicBezTo>
                  <a:close/>
                  <a:moveTo>
                    <a:pt x="54002" y="152666"/>
                  </a:moveTo>
                  <a:cubicBezTo>
                    <a:pt x="55398" y="153132"/>
                    <a:pt x="56795" y="153365"/>
                    <a:pt x="58191" y="153597"/>
                  </a:cubicBezTo>
                  <a:cubicBezTo>
                    <a:pt x="58191" y="154063"/>
                    <a:pt x="58191" y="154296"/>
                    <a:pt x="58424" y="154296"/>
                  </a:cubicBezTo>
                  <a:cubicBezTo>
                    <a:pt x="57027" y="154063"/>
                    <a:pt x="55631" y="153597"/>
                    <a:pt x="54467" y="153365"/>
                  </a:cubicBezTo>
                  <a:cubicBezTo>
                    <a:pt x="54467" y="153132"/>
                    <a:pt x="54234" y="152899"/>
                    <a:pt x="54002" y="152666"/>
                  </a:cubicBezTo>
                  <a:close/>
                  <a:moveTo>
                    <a:pt x="45389" y="150804"/>
                  </a:moveTo>
                  <a:cubicBezTo>
                    <a:pt x="47717" y="151037"/>
                    <a:pt x="49812" y="151270"/>
                    <a:pt x="52605" y="152667"/>
                  </a:cubicBezTo>
                  <a:cubicBezTo>
                    <a:pt x="52605" y="152899"/>
                    <a:pt x="52838" y="153132"/>
                    <a:pt x="52838" y="153132"/>
                  </a:cubicBezTo>
                  <a:cubicBezTo>
                    <a:pt x="50510" y="152667"/>
                    <a:pt x="47950" y="151968"/>
                    <a:pt x="45622" y="151503"/>
                  </a:cubicBezTo>
                  <a:cubicBezTo>
                    <a:pt x="45622" y="151270"/>
                    <a:pt x="45389" y="151037"/>
                    <a:pt x="45389" y="150804"/>
                  </a:cubicBezTo>
                  <a:close/>
                  <a:moveTo>
                    <a:pt x="177659" y="147022"/>
                  </a:moveTo>
                  <a:cubicBezTo>
                    <a:pt x="176436" y="146964"/>
                    <a:pt x="175389" y="147313"/>
                    <a:pt x="174574" y="148476"/>
                  </a:cubicBezTo>
                  <a:cubicBezTo>
                    <a:pt x="177367" y="149408"/>
                    <a:pt x="179928" y="149640"/>
                    <a:pt x="181790" y="148011"/>
                  </a:cubicBezTo>
                  <a:cubicBezTo>
                    <a:pt x="180277" y="147545"/>
                    <a:pt x="178880" y="147080"/>
                    <a:pt x="177659" y="147022"/>
                  </a:cubicBezTo>
                  <a:close/>
                  <a:moveTo>
                    <a:pt x="81934" y="146847"/>
                  </a:moveTo>
                  <a:cubicBezTo>
                    <a:pt x="83097" y="147080"/>
                    <a:pt x="84494" y="147313"/>
                    <a:pt x="86123" y="147546"/>
                  </a:cubicBezTo>
                  <a:cubicBezTo>
                    <a:pt x="86589" y="147546"/>
                    <a:pt x="86821" y="147313"/>
                    <a:pt x="87287" y="147313"/>
                  </a:cubicBezTo>
                  <a:cubicBezTo>
                    <a:pt x="88451" y="147313"/>
                    <a:pt x="89382" y="147080"/>
                    <a:pt x="90546" y="147313"/>
                  </a:cubicBezTo>
                  <a:cubicBezTo>
                    <a:pt x="91942" y="147546"/>
                    <a:pt x="93339" y="148011"/>
                    <a:pt x="94736" y="148477"/>
                  </a:cubicBezTo>
                  <a:cubicBezTo>
                    <a:pt x="94968" y="148477"/>
                    <a:pt x="95201" y="148244"/>
                    <a:pt x="95434" y="148477"/>
                  </a:cubicBezTo>
                  <a:cubicBezTo>
                    <a:pt x="96598" y="149175"/>
                    <a:pt x="98227" y="150106"/>
                    <a:pt x="98460" y="150571"/>
                  </a:cubicBezTo>
                  <a:cubicBezTo>
                    <a:pt x="98925" y="151968"/>
                    <a:pt x="97529" y="151503"/>
                    <a:pt x="96365" y="151270"/>
                  </a:cubicBezTo>
                  <a:cubicBezTo>
                    <a:pt x="95434" y="151037"/>
                    <a:pt x="94270" y="150339"/>
                    <a:pt x="93106" y="150106"/>
                  </a:cubicBezTo>
                  <a:cubicBezTo>
                    <a:pt x="91942" y="149640"/>
                    <a:pt x="90779" y="149175"/>
                    <a:pt x="89848" y="150106"/>
                  </a:cubicBezTo>
                  <a:cubicBezTo>
                    <a:pt x="89382" y="150571"/>
                    <a:pt x="87520" y="150106"/>
                    <a:pt x="86356" y="149873"/>
                  </a:cubicBezTo>
                  <a:cubicBezTo>
                    <a:pt x="84727" y="149408"/>
                    <a:pt x="83330" y="148942"/>
                    <a:pt x="81701" y="148477"/>
                  </a:cubicBezTo>
                  <a:cubicBezTo>
                    <a:pt x="81701" y="148011"/>
                    <a:pt x="81934" y="147546"/>
                    <a:pt x="81934" y="146847"/>
                  </a:cubicBezTo>
                  <a:close/>
                  <a:moveTo>
                    <a:pt x="122056" y="146440"/>
                  </a:moveTo>
                  <a:cubicBezTo>
                    <a:pt x="122435" y="145974"/>
                    <a:pt x="123250" y="146032"/>
                    <a:pt x="124297" y="146614"/>
                  </a:cubicBezTo>
                  <a:cubicBezTo>
                    <a:pt x="124530" y="146847"/>
                    <a:pt x="124995" y="147778"/>
                    <a:pt x="124762" y="147778"/>
                  </a:cubicBezTo>
                  <a:cubicBezTo>
                    <a:pt x="124297" y="148709"/>
                    <a:pt x="123366" y="148942"/>
                    <a:pt x="122435" y="149408"/>
                  </a:cubicBezTo>
                  <a:cubicBezTo>
                    <a:pt x="121737" y="147895"/>
                    <a:pt x="121678" y="146905"/>
                    <a:pt x="122056" y="146440"/>
                  </a:cubicBezTo>
                  <a:close/>
                  <a:moveTo>
                    <a:pt x="157932" y="145276"/>
                  </a:moveTo>
                  <a:cubicBezTo>
                    <a:pt x="156477" y="145160"/>
                    <a:pt x="155255" y="145451"/>
                    <a:pt x="154556" y="146149"/>
                  </a:cubicBezTo>
                  <a:cubicBezTo>
                    <a:pt x="157350" y="148244"/>
                    <a:pt x="161074" y="148709"/>
                    <a:pt x="162703" y="146847"/>
                  </a:cubicBezTo>
                  <a:cubicBezTo>
                    <a:pt x="161074" y="145916"/>
                    <a:pt x="159386" y="145392"/>
                    <a:pt x="157932" y="145276"/>
                  </a:cubicBezTo>
                  <a:close/>
                  <a:moveTo>
                    <a:pt x="56795" y="143821"/>
                  </a:moveTo>
                  <a:cubicBezTo>
                    <a:pt x="59122" y="144287"/>
                    <a:pt x="61683" y="144752"/>
                    <a:pt x="64010" y="144985"/>
                  </a:cubicBezTo>
                  <a:cubicBezTo>
                    <a:pt x="64010" y="145218"/>
                    <a:pt x="64243" y="145218"/>
                    <a:pt x="64243" y="145451"/>
                  </a:cubicBezTo>
                  <a:cubicBezTo>
                    <a:pt x="62148" y="145683"/>
                    <a:pt x="59821" y="145683"/>
                    <a:pt x="57027" y="144287"/>
                  </a:cubicBezTo>
                  <a:cubicBezTo>
                    <a:pt x="57027" y="144287"/>
                    <a:pt x="56795" y="144054"/>
                    <a:pt x="56795" y="143821"/>
                  </a:cubicBezTo>
                  <a:close/>
                  <a:moveTo>
                    <a:pt x="64942" y="141959"/>
                  </a:moveTo>
                  <a:cubicBezTo>
                    <a:pt x="66105" y="141959"/>
                    <a:pt x="67269" y="141959"/>
                    <a:pt x="68433" y="142192"/>
                  </a:cubicBezTo>
                  <a:cubicBezTo>
                    <a:pt x="68433" y="142192"/>
                    <a:pt x="69364" y="143589"/>
                    <a:pt x="69830" y="144287"/>
                  </a:cubicBezTo>
                  <a:cubicBezTo>
                    <a:pt x="67968" y="143589"/>
                    <a:pt x="66571" y="142890"/>
                    <a:pt x="65174" y="142425"/>
                  </a:cubicBezTo>
                  <a:cubicBezTo>
                    <a:pt x="65174" y="142192"/>
                    <a:pt x="64942" y="142192"/>
                    <a:pt x="64942" y="141959"/>
                  </a:cubicBezTo>
                  <a:close/>
                  <a:moveTo>
                    <a:pt x="173643" y="138700"/>
                  </a:moveTo>
                  <a:cubicBezTo>
                    <a:pt x="174109" y="139399"/>
                    <a:pt x="174574" y="140097"/>
                    <a:pt x="175040" y="140795"/>
                  </a:cubicBezTo>
                  <a:cubicBezTo>
                    <a:pt x="173876" y="141028"/>
                    <a:pt x="172945" y="141028"/>
                    <a:pt x="171781" y="141261"/>
                  </a:cubicBezTo>
                  <a:cubicBezTo>
                    <a:pt x="172480" y="142890"/>
                    <a:pt x="173643" y="143356"/>
                    <a:pt x="174807" y="143356"/>
                  </a:cubicBezTo>
                  <a:cubicBezTo>
                    <a:pt x="175040" y="143821"/>
                    <a:pt x="175040" y="144520"/>
                    <a:pt x="175273" y="144520"/>
                  </a:cubicBezTo>
                  <a:cubicBezTo>
                    <a:pt x="176436" y="144752"/>
                    <a:pt x="177367" y="144752"/>
                    <a:pt x="178997" y="144985"/>
                  </a:cubicBezTo>
                  <a:cubicBezTo>
                    <a:pt x="178299" y="144287"/>
                    <a:pt x="177833" y="143821"/>
                    <a:pt x="177367" y="143356"/>
                  </a:cubicBezTo>
                  <a:cubicBezTo>
                    <a:pt x="178764" y="142890"/>
                    <a:pt x="179695" y="142657"/>
                    <a:pt x="180859" y="142425"/>
                  </a:cubicBezTo>
                  <a:cubicBezTo>
                    <a:pt x="180859" y="142192"/>
                    <a:pt x="180859" y="141959"/>
                    <a:pt x="180626" y="141726"/>
                  </a:cubicBezTo>
                  <a:cubicBezTo>
                    <a:pt x="178066" y="140562"/>
                    <a:pt x="175971" y="139631"/>
                    <a:pt x="173643" y="138700"/>
                  </a:cubicBezTo>
                  <a:close/>
                  <a:moveTo>
                    <a:pt x="47717" y="138002"/>
                  </a:moveTo>
                  <a:cubicBezTo>
                    <a:pt x="48182" y="138002"/>
                    <a:pt x="48648" y="138002"/>
                    <a:pt x="49113" y="138235"/>
                  </a:cubicBezTo>
                  <a:cubicBezTo>
                    <a:pt x="50277" y="138700"/>
                    <a:pt x="51441" y="139166"/>
                    <a:pt x="52605" y="139399"/>
                  </a:cubicBezTo>
                  <a:cubicBezTo>
                    <a:pt x="53536" y="139632"/>
                    <a:pt x="54467" y="139632"/>
                    <a:pt x="55398" y="139864"/>
                  </a:cubicBezTo>
                  <a:cubicBezTo>
                    <a:pt x="55631" y="139864"/>
                    <a:pt x="55864" y="139632"/>
                    <a:pt x="56096" y="139864"/>
                  </a:cubicBezTo>
                  <a:cubicBezTo>
                    <a:pt x="57027" y="140330"/>
                    <a:pt x="57959" y="140563"/>
                    <a:pt x="59122" y="141028"/>
                  </a:cubicBezTo>
                  <a:cubicBezTo>
                    <a:pt x="58424" y="141261"/>
                    <a:pt x="57959" y="141494"/>
                    <a:pt x="57260" y="141494"/>
                  </a:cubicBezTo>
                  <a:cubicBezTo>
                    <a:pt x="54700" y="141261"/>
                    <a:pt x="51906" y="140795"/>
                    <a:pt x="49346" y="140330"/>
                  </a:cubicBezTo>
                  <a:cubicBezTo>
                    <a:pt x="48881" y="140097"/>
                    <a:pt x="48415" y="139632"/>
                    <a:pt x="47484" y="139399"/>
                  </a:cubicBezTo>
                  <a:cubicBezTo>
                    <a:pt x="47950" y="139166"/>
                    <a:pt x="48182" y="138933"/>
                    <a:pt x="48648" y="138700"/>
                  </a:cubicBezTo>
                  <a:cubicBezTo>
                    <a:pt x="48648" y="138700"/>
                    <a:pt x="48182" y="138235"/>
                    <a:pt x="47717" y="138002"/>
                  </a:cubicBezTo>
                  <a:close/>
                  <a:moveTo>
                    <a:pt x="161277" y="135413"/>
                  </a:moveTo>
                  <a:cubicBezTo>
                    <a:pt x="159910" y="135267"/>
                    <a:pt x="158630" y="135442"/>
                    <a:pt x="157350" y="135442"/>
                  </a:cubicBezTo>
                  <a:cubicBezTo>
                    <a:pt x="155488" y="135442"/>
                    <a:pt x="154091" y="136838"/>
                    <a:pt x="151531" y="135442"/>
                  </a:cubicBezTo>
                  <a:cubicBezTo>
                    <a:pt x="150134" y="134743"/>
                    <a:pt x="148272" y="135674"/>
                    <a:pt x="148970" y="136606"/>
                  </a:cubicBezTo>
                  <a:cubicBezTo>
                    <a:pt x="150134" y="138002"/>
                    <a:pt x="151065" y="139166"/>
                    <a:pt x="151763" y="140795"/>
                  </a:cubicBezTo>
                  <a:cubicBezTo>
                    <a:pt x="151763" y="141028"/>
                    <a:pt x="152462" y="141494"/>
                    <a:pt x="152694" y="141494"/>
                  </a:cubicBezTo>
                  <a:cubicBezTo>
                    <a:pt x="154091" y="141726"/>
                    <a:pt x="155255" y="141726"/>
                    <a:pt x="156419" y="141726"/>
                  </a:cubicBezTo>
                  <a:cubicBezTo>
                    <a:pt x="156419" y="141494"/>
                    <a:pt x="156419" y="141028"/>
                    <a:pt x="156419" y="140795"/>
                  </a:cubicBezTo>
                  <a:cubicBezTo>
                    <a:pt x="155022" y="139864"/>
                    <a:pt x="153858" y="139166"/>
                    <a:pt x="152462" y="138002"/>
                  </a:cubicBezTo>
                  <a:cubicBezTo>
                    <a:pt x="156419" y="136373"/>
                    <a:pt x="161772" y="138933"/>
                    <a:pt x="165729" y="137304"/>
                  </a:cubicBezTo>
                  <a:cubicBezTo>
                    <a:pt x="164100" y="136024"/>
                    <a:pt x="162645" y="135558"/>
                    <a:pt x="161277" y="135413"/>
                  </a:cubicBezTo>
                  <a:close/>
                  <a:moveTo>
                    <a:pt x="621019" y="134511"/>
                  </a:moveTo>
                  <a:cubicBezTo>
                    <a:pt x="618924" y="135442"/>
                    <a:pt x="618459" y="137769"/>
                    <a:pt x="618226" y="140097"/>
                  </a:cubicBezTo>
                  <a:cubicBezTo>
                    <a:pt x="618226" y="140795"/>
                    <a:pt x="618459" y="141494"/>
                    <a:pt x="618691" y="142425"/>
                  </a:cubicBezTo>
                  <a:cubicBezTo>
                    <a:pt x="619157" y="141959"/>
                    <a:pt x="620088" y="141494"/>
                    <a:pt x="620321" y="140795"/>
                  </a:cubicBezTo>
                  <a:cubicBezTo>
                    <a:pt x="620553" y="138700"/>
                    <a:pt x="620553" y="136838"/>
                    <a:pt x="621019" y="134511"/>
                  </a:cubicBezTo>
                  <a:close/>
                  <a:moveTo>
                    <a:pt x="175738" y="133723"/>
                  </a:moveTo>
                  <a:lnTo>
                    <a:pt x="175738" y="134511"/>
                  </a:lnTo>
                  <a:lnTo>
                    <a:pt x="175166" y="133811"/>
                  </a:lnTo>
                  <a:close/>
                  <a:moveTo>
                    <a:pt x="145711" y="133114"/>
                  </a:moveTo>
                  <a:cubicBezTo>
                    <a:pt x="146177" y="132648"/>
                    <a:pt x="147806" y="133114"/>
                    <a:pt x="148970" y="133347"/>
                  </a:cubicBezTo>
                  <a:lnTo>
                    <a:pt x="149092" y="133836"/>
                  </a:lnTo>
                  <a:lnTo>
                    <a:pt x="145766" y="133930"/>
                  </a:lnTo>
                  <a:close/>
                  <a:moveTo>
                    <a:pt x="175738" y="132183"/>
                  </a:moveTo>
                  <a:cubicBezTo>
                    <a:pt x="175971" y="132183"/>
                    <a:pt x="176204" y="132183"/>
                    <a:pt x="176204" y="132183"/>
                  </a:cubicBezTo>
                  <a:lnTo>
                    <a:pt x="177055" y="133520"/>
                  </a:lnTo>
                  <a:lnTo>
                    <a:pt x="175738" y="133723"/>
                  </a:lnTo>
                  <a:close/>
                  <a:moveTo>
                    <a:pt x="173643" y="131950"/>
                  </a:moveTo>
                  <a:lnTo>
                    <a:pt x="175166" y="133811"/>
                  </a:lnTo>
                  <a:lnTo>
                    <a:pt x="174413" y="133927"/>
                  </a:lnTo>
                  <a:lnTo>
                    <a:pt x="173178" y="132183"/>
                  </a:lnTo>
                  <a:cubicBezTo>
                    <a:pt x="173411" y="132183"/>
                    <a:pt x="173411" y="131950"/>
                    <a:pt x="173643" y="131950"/>
                  </a:cubicBezTo>
                  <a:close/>
                  <a:moveTo>
                    <a:pt x="119176" y="129623"/>
                  </a:moveTo>
                  <a:cubicBezTo>
                    <a:pt x="119642" y="129855"/>
                    <a:pt x="120340" y="130786"/>
                    <a:pt x="120340" y="131019"/>
                  </a:cubicBezTo>
                  <a:cubicBezTo>
                    <a:pt x="120340" y="131485"/>
                    <a:pt x="119642" y="131717"/>
                    <a:pt x="119409" y="132183"/>
                  </a:cubicBezTo>
                  <a:cubicBezTo>
                    <a:pt x="119176" y="131717"/>
                    <a:pt x="118711" y="131485"/>
                    <a:pt x="118478" y="131252"/>
                  </a:cubicBezTo>
                  <a:cubicBezTo>
                    <a:pt x="118245" y="130786"/>
                    <a:pt x="117779" y="130088"/>
                    <a:pt x="118012" y="129855"/>
                  </a:cubicBezTo>
                  <a:cubicBezTo>
                    <a:pt x="118012" y="129623"/>
                    <a:pt x="118711" y="129390"/>
                    <a:pt x="119176" y="129623"/>
                  </a:cubicBezTo>
                  <a:close/>
                  <a:moveTo>
                    <a:pt x="664546" y="126364"/>
                  </a:moveTo>
                  <a:cubicBezTo>
                    <a:pt x="665012" y="126597"/>
                    <a:pt x="665244" y="127528"/>
                    <a:pt x="665477" y="127993"/>
                  </a:cubicBezTo>
                  <a:cubicBezTo>
                    <a:pt x="665012" y="128459"/>
                    <a:pt x="664546" y="129390"/>
                    <a:pt x="664080" y="129390"/>
                  </a:cubicBezTo>
                  <a:cubicBezTo>
                    <a:pt x="663615" y="129390"/>
                    <a:pt x="663382" y="128459"/>
                    <a:pt x="662451" y="127062"/>
                  </a:cubicBezTo>
                  <a:cubicBezTo>
                    <a:pt x="663615" y="126597"/>
                    <a:pt x="664080" y="126131"/>
                    <a:pt x="664546" y="126364"/>
                  </a:cubicBezTo>
                  <a:close/>
                  <a:moveTo>
                    <a:pt x="98925" y="125666"/>
                  </a:moveTo>
                  <a:cubicBezTo>
                    <a:pt x="99391" y="124967"/>
                    <a:pt x="100555" y="125433"/>
                    <a:pt x="101719" y="126131"/>
                  </a:cubicBezTo>
                  <a:cubicBezTo>
                    <a:pt x="101719" y="126131"/>
                    <a:pt x="101719" y="126364"/>
                    <a:pt x="101951" y="126829"/>
                  </a:cubicBezTo>
                  <a:cubicBezTo>
                    <a:pt x="101020" y="126597"/>
                    <a:pt x="100089" y="126597"/>
                    <a:pt x="99158" y="126364"/>
                  </a:cubicBezTo>
                  <a:cubicBezTo>
                    <a:pt x="99158" y="126131"/>
                    <a:pt x="98925" y="125898"/>
                    <a:pt x="98925" y="125666"/>
                  </a:cubicBezTo>
                  <a:close/>
                  <a:moveTo>
                    <a:pt x="52372" y="121709"/>
                  </a:moveTo>
                  <a:cubicBezTo>
                    <a:pt x="53536" y="121941"/>
                    <a:pt x="54467" y="122407"/>
                    <a:pt x="55631" y="122640"/>
                  </a:cubicBezTo>
                  <a:cubicBezTo>
                    <a:pt x="55631" y="122872"/>
                    <a:pt x="55631" y="123105"/>
                    <a:pt x="55864" y="123338"/>
                  </a:cubicBezTo>
                  <a:cubicBezTo>
                    <a:pt x="54700" y="123105"/>
                    <a:pt x="53769" y="122872"/>
                    <a:pt x="52605" y="122407"/>
                  </a:cubicBezTo>
                  <a:cubicBezTo>
                    <a:pt x="52605" y="122174"/>
                    <a:pt x="52605" y="121941"/>
                    <a:pt x="52372" y="121709"/>
                  </a:cubicBezTo>
                  <a:close/>
                  <a:moveTo>
                    <a:pt x="156884" y="121010"/>
                  </a:moveTo>
                  <a:cubicBezTo>
                    <a:pt x="158513" y="121243"/>
                    <a:pt x="160143" y="121476"/>
                    <a:pt x="161772" y="121708"/>
                  </a:cubicBezTo>
                  <a:cubicBezTo>
                    <a:pt x="160841" y="123105"/>
                    <a:pt x="158979" y="122872"/>
                    <a:pt x="157117" y="121708"/>
                  </a:cubicBezTo>
                  <a:cubicBezTo>
                    <a:pt x="156884" y="121243"/>
                    <a:pt x="156884" y="121010"/>
                    <a:pt x="156884" y="121010"/>
                  </a:cubicBezTo>
                  <a:close/>
                  <a:moveTo>
                    <a:pt x="150134" y="119381"/>
                  </a:moveTo>
                  <a:cubicBezTo>
                    <a:pt x="150134" y="120312"/>
                    <a:pt x="150367" y="121243"/>
                    <a:pt x="150134" y="121709"/>
                  </a:cubicBezTo>
                  <a:cubicBezTo>
                    <a:pt x="149901" y="122174"/>
                    <a:pt x="149436" y="122640"/>
                    <a:pt x="148970" y="122640"/>
                  </a:cubicBezTo>
                  <a:cubicBezTo>
                    <a:pt x="146642" y="122407"/>
                    <a:pt x="144082" y="121941"/>
                    <a:pt x="141754" y="121941"/>
                  </a:cubicBezTo>
                  <a:cubicBezTo>
                    <a:pt x="139892" y="121941"/>
                    <a:pt x="138263" y="122174"/>
                    <a:pt x="136634" y="122407"/>
                  </a:cubicBezTo>
                  <a:cubicBezTo>
                    <a:pt x="136401" y="122174"/>
                    <a:pt x="135935" y="122174"/>
                    <a:pt x="135004" y="121941"/>
                  </a:cubicBezTo>
                  <a:cubicBezTo>
                    <a:pt x="138961" y="118217"/>
                    <a:pt x="145013" y="119846"/>
                    <a:pt x="150134" y="119381"/>
                  </a:cubicBezTo>
                  <a:close/>
                  <a:moveTo>
                    <a:pt x="123366" y="119381"/>
                  </a:moveTo>
                  <a:cubicBezTo>
                    <a:pt x="125926" y="119614"/>
                    <a:pt x="128254" y="119846"/>
                    <a:pt x="130349" y="119846"/>
                  </a:cubicBezTo>
                  <a:cubicBezTo>
                    <a:pt x="130349" y="123338"/>
                    <a:pt x="129418" y="123571"/>
                    <a:pt x="124530" y="122174"/>
                  </a:cubicBezTo>
                  <a:cubicBezTo>
                    <a:pt x="124762" y="121709"/>
                    <a:pt x="124995" y="121476"/>
                    <a:pt x="125228" y="121243"/>
                  </a:cubicBezTo>
                  <a:cubicBezTo>
                    <a:pt x="124762" y="120777"/>
                    <a:pt x="124297" y="120312"/>
                    <a:pt x="123366" y="119381"/>
                  </a:cubicBezTo>
                  <a:close/>
                  <a:moveTo>
                    <a:pt x="162878" y="118944"/>
                  </a:moveTo>
                  <a:cubicBezTo>
                    <a:pt x="163925" y="118857"/>
                    <a:pt x="165264" y="119148"/>
                    <a:pt x="167126" y="119846"/>
                  </a:cubicBezTo>
                  <a:cubicBezTo>
                    <a:pt x="165031" y="120079"/>
                    <a:pt x="162703" y="120312"/>
                    <a:pt x="160375" y="120312"/>
                  </a:cubicBezTo>
                  <a:cubicBezTo>
                    <a:pt x="161074" y="119497"/>
                    <a:pt x="161830" y="119032"/>
                    <a:pt x="162878" y="118944"/>
                  </a:cubicBezTo>
                  <a:close/>
                  <a:moveTo>
                    <a:pt x="631028" y="118217"/>
                  </a:moveTo>
                  <a:cubicBezTo>
                    <a:pt x="630795" y="118450"/>
                    <a:pt x="630795" y="118682"/>
                    <a:pt x="630562" y="118915"/>
                  </a:cubicBezTo>
                  <a:cubicBezTo>
                    <a:pt x="630795" y="119846"/>
                    <a:pt x="631028" y="121010"/>
                    <a:pt x="631261" y="121941"/>
                  </a:cubicBezTo>
                  <a:cubicBezTo>
                    <a:pt x="632192" y="124269"/>
                    <a:pt x="633123" y="123338"/>
                    <a:pt x="633123" y="121243"/>
                  </a:cubicBezTo>
                  <a:cubicBezTo>
                    <a:pt x="633356" y="120079"/>
                    <a:pt x="631959" y="119148"/>
                    <a:pt x="631028" y="118217"/>
                  </a:cubicBezTo>
                  <a:close/>
                  <a:moveTo>
                    <a:pt x="191566" y="117519"/>
                  </a:moveTo>
                  <a:cubicBezTo>
                    <a:pt x="191799" y="117286"/>
                    <a:pt x="192497" y="117984"/>
                    <a:pt x="192963" y="118217"/>
                  </a:cubicBezTo>
                  <a:cubicBezTo>
                    <a:pt x="192963" y="118682"/>
                    <a:pt x="192963" y="119381"/>
                    <a:pt x="192497" y="119381"/>
                  </a:cubicBezTo>
                  <a:cubicBezTo>
                    <a:pt x="191101" y="120079"/>
                    <a:pt x="189704" y="120545"/>
                    <a:pt x="188307" y="121010"/>
                  </a:cubicBezTo>
                  <a:cubicBezTo>
                    <a:pt x="188074" y="120545"/>
                    <a:pt x="187842" y="120079"/>
                    <a:pt x="187609" y="119846"/>
                  </a:cubicBezTo>
                  <a:cubicBezTo>
                    <a:pt x="188773" y="119148"/>
                    <a:pt x="190169" y="118217"/>
                    <a:pt x="191566" y="117519"/>
                  </a:cubicBezTo>
                  <a:close/>
                  <a:moveTo>
                    <a:pt x="209867" y="116791"/>
                  </a:moveTo>
                  <a:cubicBezTo>
                    <a:pt x="211002" y="117053"/>
                    <a:pt x="212166" y="117752"/>
                    <a:pt x="213213" y="118683"/>
                  </a:cubicBezTo>
                  <a:cubicBezTo>
                    <a:pt x="213213" y="118915"/>
                    <a:pt x="213213" y="119148"/>
                    <a:pt x="212980" y="119148"/>
                  </a:cubicBezTo>
                  <a:cubicBezTo>
                    <a:pt x="210885" y="119381"/>
                    <a:pt x="209489" y="119846"/>
                    <a:pt x="208325" y="121476"/>
                  </a:cubicBezTo>
                  <a:cubicBezTo>
                    <a:pt x="207860" y="122174"/>
                    <a:pt x="205765" y="121243"/>
                    <a:pt x="204135" y="121243"/>
                  </a:cubicBezTo>
                  <a:cubicBezTo>
                    <a:pt x="203204" y="118217"/>
                    <a:pt x="205765" y="118217"/>
                    <a:pt x="206696" y="117519"/>
                  </a:cubicBezTo>
                  <a:cubicBezTo>
                    <a:pt x="207627" y="116704"/>
                    <a:pt x="208733" y="116530"/>
                    <a:pt x="209867" y="116791"/>
                  </a:cubicBezTo>
                  <a:close/>
                  <a:moveTo>
                    <a:pt x="637691" y="116704"/>
                  </a:moveTo>
                  <a:cubicBezTo>
                    <a:pt x="636440" y="117053"/>
                    <a:pt x="635218" y="118217"/>
                    <a:pt x="634287" y="120079"/>
                  </a:cubicBezTo>
                  <a:cubicBezTo>
                    <a:pt x="635916" y="123571"/>
                    <a:pt x="638244" y="123105"/>
                    <a:pt x="640571" y="122174"/>
                  </a:cubicBezTo>
                  <a:cubicBezTo>
                    <a:pt x="641037" y="121941"/>
                    <a:pt x="641735" y="121010"/>
                    <a:pt x="641735" y="120545"/>
                  </a:cubicBezTo>
                  <a:cubicBezTo>
                    <a:pt x="641968" y="119846"/>
                    <a:pt x="641502" y="118915"/>
                    <a:pt x="641270" y="118217"/>
                  </a:cubicBezTo>
                  <a:cubicBezTo>
                    <a:pt x="640222" y="116820"/>
                    <a:pt x="638942" y="116355"/>
                    <a:pt x="637691" y="116704"/>
                  </a:cubicBezTo>
                  <a:close/>
                  <a:moveTo>
                    <a:pt x="0" y="115889"/>
                  </a:moveTo>
                  <a:cubicBezTo>
                    <a:pt x="3259" y="116355"/>
                    <a:pt x="6285" y="116820"/>
                    <a:pt x="9544" y="117053"/>
                  </a:cubicBezTo>
                  <a:cubicBezTo>
                    <a:pt x="9776" y="117286"/>
                    <a:pt x="9776" y="117519"/>
                    <a:pt x="10009" y="117751"/>
                  </a:cubicBezTo>
                  <a:cubicBezTo>
                    <a:pt x="6750" y="117286"/>
                    <a:pt x="3492" y="116820"/>
                    <a:pt x="466" y="116355"/>
                  </a:cubicBezTo>
                  <a:cubicBezTo>
                    <a:pt x="233" y="116355"/>
                    <a:pt x="233" y="116122"/>
                    <a:pt x="0" y="115889"/>
                  </a:cubicBezTo>
                  <a:close/>
                  <a:moveTo>
                    <a:pt x="196920" y="115657"/>
                  </a:moveTo>
                  <a:cubicBezTo>
                    <a:pt x="197152" y="115889"/>
                    <a:pt x="197385" y="116122"/>
                    <a:pt x="197385" y="116588"/>
                  </a:cubicBezTo>
                  <a:cubicBezTo>
                    <a:pt x="195057" y="116588"/>
                    <a:pt x="192730" y="116821"/>
                    <a:pt x="190169" y="116821"/>
                  </a:cubicBezTo>
                  <a:cubicBezTo>
                    <a:pt x="190169" y="116588"/>
                    <a:pt x="189937" y="116355"/>
                    <a:pt x="189937" y="116122"/>
                  </a:cubicBezTo>
                  <a:cubicBezTo>
                    <a:pt x="192264" y="115889"/>
                    <a:pt x="194592" y="115889"/>
                    <a:pt x="196920" y="115657"/>
                  </a:cubicBezTo>
                  <a:close/>
                  <a:moveTo>
                    <a:pt x="47019" y="110070"/>
                  </a:moveTo>
                  <a:cubicBezTo>
                    <a:pt x="48648" y="110303"/>
                    <a:pt x="50510" y="110303"/>
                    <a:pt x="52140" y="110536"/>
                  </a:cubicBezTo>
                  <a:cubicBezTo>
                    <a:pt x="52372" y="110768"/>
                    <a:pt x="52605" y="111001"/>
                    <a:pt x="52605" y="111467"/>
                  </a:cubicBezTo>
                  <a:cubicBezTo>
                    <a:pt x="50743" y="111234"/>
                    <a:pt x="49113" y="110768"/>
                    <a:pt x="47251" y="110536"/>
                  </a:cubicBezTo>
                  <a:cubicBezTo>
                    <a:pt x="47251" y="110303"/>
                    <a:pt x="47019" y="110070"/>
                    <a:pt x="47019" y="110070"/>
                  </a:cubicBezTo>
                  <a:close/>
                  <a:moveTo>
                    <a:pt x="228576" y="109139"/>
                  </a:moveTo>
                  <a:cubicBezTo>
                    <a:pt x="228576" y="109372"/>
                    <a:pt x="228809" y="109837"/>
                    <a:pt x="228809" y="110303"/>
                  </a:cubicBezTo>
                  <a:cubicBezTo>
                    <a:pt x="227179" y="110303"/>
                    <a:pt x="225550" y="110536"/>
                    <a:pt x="224153" y="110536"/>
                  </a:cubicBezTo>
                  <a:cubicBezTo>
                    <a:pt x="224153" y="110303"/>
                    <a:pt x="223920" y="109837"/>
                    <a:pt x="223920" y="109605"/>
                  </a:cubicBezTo>
                  <a:cubicBezTo>
                    <a:pt x="225550" y="109372"/>
                    <a:pt x="226946" y="109372"/>
                    <a:pt x="228576" y="109139"/>
                  </a:cubicBezTo>
                  <a:close/>
                  <a:moveTo>
                    <a:pt x="153858" y="106812"/>
                  </a:moveTo>
                  <a:cubicBezTo>
                    <a:pt x="154091" y="107044"/>
                    <a:pt x="154091" y="107510"/>
                    <a:pt x="154324" y="107743"/>
                  </a:cubicBezTo>
                  <a:cubicBezTo>
                    <a:pt x="153392" y="107975"/>
                    <a:pt x="152694" y="107975"/>
                    <a:pt x="151763" y="108208"/>
                  </a:cubicBezTo>
                  <a:cubicBezTo>
                    <a:pt x="150832" y="108208"/>
                    <a:pt x="149901" y="108208"/>
                    <a:pt x="148737" y="108441"/>
                  </a:cubicBezTo>
                  <a:cubicBezTo>
                    <a:pt x="148737" y="107975"/>
                    <a:pt x="148737" y="107743"/>
                    <a:pt x="148504" y="107510"/>
                  </a:cubicBezTo>
                  <a:cubicBezTo>
                    <a:pt x="150366" y="107277"/>
                    <a:pt x="152229" y="107044"/>
                    <a:pt x="153858" y="106812"/>
                  </a:cubicBezTo>
                  <a:close/>
                  <a:moveTo>
                    <a:pt x="165962" y="105880"/>
                  </a:moveTo>
                  <a:cubicBezTo>
                    <a:pt x="165031" y="107044"/>
                    <a:pt x="163867" y="107975"/>
                    <a:pt x="162005" y="106812"/>
                  </a:cubicBezTo>
                  <a:cubicBezTo>
                    <a:pt x="162005" y="106579"/>
                    <a:pt x="161772" y="106346"/>
                    <a:pt x="161772" y="106113"/>
                  </a:cubicBezTo>
                  <a:cubicBezTo>
                    <a:pt x="163169" y="106113"/>
                    <a:pt x="164565" y="106113"/>
                    <a:pt x="165962" y="105880"/>
                  </a:cubicBezTo>
                  <a:close/>
                  <a:moveTo>
                    <a:pt x="302828" y="104251"/>
                  </a:moveTo>
                  <a:cubicBezTo>
                    <a:pt x="299570" y="104018"/>
                    <a:pt x="296544" y="104484"/>
                    <a:pt x="293750" y="104717"/>
                  </a:cubicBezTo>
                  <a:cubicBezTo>
                    <a:pt x="290026" y="105182"/>
                    <a:pt x="286535" y="105415"/>
                    <a:pt x="282810" y="105880"/>
                  </a:cubicBezTo>
                  <a:cubicBezTo>
                    <a:pt x="280483" y="106113"/>
                    <a:pt x="278155" y="106346"/>
                    <a:pt x="275827" y="106812"/>
                  </a:cubicBezTo>
                  <a:cubicBezTo>
                    <a:pt x="274198" y="107277"/>
                    <a:pt x="272801" y="108208"/>
                    <a:pt x="271638" y="108674"/>
                  </a:cubicBezTo>
                  <a:cubicBezTo>
                    <a:pt x="271638" y="109372"/>
                    <a:pt x="271405" y="110303"/>
                    <a:pt x="271405" y="111234"/>
                  </a:cubicBezTo>
                  <a:cubicBezTo>
                    <a:pt x="271870" y="111467"/>
                    <a:pt x="272801" y="111932"/>
                    <a:pt x="274198" y="112631"/>
                  </a:cubicBezTo>
                  <a:cubicBezTo>
                    <a:pt x="273034" y="113096"/>
                    <a:pt x="272336" y="113562"/>
                    <a:pt x="271870" y="113562"/>
                  </a:cubicBezTo>
                  <a:cubicBezTo>
                    <a:pt x="272801" y="114260"/>
                    <a:pt x="273965" y="114493"/>
                    <a:pt x="274431" y="115424"/>
                  </a:cubicBezTo>
                  <a:cubicBezTo>
                    <a:pt x="275362" y="117053"/>
                    <a:pt x="276526" y="117286"/>
                    <a:pt x="277690" y="116820"/>
                  </a:cubicBezTo>
                  <a:cubicBezTo>
                    <a:pt x="279086" y="116122"/>
                    <a:pt x="280250" y="114958"/>
                    <a:pt x="281647" y="114493"/>
                  </a:cubicBezTo>
                  <a:cubicBezTo>
                    <a:pt x="283276" y="114493"/>
                    <a:pt x="283043" y="113562"/>
                    <a:pt x="281879" y="112398"/>
                  </a:cubicBezTo>
                  <a:cubicBezTo>
                    <a:pt x="283974" y="111234"/>
                    <a:pt x="285371" y="108906"/>
                    <a:pt x="288164" y="110536"/>
                  </a:cubicBezTo>
                  <a:cubicBezTo>
                    <a:pt x="287466" y="111467"/>
                    <a:pt x="286767" y="112165"/>
                    <a:pt x="286069" y="112863"/>
                  </a:cubicBezTo>
                  <a:cubicBezTo>
                    <a:pt x="286302" y="113096"/>
                    <a:pt x="286535" y="113562"/>
                    <a:pt x="286767" y="113794"/>
                  </a:cubicBezTo>
                  <a:cubicBezTo>
                    <a:pt x="288397" y="112863"/>
                    <a:pt x="290724" y="112165"/>
                    <a:pt x="291423" y="110536"/>
                  </a:cubicBezTo>
                  <a:cubicBezTo>
                    <a:pt x="292587" y="108674"/>
                    <a:pt x="293750" y="107743"/>
                    <a:pt x="295612" y="107510"/>
                  </a:cubicBezTo>
                  <a:cubicBezTo>
                    <a:pt x="296078" y="107510"/>
                    <a:pt x="296544" y="107277"/>
                    <a:pt x="297009" y="107044"/>
                  </a:cubicBezTo>
                  <a:cubicBezTo>
                    <a:pt x="298406" y="106346"/>
                    <a:pt x="299802" y="105648"/>
                    <a:pt x="301199" y="104949"/>
                  </a:cubicBezTo>
                  <a:cubicBezTo>
                    <a:pt x="301664" y="104717"/>
                    <a:pt x="302363" y="104484"/>
                    <a:pt x="302828" y="104251"/>
                  </a:cubicBezTo>
                  <a:close/>
                  <a:moveTo>
                    <a:pt x="230904" y="103087"/>
                  </a:moveTo>
                  <a:cubicBezTo>
                    <a:pt x="230671" y="105880"/>
                    <a:pt x="229041" y="104717"/>
                    <a:pt x="227877" y="104949"/>
                  </a:cubicBezTo>
                  <a:cubicBezTo>
                    <a:pt x="227877" y="104717"/>
                    <a:pt x="227645" y="104484"/>
                    <a:pt x="227412" y="104251"/>
                  </a:cubicBezTo>
                  <a:cubicBezTo>
                    <a:pt x="228576" y="104018"/>
                    <a:pt x="229507" y="103553"/>
                    <a:pt x="230904" y="103087"/>
                  </a:cubicBezTo>
                  <a:close/>
                  <a:moveTo>
                    <a:pt x="315630" y="100760"/>
                  </a:moveTo>
                  <a:cubicBezTo>
                    <a:pt x="312837" y="101458"/>
                    <a:pt x="310044" y="101923"/>
                    <a:pt x="307251" y="102622"/>
                  </a:cubicBezTo>
                  <a:cubicBezTo>
                    <a:pt x="307251" y="103087"/>
                    <a:pt x="307484" y="103320"/>
                    <a:pt x="307484" y="103785"/>
                  </a:cubicBezTo>
                  <a:cubicBezTo>
                    <a:pt x="310509" y="103087"/>
                    <a:pt x="313303" y="102622"/>
                    <a:pt x="316096" y="101923"/>
                  </a:cubicBezTo>
                  <a:cubicBezTo>
                    <a:pt x="316096" y="101458"/>
                    <a:pt x="315863" y="100992"/>
                    <a:pt x="315630" y="100760"/>
                  </a:cubicBezTo>
                  <a:close/>
                  <a:moveTo>
                    <a:pt x="254878" y="99829"/>
                  </a:moveTo>
                  <a:cubicBezTo>
                    <a:pt x="255344" y="99829"/>
                    <a:pt x="256042" y="100527"/>
                    <a:pt x="256508" y="100760"/>
                  </a:cubicBezTo>
                  <a:cubicBezTo>
                    <a:pt x="256275" y="101225"/>
                    <a:pt x="256042" y="102156"/>
                    <a:pt x="255577" y="102389"/>
                  </a:cubicBezTo>
                  <a:cubicBezTo>
                    <a:pt x="253947" y="102622"/>
                    <a:pt x="252318" y="102622"/>
                    <a:pt x="250689" y="102622"/>
                  </a:cubicBezTo>
                  <a:cubicBezTo>
                    <a:pt x="249525" y="102622"/>
                    <a:pt x="248361" y="102854"/>
                    <a:pt x="247197" y="102854"/>
                  </a:cubicBezTo>
                  <a:cubicBezTo>
                    <a:pt x="247197" y="102389"/>
                    <a:pt x="247197" y="102156"/>
                    <a:pt x="246964" y="101923"/>
                  </a:cubicBezTo>
                  <a:cubicBezTo>
                    <a:pt x="249525" y="101225"/>
                    <a:pt x="252085" y="100294"/>
                    <a:pt x="254878" y="99829"/>
                  </a:cubicBezTo>
                  <a:close/>
                  <a:moveTo>
                    <a:pt x="190868" y="95639"/>
                  </a:moveTo>
                  <a:cubicBezTo>
                    <a:pt x="190868" y="95872"/>
                    <a:pt x="191101" y="96104"/>
                    <a:pt x="191101" y="96337"/>
                  </a:cubicBezTo>
                  <a:cubicBezTo>
                    <a:pt x="189471" y="96337"/>
                    <a:pt x="188075" y="96570"/>
                    <a:pt x="186445" y="96803"/>
                  </a:cubicBezTo>
                  <a:cubicBezTo>
                    <a:pt x="186213" y="96570"/>
                    <a:pt x="186213" y="96104"/>
                    <a:pt x="186213" y="95872"/>
                  </a:cubicBezTo>
                  <a:cubicBezTo>
                    <a:pt x="187842" y="95872"/>
                    <a:pt x="189239" y="95639"/>
                    <a:pt x="190868" y="95639"/>
                  </a:cubicBezTo>
                  <a:close/>
                  <a:moveTo>
                    <a:pt x="100787" y="94475"/>
                  </a:moveTo>
                  <a:cubicBezTo>
                    <a:pt x="101951" y="94475"/>
                    <a:pt x="102882" y="94708"/>
                    <a:pt x="104046" y="94708"/>
                  </a:cubicBezTo>
                  <a:cubicBezTo>
                    <a:pt x="104279" y="94940"/>
                    <a:pt x="104279" y="95173"/>
                    <a:pt x="104512" y="95406"/>
                  </a:cubicBezTo>
                  <a:cubicBezTo>
                    <a:pt x="104046" y="95639"/>
                    <a:pt x="103581" y="96337"/>
                    <a:pt x="102882" y="96337"/>
                  </a:cubicBezTo>
                  <a:cubicBezTo>
                    <a:pt x="102417" y="96337"/>
                    <a:pt x="101486" y="95639"/>
                    <a:pt x="100787" y="95173"/>
                  </a:cubicBezTo>
                  <a:cubicBezTo>
                    <a:pt x="100787" y="94940"/>
                    <a:pt x="100787" y="94708"/>
                    <a:pt x="100787" y="94475"/>
                  </a:cubicBezTo>
                  <a:close/>
                  <a:moveTo>
                    <a:pt x="136168" y="93544"/>
                  </a:moveTo>
                  <a:cubicBezTo>
                    <a:pt x="136401" y="93544"/>
                    <a:pt x="136633" y="94010"/>
                    <a:pt x="136866" y="94242"/>
                  </a:cubicBezTo>
                  <a:cubicBezTo>
                    <a:pt x="135702" y="94475"/>
                    <a:pt x="134539" y="94941"/>
                    <a:pt x="133375" y="95173"/>
                  </a:cubicBezTo>
                  <a:cubicBezTo>
                    <a:pt x="133142" y="95173"/>
                    <a:pt x="132676" y="94941"/>
                    <a:pt x="132444" y="94475"/>
                  </a:cubicBezTo>
                  <a:cubicBezTo>
                    <a:pt x="132211" y="94242"/>
                    <a:pt x="132444" y="93777"/>
                    <a:pt x="132444" y="93777"/>
                  </a:cubicBezTo>
                  <a:cubicBezTo>
                    <a:pt x="133608" y="93544"/>
                    <a:pt x="135004" y="93544"/>
                    <a:pt x="136168" y="93544"/>
                  </a:cubicBezTo>
                  <a:close/>
                  <a:moveTo>
                    <a:pt x="262560" y="91682"/>
                  </a:moveTo>
                  <a:cubicBezTo>
                    <a:pt x="263724" y="91682"/>
                    <a:pt x="264655" y="91682"/>
                    <a:pt x="265586" y="91915"/>
                  </a:cubicBezTo>
                  <a:cubicBezTo>
                    <a:pt x="264887" y="93777"/>
                    <a:pt x="263724" y="94010"/>
                    <a:pt x="262560" y="92613"/>
                  </a:cubicBezTo>
                  <a:cubicBezTo>
                    <a:pt x="262560" y="92147"/>
                    <a:pt x="262560" y="91915"/>
                    <a:pt x="262560" y="91682"/>
                  </a:cubicBezTo>
                  <a:close/>
                  <a:moveTo>
                    <a:pt x="189966" y="90780"/>
                  </a:moveTo>
                  <a:cubicBezTo>
                    <a:pt x="190984" y="90983"/>
                    <a:pt x="192032" y="91566"/>
                    <a:pt x="193195" y="92380"/>
                  </a:cubicBezTo>
                  <a:cubicBezTo>
                    <a:pt x="190868" y="94010"/>
                    <a:pt x="188540" y="93777"/>
                    <a:pt x="186911" y="91449"/>
                  </a:cubicBezTo>
                  <a:cubicBezTo>
                    <a:pt x="187958" y="90751"/>
                    <a:pt x="188947" y="90576"/>
                    <a:pt x="189966" y="90780"/>
                  </a:cubicBezTo>
                  <a:close/>
                  <a:moveTo>
                    <a:pt x="679210" y="90285"/>
                  </a:moveTo>
                  <a:cubicBezTo>
                    <a:pt x="679676" y="91449"/>
                    <a:pt x="680141" y="92380"/>
                    <a:pt x="680374" y="93311"/>
                  </a:cubicBezTo>
                  <a:cubicBezTo>
                    <a:pt x="679210" y="94009"/>
                    <a:pt x="678279" y="94940"/>
                    <a:pt x="677115" y="94940"/>
                  </a:cubicBezTo>
                  <a:cubicBezTo>
                    <a:pt x="676650" y="94940"/>
                    <a:pt x="676184" y="93544"/>
                    <a:pt x="675719" y="92613"/>
                  </a:cubicBezTo>
                  <a:cubicBezTo>
                    <a:pt x="676883" y="91915"/>
                    <a:pt x="677814" y="91216"/>
                    <a:pt x="679210" y="90285"/>
                  </a:cubicBezTo>
                  <a:close/>
                  <a:moveTo>
                    <a:pt x="315310" y="89092"/>
                  </a:moveTo>
                  <a:cubicBezTo>
                    <a:pt x="314350" y="89412"/>
                    <a:pt x="313652" y="90402"/>
                    <a:pt x="313536" y="91915"/>
                  </a:cubicBezTo>
                  <a:cubicBezTo>
                    <a:pt x="315398" y="91216"/>
                    <a:pt x="317027" y="90751"/>
                    <a:pt x="318656" y="90285"/>
                  </a:cubicBezTo>
                  <a:cubicBezTo>
                    <a:pt x="317493" y="89121"/>
                    <a:pt x="316271" y="88772"/>
                    <a:pt x="315310" y="89092"/>
                  </a:cubicBezTo>
                  <a:close/>
                  <a:moveTo>
                    <a:pt x="201837" y="88539"/>
                  </a:moveTo>
                  <a:cubicBezTo>
                    <a:pt x="202622" y="88772"/>
                    <a:pt x="203321" y="89354"/>
                    <a:pt x="203903" y="90285"/>
                  </a:cubicBezTo>
                  <a:cubicBezTo>
                    <a:pt x="204135" y="90751"/>
                    <a:pt x="203903" y="91216"/>
                    <a:pt x="203903" y="91682"/>
                  </a:cubicBezTo>
                  <a:cubicBezTo>
                    <a:pt x="203437" y="91449"/>
                    <a:pt x="202971" y="91449"/>
                    <a:pt x="202506" y="91216"/>
                  </a:cubicBezTo>
                  <a:cubicBezTo>
                    <a:pt x="201808" y="90983"/>
                    <a:pt x="201109" y="90518"/>
                    <a:pt x="200411" y="90052"/>
                  </a:cubicBezTo>
                  <a:cubicBezTo>
                    <a:pt x="200178" y="90751"/>
                    <a:pt x="200178" y="91449"/>
                    <a:pt x="200178" y="93078"/>
                  </a:cubicBezTo>
                  <a:cubicBezTo>
                    <a:pt x="199247" y="91915"/>
                    <a:pt x="198549" y="90983"/>
                    <a:pt x="198316" y="90285"/>
                  </a:cubicBezTo>
                  <a:cubicBezTo>
                    <a:pt x="198084" y="89820"/>
                    <a:pt x="198782" y="89121"/>
                    <a:pt x="199247" y="88888"/>
                  </a:cubicBezTo>
                  <a:cubicBezTo>
                    <a:pt x="200178" y="88423"/>
                    <a:pt x="201051" y="88307"/>
                    <a:pt x="201837" y="88539"/>
                  </a:cubicBezTo>
                  <a:close/>
                  <a:moveTo>
                    <a:pt x="207627" y="87725"/>
                  </a:moveTo>
                  <a:cubicBezTo>
                    <a:pt x="207860" y="88888"/>
                    <a:pt x="208092" y="89820"/>
                    <a:pt x="208092" y="90751"/>
                  </a:cubicBezTo>
                  <a:cubicBezTo>
                    <a:pt x="208092" y="92380"/>
                    <a:pt x="206929" y="91682"/>
                    <a:pt x="205532" y="90983"/>
                  </a:cubicBezTo>
                  <a:cubicBezTo>
                    <a:pt x="206696" y="90052"/>
                    <a:pt x="205532" y="87492"/>
                    <a:pt x="207627" y="87725"/>
                  </a:cubicBezTo>
                  <a:close/>
                  <a:moveTo>
                    <a:pt x="218101" y="85863"/>
                  </a:moveTo>
                  <a:cubicBezTo>
                    <a:pt x="218101" y="86328"/>
                    <a:pt x="218101" y="87027"/>
                    <a:pt x="218101" y="87492"/>
                  </a:cubicBezTo>
                  <a:cubicBezTo>
                    <a:pt x="218101" y="88423"/>
                    <a:pt x="217869" y="89121"/>
                    <a:pt x="217869" y="90285"/>
                  </a:cubicBezTo>
                  <a:cubicBezTo>
                    <a:pt x="216705" y="90751"/>
                    <a:pt x="215308" y="91915"/>
                    <a:pt x="213446" y="89820"/>
                  </a:cubicBezTo>
                  <a:cubicBezTo>
                    <a:pt x="213213" y="89587"/>
                    <a:pt x="212282" y="89587"/>
                    <a:pt x="211817" y="89354"/>
                  </a:cubicBezTo>
                  <a:cubicBezTo>
                    <a:pt x="211118" y="89354"/>
                    <a:pt x="210420" y="89121"/>
                    <a:pt x="209489" y="88656"/>
                  </a:cubicBezTo>
                  <a:cubicBezTo>
                    <a:pt x="210653" y="87259"/>
                    <a:pt x="211584" y="86794"/>
                    <a:pt x="213446" y="87259"/>
                  </a:cubicBezTo>
                  <a:cubicBezTo>
                    <a:pt x="214377" y="87492"/>
                    <a:pt x="215308" y="86561"/>
                    <a:pt x="216472" y="86095"/>
                  </a:cubicBezTo>
                  <a:cubicBezTo>
                    <a:pt x="216938" y="85863"/>
                    <a:pt x="217636" y="85863"/>
                    <a:pt x="218101" y="85863"/>
                  </a:cubicBezTo>
                  <a:close/>
                  <a:moveTo>
                    <a:pt x="239981" y="85164"/>
                  </a:moveTo>
                  <a:cubicBezTo>
                    <a:pt x="240447" y="85164"/>
                    <a:pt x="241145" y="85863"/>
                    <a:pt x="241611" y="86328"/>
                  </a:cubicBezTo>
                  <a:cubicBezTo>
                    <a:pt x="241145" y="86561"/>
                    <a:pt x="240680" y="87259"/>
                    <a:pt x="240214" y="87259"/>
                  </a:cubicBezTo>
                  <a:cubicBezTo>
                    <a:pt x="239050" y="87026"/>
                    <a:pt x="237887" y="86561"/>
                    <a:pt x="236723" y="86328"/>
                  </a:cubicBezTo>
                  <a:cubicBezTo>
                    <a:pt x="236723" y="86328"/>
                    <a:pt x="236723" y="86095"/>
                    <a:pt x="236723" y="85863"/>
                  </a:cubicBezTo>
                  <a:cubicBezTo>
                    <a:pt x="237887" y="85630"/>
                    <a:pt x="238818" y="85164"/>
                    <a:pt x="239981" y="85164"/>
                  </a:cubicBezTo>
                  <a:close/>
                  <a:moveTo>
                    <a:pt x="257672" y="84233"/>
                  </a:moveTo>
                  <a:cubicBezTo>
                    <a:pt x="257672" y="85164"/>
                    <a:pt x="257904" y="86095"/>
                    <a:pt x="257904" y="86794"/>
                  </a:cubicBezTo>
                  <a:cubicBezTo>
                    <a:pt x="257904" y="87259"/>
                    <a:pt x="257439" y="87725"/>
                    <a:pt x="257206" y="87958"/>
                  </a:cubicBezTo>
                  <a:cubicBezTo>
                    <a:pt x="256973" y="87725"/>
                    <a:pt x="256740" y="87725"/>
                    <a:pt x="256508" y="87492"/>
                  </a:cubicBezTo>
                  <a:cubicBezTo>
                    <a:pt x="256508" y="86561"/>
                    <a:pt x="256508" y="85630"/>
                    <a:pt x="256740" y="84699"/>
                  </a:cubicBezTo>
                  <a:cubicBezTo>
                    <a:pt x="256740" y="84466"/>
                    <a:pt x="257206" y="84233"/>
                    <a:pt x="257672" y="84233"/>
                  </a:cubicBezTo>
                  <a:close/>
                  <a:moveTo>
                    <a:pt x="339605" y="84233"/>
                  </a:moveTo>
                  <a:cubicBezTo>
                    <a:pt x="337976" y="84233"/>
                    <a:pt x="336579" y="84466"/>
                    <a:pt x="334484" y="84699"/>
                  </a:cubicBezTo>
                  <a:cubicBezTo>
                    <a:pt x="335183" y="86095"/>
                    <a:pt x="335648" y="86794"/>
                    <a:pt x="335881" y="87259"/>
                  </a:cubicBezTo>
                  <a:cubicBezTo>
                    <a:pt x="337510" y="86794"/>
                    <a:pt x="338674" y="86794"/>
                    <a:pt x="339605" y="86328"/>
                  </a:cubicBezTo>
                  <a:cubicBezTo>
                    <a:pt x="340071" y="86095"/>
                    <a:pt x="340071" y="85630"/>
                    <a:pt x="340536" y="85164"/>
                  </a:cubicBezTo>
                  <a:cubicBezTo>
                    <a:pt x="340303" y="84932"/>
                    <a:pt x="339838" y="84233"/>
                    <a:pt x="339605" y="84233"/>
                  </a:cubicBezTo>
                  <a:close/>
                  <a:moveTo>
                    <a:pt x="251620" y="83302"/>
                  </a:moveTo>
                  <a:cubicBezTo>
                    <a:pt x="251852" y="84000"/>
                    <a:pt x="252318" y="84699"/>
                    <a:pt x="252085" y="85164"/>
                  </a:cubicBezTo>
                  <a:cubicBezTo>
                    <a:pt x="251620" y="85863"/>
                    <a:pt x="250921" y="86095"/>
                    <a:pt x="250223" y="86794"/>
                  </a:cubicBezTo>
                  <a:cubicBezTo>
                    <a:pt x="250223" y="86328"/>
                    <a:pt x="249990" y="86095"/>
                    <a:pt x="249758" y="85863"/>
                  </a:cubicBezTo>
                  <a:cubicBezTo>
                    <a:pt x="249990" y="85164"/>
                    <a:pt x="250223" y="84466"/>
                    <a:pt x="250456" y="84000"/>
                  </a:cubicBezTo>
                  <a:cubicBezTo>
                    <a:pt x="250689" y="83535"/>
                    <a:pt x="251154" y="83535"/>
                    <a:pt x="251620" y="83302"/>
                  </a:cubicBezTo>
                  <a:close/>
                  <a:moveTo>
                    <a:pt x="100787" y="83069"/>
                  </a:moveTo>
                  <a:cubicBezTo>
                    <a:pt x="101951" y="83069"/>
                    <a:pt x="102882" y="83069"/>
                    <a:pt x="104046" y="83069"/>
                  </a:cubicBezTo>
                  <a:cubicBezTo>
                    <a:pt x="104279" y="83302"/>
                    <a:pt x="104512" y="83535"/>
                    <a:pt x="104512" y="83535"/>
                  </a:cubicBezTo>
                  <a:cubicBezTo>
                    <a:pt x="104512" y="83768"/>
                    <a:pt x="104279" y="84000"/>
                    <a:pt x="104046" y="84000"/>
                  </a:cubicBezTo>
                  <a:cubicBezTo>
                    <a:pt x="103348" y="84233"/>
                    <a:pt x="102417" y="84233"/>
                    <a:pt x="101719" y="84233"/>
                  </a:cubicBezTo>
                  <a:cubicBezTo>
                    <a:pt x="101486" y="84233"/>
                    <a:pt x="101020" y="84000"/>
                    <a:pt x="100555" y="83768"/>
                  </a:cubicBezTo>
                  <a:cubicBezTo>
                    <a:pt x="100555" y="83535"/>
                    <a:pt x="100555" y="83069"/>
                    <a:pt x="100787" y="83069"/>
                  </a:cubicBezTo>
                  <a:close/>
                  <a:moveTo>
                    <a:pt x="257206" y="81440"/>
                  </a:moveTo>
                  <a:cubicBezTo>
                    <a:pt x="257904" y="81440"/>
                    <a:pt x="258835" y="81673"/>
                    <a:pt x="259534" y="81905"/>
                  </a:cubicBezTo>
                  <a:cubicBezTo>
                    <a:pt x="259534" y="82138"/>
                    <a:pt x="259534" y="82604"/>
                    <a:pt x="259534" y="82837"/>
                  </a:cubicBezTo>
                  <a:cubicBezTo>
                    <a:pt x="258603" y="82837"/>
                    <a:pt x="257672" y="82837"/>
                    <a:pt x="256740" y="82837"/>
                  </a:cubicBezTo>
                  <a:cubicBezTo>
                    <a:pt x="256973" y="82371"/>
                    <a:pt x="256973" y="81440"/>
                    <a:pt x="257206" y="81440"/>
                  </a:cubicBezTo>
                  <a:close/>
                  <a:moveTo>
                    <a:pt x="244113" y="81178"/>
                  </a:moveTo>
                  <a:cubicBezTo>
                    <a:pt x="244695" y="80800"/>
                    <a:pt x="245451" y="80742"/>
                    <a:pt x="246499" y="81440"/>
                  </a:cubicBezTo>
                  <a:cubicBezTo>
                    <a:pt x="246266" y="82371"/>
                    <a:pt x="245800" y="83302"/>
                    <a:pt x="245800" y="83768"/>
                  </a:cubicBezTo>
                  <a:cubicBezTo>
                    <a:pt x="243240" y="83768"/>
                    <a:pt x="240912" y="83768"/>
                    <a:pt x="238119" y="83768"/>
                  </a:cubicBezTo>
                  <a:cubicBezTo>
                    <a:pt x="239050" y="81673"/>
                    <a:pt x="239981" y="81440"/>
                    <a:pt x="242775" y="82837"/>
                  </a:cubicBezTo>
                  <a:cubicBezTo>
                    <a:pt x="243124" y="82255"/>
                    <a:pt x="243531" y="81556"/>
                    <a:pt x="244113" y="81178"/>
                  </a:cubicBezTo>
                  <a:close/>
                  <a:moveTo>
                    <a:pt x="318423" y="79578"/>
                  </a:moveTo>
                  <a:cubicBezTo>
                    <a:pt x="318423" y="80044"/>
                    <a:pt x="318656" y="80509"/>
                    <a:pt x="318656" y="80742"/>
                  </a:cubicBezTo>
                  <a:cubicBezTo>
                    <a:pt x="317725" y="80975"/>
                    <a:pt x="316561" y="80975"/>
                    <a:pt x="315630" y="81208"/>
                  </a:cubicBezTo>
                  <a:cubicBezTo>
                    <a:pt x="315630" y="80742"/>
                    <a:pt x="315397" y="80509"/>
                    <a:pt x="315397" y="80276"/>
                  </a:cubicBezTo>
                  <a:cubicBezTo>
                    <a:pt x="316328" y="80044"/>
                    <a:pt x="317492" y="79811"/>
                    <a:pt x="318423" y="79578"/>
                  </a:cubicBezTo>
                  <a:close/>
                  <a:moveTo>
                    <a:pt x="276526" y="77018"/>
                  </a:moveTo>
                  <a:cubicBezTo>
                    <a:pt x="275827" y="78647"/>
                    <a:pt x="274198" y="78880"/>
                    <a:pt x="272801" y="78880"/>
                  </a:cubicBezTo>
                  <a:cubicBezTo>
                    <a:pt x="271637" y="78880"/>
                    <a:pt x="270707" y="79578"/>
                    <a:pt x="269543" y="79811"/>
                  </a:cubicBezTo>
                  <a:cubicBezTo>
                    <a:pt x="269543" y="80276"/>
                    <a:pt x="269776" y="80509"/>
                    <a:pt x="269776" y="80975"/>
                  </a:cubicBezTo>
                  <a:cubicBezTo>
                    <a:pt x="271637" y="80975"/>
                    <a:pt x="273500" y="80742"/>
                    <a:pt x="275595" y="80742"/>
                  </a:cubicBezTo>
                  <a:cubicBezTo>
                    <a:pt x="275595" y="80975"/>
                    <a:pt x="276060" y="81673"/>
                    <a:pt x="276526" y="82837"/>
                  </a:cubicBezTo>
                  <a:cubicBezTo>
                    <a:pt x="272801" y="83069"/>
                    <a:pt x="269077" y="83069"/>
                    <a:pt x="265120" y="83069"/>
                  </a:cubicBezTo>
                  <a:cubicBezTo>
                    <a:pt x="265586" y="82604"/>
                    <a:pt x="266051" y="82138"/>
                    <a:pt x="266750" y="81207"/>
                  </a:cubicBezTo>
                  <a:cubicBezTo>
                    <a:pt x="265353" y="80742"/>
                    <a:pt x="264189" y="80509"/>
                    <a:pt x="263025" y="80276"/>
                  </a:cubicBezTo>
                  <a:cubicBezTo>
                    <a:pt x="265818" y="77716"/>
                    <a:pt x="272569" y="76086"/>
                    <a:pt x="276526" y="77018"/>
                  </a:cubicBezTo>
                  <a:close/>
                  <a:moveTo>
                    <a:pt x="291422" y="76552"/>
                  </a:moveTo>
                  <a:cubicBezTo>
                    <a:pt x="291888" y="77018"/>
                    <a:pt x="291888" y="77483"/>
                    <a:pt x="292121" y="77949"/>
                  </a:cubicBezTo>
                  <a:cubicBezTo>
                    <a:pt x="291422" y="78181"/>
                    <a:pt x="290492" y="78647"/>
                    <a:pt x="289793" y="78880"/>
                  </a:cubicBezTo>
                  <a:cubicBezTo>
                    <a:pt x="289560" y="78414"/>
                    <a:pt x="289328" y="77483"/>
                    <a:pt x="289328" y="77483"/>
                  </a:cubicBezTo>
                  <a:cubicBezTo>
                    <a:pt x="290026" y="77018"/>
                    <a:pt x="290724" y="76785"/>
                    <a:pt x="291422" y="76552"/>
                  </a:cubicBezTo>
                  <a:close/>
                  <a:moveTo>
                    <a:pt x="281414" y="75854"/>
                  </a:moveTo>
                  <a:cubicBezTo>
                    <a:pt x="281414" y="76785"/>
                    <a:pt x="281181" y="77483"/>
                    <a:pt x="281181" y="79112"/>
                  </a:cubicBezTo>
                  <a:cubicBezTo>
                    <a:pt x="283043" y="78647"/>
                    <a:pt x="284440" y="78181"/>
                    <a:pt x="285836" y="77716"/>
                  </a:cubicBezTo>
                  <a:cubicBezTo>
                    <a:pt x="286302" y="77483"/>
                    <a:pt x="287000" y="77716"/>
                    <a:pt x="287698" y="77716"/>
                  </a:cubicBezTo>
                  <a:cubicBezTo>
                    <a:pt x="287698" y="77716"/>
                    <a:pt x="287931" y="78647"/>
                    <a:pt x="287931" y="78647"/>
                  </a:cubicBezTo>
                  <a:cubicBezTo>
                    <a:pt x="287466" y="79112"/>
                    <a:pt x="287000" y="79345"/>
                    <a:pt x="286534" y="79578"/>
                  </a:cubicBezTo>
                  <a:cubicBezTo>
                    <a:pt x="285836" y="79811"/>
                    <a:pt x="284905" y="79811"/>
                    <a:pt x="284207" y="80509"/>
                  </a:cubicBezTo>
                  <a:cubicBezTo>
                    <a:pt x="284905" y="80742"/>
                    <a:pt x="285371" y="81207"/>
                    <a:pt x="286069" y="81440"/>
                  </a:cubicBezTo>
                  <a:cubicBezTo>
                    <a:pt x="286069" y="81673"/>
                    <a:pt x="286069" y="81905"/>
                    <a:pt x="286069" y="82138"/>
                  </a:cubicBezTo>
                  <a:cubicBezTo>
                    <a:pt x="284207" y="82138"/>
                    <a:pt x="282345" y="82371"/>
                    <a:pt x="280483" y="82138"/>
                  </a:cubicBezTo>
                  <a:cubicBezTo>
                    <a:pt x="280017" y="82138"/>
                    <a:pt x="279551" y="80276"/>
                    <a:pt x="279319" y="79345"/>
                  </a:cubicBezTo>
                  <a:cubicBezTo>
                    <a:pt x="279086" y="78647"/>
                    <a:pt x="279319" y="77716"/>
                    <a:pt x="279551" y="76785"/>
                  </a:cubicBezTo>
                  <a:cubicBezTo>
                    <a:pt x="279086" y="76785"/>
                    <a:pt x="278853" y="76552"/>
                    <a:pt x="278620" y="76319"/>
                  </a:cubicBezTo>
                  <a:cubicBezTo>
                    <a:pt x="279551" y="76086"/>
                    <a:pt x="280250" y="76086"/>
                    <a:pt x="281414" y="75854"/>
                  </a:cubicBezTo>
                  <a:close/>
                  <a:moveTo>
                    <a:pt x="333320" y="73991"/>
                  </a:moveTo>
                  <a:cubicBezTo>
                    <a:pt x="334019" y="74690"/>
                    <a:pt x="334950" y="75388"/>
                    <a:pt x="335881" y="76319"/>
                  </a:cubicBezTo>
                  <a:cubicBezTo>
                    <a:pt x="334252" y="79112"/>
                    <a:pt x="331691" y="77017"/>
                    <a:pt x="329596" y="78181"/>
                  </a:cubicBezTo>
                  <a:cubicBezTo>
                    <a:pt x="330993" y="76552"/>
                    <a:pt x="331924" y="75388"/>
                    <a:pt x="333320" y="73991"/>
                  </a:cubicBezTo>
                  <a:close/>
                  <a:moveTo>
                    <a:pt x="302363" y="71664"/>
                  </a:moveTo>
                  <a:cubicBezTo>
                    <a:pt x="302363" y="71897"/>
                    <a:pt x="302595" y="72129"/>
                    <a:pt x="302595" y="72595"/>
                  </a:cubicBezTo>
                  <a:cubicBezTo>
                    <a:pt x="301897" y="72828"/>
                    <a:pt x="301431" y="73060"/>
                    <a:pt x="300733" y="73293"/>
                  </a:cubicBezTo>
                  <a:cubicBezTo>
                    <a:pt x="300268" y="73526"/>
                    <a:pt x="299569" y="73526"/>
                    <a:pt x="299104" y="73759"/>
                  </a:cubicBezTo>
                  <a:cubicBezTo>
                    <a:pt x="298871" y="73991"/>
                    <a:pt x="298871" y="74922"/>
                    <a:pt x="298871" y="75388"/>
                  </a:cubicBezTo>
                  <a:cubicBezTo>
                    <a:pt x="299337" y="75388"/>
                    <a:pt x="299802" y="75621"/>
                    <a:pt x="300268" y="75621"/>
                  </a:cubicBezTo>
                  <a:cubicBezTo>
                    <a:pt x="301664" y="75388"/>
                    <a:pt x="302828" y="74922"/>
                    <a:pt x="304225" y="74690"/>
                  </a:cubicBezTo>
                  <a:cubicBezTo>
                    <a:pt x="304690" y="74690"/>
                    <a:pt x="305389" y="74922"/>
                    <a:pt x="306552" y="74922"/>
                  </a:cubicBezTo>
                  <a:cubicBezTo>
                    <a:pt x="302595" y="77483"/>
                    <a:pt x="297940" y="77483"/>
                    <a:pt x="293285" y="77716"/>
                  </a:cubicBezTo>
                  <a:cubicBezTo>
                    <a:pt x="294681" y="76552"/>
                    <a:pt x="295845" y="75621"/>
                    <a:pt x="297009" y="74922"/>
                  </a:cubicBezTo>
                  <a:cubicBezTo>
                    <a:pt x="296776" y="74690"/>
                    <a:pt x="296776" y="74457"/>
                    <a:pt x="296776" y="73991"/>
                  </a:cubicBezTo>
                  <a:cubicBezTo>
                    <a:pt x="295612" y="73991"/>
                    <a:pt x="294448" y="73991"/>
                    <a:pt x="292819" y="73991"/>
                  </a:cubicBezTo>
                  <a:cubicBezTo>
                    <a:pt x="296078" y="71664"/>
                    <a:pt x="299337" y="71897"/>
                    <a:pt x="302363" y="71664"/>
                  </a:cubicBezTo>
                  <a:close/>
                  <a:moveTo>
                    <a:pt x="341380" y="63517"/>
                  </a:moveTo>
                  <a:cubicBezTo>
                    <a:pt x="339489" y="63633"/>
                    <a:pt x="337627" y="63983"/>
                    <a:pt x="337278" y="64448"/>
                  </a:cubicBezTo>
                  <a:cubicBezTo>
                    <a:pt x="337045" y="64914"/>
                    <a:pt x="336812" y="65612"/>
                    <a:pt x="337045" y="66077"/>
                  </a:cubicBezTo>
                  <a:cubicBezTo>
                    <a:pt x="337278" y="66543"/>
                    <a:pt x="337976" y="67008"/>
                    <a:pt x="338209" y="66776"/>
                  </a:cubicBezTo>
                  <a:cubicBezTo>
                    <a:pt x="340769" y="66543"/>
                    <a:pt x="343330" y="65845"/>
                    <a:pt x="346355" y="65146"/>
                  </a:cubicBezTo>
                  <a:cubicBezTo>
                    <a:pt x="345890" y="64448"/>
                    <a:pt x="345890" y="64215"/>
                    <a:pt x="345657" y="63983"/>
                  </a:cubicBezTo>
                  <a:cubicBezTo>
                    <a:pt x="345192" y="63517"/>
                    <a:pt x="343271" y="63401"/>
                    <a:pt x="341380" y="63517"/>
                  </a:cubicBezTo>
                  <a:close/>
                  <a:moveTo>
                    <a:pt x="373298" y="62266"/>
                  </a:moveTo>
                  <a:cubicBezTo>
                    <a:pt x="370214" y="62877"/>
                    <a:pt x="367304" y="64099"/>
                    <a:pt x="366373" y="65612"/>
                  </a:cubicBezTo>
                  <a:cubicBezTo>
                    <a:pt x="371494" y="64681"/>
                    <a:pt x="376615" y="65612"/>
                    <a:pt x="381270" y="62586"/>
                  </a:cubicBezTo>
                  <a:cubicBezTo>
                    <a:pt x="379641" y="61655"/>
                    <a:pt x="376382" y="61655"/>
                    <a:pt x="373298" y="62266"/>
                  </a:cubicBezTo>
                  <a:close/>
                  <a:moveTo>
                    <a:pt x="610777" y="59094"/>
                  </a:moveTo>
                  <a:cubicBezTo>
                    <a:pt x="609846" y="59327"/>
                    <a:pt x="608915" y="59327"/>
                    <a:pt x="608217" y="59560"/>
                  </a:cubicBezTo>
                  <a:cubicBezTo>
                    <a:pt x="607751" y="59793"/>
                    <a:pt x="607518" y="60957"/>
                    <a:pt x="607053" y="62120"/>
                  </a:cubicBezTo>
                  <a:cubicBezTo>
                    <a:pt x="608682" y="61189"/>
                    <a:pt x="609846" y="60724"/>
                    <a:pt x="610777" y="60025"/>
                  </a:cubicBezTo>
                  <a:cubicBezTo>
                    <a:pt x="610777" y="59793"/>
                    <a:pt x="610777" y="59327"/>
                    <a:pt x="610777" y="59094"/>
                  </a:cubicBezTo>
                  <a:close/>
                  <a:moveTo>
                    <a:pt x="616509" y="57582"/>
                  </a:moveTo>
                  <a:cubicBezTo>
                    <a:pt x="615840" y="57931"/>
                    <a:pt x="615084" y="59327"/>
                    <a:pt x="614036" y="61655"/>
                  </a:cubicBezTo>
                  <a:cubicBezTo>
                    <a:pt x="614036" y="61888"/>
                    <a:pt x="614269" y="62353"/>
                    <a:pt x="614269" y="62586"/>
                  </a:cubicBezTo>
                  <a:cubicBezTo>
                    <a:pt x="615665" y="61655"/>
                    <a:pt x="617062" y="60724"/>
                    <a:pt x="618459" y="59793"/>
                  </a:cubicBezTo>
                  <a:cubicBezTo>
                    <a:pt x="617760" y="57931"/>
                    <a:pt x="617179" y="57233"/>
                    <a:pt x="616509" y="57582"/>
                  </a:cubicBezTo>
                  <a:close/>
                  <a:moveTo>
                    <a:pt x="383365" y="53043"/>
                  </a:moveTo>
                  <a:cubicBezTo>
                    <a:pt x="383132" y="53043"/>
                    <a:pt x="382434" y="53508"/>
                    <a:pt x="382434" y="53741"/>
                  </a:cubicBezTo>
                  <a:cubicBezTo>
                    <a:pt x="382434" y="54206"/>
                    <a:pt x="382667" y="54905"/>
                    <a:pt x="382900" y="55138"/>
                  </a:cubicBezTo>
                  <a:cubicBezTo>
                    <a:pt x="383831" y="55370"/>
                    <a:pt x="384994" y="55836"/>
                    <a:pt x="385926" y="55603"/>
                  </a:cubicBezTo>
                  <a:cubicBezTo>
                    <a:pt x="387089" y="55138"/>
                    <a:pt x="388021" y="54206"/>
                    <a:pt x="389417" y="53275"/>
                  </a:cubicBezTo>
                  <a:cubicBezTo>
                    <a:pt x="387322" y="53275"/>
                    <a:pt x="385227" y="53043"/>
                    <a:pt x="383365" y="53043"/>
                  </a:cubicBezTo>
                  <a:close/>
                  <a:moveTo>
                    <a:pt x="652210" y="52577"/>
                  </a:moveTo>
                  <a:cubicBezTo>
                    <a:pt x="652210" y="52577"/>
                    <a:pt x="651744" y="53508"/>
                    <a:pt x="651511" y="53974"/>
                  </a:cubicBezTo>
                  <a:cubicBezTo>
                    <a:pt x="651977" y="54672"/>
                    <a:pt x="652675" y="55603"/>
                    <a:pt x="653373" y="56301"/>
                  </a:cubicBezTo>
                  <a:cubicBezTo>
                    <a:pt x="653606" y="55836"/>
                    <a:pt x="653839" y="55138"/>
                    <a:pt x="654072" y="54672"/>
                  </a:cubicBezTo>
                  <a:cubicBezTo>
                    <a:pt x="653373" y="53974"/>
                    <a:pt x="652908" y="53275"/>
                    <a:pt x="652210" y="52577"/>
                  </a:cubicBezTo>
                  <a:close/>
                  <a:moveTo>
                    <a:pt x="406642" y="48620"/>
                  </a:moveTo>
                  <a:cubicBezTo>
                    <a:pt x="405478" y="48853"/>
                    <a:pt x="404547" y="49086"/>
                    <a:pt x="403616" y="49551"/>
                  </a:cubicBezTo>
                  <a:cubicBezTo>
                    <a:pt x="403616" y="50017"/>
                    <a:pt x="403849" y="50482"/>
                    <a:pt x="403849" y="50948"/>
                  </a:cubicBezTo>
                  <a:cubicBezTo>
                    <a:pt x="404780" y="50715"/>
                    <a:pt x="405711" y="50249"/>
                    <a:pt x="406874" y="50017"/>
                  </a:cubicBezTo>
                  <a:cubicBezTo>
                    <a:pt x="406642" y="49551"/>
                    <a:pt x="406642" y="49086"/>
                    <a:pt x="406642" y="48620"/>
                  </a:cubicBezTo>
                  <a:close/>
                  <a:moveTo>
                    <a:pt x="356597" y="43965"/>
                  </a:moveTo>
                  <a:cubicBezTo>
                    <a:pt x="356830" y="44430"/>
                    <a:pt x="356830" y="44663"/>
                    <a:pt x="356830" y="44896"/>
                  </a:cubicBezTo>
                  <a:cubicBezTo>
                    <a:pt x="354269" y="45594"/>
                    <a:pt x="351709" y="46292"/>
                    <a:pt x="349381" y="46991"/>
                  </a:cubicBezTo>
                  <a:cubicBezTo>
                    <a:pt x="349381" y="46758"/>
                    <a:pt x="349381" y="46525"/>
                    <a:pt x="349149" y="46292"/>
                  </a:cubicBezTo>
                  <a:cubicBezTo>
                    <a:pt x="351476" y="44430"/>
                    <a:pt x="354037" y="44198"/>
                    <a:pt x="356597" y="43965"/>
                  </a:cubicBezTo>
                  <a:close/>
                  <a:moveTo>
                    <a:pt x="381736" y="40241"/>
                  </a:moveTo>
                  <a:cubicBezTo>
                    <a:pt x="381968" y="40241"/>
                    <a:pt x="382434" y="42103"/>
                    <a:pt x="382201" y="42335"/>
                  </a:cubicBezTo>
                  <a:cubicBezTo>
                    <a:pt x="381503" y="43034"/>
                    <a:pt x="380572" y="43965"/>
                    <a:pt x="379874" y="43732"/>
                  </a:cubicBezTo>
                  <a:cubicBezTo>
                    <a:pt x="378710" y="43499"/>
                    <a:pt x="377779" y="42335"/>
                    <a:pt x="376615" y="41404"/>
                  </a:cubicBezTo>
                  <a:cubicBezTo>
                    <a:pt x="376382" y="40939"/>
                    <a:pt x="376382" y="40706"/>
                    <a:pt x="376382" y="40473"/>
                  </a:cubicBezTo>
                  <a:cubicBezTo>
                    <a:pt x="378244" y="40241"/>
                    <a:pt x="379874" y="40008"/>
                    <a:pt x="381736" y="40241"/>
                  </a:cubicBezTo>
                  <a:close/>
                  <a:moveTo>
                    <a:pt x="393839" y="34189"/>
                  </a:moveTo>
                  <a:cubicBezTo>
                    <a:pt x="395469" y="33723"/>
                    <a:pt x="395701" y="33956"/>
                    <a:pt x="395934" y="37680"/>
                  </a:cubicBezTo>
                  <a:cubicBezTo>
                    <a:pt x="395003" y="37680"/>
                    <a:pt x="394072" y="37913"/>
                    <a:pt x="393374" y="37447"/>
                  </a:cubicBezTo>
                  <a:cubicBezTo>
                    <a:pt x="391977" y="36051"/>
                    <a:pt x="391046" y="36283"/>
                    <a:pt x="389650" y="37680"/>
                  </a:cubicBezTo>
                  <a:cubicBezTo>
                    <a:pt x="388253" y="39077"/>
                    <a:pt x="387322" y="38844"/>
                    <a:pt x="387322" y="36051"/>
                  </a:cubicBezTo>
                  <a:cubicBezTo>
                    <a:pt x="389417" y="35585"/>
                    <a:pt x="391745" y="34654"/>
                    <a:pt x="393839" y="34189"/>
                  </a:cubicBezTo>
                  <a:close/>
                  <a:moveTo>
                    <a:pt x="403907" y="32588"/>
                  </a:moveTo>
                  <a:cubicBezTo>
                    <a:pt x="404372" y="32850"/>
                    <a:pt x="404430" y="33607"/>
                    <a:pt x="404547" y="35120"/>
                  </a:cubicBezTo>
                  <a:cubicBezTo>
                    <a:pt x="403150" y="34421"/>
                    <a:pt x="401986" y="33723"/>
                    <a:pt x="400822" y="33025"/>
                  </a:cubicBezTo>
                  <a:cubicBezTo>
                    <a:pt x="402568" y="32559"/>
                    <a:pt x="403441" y="32327"/>
                    <a:pt x="403907" y="32588"/>
                  </a:cubicBezTo>
                  <a:close/>
                  <a:moveTo>
                    <a:pt x="619037" y="21837"/>
                  </a:moveTo>
                  <a:cubicBezTo>
                    <a:pt x="620481" y="21605"/>
                    <a:pt x="621892" y="21736"/>
                    <a:pt x="623114" y="22318"/>
                  </a:cubicBezTo>
                  <a:cubicBezTo>
                    <a:pt x="619389" y="29068"/>
                    <a:pt x="614036" y="27439"/>
                    <a:pt x="609380" y="31395"/>
                  </a:cubicBezTo>
                  <a:cubicBezTo>
                    <a:pt x="610079" y="26507"/>
                    <a:pt x="614705" y="22536"/>
                    <a:pt x="619037" y="21837"/>
                  </a:cubicBezTo>
                  <a:close/>
                  <a:moveTo>
                    <a:pt x="521861" y="7421"/>
                  </a:moveTo>
                  <a:cubicBezTo>
                    <a:pt x="522559" y="7421"/>
                    <a:pt x="523257" y="9748"/>
                    <a:pt x="523956" y="10912"/>
                  </a:cubicBezTo>
                  <a:cubicBezTo>
                    <a:pt x="523490" y="11145"/>
                    <a:pt x="523257" y="11378"/>
                    <a:pt x="523257" y="11610"/>
                  </a:cubicBezTo>
                  <a:cubicBezTo>
                    <a:pt x="521861" y="11378"/>
                    <a:pt x="520231" y="10912"/>
                    <a:pt x="518369" y="10447"/>
                  </a:cubicBezTo>
                  <a:cubicBezTo>
                    <a:pt x="519766" y="9050"/>
                    <a:pt x="520930" y="7421"/>
                    <a:pt x="521861" y="7421"/>
                  </a:cubicBezTo>
                  <a:close/>
                  <a:moveTo>
                    <a:pt x="482058" y="4162"/>
                  </a:moveTo>
                  <a:cubicBezTo>
                    <a:pt x="483222" y="3231"/>
                    <a:pt x="483920" y="3464"/>
                    <a:pt x="484618" y="4860"/>
                  </a:cubicBezTo>
                  <a:cubicBezTo>
                    <a:pt x="485084" y="6024"/>
                    <a:pt x="485782" y="6955"/>
                    <a:pt x="486248" y="7886"/>
                  </a:cubicBezTo>
                  <a:cubicBezTo>
                    <a:pt x="486248" y="8119"/>
                    <a:pt x="486248" y="8351"/>
                    <a:pt x="486248" y="8351"/>
                  </a:cubicBezTo>
                  <a:cubicBezTo>
                    <a:pt x="485782" y="9515"/>
                    <a:pt x="485317" y="10679"/>
                    <a:pt x="484851" y="11843"/>
                  </a:cubicBezTo>
                  <a:cubicBezTo>
                    <a:pt x="485782" y="11610"/>
                    <a:pt x="486946" y="11843"/>
                    <a:pt x="487877" y="11378"/>
                  </a:cubicBezTo>
                  <a:cubicBezTo>
                    <a:pt x="490437" y="9515"/>
                    <a:pt x="491369" y="11378"/>
                    <a:pt x="492300" y="13705"/>
                  </a:cubicBezTo>
                  <a:cubicBezTo>
                    <a:pt x="491834" y="14636"/>
                    <a:pt x="491369" y="15800"/>
                    <a:pt x="490903" y="16731"/>
                  </a:cubicBezTo>
                  <a:cubicBezTo>
                    <a:pt x="496257" y="16964"/>
                    <a:pt x="497886" y="15567"/>
                    <a:pt x="497420" y="11378"/>
                  </a:cubicBezTo>
                  <a:cubicBezTo>
                    <a:pt x="499050" y="10447"/>
                    <a:pt x="500912" y="9748"/>
                    <a:pt x="502774" y="8817"/>
                  </a:cubicBezTo>
                  <a:cubicBezTo>
                    <a:pt x="502308" y="7886"/>
                    <a:pt x="502076" y="6955"/>
                    <a:pt x="501843" y="6257"/>
                  </a:cubicBezTo>
                  <a:cubicBezTo>
                    <a:pt x="505334" y="2765"/>
                    <a:pt x="507895" y="6024"/>
                    <a:pt x="510455" y="8119"/>
                  </a:cubicBezTo>
                  <a:cubicBezTo>
                    <a:pt x="512317" y="9748"/>
                    <a:pt x="513947" y="12076"/>
                    <a:pt x="515576" y="14171"/>
                  </a:cubicBezTo>
                  <a:cubicBezTo>
                    <a:pt x="516042" y="14636"/>
                    <a:pt x="516507" y="15334"/>
                    <a:pt x="516973" y="15334"/>
                  </a:cubicBezTo>
                  <a:cubicBezTo>
                    <a:pt x="519300" y="15567"/>
                    <a:pt x="521163" y="16731"/>
                    <a:pt x="523025" y="19059"/>
                  </a:cubicBezTo>
                  <a:cubicBezTo>
                    <a:pt x="523490" y="19757"/>
                    <a:pt x="525352" y="19292"/>
                    <a:pt x="526516" y="19059"/>
                  </a:cubicBezTo>
                  <a:cubicBezTo>
                    <a:pt x="527447" y="18826"/>
                    <a:pt x="528146" y="17895"/>
                    <a:pt x="529309" y="17895"/>
                  </a:cubicBezTo>
                  <a:cubicBezTo>
                    <a:pt x="528611" y="19292"/>
                    <a:pt x="527913" y="20455"/>
                    <a:pt x="527214" y="22085"/>
                  </a:cubicBezTo>
                  <a:cubicBezTo>
                    <a:pt x="529309" y="22783"/>
                    <a:pt x="530008" y="21386"/>
                    <a:pt x="530706" y="19757"/>
                  </a:cubicBezTo>
                  <a:cubicBezTo>
                    <a:pt x="531404" y="17895"/>
                    <a:pt x="532102" y="15800"/>
                    <a:pt x="534197" y="15800"/>
                  </a:cubicBezTo>
                  <a:cubicBezTo>
                    <a:pt x="534197" y="16498"/>
                    <a:pt x="534197" y="17197"/>
                    <a:pt x="534430" y="17662"/>
                  </a:cubicBezTo>
                  <a:cubicBezTo>
                    <a:pt x="535128" y="18826"/>
                    <a:pt x="536060" y="20223"/>
                    <a:pt x="536991" y="20455"/>
                  </a:cubicBezTo>
                  <a:cubicBezTo>
                    <a:pt x="537456" y="20688"/>
                    <a:pt x="538620" y="18593"/>
                    <a:pt x="539085" y="17429"/>
                  </a:cubicBezTo>
                  <a:cubicBezTo>
                    <a:pt x="540016" y="15102"/>
                    <a:pt x="541180" y="14403"/>
                    <a:pt x="542810" y="14869"/>
                  </a:cubicBezTo>
                  <a:cubicBezTo>
                    <a:pt x="543741" y="15102"/>
                    <a:pt x="544905" y="15334"/>
                    <a:pt x="545370" y="15567"/>
                  </a:cubicBezTo>
                  <a:cubicBezTo>
                    <a:pt x="545603" y="16964"/>
                    <a:pt x="545836" y="18593"/>
                    <a:pt x="546301" y="19757"/>
                  </a:cubicBezTo>
                  <a:cubicBezTo>
                    <a:pt x="546999" y="21386"/>
                    <a:pt x="547930" y="22550"/>
                    <a:pt x="549793" y="21154"/>
                  </a:cubicBezTo>
                  <a:cubicBezTo>
                    <a:pt x="550491" y="20455"/>
                    <a:pt x="552120" y="20921"/>
                    <a:pt x="552819" y="21619"/>
                  </a:cubicBezTo>
                  <a:cubicBezTo>
                    <a:pt x="555379" y="23714"/>
                    <a:pt x="557241" y="26507"/>
                    <a:pt x="557940" y="30930"/>
                  </a:cubicBezTo>
                  <a:cubicBezTo>
                    <a:pt x="558405" y="33956"/>
                    <a:pt x="559802" y="36516"/>
                    <a:pt x="560733" y="39077"/>
                  </a:cubicBezTo>
                  <a:cubicBezTo>
                    <a:pt x="560965" y="39775"/>
                    <a:pt x="561896" y="39775"/>
                    <a:pt x="562362" y="40241"/>
                  </a:cubicBezTo>
                  <a:cubicBezTo>
                    <a:pt x="563293" y="40706"/>
                    <a:pt x="564457" y="40939"/>
                    <a:pt x="565388" y="41637"/>
                  </a:cubicBezTo>
                  <a:cubicBezTo>
                    <a:pt x="567716" y="43266"/>
                    <a:pt x="568414" y="42801"/>
                    <a:pt x="568879" y="38611"/>
                  </a:cubicBezTo>
                  <a:cubicBezTo>
                    <a:pt x="569345" y="35120"/>
                    <a:pt x="569578" y="34887"/>
                    <a:pt x="571673" y="35818"/>
                  </a:cubicBezTo>
                  <a:cubicBezTo>
                    <a:pt x="572371" y="36051"/>
                    <a:pt x="573069" y="36051"/>
                    <a:pt x="573768" y="35818"/>
                  </a:cubicBezTo>
                  <a:cubicBezTo>
                    <a:pt x="575164" y="35352"/>
                    <a:pt x="576793" y="34887"/>
                    <a:pt x="578190" y="34421"/>
                  </a:cubicBezTo>
                  <a:cubicBezTo>
                    <a:pt x="578656" y="34189"/>
                    <a:pt x="578888" y="34189"/>
                    <a:pt x="579354" y="33956"/>
                  </a:cubicBezTo>
                  <a:cubicBezTo>
                    <a:pt x="582147" y="31163"/>
                    <a:pt x="584707" y="28602"/>
                    <a:pt x="587501" y="25809"/>
                  </a:cubicBezTo>
                  <a:cubicBezTo>
                    <a:pt x="587966" y="25344"/>
                    <a:pt x="588665" y="24412"/>
                    <a:pt x="589130" y="24412"/>
                  </a:cubicBezTo>
                  <a:cubicBezTo>
                    <a:pt x="590527" y="24180"/>
                    <a:pt x="591923" y="24412"/>
                    <a:pt x="593553" y="24412"/>
                  </a:cubicBezTo>
                  <a:cubicBezTo>
                    <a:pt x="593320" y="26042"/>
                    <a:pt x="593320" y="27904"/>
                    <a:pt x="592854" y="29533"/>
                  </a:cubicBezTo>
                  <a:cubicBezTo>
                    <a:pt x="592621" y="30930"/>
                    <a:pt x="591923" y="32094"/>
                    <a:pt x="591458" y="33490"/>
                  </a:cubicBezTo>
                  <a:cubicBezTo>
                    <a:pt x="589828" y="37913"/>
                    <a:pt x="589828" y="40706"/>
                    <a:pt x="592389" y="43034"/>
                  </a:cubicBezTo>
                  <a:cubicBezTo>
                    <a:pt x="594018" y="44663"/>
                    <a:pt x="594484" y="46292"/>
                    <a:pt x="592621" y="49784"/>
                  </a:cubicBezTo>
                  <a:cubicBezTo>
                    <a:pt x="594251" y="49551"/>
                    <a:pt x="595415" y="49318"/>
                    <a:pt x="596346" y="49318"/>
                  </a:cubicBezTo>
                  <a:cubicBezTo>
                    <a:pt x="597277" y="49086"/>
                    <a:pt x="598208" y="49086"/>
                    <a:pt x="599139" y="49086"/>
                  </a:cubicBezTo>
                  <a:cubicBezTo>
                    <a:pt x="598673" y="50249"/>
                    <a:pt x="598208" y="51413"/>
                    <a:pt x="597742" y="52577"/>
                  </a:cubicBezTo>
                  <a:cubicBezTo>
                    <a:pt x="597044" y="54206"/>
                    <a:pt x="596113" y="55836"/>
                    <a:pt x="595648" y="57465"/>
                  </a:cubicBezTo>
                  <a:cubicBezTo>
                    <a:pt x="595415" y="58163"/>
                    <a:pt x="595880" y="59094"/>
                    <a:pt x="596346" y="60724"/>
                  </a:cubicBezTo>
                  <a:cubicBezTo>
                    <a:pt x="598208" y="54905"/>
                    <a:pt x="600070" y="50715"/>
                    <a:pt x="603794" y="48853"/>
                  </a:cubicBezTo>
                  <a:cubicBezTo>
                    <a:pt x="605191" y="48155"/>
                    <a:pt x="606355" y="46060"/>
                    <a:pt x="607518" y="44896"/>
                  </a:cubicBezTo>
                  <a:cubicBezTo>
                    <a:pt x="607286" y="42801"/>
                    <a:pt x="607286" y="41172"/>
                    <a:pt x="607053" y="39542"/>
                  </a:cubicBezTo>
                  <a:cubicBezTo>
                    <a:pt x="608450" y="39077"/>
                    <a:pt x="609614" y="38844"/>
                    <a:pt x="611010" y="38378"/>
                  </a:cubicBezTo>
                  <a:cubicBezTo>
                    <a:pt x="611010" y="38611"/>
                    <a:pt x="611010" y="39077"/>
                    <a:pt x="611243" y="39309"/>
                  </a:cubicBezTo>
                  <a:cubicBezTo>
                    <a:pt x="610777" y="40241"/>
                    <a:pt x="610312" y="40939"/>
                    <a:pt x="609846" y="41870"/>
                  </a:cubicBezTo>
                  <a:cubicBezTo>
                    <a:pt x="610079" y="42103"/>
                    <a:pt x="610079" y="42335"/>
                    <a:pt x="610312" y="42801"/>
                  </a:cubicBezTo>
                  <a:cubicBezTo>
                    <a:pt x="610777" y="42103"/>
                    <a:pt x="611708" y="41637"/>
                    <a:pt x="611941" y="40939"/>
                  </a:cubicBezTo>
                  <a:cubicBezTo>
                    <a:pt x="612407" y="38844"/>
                    <a:pt x="613570" y="38844"/>
                    <a:pt x="614501" y="38145"/>
                  </a:cubicBezTo>
                  <a:cubicBezTo>
                    <a:pt x="616829" y="36516"/>
                    <a:pt x="618924" y="34189"/>
                    <a:pt x="621252" y="32094"/>
                  </a:cubicBezTo>
                  <a:cubicBezTo>
                    <a:pt x="621484" y="31861"/>
                    <a:pt x="621252" y="30930"/>
                    <a:pt x="621252" y="31163"/>
                  </a:cubicBezTo>
                  <a:cubicBezTo>
                    <a:pt x="623347" y="29300"/>
                    <a:pt x="625209" y="27438"/>
                    <a:pt x="627071" y="25809"/>
                  </a:cubicBezTo>
                  <a:cubicBezTo>
                    <a:pt x="627769" y="25111"/>
                    <a:pt x="628467" y="24645"/>
                    <a:pt x="629398" y="23947"/>
                  </a:cubicBezTo>
                  <a:cubicBezTo>
                    <a:pt x="630330" y="23016"/>
                    <a:pt x="631028" y="22085"/>
                    <a:pt x="631959" y="21386"/>
                  </a:cubicBezTo>
                  <a:cubicBezTo>
                    <a:pt x="632425" y="20688"/>
                    <a:pt x="633123" y="19990"/>
                    <a:pt x="633588" y="19757"/>
                  </a:cubicBezTo>
                  <a:cubicBezTo>
                    <a:pt x="634752" y="19292"/>
                    <a:pt x="635916" y="19292"/>
                    <a:pt x="636614" y="19059"/>
                  </a:cubicBezTo>
                  <a:cubicBezTo>
                    <a:pt x="637313" y="20455"/>
                    <a:pt x="638011" y="21619"/>
                    <a:pt x="638709" y="22550"/>
                  </a:cubicBezTo>
                  <a:cubicBezTo>
                    <a:pt x="638476" y="24412"/>
                    <a:pt x="638244" y="26740"/>
                    <a:pt x="637778" y="29999"/>
                  </a:cubicBezTo>
                  <a:cubicBezTo>
                    <a:pt x="639175" y="28602"/>
                    <a:pt x="640106" y="27904"/>
                    <a:pt x="641037" y="26973"/>
                  </a:cubicBezTo>
                  <a:cubicBezTo>
                    <a:pt x="641270" y="35818"/>
                    <a:pt x="646623" y="33025"/>
                    <a:pt x="649882" y="36516"/>
                  </a:cubicBezTo>
                  <a:cubicBezTo>
                    <a:pt x="648951" y="37447"/>
                    <a:pt x="648020" y="38145"/>
                    <a:pt x="647322" y="39077"/>
                  </a:cubicBezTo>
                  <a:cubicBezTo>
                    <a:pt x="646856" y="39775"/>
                    <a:pt x="646158" y="40473"/>
                    <a:pt x="645925" y="41172"/>
                  </a:cubicBezTo>
                  <a:cubicBezTo>
                    <a:pt x="645925" y="41870"/>
                    <a:pt x="646390" y="42801"/>
                    <a:pt x="646856" y="43266"/>
                  </a:cubicBezTo>
                  <a:cubicBezTo>
                    <a:pt x="648951" y="45128"/>
                    <a:pt x="649184" y="47223"/>
                    <a:pt x="647554" y="50948"/>
                  </a:cubicBezTo>
                  <a:cubicBezTo>
                    <a:pt x="646856" y="52344"/>
                    <a:pt x="645692" y="53741"/>
                    <a:pt x="647089" y="54905"/>
                  </a:cubicBezTo>
                  <a:cubicBezTo>
                    <a:pt x="648253" y="56069"/>
                    <a:pt x="649416" y="55138"/>
                    <a:pt x="650347" y="53275"/>
                  </a:cubicBezTo>
                  <a:cubicBezTo>
                    <a:pt x="651046" y="51879"/>
                    <a:pt x="652442" y="49784"/>
                    <a:pt x="652908" y="50017"/>
                  </a:cubicBezTo>
                  <a:cubicBezTo>
                    <a:pt x="655003" y="50482"/>
                    <a:pt x="657796" y="51180"/>
                    <a:pt x="658494" y="53508"/>
                  </a:cubicBezTo>
                  <a:cubicBezTo>
                    <a:pt x="659425" y="56301"/>
                    <a:pt x="660356" y="60258"/>
                    <a:pt x="658960" y="64215"/>
                  </a:cubicBezTo>
                  <a:cubicBezTo>
                    <a:pt x="658727" y="64914"/>
                    <a:pt x="658261" y="65845"/>
                    <a:pt x="657796" y="65845"/>
                  </a:cubicBezTo>
                  <a:cubicBezTo>
                    <a:pt x="657330" y="66077"/>
                    <a:pt x="656865" y="65379"/>
                    <a:pt x="656632" y="64914"/>
                  </a:cubicBezTo>
                  <a:cubicBezTo>
                    <a:pt x="654770" y="61422"/>
                    <a:pt x="652210" y="61422"/>
                    <a:pt x="650115" y="64914"/>
                  </a:cubicBezTo>
                  <a:cubicBezTo>
                    <a:pt x="648020" y="68172"/>
                    <a:pt x="646158" y="71198"/>
                    <a:pt x="643132" y="71664"/>
                  </a:cubicBezTo>
                  <a:cubicBezTo>
                    <a:pt x="641502" y="71897"/>
                    <a:pt x="641037" y="71664"/>
                    <a:pt x="641735" y="68871"/>
                  </a:cubicBezTo>
                  <a:cubicBezTo>
                    <a:pt x="641968" y="67940"/>
                    <a:pt x="641968" y="66310"/>
                    <a:pt x="641502" y="65379"/>
                  </a:cubicBezTo>
                  <a:cubicBezTo>
                    <a:pt x="640339" y="62586"/>
                    <a:pt x="640339" y="60258"/>
                    <a:pt x="642899" y="58396"/>
                  </a:cubicBezTo>
                  <a:cubicBezTo>
                    <a:pt x="643132" y="58163"/>
                    <a:pt x="643364" y="57465"/>
                    <a:pt x="643597" y="57000"/>
                  </a:cubicBezTo>
                  <a:cubicBezTo>
                    <a:pt x="640106" y="56767"/>
                    <a:pt x="637545" y="62586"/>
                    <a:pt x="636847" y="72828"/>
                  </a:cubicBezTo>
                  <a:cubicBezTo>
                    <a:pt x="636381" y="72595"/>
                    <a:pt x="635916" y="72828"/>
                    <a:pt x="635683" y="72362"/>
                  </a:cubicBezTo>
                  <a:cubicBezTo>
                    <a:pt x="634519" y="69569"/>
                    <a:pt x="632657" y="69336"/>
                    <a:pt x="630562" y="70035"/>
                  </a:cubicBezTo>
                  <a:cubicBezTo>
                    <a:pt x="629864" y="70267"/>
                    <a:pt x="628933" y="70733"/>
                    <a:pt x="628235" y="71198"/>
                  </a:cubicBezTo>
                  <a:cubicBezTo>
                    <a:pt x="628700" y="72129"/>
                    <a:pt x="629166" y="73060"/>
                    <a:pt x="629864" y="74224"/>
                  </a:cubicBezTo>
                  <a:cubicBezTo>
                    <a:pt x="628002" y="75621"/>
                    <a:pt x="625674" y="77018"/>
                    <a:pt x="622881" y="79112"/>
                  </a:cubicBezTo>
                  <a:cubicBezTo>
                    <a:pt x="624511" y="79578"/>
                    <a:pt x="625674" y="80276"/>
                    <a:pt x="627071" y="80276"/>
                  </a:cubicBezTo>
                  <a:cubicBezTo>
                    <a:pt x="631493" y="80276"/>
                    <a:pt x="635450" y="81673"/>
                    <a:pt x="638011" y="87259"/>
                  </a:cubicBezTo>
                  <a:cubicBezTo>
                    <a:pt x="638709" y="88888"/>
                    <a:pt x="638942" y="90983"/>
                    <a:pt x="639408" y="93078"/>
                  </a:cubicBezTo>
                  <a:cubicBezTo>
                    <a:pt x="640804" y="88888"/>
                    <a:pt x="643364" y="85164"/>
                    <a:pt x="643597" y="78880"/>
                  </a:cubicBezTo>
                  <a:cubicBezTo>
                    <a:pt x="645459" y="78880"/>
                    <a:pt x="647322" y="78880"/>
                    <a:pt x="649649" y="78880"/>
                  </a:cubicBezTo>
                  <a:cubicBezTo>
                    <a:pt x="648718" y="77483"/>
                    <a:pt x="648253" y="76552"/>
                    <a:pt x="647322" y="74922"/>
                  </a:cubicBezTo>
                  <a:cubicBezTo>
                    <a:pt x="648951" y="75155"/>
                    <a:pt x="649882" y="75621"/>
                    <a:pt x="650813" y="75388"/>
                  </a:cubicBezTo>
                  <a:cubicBezTo>
                    <a:pt x="651744" y="75155"/>
                    <a:pt x="652442" y="74457"/>
                    <a:pt x="653606" y="73759"/>
                  </a:cubicBezTo>
                  <a:cubicBezTo>
                    <a:pt x="653606" y="74224"/>
                    <a:pt x="653839" y="75388"/>
                    <a:pt x="653839" y="76552"/>
                  </a:cubicBezTo>
                  <a:cubicBezTo>
                    <a:pt x="654305" y="76552"/>
                    <a:pt x="654770" y="76552"/>
                    <a:pt x="655003" y="76319"/>
                  </a:cubicBezTo>
                  <a:cubicBezTo>
                    <a:pt x="658494" y="74224"/>
                    <a:pt x="658494" y="74224"/>
                    <a:pt x="659658" y="78880"/>
                  </a:cubicBezTo>
                  <a:cubicBezTo>
                    <a:pt x="660356" y="81905"/>
                    <a:pt x="661287" y="85164"/>
                    <a:pt x="661753" y="87026"/>
                  </a:cubicBezTo>
                  <a:cubicBezTo>
                    <a:pt x="664081" y="88888"/>
                    <a:pt x="665943" y="89820"/>
                    <a:pt x="667805" y="91682"/>
                  </a:cubicBezTo>
                  <a:cubicBezTo>
                    <a:pt x="669434" y="93311"/>
                    <a:pt x="669202" y="95639"/>
                    <a:pt x="667572" y="98199"/>
                  </a:cubicBezTo>
                  <a:cubicBezTo>
                    <a:pt x="666874" y="99363"/>
                    <a:pt x="666175" y="100527"/>
                    <a:pt x="665477" y="101691"/>
                  </a:cubicBezTo>
                  <a:cubicBezTo>
                    <a:pt x="665477" y="102156"/>
                    <a:pt x="665710" y="102389"/>
                    <a:pt x="665710" y="102622"/>
                  </a:cubicBezTo>
                  <a:cubicBezTo>
                    <a:pt x="666641" y="102156"/>
                    <a:pt x="667572" y="101458"/>
                    <a:pt x="668503" y="101225"/>
                  </a:cubicBezTo>
                  <a:cubicBezTo>
                    <a:pt x="669202" y="100992"/>
                    <a:pt x="669667" y="101458"/>
                    <a:pt x="670365" y="101691"/>
                  </a:cubicBezTo>
                  <a:cubicBezTo>
                    <a:pt x="670133" y="102622"/>
                    <a:pt x="669900" y="103785"/>
                    <a:pt x="669667" y="104717"/>
                  </a:cubicBezTo>
                  <a:cubicBezTo>
                    <a:pt x="669667" y="105182"/>
                    <a:pt x="669202" y="105182"/>
                    <a:pt x="668969" y="105648"/>
                  </a:cubicBezTo>
                  <a:cubicBezTo>
                    <a:pt x="667339" y="108441"/>
                    <a:pt x="667107" y="108441"/>
                    <a:pt x="665244" y="106812"/>
                  </a:cubicBezTo>
                  <a:cubicBezTo>
                    <a:pt x="665012" y="107510"/>
                    <a:pt x="664313" y="108441"/>
                    <a:pt x="664081" y="109372"/>
                  </a:cubicBezTo>
                  <a:cubicBezTo>
                    <a:pt x="663150" y="113562"/>
                    <a:pt x="661287" y="115657"/>
                    <a:pt x="658960" y="117519"/>
                  </a:cubicBezTo>
                  <a:cubicBezTo>
                    <a:pt x="657796" y="118450"/>
                    <a:pt x="656632" y="119148"/>
                    <a:pt x="655934" y="120545"/>
                  </a:cubicBezTo>
                  <a:cubicBezTo>
                    <a:pt x="654537" y="122872"/>
                    <a:pt x="653373" y="122872"/>
                    <a:pt x="651977" y="120545"/>
                  </a:cubicBezTo>
                  <a:cubicBezTo>
                    <a:pt x="651278" y="122174"/>
                    <a:pt x="650813" y="123338"/>
                    <a:pt x="650115" y="124734"/>
                  </a:cubicBezTo>
                  <a:cubicBezTo>
                    <a:pt x="649882" y="125200"/>
                    <a:pt x="649882" y="125898"/>
                    <a:pt x="649649" y="125898"/>
                  </a:cubicBezTo>
                  <a:cubicBezTo>
                    <a:pt x="647089" y="127295"/>
                    <a:pt x="646856" y="131019"/>
                    <a:pt x="646158" y="134511"/>
                  </a:cubicBezTo>
                  <a:cubicBezTo>
                    <a:pt x="645925" y="135209"/>
                    <a:pt x="645692" y="135907"/>
                    <a:pt x="645227" y="136373"/>
                  </a:cubicBezTo>
                  <a:cubicBezTo>
                    <a:pt x="644063" y="137537"/>
                    <a:pt x="643597" y="138700"/>
                    <a:pt x="643830" y="140795"/>
                  </a:cubicBezTo>
                  <a:cubicBezTo>
                    <a:pt x="643830" y="141261"/>
                    <a:pt x="643132" y="142890"/>
                    <a:pt x="642899" y="143123"/>
                  </a:cubicBezTo>
                  <a:cubicBezTo>
                    <a:pt x="641037" y="143356"/>
                    <a:pt x="639175" y="143123"/>
                    <a:pt x="637313" y="143123"/>
                  </a:cubicBezTo>
                  <a:cubicBezTo>
                    <a:pt x="634752" y="143123"/>
                    <a:pt x="632192" y="143123"/>
                    <a:pt x="629631" y="143356"/>
                  </a:cubicBezTo>
                  <a:cubicBezTo>
                    <a:pt x="628235" y="143589"/>
                    <a:pt x="628002" y="145916"/>
                    <a:pt x="628933" y="147313"/>
                  </a:cubicBezTo>
                  <a:cubicBezTo>
                    <a:pt x="630097" y="148942"/>
                    <a:pt x="630097" y="150571"/>
                    <a:pt x="628933" y="152899"/>
                  </a:cubicBezTo>
                  <a:cubicBezTo>
                    <a:pt x="628700" y="152434"/>
                    <a:pt x="628235" y="152201"/>
                    <a:pt x="628002" y="151968"/>
                  </a:cubicBezTo>
                  <a:cubicBezTo>
                    <a:pt x="625907" y="148476"/>
                    <a:pt x="625674" y="148476"/>
                    <a:pt x="622648" y="151037"/>
                  </a:cubicBezTo>
                  <a:cubicBezTo>
                    <a:pt x="621252" y="152201"/>
                    <a:pt x="619855" y="152899"/>
                    <a:pt x="617760" y="154063"/>
                  </a:cubicBezTo>
                  <a:cubicBezTo>
                    <a:pt x="618459" y="161279"/>
                    <a:pt x="619390" y="169425"/>
                    <a:pt x="620088" y="178503"/>
                  </a:cubicBezTo>
                  <a:cubicBezTo>
                    <a:pt x="621252" y="177805"/>
                    <a:pt x="622648" y="177107"/>
                    <a:pt x="623812" y="176408"/>
                  </a:cubicBezTo>
                  <a:cubicBezTo>
                    <a:pt x="624976" y="177107"/>
                    <a:pt x="625907" y="177805"/>
                    <a:pt x="626838" y="178270"/>
                  </a:cubicBezTo>
                  <a:cubicBezTo>
                    <a:pt x="628467" y="178736"/>
                    <a:pt x="631493" y="183391"/>
                    <a:pt x="631493" y="185719"/>
                  </a:cubicBezTo>
                  <a:cubicBezTo>
                    <a:pt x="631493" y="186417"/>
                    <a:pt x="631028" y="186883"/>
                    <a:pt x="630795" y="187581"/>
                  </a:cubicBezTo>
                  <a:cubicBezTo>
                    <a:pt x="630562" y="188047"/>
                    <a:pt x="630330" y="188745"/>
                    <a:pt x="630562" y="189909"/>
                  </a:cubicBezTo>
                  <a:cubicBezTo>
                    <a:pt x="631028" y="189676"/>
                    <a:pt x="631493" y="189211"/>
                    <a:pt x="631959" y="188978"/>
                  </a:cubicBezTo>
                  <a:cubicBezTo>
                    <a:pt x="633821" y="187581"/>
                    <a:pt x="635218" y="189211"/>
                    <a:pt x="634752" y="192469"/>
                  </a:cubicBezTo>
                  <a:cubicBezTo>
                    <a:pt x="634287" y="197357"/>
                    <a:pt x="635450" y="200151"/>
                    <a:pt x="637778" y="202245"/>
                  </a:cubicBezTo>
                  <a:cubicBezTo>
                    <a:pt x="638942" y="203177"/>
                    <a:pt x="640106" y="204108"/>
                    <a:pt x="641270" y="205039"/>
                  </a:cubicBezTo>
                  <a:cubicBezTo>
                    <a:pt x="641735" y="203409"/>
                    <a:pt x="641968" y="202245"/>
                    <a:pt x="642201" y="200616"/>
                  </a:cubicBezTo>
                  <a:cubicBezTo>
                    <a:pt x="644063" y="202478"/>
                    <a:pt x="646390" y="202245"/>
                    <a:pt x="646623" y="207133"/>
                  </a:cubicBezTo>
                  <a:cubicBezTo>
                    <a:pt x="646623" y="208530"/>
                    <a:pt x="648253" y="209694"/>
                    <a:pt x="648951" y="211091"/>
                  </a:cubicBezTo>
                  <a:cubicBezTo>
                    <a:pt x="650347" y="213651"/>
                    <a:pt x="651744" y="216211"/>
                    <a:pt x="652675" y="219005"/>
                  </a:cubicBezTo>
                  <a:cubicBezTo>
                    <a:pt x="654537" y="224591"/>
                    <a:pt x="656167" y="230177"/>
                    <a:pt x="657796" y="235764"/>
                  </a:cubicBezTo>
                  <a:cubicBezTo>
                    <a:pt x="660124" y="243445"/>
                    <a:pt x="658029" y="253221"/>
                    <a:pt x="653373" y="257644"/>
                  </a:cubicBezTo>
                  <a:cubicBezTo>
                    <a:pt x="651046" y="259739"/>
                    <a:pt x="648951" y="262066"/>
                    <a:pt x="646623" y="264394"/>
                  </a:cubicBezTo>
                  <a:cubicBezTo>
                    <a:pt x="645925" y="265092"/>
                    <a:pt x="645227" y="266256"/>
                    <a:pt x="644761" y="267653"/>
                  </a:cubicBezTo>
                  <a:cubicBezTo>
                    <a:pt x="642433" y="276265"/>
                    <a:pt x="641735" y="285343"/>
                    <a:pt x="641735" y="294421"/>
                  </a:cubicBezTo>
                  <a:cubicBezTo>
                    <a:pt x="641735" y="298145"/>
                    <a:pt x="641735" y="301869"/>
                    <a:pt x="641502" y="305594"/>
                  </a:cubicBezTo>
                  <a:cubicBezTo>
                    <a:pt x="640804" y="311878"/>
                    <a:pt x="638011" y="315137"/>
                    <a:pt x="634985" y="317697"/>
                  </a:cubicBezTo>
                  <a:cubicBezTo>
                    <a:pt x="634519" y="318163"/>
                    <a:pt x="633588" y="318163"/>
                    <a:pt x="633356" y="318861"/>
                  </a:cubicBezTo>
                  <a:cubicBezTo>
                    <a:pt x="631959" y="321887"/>
                    <a:pt x="630562" y="321189"/>
                    <a:pt x="628700" y="319792"/>
                  </a:cubicBezTo>
                  <a:cubicBezTo>
                    <a:pt x="626373" y="318163"/>
                    <a:pt x="623812" y="317232"/>
                    <a:pt x="621717" y="321422"/>
                  </a:cubicBezTo>
                  <a:cubicBezTo>
                    <a:pt x="619855" y="324680"/>
                    <a:pt x="619157" y="324447"/>
                    <a:pt x="617295" y="321189"/>
                  </a:cubicBezTo>
                  <a:cubicBezTo>
                    <a:pt x="615898" y="318861"/>
                    <a:pt x="614501" y="319327"/>
                    <a:pt x="613105" y="321887"/>
                  </a:cubicBezTo>
                  <a:cubicBezTo>
                    <a:pt x="612174" y="319094"/>
                    <a:pt x="611243" y="317232"/>
                    <a:pt x="609846" y="320723"/>
                  </a:cubicBezTo>
                  <a:cubicBezTo>
                    <a:pt x="609614" y="321422"/>
                    <a:pt x="608682" y="321422"/>
                    <a:pt x="608217" y="322120"/>
                  </a:cubicBezTo>
                  <a:cubicBezTo>
                    <a:pt x="607518" y="323051"/>
                    <a:pt x="606820" y="324215"/>
                    <a:pt x="606587" y="325378"/>
                  </a:cubicBezTo>
                  <a:cubicBezTo>
                    <a:pt x="606122" y="327473"/>
                    <a:pt x="605889" y="329801"/>
                    <a:pt x="604260" y="329103"/>
                  </a:cubicBezTo>
                  <a:cubicBezTo>
                    <a:pt x="603794" y="328870"/>
                    <a:pt x="603562" y="326542"/>
                    <a:pt x="603329" y="325146"/>
                  </a:cubicBezTo>
                  <a:cubicBezTo>
                    <a:pt x="602863" y="326775"/>
                    <a:pt x="602165" y="328637"/>
                    <a:pt x="601467" y="330499"/>
                  </a:cubicBezTo>
                  <a:cubicBezTo>
                    <a:pt x="601234" y="330499"/>
                    <a:pt x="601001" y="330267"/>
                    <a:pt x="600768" y="330267"/>
                  </a:cubicBezTo>
                  <a:cubicBezTo>
                    <a:pt x="600768" y="329103"/>
                    <a:pt x="600536" y="327706"/>
                    <a:pt x="600768" y="326542"/>
                  </a:cubicBezTo>
                  <a:cubicBezTo>
                    <a:pt x="601001" y="324447"/>
                    <a:pt x="601234" y="322585"/>
                    <a:pt x="601234" y="320491"/>
                  </a:cubicBezTo>
                  <a:cubicBezTo>
                    <a:pt x="601467" y="316999"/>
                    <a:pt x="600303" y="315602"/>
                    <a:pt x="598208" y="314439"/>
                  </a:cubicBezTo>
                  <a:cubicBezTo>
                    <a:pt x="597510" y="318163"/>
                    <a:pt x="596811" y="321654"/>
                    <a:pt x="596113" y="325146"/>
                  </a:cubicBezTo>
                  <a:cubicBezTo>
                    <a:pt x="595880" y="326542"/>
                    <a:pt x="595415" y="328172"/>
                    <a:pt x="594949" y="328637"/>
                  </a:cubicBezTo>
                  <a:cubicBezTo>
                    <a:pt x="594484" y="329103"/>
                    <a:pt x="593553" y="328172"/>
                    <a:pt x="592621" y="328172"/>
                  </a:cubicBezTo>
                  <a:cubicBezTo>
                    <a:pt x="591225" y="328172"/>
                    <a:pt x="589596" y="328172"/>
                    <a:pt x="587966" y="327939"/>
                  </a:cubicBezTo>
                  <a:cubicBezTo>
                    <a:pt x="586570" y="327706"/>
                    <a:pt x="585639" y="329801"/>
                    <a:pt x="586337" y="332129"/>
                  </a:cubicBezTo>
                  <a:cubicBezTo>
                    <a:pt x="586570" y="333293"/>
                    <a:pt x="587268" y="334456"/>
                    <a:pt x="587734" y="335853"/>
                  </a:cubicBezTo>
                  <a:cubicBezTo>
                    <a:pt x="588665" y="338646"/>
                    <a:pt x="588432" y="341207"/>
                    <a:pt x="586570" y="341439"/>
                  </a:cubicBezTo>
                  <a:cubicBezTo>
                    <a:pt x="584242" y="341672"/>
                    <a:pt x="583776" y="344698"/>
                    <a:pt x="582613" y="346793"/>
                  </a:cubicBezTo>
                  <a:cubicBezTo>
                    <a:pt x="582380" y="347491"/>
                    <a:pt x="581914" y="348190"/>
                    <a:pt x="581216" y="349586"/>
                  </a:cubicBezTo>
                  <a:cubicBezTo>
                    <a:pt x="580983" y="348190"/>
                    <a:pt x="580751" y="347258"/>
                    <a:pt x="580983" y="346793"/>
                  </a:cubicBezTo>
                  <a:cubicBezTo>
                    <a:pt x="582147" y="343302"/>
                    <a:pt x="580285" y="340043"/>
                    <a:pt x="580285" y="336551"/>
                  </a:cubicBezTo>
                  <a:cubicBezTo>
                    <a:pt x="580285" y="335853"/>
                    <a:pt x="579121" y="334224"/>
                    <a:pt x="578656" y="333991"/>
                  </a:cubicBezTo>
                  <a:cubicBezTo>
                    <a:pt x="577026" y="333525"/>
                    <a:pt x="577026" y="331896"/>
                    <a:pt x="577492" y="330267"/>
                  </a:cubicBezTo>
                  <a:cubicBezTo>
                    <a:pt x="577957" y="328870"/>
                    <a:pt x="578888" y="327706"/>
                    <a:pt x="579121" y="326310"/>
                  </a:cubicBezTo>
                  <a:cubicBezTo>
                    <a:pt x="579354" y="325146"/>
                    <a:pt x="579354" y="322353"/>
                    <a:pt x="579121" y="322353"/>
                  </a:cubicBezTo>
                  <a:cubicBezTo>
                    <a:pt x="575862" y="320956"/>
                    <a:pt x="576561" y="316068"/>
                    <a:pt x="575862" y="312576"/>
                  </a:cubicBezTo>
                  <a:cubicBezTo>
                    <a:pt x="575630" y="311645"/>
                    <a:pt x="575630" y="310481"/>
                    <a:pt x="575630" y="309550"/>
                  </a:cubicBezTo>
                  <a:cubicBezTo>
                    <a:pt x="575630" y="305594"/>
                    <a:pt x="573768" y="305361"/>
                    <a:pt x="572371" y="305128"/>
                  </a:cubicBezTo>
                  <a:cubicBezTo>
                    <a:pt x="571673" y="304895"/>
                    <a:pt x="570974" y="306525"/>
                    <a:pt x="570276" y="307688"/>
                  </a:cubicBezTo>
                  <a:cubicBezTo>
                    <a:pt x="568181" y="310714"/>
                    <a:pt x="568879" y="313973"/>
                    <a:pt x="570276" y="317232"/>
                  </a:cubicBezTo>
                  <a:cubicBezTo>
                    <a:pt x="571207" y="320025"/>
                    <a:pt x="572138" y="323051"/>
                    <a:pt x="572837" y="325844"/>
                  </a:cubicBezTo>
                  <a:cubicBezTo>
                    <a:pt x="573535" y="328405"/>
                    <a:pt x="572837" y="331896"/>
                    <a:pt x="571207" y="333758"/>
                  </a:cubicBezTo>
                  <a:cubicBezTo>
                    <a:pt x="569810" y="335155"/>
                    <a:pt x="569112" y="336551"/>
                    <a:pt x="569810" y="339577"/>
                  </a:cubicBezTo>
                  <a:cubicBezTo>
                    <a:pt x="570043" y="340741"/>
                    <a:pt x="569810" y="342371"/>
                    <a:pt x="569578" y="343534"/>
                  </a:cubicBezTo>
                  <a:cubicBezTo>
                    <a:pt x="569345" y="344233"/>
                    <a:pt x="568879" y="344931"/>
                    <a:pt x="568647" y="345629"/>
                  </a:cubicBezTo>
                  <a:cubicBezTo>
                    <a:pt x="568181" y="344931"/>
                    <a:pt x="567250" y="344000"/>
                    <a:pt x="567250" y="343534"/>
                  </a:cubicBezTo>
                  <a:cubicBezTo>
                    <a:pt x="567948" y="338646"/>
                    <a:pt x="565621" y="334456"/>
                    <a:pt x="565621" y="329801"/>
                  </a:cubicBezTo>
                  <a:cubicBezTo>
                    <a:pt x="565621" y="326077"/>
                    <a:pt x="565388" y="322353"/>
                    <a:pt x="565155" y="318628"/>
                  </a:cubicBezTo>
                  <a:cubicBezTo>
                    <a:pt x="565155" y="317697"/>
                    <a:pt x="564922" y="316533"/>
                    <a:pt x="564457" y="315835"/>
                  </a:cubicBezTo>
                  <a:cubicBezTo>
                    <a:pt x="563060" y="313508"/>
                    <a:pt x="561431" y="311645"/>
                    <a:pt x="559569" y="309085"/>
                  </a:cubicBezTo>
                  <a:cubicBezTo>
                    <a:pt x="559336" y="309783"/>
                    <a:pt x="558638" y="310947"/>
                    <a:pt x="558405" y="312344"/>
                  </a:cubicBezTo>
                  <a:cubicBezTo>
                    <a:pt x="557940" y="314439"/>
                    <a:pt x="557241" y="314671"/>
                    <a:pt x="556077" y="313740"/>
                  </a:cubicBezTo>
                  <a:cubicBezTo>
                    <a:pt x="555379" y="313042"/>
                    <a:pt x="554448" y="313042"/>
                    <a:pt x="553982" y="312111"/>
                  </a:cubicBezTo>
                  <a:cubicBezTo>
                    <a:pt x="553284" y="311413"/>
                    <a:pt x="552819" y="310016"/>
                    <a:pt x="552586" y="309085"/>
                  </a:cubicBezTo>
                  <a:cubicBezTo>
                    <a:pt x="552353" y="306757"/>
                    <a:pt x="552353" y="304430"/>
                    <a:pt x="551888" y="302335"/>
                  </a:cubicBezTo>
                  <a:cubicBezTo>
                    <a:pt x="551655" y="300705"/>
                    <a:pt x="550957" y="299309"/>
                    <a:pt x="549560" y="300007"/>
                  </a:cubicBezTo>
                  <a:cubicBezTo>
                    <a:pt x="548396" y="300705"/>
                    <a:pt x="548163" y="299542"/>
                    <a:pt x="548163" y="297912"/>
                  </a:cubicBezTo>
                  <a:cubicBezTo>
                    <a:pt x="548163" y="295119"/>
                    <a:pt x="548396" y="292093"/>
                    <a:pt x="548163" y="289300"/>
                  </a:cubicBezTo>
                  <a:cubicBezTo>
                    <a:pt x="547930" y="287670"/>
                    <a:pt x="547232" y="286041"/>
                    <a:pt x="546534" y="284645"/>
                  </a:cubicBezTo>
                  <a:cubicBezTo>
                    <a:pt x="546068" y="283714"/>
                    <a:pt x="545370" y="283248"/>
                    <a:pt x="545370" y="282550"/>
                  </a:cubicBezTo>
                  <a:cubicBezTo>
                    <a:pt x="545137" y="280222"/>
                    <a:pt x="544905" y="277662"/>
                    <a:pt x="544672" y="275334"/>
                  </a:cubicBezTo>
                  <a:cubicBezTo>
                    <a:pt x="543974" y="275567"/>
                    <a:pt x="543275" y="275334"/>
                    <a:pt x="542810" y="276032"/>
                  </a:cubicBezTo>
                  <a:cubicBezTo>
                    <a:pt x="541646" y="277894"/>
                    <a:pt x="541879" y="279989"/>
                    <a:pt x="542810" y="281153"/>
                  </a:cubicBezTo>
                  <a:cubicBezTo>
                    <a:pt x="543043" y="286972"/>
                    <a:pt x="539784" y="290231"/>
                    <a:pt x="540482" y="295817"/>
                  </a:cubicBezTo>
                  <a:cubicBezTo>
                    <a:pt x="539784" y="296981"/>
                    <a:pt x="539085" y="298145"/>
                    <a:pt x="538154" y="299774"/>
                  </a:cubicBezTo>
                  <a:cubicBezTo>
                    <a:pt x="536758" y="297912"/>
                    <a:pt x="537223" y="295352"/>
                    <a:pt x="537922" y="293955"/>
                  </a:cubicBezTo>
                  <a:cubicBezTo>
                    <a:pt x="539318" y="290697"/>
                    <a:pt x="537689" y="288136"/>
                    <a:pt x="537689" y="285110"/>
                  </a:cubicBezTo>
                  <a:cubicBezTo>
                    <a:pt x="536060" y="284412"/>
                    <a:pt x="536292" y="291162"/>
                    <a:pt x="534197" y="286507"/>
                  </a:cubicBezTo>
                  <a:cubicBezTo>
                    <a:pt x="533732" y="287205"/>
                    <a:pt x="533266" y="287670"/>
                    <a:pt x="532568" y="288369"/>
                  </a:cubicBezTo>
                  <a:cubicBezTo>
                    <a:pt x="532335" y="287903"/>
                    <a:pt x="532102" y="287670"/>
                    <a:pt x="532102" y="287438"/>
                  </a:cubicBezTo>
                  <a:cubicBezTo>
                    <a:pt x="532102" y="282317"/>
                    <a:pt x="529542" y="280687"/>
                    <a:pt x="527447" y="278593"/>
                  </a:cubicBezTo>
                  <a:cubicBezTo>
                    <a:pt x="525818" y="276963"/>
                    <a:pt x="524421" y="278127"/>
                    <a:pt x="523956" y="280920"/>
                  </a:cubicBezTo>
                  <a:cubicBezTo>
                    <a:pt x="523490" y="285343"/>
                    <a:pt x="523257" y="289765"/>
                    <a:pt x="522559" y="294188"/>
                  </a:cubicBezTo>
                  <a:cubicBezTo>
                    <a:pt x="522326" y="295352"/>
                    <a:pt x="521395" y="296050"/>
                    <a:pt x="520930" y="297214"/>
                  </a:cubicBezTo>
                  <a:cubicBezTo>
                    <a:pt x="520697" y="295817"/>
                    <a:pt x="519999" y="294421"/>
                    <a:pt x="519999" y="293024"/>
                  </a:cubicBezTo>
                  <a:cubicBezTo>
                    <a:pt x="519766" y="290231"/>
                    <a:pt x="519766" y="287438"/>
                    <a:pt x="519533" y="284877"/>
                  </a:cubicBezTo>
                  <a:cubicBezTo>
                    <a:pt x="519533" y="284179"/>
                    <a:pt x="518835" y="283015"/>
                    <a:pt x="518835" y="283015"/>
                  </a:cubicBezTo>
                  <a:cubicBezTo>
                    <a:pt x="515809" y="283946"/>
                    <a:pt x="513481" y="279291"/>
                    <a:pt x="510455" y="279989"/>
                  </a:cubicBezTo>
                  <a:cubicBezTo>
                    <a:pt x="508593" y="280455"/>
                    <a:pt x="506731" y="280455"/>
                    <a:pt x="504869" y="280687"/>
                  </a:cubicBezTo>
                  <a:cubicBezTo>
                    <a:pt x="504403" y="280687"/>
                    <a:pt x="503938" y="280455"/>
                    <a:pt x="503472" y="279756"/>
                  </a:cubicBezTo>
                  <a:cubicBezTo>
                    <a:pt x="503938" y="279524"/>
                    <a:pt x="504403" y="279524"/>
                    <a:pt x="504869" y="279058"/>
                  </a:cubicBezTo>
                  <a:cubicBezTo>
                    <a:pt x="505334" y="278593"/>
                    <a:pt x="506266" y="277662"/>
                    <a:pt x="506266" y="277429"/>
                  </a:cubicBezTo>
                  <a:cubicBezTo>
                    <a:pt x="505800" y="276265"/>
                    <a:pt x="505334" y="274403"/>
                    <a:pt x="504636" y="274403"/>
                  </a:cubicBezTo>
                  <a:cubicBezTo>
                    <a:pt x="503472" y="274170"/>
                    <a:pt x="502076" y="274403"/>
                    <a:pt x="501145" y="275334"/>
                  </a:cubicBezTo>
                  <a:cubicBezTo>
                    <a:pt x="500446" y="276032"/>
                    <a:pt x="500446" y="278127"/>
                    <a:pt x="500679" y="280222"/>
                  </a:cubicBezTo>
                  <a:cubicBezTo>
                    <a:pt x="499981" y="280687"/>
                    <a:pt x="499283" y="281153"/>
                    <a:pt x="498817" y="281619"/>
                  </a:cubicBezTo>
                  <a:cubicBezTo>
                    <a:pt x="497886" y="282084"/>
                    <a:pt x="496955" y="281851"/>
                    <a:pt x="497188" y="279756"/>
                  </a:cubicBezTo>
                  <a:cubicBezTo>
                    <a:pt x="497420" y="276731"/>
                    <a:pt x="496257" y="275799"/>
                    <a:pt x="494394" y="275567"/>
                  </a:cubicBezTo>
                  <a:cubicBezTo>
                    <a:pt x="492300" y="275101"/>
                    <a:pt x="489972" y="274868"/>
                    <a:pt x="487644" y="274170"/>
                  </a:cubicBezTo>
                  <a:cubicBezTo>
                    <a:pt x="489274" y="273472"/>
                    <a:pt x="490903" y="272773"/>
                    <a:pt x="492532" y="272075"/>
                  </a:cubicBezTo>
                  <a:cubicBezTo>
                    <a:pt x="491369" y="269748"/>
                    <a:pt x="490437" y="269748"/>
                    <a:pt x="489274" y="270213"/>
                  </a:cubicBezTo>
                  <a:cubicBezTo>
                    <a:pt x="487179" y="271377"/>
                    <a:pt x="485317" y="273006"/>
                    <a:pt x="482989" y="273239"/>
                  </a:cubicBezTo>
                  <a:cubicBezTo>
                    <a:pt x="479497" y="273472"/>
                    <a:pt x="475773" y="272773"/>
                    <a:pt x="472282" y="272308"/>
                  </a:cubicBezTo>
                  <a:cubicBezTo>
                    <a:pt x="471351" y="272075"/>
                    <a:pt x="470187" y="271610"/>
                    <a:pt x="469256" y="271842"/>
                  </a:cubicBezTo>
                  <a:cubicBezTo>
                    <a:pt x="468557" y="271842"/>
                    <a:pt x="468092" y="273006"/>
                    <a:pt x="467626" y="273704"/>
                  </a:cubicBezTo>
                  <a:cubicBezTo>
                    <a:pt x="468092" y="274170"/>
                    <a:pt x="468557" y="274868"/>
                    <a:pt x="469256" y="275334"/>
                  </a:cubicBezTo>
                  <a:cubicBezTo>
                    <a:pt x="469489" y="275567"/>
                    <a:pt x="469721" y="275799"/>
                    <a:pt x="469954" y="276032"/>
                  </a:cubicBezTo>
                  <a:cubicBezTo>
                    <a:pt x="469256" y="278360"/>
                    <a:pt x="468092" y="277894"/>
                    <a:pt x="466928" y="277429"/>
                  </a:cubicBezTo>
                  <a:cubicBezTo>
                    <a:pt x="464833" y="276731"/>
                    <a:pt x="462971" y="276032"/>
                    <a:pt x="460876" y="275567"/>
                  </a:cubicBezTo>
                  <a:cubicBezTo>
                    <a:pt x="460411" y="275567"/>
                    <a:pt x="459479" y="276265"/>
                    <a:pt x="459247" y="276963"/>
                  </a:cubicBezTo>
                  <a:cubicBezTo>
                    <a:pt x="458781" y="278360"/>
                    <a:pt x="458548" y="280455"/>
                    <a:pt x="457152" y="279058"/>
                  </a:cubicBezTo>
                  <a:cubicBezTo>
                    <a:pt x="456454" y="278360"/>
                    <a:pt x="456454" y="276265"/>
                    <a:pt x="456454" y="274636"/>
                  </a:cubicBezTo>
                  <a:cubicBezTo>
                    <a:pt x="455523" y="273472"/>
                    <a:pt x="454359" y="272075"/>
                    <a:pt x="453428" y="271377"/>
                  </a:cubicBezTo>
                  <a:cubicBezTo>
                    <a:pt x="452729" y="270911"/>
                    <a:pt x="451565" y="270679"/>
                    <a:pt x="450867" y="270911"/>
                  </a:cubicBezTo>
                  <a:cubicBezTo>
                    <a:pt x="449703" y="271377"/>
                    <a:pt x="448772" y="272308"/>
                    <a:pt x="447376" y="270446"/>
                  </a:cubicBezTo>
                  <a:cubicBezTo>
                    <a:pt x="446445" y="269049"/>
                    <a:pt x="444815" y="270213"/>
                    <a:pt x="445048" y="272541"/>
                  </a:cubicBezTo>
                  <a:cubicBezTo>
                    <a:pt x="445048" y="275334"/>
                    <a:pt x="444117" y="276032"/>
                    <a:pt x="442488" y="276032"/>
                  </a:cubicBezTo>
                  <a:cubicBezTo>
                    <a:pt x="441324" y="276032"/>
                    <a:pt x="439927" y="275799"/>
                    <a:pt x="438996" y="276265"/>
                  </a:cubicBezTo>
                  <a:cubicBezTo>
                    <a:pt x="436668" y="277196"/>
                    <a:pt x="434806" y="278825"/>
                    <a:pt x="432246" y="275101"/>
                  </a:cubicBezTo>
                  <a:cubicBezTo>
                    <a:pt x="432013" y="274636"/>
                    <a:pt x="430849" y="275799"/>
                    <a:pt x="429918" y="276032"/>
                  </a:cubicBezTo>
                  <a:cubicBezTo>
                    <a:pt x="428754" y="276265"/>
                    <a:pt x="427591" y="276963"/>
                    <a:pt x="426660" y="276498"/>
                  </a:cubicBezTo>
                  <a:cubicBezTo>
                    <a:pt x="423168" y="275334"/>
                    <a:pt x="419677" y="273937"/>
                    <a:pt x="416185" y="272308"/>
                  </a:cubicBezTo>
                  <a:cubicBezTo>
                    <a:pt x="414323" y="271610"/>
                    <a:pt x="413159" y="271377"/>
                    <a:pt x="412926" y="274403"/>
                  </a:cubicBezTo>
                  <a:cubicBezTo>
                    <a:pt x="412926" y="275334"/>
                    <a:pt x="411763" y="276265"/>
                    <a:pt x="411064" y="276265"/>
                  </a:cubicBezTo>
                  <a:cubicBezTo>
                    <a:pt x="409435" y="276498"/>
                    <a:pt x="407806" y="275799"/>
                    <a:pt x="406176" y="275567"/>
                  </a:cubicBezTo>
                  <a:cubicBezTo>
                    <a:pt x="405478" y="275567"/>
                    <a:pt x="405012" y="275334"/>
                    <a:pt x="404314" y="275334"/>
                  </a:cubicBezTo>
                  <a:cubicBezTo>
                    <a:pt x="404780" y="276498"/>
                    <a:pt x="405245" y="277662"/>
                    <a:pt x="405711" y="278593"/>
                  </a:cubicBezTo>
                  <a:cubicBezTo>
                    <a:pt x="404780" y="278593"/>
                    <a:pt x="404081" y="278360"/>
                    <a:pt x="402918" y="278360"/>
                  </a:cubicBezTo>
                  <a:cubicBezTo>
                    <a:pt x="402918" y="273239"/>
                    <a:pt x="400823" y="271377"/>
                    <a:pt x="397797" y="271377"/>
                  </a:cubicBezTo>
                  <a:cubicBezTo>
                    <a:pt x="397797" y="270911"/>
                    <a:pt x="397797" y="270679"/>
                    <a:pt x="397797" y="270446"/>
                  </a:cubicBezTo>
                  <a:cubicBezTo>
                    <a:pt x="398029" y="269515"/>
                    <a:pt x="398495" y="268816"/>
                    <a:pt x="398728" y="267885"/>
                  </a:cubicBezTo>
                  <a:cubicBezTo>
                    <a:pt x="397564" y="267420"/>
                    <a:pt x="396400" y="266721"/>
                    <a:pt x="395469" y="266954"/>
                  </a:cubicBezTo>
                  <a:cubicBezTo>
                    <a:pt x="394538" y="267187"/>
                    <a:pt x="394538" y="268351"/>
                    <a:pt x="395004" y="269980"/>
                  </a:cubicBezTo>
                  <a:cubicBezTo>
                    <a:pt x="395236" y="271610"/>
                    <a:pt x="395004" y="273704"/>
                    <a:pt x="394538" y="275334"/>
                  </a:cubicBezTo>
                  <a:cubicBezTo>
                    <a:pt x="394072" y="276498"/>
                    <a:pt x="393607" y="277894"/>
                    <a:pt x="391977" y="276731"/>
                  </a:cubicBezTo>
                  <a:cubicBezTo>
                    <a:pt x="390814" y="275799"/>
                    <a:pt x="390581" y="276963"/>
                    <a:pt x="390581" y="278593"/>
                  </a:cubicBezTo>
                  <a:cubicBezTo>
                    <a:pt x="390581" y="279291"/>
                    <a:pt x="390115" y="280455"/>
                    <a:pt x="389650" y="280455"/>
                  </a:cubicBezTo>
                  <a:cubicBezTo>
                    <a:pt x="388952" y="280455"/>
                    <a:pt x="387788" y="279756"/>
                    <a:pt x="387555" y="278825"/>
                  </a:cubicBezTo>
                  <a:cubicBezTo>
                    <a:pt x="385926" y="275101"/>
                    <a:pt x="383831" y="272541"/>
                    <a:pt x="381038" y="271610"/>
                  </a:cubicBezTo>
                  <a:cubicBezTo>
                    <a:pt x="379874" y="271377"/>
                    <a:pt x="379175" y="270911"/>
                    <a:pt x="378710" y="269049"/>
                  </a:cubicBezTo>
                  <a:cubicBezTo>
                    <a:pt x="378710" y="268584"/>
                    <a:pt x="377779" y="267653"/>
                    <a:pt x="377313" y="267653"/>
                  </a:cubicBezTo>
                  <a:cubicBezTo>
                    <a:pt x="374753" y="267420"/>
                    <a:pt x="372425" y="267187"/>
                    <a:pt x="369865" y="267187"/>
                  </a:cubicBezTo>
                  <a:cubicBezTo>
                    <a:pt x="368003" y="266954"/>
                    <a:pt x="365908" y="266721"/>
                    <a:pt x="364046" y="266721"/>
                  </a:cubicBezTo>
                  <a:cubicBezTo>
                    <a:pt x="362183" y="266721"/>
                    <a:pt x="360321" y="266954"/>
                    <a:pt x="358692" y="267187"/>
                  </a:cubicBezTo>
                  <a:cubicBezTo>
                    <a:pt x="357063" y="267420"/>
                    <a:pt x="355899" y="267420"/>
                    <a:pt x="354037" y="266489"/>
                  </a:cubicBezTo>
                  <a:cubicBezTo>
                    <a:pt x="352175" y="265558"/>
                    <a:pt x="349847" y="266489"/>
                    <a:pt x="347985" y="265558"/>
                  </a:cubicBezTo>
                  <a:cubicBezTo>
                    <a:pt x="344726" y="264161"/>
                    <a:pt x="342399" y="266256"/>
                    <a:pt x="339605" y="265790"/>
                  </a:cubicBezTo>
                  <a:cubicBezTo>
                    <a:pt x="336114" y="265325"/>
                    <a:pt x="332389" y="264394"/>
                    <a:pt x="328898" y="263696"/>
                  </a:cubicBezTo>
                  <a:cubicBezTo>
                    <a:pt x="328433" y="263696"/>
                    <a:pt x="328200" y="263230"/>
                    <a:pt x="327734" y="262997"/>
                  </a:cubicBezTo>
                  <a:cubicBezTo>
                    <a:pt x="327734" y="261601"/>
                    <a:pt x="327734" y="260437"/>
                    <a:pt x="329364" y="261135"/>
                  </a:cubicBezTo>
                  <a:cubicBezTo>
                    <a:pt x="330062" y="261368"/>
                    <a:pt x="330993" y="260670"/>
                    <a:pt x="331458" y="259971"/>
                  </a:cubicBezTo>
                  <a:cubicBezTo>
                    <a:pt x="327501" y="259040"/>
                    <a:pt x="327501" y="259040"/>
                    <a:pt x="325174" y="260902"/>
                  </a:cubicBezTo>
                  <a:cubicBezTo>
                    <a:pt x="325174" y="259971"/>
                    <a:pt x="324941" y="259273"/>
                    <a:pt x="324941" y="258575"/>
                  </a:cubicBezTo>
                  <a:cubicBezTo>
                    <a:pt x="324708" y="257876"/>
                    <a:pt x="324708" y="256945"/>
                    <a:pt x="324475" y="256713"/>
                  </a:cubicBezTo>
                  <a:cubicBezTo>
                    <a:pt x="323312" y="255316"/>
                    <a:pt x="321682" y="254385"/>
                    <a:pt x="322381" y="252290"/>
                  </a:cubicBezTo>
                  <a:cubicBezTo>
                    <a:pt x="322381" y="252290"/>
                    <a:pt x="320984" y="251126"/>
                    <a:pt x="320286" y="250661"/>
                  </a:cubicBezTo>
                  <a:cubicBezTo>
                    <a:pt x="320053" y="251359"/>
                    <a:pt x="320053" y="251824"/>
                    <a:pt x="319820" y="252523"/>
                  </a:cubicBezTo>
                  <a:cubicBezTo>
                    <a:pt x="319820" y="252756"/>
                    <a:pt x="320053" y="253221"/>
                    <a:pt x="320518" y="254618"/>
                  </a:cubicBezTo>
                  <a:cubicBezTo>
                    <a:pt x="319355" y="254152"/>
                    <a:pt x="318656" y="253687"/>
                    <a:pt x="317725" y="253454"/>
                  </a:cubicBezTo>
                  <a:cubicBezTo>
                    <a:pt x="317725" y="253221"/>
                    <a:pt x="317725" y="253221"/>
                    <a:pt x="317725" y="252988"/>
                  </a:cubicBezTo>
                  <a:cubicBezTo>
                    <a:pt x="317027" y="253221"/>
                    <a:pt x="316561" y="253687"/>
                    <a:pt x="316096" y="253919"/>
                  </a:cubicBezTo>
                  <a:cubicBezTo>
                    <a:pt x="315863" y="252290"/>
                    <a:pt x="315630" y="251126"/>
                    <a:pt x="315630" y="249730"/>
                  </a:cubicBezTo>
                  <a:cubicBezTo>
                    <a:pt x="314001" y="249962"/>
                    <a:pt x="312372" y="250195"/>
                    <a:pt x="310975" y="250428"/>
                  </a:cubicBezTo>
                  <a:cubicBezTo>
                    <a:pt x="310509" y="249730"/>
                    <a:pt x="310044" y="248566"/>
                    <a:pt x="309578" y="248333"/>
                  </a:cubicBezTo>
                  <a:cubicBezTo>
                    <a:pt x="309113" y="248100"/>
                    <a:pt x="308647" y="249031"/>
                    <a:pt x="307949" y="249264"/>
                  </a:cubicBezTo>
                  <a:cubicBezTo>
                    <a:pt x="307251" y="249497"/>
                    <a:pt x="306320" y="249730"/>
                    <a:pt x="305156" y="249730"/>
                  </a:cubicBezTo>
                  <a:lnTo>
                    <a:pt x="308086" y="252717"/>
                  </a:lnTo>
                  <a:lnTo>
                    <a:pt x="305854" y="251824"/>
                  </a:lnTo>
                  <a:cubicBezTo>
                    <a:pt x="305854" y="252290"/>
                    <a:pt x="305854" y="252988"/>
                    <a:pt x="305854" y="253454"/>
                  </a:cubicBezTo>
                  <a:cubicBezTo>
                    <a:pt x="306785" y="253687"/>
                    <a:pt x="307716" y="253919"/>
                    <a:pt x="308647" y="254385"/>
                  </a:cubicBezTo>
                  <a:lnTo>
                    <a:pt x="308206" y="252839"/>
                  </a:lnTo>
                  <a:lnTo>
                    <a:pt x="317027" y="261834"/>
                  </a:lnTo>
                  <a:cubicBezTo>
                    <a:pt x="316096" y="264394"/>
                    <a:pt x="313768" y="265325"/>
                    <a:pt x="311208" y="263696"/>
                  </a:cubicBezTo>
                  <a:cubicBezTo>
                    <a:pt x="309113" y="262299"/>
                    <a:pt x="307018" y="261135"/>
                    <a:pt x="304923" y="261601"/>
                  </a:cubicBezTo>
                  <a:cubicBezTo>
                    <a:pt x="303759" y="261834"/>
                    <a:pt x="301664" y="259971"/>
                    <a:pt x="300966" y="260437"/>
                  </a:cubicBezTo>
                  <a:cubicBezTo>
                    <a:pt x="298406" y="262066"/>
                    <a:pt x="295380" y="258807"/>
                    <a:pt x="292819" y="259273"/>
                  </a:cubicBezTo>
                  <a:cubicBezTo>
                    <a:pt x="292587" y="259273"/>
                    <a:pt x="292121" y="259273"/>
                    <a:pt x="292121" y="259040"/>
                  </a:cubicBezTo>
                  <a:cubicBezTo>
                    <a:pt x="290957" y="257411"/>
                    <a:pt x="289793" y="255316"/>
                    <a:pt x="288397" y="253919"/>
                  </a:cubicBezTo>
                  <a:cubicBezTo>
                    <a:pt x="286767" y="252523"/>
                    <a:pt x="285138" y="251592"/>
                    <a:pt x="283276" y="250428"/>
                  </a:cubicBezTo>
                  <a:cubicBezTo>
                    <a:pt x="282345" y="249962"/>
                    <a:pt x="281181" y="249730"/>
                    <a:pt x="280250" y="249497"/>
                  </a:cubicBezTo>
                  <a:cubicBezTo>
                    <a:pt x="279319" y="249264"/>
                    <a:pt x="278388" y="249264"/>
                    <a:pt x="277457" y="249264"/>
                  </a:cubicBezTo>
                  <a:cubicBezTo>
                    <a:pt x="276526" y="249264"/>
                    <a:pt x="275595" y="249264"/>
                    <a:pt x="274664" y="249730"/>
                  </a:cubicBezTo>
                  <a:cubicBezTo>
                    <a:pt x="276526" y="250428"/>
                    <a:pt x="278155" y="250893"/>
                    <a:pt x="280017" y="251592"/>
                  </a:cubicBezTo>
                  <a:cubicBezTo>
                    <a:pt x="280948" y="251824"/>
                    <a:pt x="281879" y="252290"/>
                    <a:pt x="282578" y="252756"/>
                  </a:cubicBezTo>
                  <a:cubicBezTo>
                    <a:pt x="283742" y="253454"/>
                    <a:pt x="284905" y="254385"/>
                    <a:pt x="286069" y="255316"/>
                  </a:cubicBezTo>
                  <a:cubicBezTo>
                    <a:pt x="286535" y="255782"/>
                    <a:pt x="287000" y="256247"/>
                    <a:pt x="287466" y="256713"/>
                  </a:cubicBezTo>
                  <a:cubicBezTo>
                    <a:pt x="287000" y="256945"/>
                    <a:pt x="286535" y="257178"/>
                    <a:pt x="286069" y="257411"/>
                  </a:cubicBezTo>
                  <a:cubicBezTo>
                    <a:pt x="285836" y="257411"/>
                    <a:pt x="285371" y="257178"/>
                    <a:pt x="285138" y="256945"/>
                  </a:cubicBezTo>
                  <a:cubicBezTo>
                    <a:pt x="283276" y="255549"/>
                    <a:pt x="281414" y="254385"/>
                    <a:pt x="280250" y="256945"/>
                  </a:cubicBezTo>
                  <a:cubicBezTo>
                    <a:pt x="279319" y="253221"/>
                    <a:pt x="277224" y="252988"/>
                    <a:pt x="275362" y="252057"/>
                  </a:cubicBezTo>
                  <a:cubicBezTo>
                    <a:pt x="273965" y="251359"/>
                    <a:pt x="272103" y="251824"/>
                    <a:pt x="272103" y="248566"/>
                  </a:cubicBezTo>
                  <a:cubicBezTo>
                    <a:pt x="272103" y="248100"/>
                    <a:pt x="270939" y="247169"/>
                    <a:pt x="269543" y="246005"/>
                  </a:cubicBezTo>
                  <a:cubicBezTo>
                    <a:pt x="270707" y="245540"/>
                    <a:pt x="271638" y="244842"/>
                    <a:pt x="272801" y="244376"/>
                  </a:cubicBezTo>
                  <a:cubicBezTo>
                    <a:pt x="272103" y="243445"/>
                    <a:pt x="271638" y="242747"/>
                    <a:pt x="271172" y="242048"/>
                  </a:cubicBezTo>
                  <a:cubicBezTo>
                    <a:pt x="269543" y="242281"/>
                    <a:pt x="268146" y="242281"/>
                    <a:pt x="266517" y="242514"/>
                  </a:cubicBezTo>
                  <a:cubicBezTo>
                    <a:pt x="266517" y="242747"/>
                    <a:pt x="266517" y="242979"/>
                    <a:pt x="266517" y="243212"/>
                  </a:cubicBezTo>
                  <a:cubicBezTo>
                    <a:pt x="267215" y="243910"/>
                    <a:pt x="267681" y="244376"/>
                    <a:pt x="268379" y="245074"/>
                  </a:cubicBezTo>
                  <a:cubicBezTo>
                    <a:pt x="268612" y="245540"/>
                    <a:pt x="268845" y="246005"/>
                    <a:pt x="269077" y="246704"/>
                  </a:cubicBezTo>
                  <a:cubicBezTo>
                    <a:pt x="268612" y="246704"/>
                    <a:pt x="268379" y="246937"/>
                    <a:pt x="267913" y="246937"/>
                  </a:cubicBezTo>
                  <a:cubicBezTo>
                    <a:pt x="267448" y="246704"/>
                    <a:pt x="266982" y="246471"/>
                    <a:pt x="266517" y="246005"/>
                  </a:cubicBezTo>
                  <a:cubicBezTo>
                    <a:pt x="264771" y="243794"/>
                    <a:pt x="262909" y="242689"/>
                    <a:pt x="261018" y="241990"/>
                  </a:cubicBezTo>
                  <a:lnTo>
                    <a:pt x="260388" y="241816"/>
                  </a:lnTo>
                  <a:lnTo>
                    <a:pt x="259068" y="241816"/>
                  </a:lnTo>
                  <a:lnTo>
                    <a:pt x="258563" y="241310"/>
                  </a:lnTo>
                  <a:lnTo>
                    <a:pt x="255344" y="240419"/>
                  </a:lnTo>
                  <a:cubicBezTo>
                    <a:pt x="254180" y="240186"/>
                    <a:pt x="253016" y="239255"/>
                    <a:pt x="251853" y="238324"/>
                  </a:cubicBezTo>
                  <a:cubicBezTo>
                    <a:pt x="250921" y="239488"/>
                    <a:pt x="251620" y="240186"/>
                    <a:pt x="253016" y="241117"/>
                  </a:cubicBezTo>
                  <a:cubicBezTo>
                    <a:pt x="255344" y="242281"/>
                    <a:pt x="255344" y="242281"/>
                    <a:pt x="254413" y="244376"/>
                  </a:cubicBezTo>
                  <a:cubicBezTo>
                    <a:pt x="256042" y="246238"/>
                    <a:pt x="257439" y="248333"/>
                    <a:pt x="259767" y="248333"/>
                  </a:cubicBezTo>
                  <a:cubicBezTo>
                    <a:pt x="260930" y="248333"/>
                    <a:pt x="262560" y="249497"/>
                    <a:pt x="263956" y="250195"/>
                  </a:cubicBezTo>
                  <a:cubicBezTo>
                    <a:pt x="263025" y="252756"/>
                    <a:pt x="262793" y="252756"/>
                    <a:pt x="260698" y="251126"/>
                  </a:cubicBezTo>
                  <a:cubicBezTo>
                    <a:pt x="259301" y="250195"/>
                    <a:pt x="258370" y="249962"/>
                    <a:pt x="256973" y="250428"/>
                  </a:cubicBezTo>
                  <a:cubicBezTo>
                    <a:pt x="255344" y="251126"/>
                    <a:pt x="252784" y="250428"/>
                    <a:pt x="250689" y="250195"/>
                  </a:cubicBezTo>
                  <a:cubicBezTo>
                    <a:pt x="249758" y="249962"/>
                    <a:pt x="248827" y="249497"/>
                    <a:pt x="247896" y="249264"/>
                  </a:cubicBezTo>
                  <a:cubicBezTo>
                    <a:pt x="246965" y="247402"/>
                    <a:pt x="246266" y="245307"/>
                    <a:pt x="245335" y="243678"/>
                  </a:cubicBezTo>
                  <a:cubicBezTo>
                    <a:pt x="245102" y="243212"/>
                    <a:pt x="244171" y="242747"/>
                    <a:pt x="243706" y="242747"/>
                  </a:cubicBezTo>
                  <a:cubicBezTo>
                    <a:pt x="243473" y="242747"/>
                    <a:pt x="243473" y="243445"/>
                    <a:pt x="243240" y="243910"/>
                  </a:cubicBezTo>
                  <a:cubicBezTo>
                    <a:pt x="243007" y="244376"/>
                    <a:pt x="243007" y="245074"/>
                    <a:pt x="242542" y="245540"/>
                  </a:cubicBezTo>
                  <a:cubicBezTo>
                    <a:pt x="242309" y="245773"/>
                    <a:pt x="241145" y="244842"/>
                    <a:pt x="241145" y="244842"/>
                  </a:cubicBezTo>
                  <a:cubicBezTo>
                    <a:pt x="241145" y="244143"/>
                    <a:pt x="241145" y="243445"/>
                    <a:pt x="241378" y="242979"/>
                  </a:cubicBezTo>
                  <a:cubicBezTo>
                    <a:pt x="241378" y="242747"/>
                    <a:pt x="241844" y="242514"/>
                    <a:pt x="242076" y="241816"/>
                  </a:cubicBezTo>
                  <a:cubicBezTo>
                    <a:pt x="240680" y="241350"/>
                    <a:pt x="239749" y="240885"/>
                    <a:pt x="238585" y="240419"/>
                  </a:cubicBezTo>
                  <a:cubicBezTo>
                    <a:pt x="238818" y="239255"/>
                    <a:pt x="238818" y="238091"/>
                    <a:pt x="240680" y="239255"/>
                  </a:cubicBezTo>
                  <a:cubicBezTo>
                    <a:pt x="241844" y="239954"/>
                    <a:pt x="243007" y="239255"/>
                    <a:pt x="244171" y="238790"/>
                  </a:cubicBezTo>
                  <a:cubicBezTo>
                    <a:pt x="244870" y="238557"/>
                    <a:pt x="245102" y="238324"/>
                    <a:pt x="246266" y="239255"/>
                  </a:cubicBezTo>
                  <a:lnTo>
                    <a:pt x="247846" y="239887"/>
                  </a:lnTo>
                  <a:lnTo>
                    <a:pt x="247896" y="240186"/>
                  </a:lnTo>
                  <a:cubicBezTo>
                    <a:pt x="248594" y="240652"/>
                    <a:pt x="249292" y="241117"/>
                    <a:pt x="250223" y="241583"/>
                  </a:cubicBezTo>
                  <a:lnTo>
                    <a:pt x="249657" y="238941"/>
                  </a:lnTo>
                  <a:lnTo>
                    <a:pt x="249525" y="236695"/>
                  </a:lnTo>
                  <a:cubicBezTo>
                    <a:pt x="248827" y="235531"/>
                    <a:pt x="248128" y="234134"/>
                    <a:pt x="247430" y="232505"/>
                  </a:cubicBezTo>
                  <a:cubicBezTo>
                    <a:pt x="248361" y="232738"/>
                    <a:pt x="249059" y="233203"/>
                    <a:pt x="249758" y="233203"/>
                  </a:cubicBezTo>
                  <a:cubicBezTo>
                    <a:pt x="250921" y="233436"/>
                    <a:pt x="252085" y="233902"/>
                    <a:pt x="252085" y="231807"/>
                  </a:cubicBezTo>
                  <a:cubicBezTo>
                    <a:pt x="252085" y="230410"/>
                    <a:pt x="254646" y="230410"/>
                    <a:pt x="256275" y="231574"/>
                  </a:cubicBezTo>
                  <a:cubicBezTo>
                    <a:pt x="256973" y="232040"/>
                    <a:pt x="257904" y="232040"/>
                    <a:pt x="258603" y="232505"/>
                  </a:cubicBezTo>
                  <a:cubicBezTo>
                    <a:pt x="259068" y="232738"/>
                    <a:pt x="259534" y="233203"/>
                    <a:pt x="260232" y="233669"/>
                  </a:cubicBezTo>
                  <a:cubicBezTo>
                    <a:pt x="259999" y="234134"/>
                    <a:pt x="259999" y="234833"/>
                    <a:pt x="259534" y="235065"/>
                  </a:cubicBezTo>
                  <a:cubicBezTo>
                    <a:pt x="258603" y="235065"/>
                    <a:pt x="257672" y="234833"/>
                    <a:pt x="256275" y="234833"/>
                  </a:cubicBezTo>
                  <a:cubicBezTo>
                    <a:pt x="258137" y="236927"/>
                    <a:pt x="259767" y="236462"/>
                    <a:pt x="261163" y="236695"/>
                  </a:cubicBezTo>
                  <a:cubicBezTo>
                    <a:pt x="263491" y="237160"/>
                    <a:pt x="265586" y="237160"/>
                    <a:pt x="267913" y="239488"/>
                  </a:cubicBezTo>
                  <a:cubicBezTo>
                    <a:pt x="268612" y="240186"/>
                    <a:pt x="269543" y="240186"/>
                    <a:pt x="270241" y="240419"/>
                  </a:cubicBezTo>
                  <a:cubicBezTo>
                    <a:pt x="272103" y="241117"/>
                    <a:pt x="273732" y="241816"/>
                    <a:pt x="275595" y="242514"/>
                  </a:cubicBezTo>
                  <a:cubicBezTo>
                    <a:pt x="276293" y="242747"/>
                    <a:pt x="276991" y="243038"/>
                    <a:pt x="277399" y="242921"/>
                  </a:cubicBezTo>
                  <a:lnTo>
                    <a:pt x="277437" y="241558"/>
                  </a:lnTo>
                  <a:lnTo>
                    <a:pt x="277690" y="241583"/>
                  </a:lnTo>
                  <a:lnTo>
                    <a:pt x="277509" y="240678"/>
                  </a:lnTo>
                  <a:lnTo>
                    <a:pt x="277690" y="239954"/>
                  </a:lnTo>
                  <a:cubicBezTo>
                    <a:pt x="277690" y="239721"/>
                    <a:pt x="278155" y="239954"/>
                    <a:pt x="278388" y="240186"/>
                  </a:cubicBezTo>
                  <a:cubicBezTo>
                    <a:pt x="280250" y="242979"/>
                    <a:pt x="282578" y="243212"/>
                    <a:pt x="284673" y="243910"/>
                  </a:cubicBezTo>
                  <a:cubicBezTo>
                    <a:pt x="284905" y="243910"/>
                    <a:pt x="285138" y="244143"/>
                    <a:pt x="285138" y="244143"/>
                  </a:cubicBezTo>
                  <a:cubicBezTo>
                    <a:pt x="285371" y="245540"/>
                    <a:pt x="285371" y="246937"/>
                    <a:pt x="285836" y="247868"/>
                  </a:cubicBezTo>
                  <a:cubicBezTo>
                    <a:pt x="286767" y="249730"/>
                    <a:pt x="289561" y="250428"/>
                    <a:pt x="290724" y="249730"/>
                  </a:cubicBezTo>
                  <a:cubicBezTo>
                    <a:pt x="291423" y="249264"/>
                    <a:pt x="292354" y="248566"/>
                    <a:pt x="293518" y="247635"/>
                  </a:cubicBezTo>
                  <a:cubicBezTo>
                    <a:pt x="290724" y="246937"/>
                    <a:pt x="287233" y="247635"/>
                    <a:pt x="286535" y="241583"/>
                  </a:cubicBezTo>
                  <a:cubicBezTo>
                    <a:pt x="287233" y="242048"/>
                    <a:pt x="287931" y="242514"/>
                    <a:pt x="288397" y="242514"/>
                  </a:cubicBezTo>
                  <a:cubicBezTo>
                    <a:pt x="289095" y="242514"/>
                    <a:pt x="289793" y="242048"/>
                    <a:pt x="290259" y="241816"/>
                  </a:cubicBezTo>
                  <a:cubicBezTo>
                    <a:pt x="289561" y="241117"/>
                    <a:pt x="289095" y="240186"/>
                    <a:pt x="288397" y="239954"/>
                  </a:cubicBezTo>
                  <a:cubicBezTo>
                    <a:pt x="287466" y="239488"/>
                    <a:pt x="286535" y="239255"/>
                    <a:pt x="285604" y="238790"/>
                  </a:cubicBezTo>
                  <a:cubicBezTo>
                    <a:pt x="286302" y="235996"/>
                    <a:pt x="288862" y="235065"/>
                    <a:pt x="291656" y="235996"/>
                  </a:cubicBezTo>
                  <a:cubicBezTo>
                    <a:pt x="292354" y="236229"/>
                    <a:pt x="293285" y="235996"/>
                    <a:pt x="293983" y="235996"/>
                  </a:cubicBezTo>
                  <a:cubicBezTo>
                    <a:pt x="293518" y="234600"/>
                    <a:pt x="293285" y="233203"/>
                    <a:pt x="292354" y="231807"/>
                  </a:cubicBezTo>
                  <a:cubicBezTo>
                    <a:pt x="291190" y="229712"/>
                    <a:pt x="289793" y="227850"/>
                    <a:pt x="288629" y="225522"/>
                  </a:cubicBezTo>
                  <a:cubicBezTo>
                    <a:pt x="291190" y="225988"/>
                    <a:pt x="293285" y="224358"/>
                    <a:pt x="296078" y="227384"/>
                  </a:cubicBezTo>
                  <a:cubicBezTo>
                    <a:pt x="297242" y="228548"/>
                    <a:pt x="297475" y="229479"/>
                    <a:pt x="297707" y="230876"/>
                  </a:cubicBezTo>
                  <a:cubicBezTo>
                    <a:pt x="297940" y="232272"/>
                    <a:pt x="298639" y="233669"/>
                    <a:pt x="299802" y="233669"/>
                  </a:cubicBezTo>
                  <a:cubicBezTo>
                    <a:pt x="300501" y="233669"/>
                    <a:pt x="301199" y="232505"/>
                    <a:pt x="301199" y="231574"/>
                  </a:cubicBezTo>
                  <a:cubicBezTo>
                    <a:pt x="300966" y="227617"/>
                    <a:pt x="300268" y="223660"/>
                    <a:pt x="297475" y="220168"/>
                  </a:cubicBezTo>
                  <a:cubicBezTo>
                    <a:pt x="295845" y="222729"/>
                    <a:pt x="293052" y="221332"/>
                    <a:pt x="290492" y="221099"/>
                  </a:cubicBezTo>
                  <a:cubicBezTo>
                    <a:pt x="291190" y="220867"/>
                    <a:pt x="291656" y="220634"/>
                    <a:pt x="292587" y="220168"/>
                  </a:cubicBezTo>
                  <a:cubicBezTo>
                    <a:pt x="290492" y="217375"/>
                    <a:pt x="288164" y="217142"/>
                    <a:pt x="285836" y="216677"/>
                  </a:cubicBezTo>
                  <a:cubicBezTo>
                    <a:pt x="284440" y="216444"/>
                    <a:pt x="283043" y="215513"/>
                    <a:pt x="281647" y="215047"/>
                  </a:cubicBezTo>
                  <a:cubicBezTo>
                    <a:pt x="281181" y="214815"/>
                    <a:pt x="280715" y="214349"/>
                    <a:pt x="280250" y="214582"/>
                  </a:cubicBezTo>
                  <a:cubicBezTo>
                    <a:pt x="278853" y="214815"/>
                    <a:pt x="277690" y="214582"/>
                    <a:pt x="276060" y="213185"/>
                  </a:cubicBezTo>
                  <a:cubicBezTo>
                    <a:pt x="275129" y="212254"/>
                    <a:pt x="274896" y="213185"/>
                    <a:pt x="274664" y="214582"/>
                  </a:cubicBezTo>
                  <a:cubicBezTo>
                    <a:pt x="274664" y="215746"/>
                    <a:pt x="273500" y="216211"/>
                    <a:pt x="273034" y="217142"/>
                  </a:cubicBezTo>
                  <a:lnTo>
                    <a:pt x="272708" y="217562"/>
                  </a:lnTo>
                  <a:lnTo>
                    <a:pt x="273965" y="217841"/>
                  </a:lnTo>
                  <a:cubicBezTo>
                    <a:pt x="275827" y="219703"/>
                    <a:pt x="277689" y="221798"/>
                    <a:pt x="279551" y="223893"/>
                  </a:cubicBezTo>
                  <a:cubicBezTo>
                    <a:pt x="279551" y="224358"/>
                    <a:pt x="279319" y="224591"/>
                    <a:pt x="279319" y="224591"/>
                  </a:cubicBezTo>
                  <a:cubicBezTo>
                    <a:pt x="276758" y="224125"/>
                    <a:pt x="274198" y="223893"/>
                    <a:pt x="271870" y="223427"/>
                  </a:cubicBezTo>
                  <a:cubicBezTo>
                    <a:pt x="270706" y="223194"/>
                    <a:pt x="269543" y="223194"/>
                    <a:pt x="268379" y="222729"/>
                  </a:cubicBezTo>
                  <a:cubicBezTo>
                    <a:pt x="266517" y="222031"/>
                    <a:pt x="264655" y="221100"/>
                    <a:pt x="262792" y="219936"/>
                  </a:cubicBezTo>
                  <a:cubicBezTo>
                    <a:pt x="262094" y="219703"/>
                    <a:pt x="261861" y="218772"/>
                    <a:pt x="261396" y="218074"/>
                  </a:cubicBezTo>
                  <a:cubicBezTo>
                    <a:pt x="262792" y="218074"/>
                    <a:pt x="264189" y="218306"/>
                    <a:pt x="264887" y="217841"/>
                  </a:cubicBezTo>
                  <a:lnTo>
                    <a:pt x="265792" y="217570"/>
                  </a:lnTo>
                  <a:lnTo>
                    <a:pt x="265586" y="216677"/>
                  </a:lnTo>
                  <a:cubicBezTo>
                    <a:pt x="262793" y="215979"/>
                    <a:pt x="259767" y="214815"/>
                    <a:pt x="257206" y="214582"/>
                  </a:cubicBezTo>
                  <a:cubicBezTo>
                    <a:pt x="256741" y="214582"/>
                    <a:pt x="256333" y="214989"/>
                    <a:pt x="255926" y="215513"/>
                  </a:cubicBezTo>
                  <a:lnTo>
                    <a:pt x="254947" y="216759"/>
                  </a:lnTo>
                  <a:lnTo>
                    <a:pt x="255577" y="216444"/>
                  </a:lnTo>
                  <a:cubicBezTo>
                    <a:pt x="256508" y="216211"/>
                    <a:pt x="257206" y="215979"/>
                    <a:pt x="258137" y="215513"/>
                  </a:cubicBezTo>
                  <a:cubicBezTo>
                    <a:pt x="258603" y="216677"/>
                    <a:pt x="259068" y="217608"/>
                    <a:pt x="259766" y="218772"/>
                  </a:cubicBezTo>
                  <a:cubicBezTo>
                    <a:pt x="258835" y="219005"/>
                    <a:pt x="258137" y="219703"/>
                    <a:pt x="256973" y="219703"/>
                  </a:cubicBezTo>
                  <a:cubicBezTo>
                    <a:pt x="256508" y="219703"/>
                    <a:pt x="255577" y="219470"/>
                    <a:pt x="254878" y="218772"/>
                  </a:cubicBezTo>
                  <a:cubicBezTo>
                    <a:pt x="254645" y="218539"/>
                    <a:pt x="254180" y="217375"/>
                    <a:pt x="254180" y="217142"/>
                  </a:cubicBezTo>
                  <a:lnTo>
                    <a:pt x="254439" y="217013"/>
                  </a:lnTo>
                  <a:lnTo>
                    <a:pt x="252784" y="215979"/>
                  </a:lnTo>
                  <a:lnTo>
                    <a:pt x="251682" y="215443"/>
                  </a:lnTo>
                  <a:lnTo>
                    <a:pt x="252784" y="218306"/>
                  </a:lnTo>
                  <a:cubicBezTo>
                    <a:pt x="252085" y="218074"/>
                    <a:pt x="251387" y="217841"/>
                    <a:pt x="250921" y="217142"/>
                  </a:cubicBezTo>
                  <a:lnTo>
                    <a:pt x="250775" y="216978"/>
                  </a:lnTo>
                  <a:lnTo>
                    <a:pt x="250921" y="217375"/>
                  </a:lnTo>
                  <a:cubicBezTo>
                    <a:pt x="250921" y="217608"/>
                    <a:pt x="250456" y="218074"/>
                    <a:pt x="249990" y="218306"/>
                  </a:cubicBezTo>
                  <a:cubicBezTo>
                    <a:pt x="249758" y="217841"/>
                    <a:pt x="249292" y="217375"/>
                    <a:pt x="249059" y="216910"/>
                  </a:cubicBezTo>
                  <a:cubicBezTo>
                    <a:pt x="248827" y="216211"/>
                    <a:pt x="248594" y="215513"/>
                    <a:pt x="248361" y="214815"/>
                  </a:cubicBezTo>
                  <a:cubicBezTo>
                    <a:pt x="247896" y="217142"/>
                    <a:pt x="247896" y="217142"/>
                    <a:pt x="246033" y="219005"/>
                  </a:cubicBezTo>
                  <a:cubicBezTo>
                    <a:pt x="245801" y="219237"/>
                    <a:pt x="245568" y="219470"/>
                    <a:pt x="245568" y="219703"/>
                  </a:cubicBezTo>
                  <a:lnTo>
                    <a:pt x="245089" y="220752"/>
                  </a:lnTo>
                  <a:lnTo>
                    <a:pt x="247663" y="221565"/>
                  </a:lnTo>
                  <a:cubicBezTo>
                    <a:pt x="247663" y="221798"/>
                    <a:pt x="247663" y="222030"/>
                    <a:pt x="247663" y="222496"/>
                  </a:cubicBezTo>
                  <a:cubicBezTo>
                    <a:pt x="246266" y="221798"/>
                    <a:pt x="244869" y="222962"/>
                    <a:pt x="243240" y="220867"/>
                  </a:cubicBezTo>
                  <a:lnTo>
                    <a:pt x="243240" y="220666"/>
                  </a:lnTo>
                  <a:lnTo>
                    <a:pt x="242542" y="220168"/>
                  </a:lnTo>
                  <a:cubicBezTo>
                    <a:pt x="242542" y="219237"/>
                    <a:pt x="242542" y="218306"/>
                    <a:pt x="242309" y="217142"/>
                  </a:cubicBezTo>
                  <a:cubicBezTo>
                    <a:pt x="240913" y="217142"/>
                    <a:pt x="239982" y="217142"/>
                    <a:pt x="239051" y="217142"/>
                  </a:cubicBezTo>
                  <a:cubicBezTo>
                    <a:pt x="239051" y="217608"/>
                    <a:pt x="239283" y="218306"/>
                    <a:pt x="239283" y="218772"/>
                  </a:cubicBezTo>
                  <a:cubicBezTo>
                    <a:pt x="239283" y="219470"/>
                    <a:pt x="239051" y="220401"/>
                    <a:pt x="238585" y="220634"/>
                  </a:cubicBezTo>
                  <a:cubicBezTo>
                    <a:pt x="237654" y="221099"/>
                    <a:pt x="233464" y="219237"/>
                    <a:pt x="232533" y="217841"/>
                  </a:cubicBezTo>
                  <a:cubicBezTo>
                    <a:pt x="231136" y="215513"/>
                    <a:pt x="230205" y="213185"/>
                    <a:pt x="228809" y="211091"/>
                  </a:cubicBezTo>
                  <a:lnTo>
                    <a:pt x="227878" y="210160"/>
                  </a:lnTo>
                  <a:lnTo>
                    <a:pt x="227878" y="211323"/>
                  </a:lnTo>
                  <a:cubicBezTo>
                    <a:pt x="227179" y="210858"/>
                    <a:pt x="226481" y="210392"/>
                    <a:pt x="225783" y="209694"/>
                  </a:cubicBezTo>
                  <a:lnTo>
                    <a:pt x="226326" y="208608"/>
                  </a:lnTo>
                  <a:lnTo>
                    <a:pt x="225317" y="207599"/>
                  </a:lnTo>
                  <a:cubicBezTo>
                    <a:pt x="224852" y="207133"/>
                    <a:pt x="224154" y="206901"/>
                    <a:pt x="223222" y="206435"/>
                  </a:cubicBezTo>
                  <a:cubicBezTo>
                    <a:pt x="223222" y="207832"/>
                    <a:pt x="223455" y="209228"/>
                    <a:pt x="223455" y="210625"/>
                  </a:cubicBezTo>
                  <a:cubicBezTo>
                    <a:pt x="222990" y="210625"/>
                    <a:pt x="222291" y="210858"/>
                    <a:pt x="221360" y="210858"/>
                  </a:cubicBezTo>
                  <a:cubicBezTo>
                    <a:pt x="222291" y="212022"/>
                    <a:pt x="222757" y="212720"/>
                    <a:pt x="223455" y="213651"/>
                  </a:cubicBezTo>
                  <a:lnTo>
                    <a:pt x="221634" y="216229"/>
                  </a:lnTo>
                  <a:lnTo>
                    <a:pt x="222055" y="216637"/>
                  </a:lnTo>
                  <a:cubicBezTo>
                    <a:pt x="223571" y="218393"/>
                    <a:pt x="225841" y="221623"/>
                    <a:pt x="226015" y="222496"/>
                  </a:cubicBezTo>
                  <a:cubicBezTo>
                    <a:pt x="226248" y="223660"/>
                    <a:pt x="226946" y="224824"/>
                    <a:pt x="227412" y="225988"/>
                  </a:cubicBezTo>
                  <a:cubicBezTo>
                    <a:pt x="227877" y="227384"/>
                    <a:pt x="228576" y="229013"/>
                    <a:pt x="228809" y="230410"/>
                  </a:cubicBezTo>
                  <a:lnTo>
                    <a:pt x="227817" y="231227"/>
                  </a:lnTo>
                  <a:lnTo>
                    <a:pt x="225783" y="227384"/>
                  </a:lnTo>
                  <a:cubicBezTo>
                    <a:pt x="224153" y="226220"/>
                    <a:pt x="222291" y="225289"/>
                    <a:pt x="220662" y="224358"/>
                  </a:cubicBezTo>
                  <a:cubicBezTo>
                    <a:pt x="219963" y="223893"/>
                    <a:pt x="218800" y="223660"/>
                    <a:pt x="218334" y="223893"/>
                  </a:cubicBezTo>
                  <a:cubicBezTo>
                    <a:pt x="216472" y="224824"/>
                    <a:pt x="214377" y="222729"/>
                    <a:pt x="212282" y="221798"/>
                  </a:cubicBezTo>
                  <a:cubicBezTo>
                    <a:pt x="213679" y="221099"/>
                    <a:pt x="213679" y="221099"/>
                    <a:pt x="212515" y="217841"/>
                  </a:cubicBezTo>
                  <a:cubicBezTo>
                    <a:pt x="215076" y="219237"/>
                    <a:pt x="217636" y="222263"/>
                    <a:pt x="220429" y="221798"/>
                  </a:cubicBezTo>
                  <a:cubicBezTo>
                    <a:pt x="219963" y="221565"/>
                    <a:pt x="219731" y="221332"/>
                    <a:pt x="219265" y="221099"/>
                  </a:cubicBezTo>
                  <a:cubicBezTo>
                    <a:pt x="218800" y="220634"/>
                    <a:pt x="218334" y="220168"/>
                    <a:pt x="218334" y="219703"/>
                  </a:cubicBezTo>
                  <a:cubicBezTo>
                    <a:pt x="218334" y="219470"/>
                    <a:pt x="218800" y="219005"/>
                    <a:pt x="219032" y="219005"/>
                  </a:cubicBezTo>
                  <a:cubicBezTo>
                    <a:pt x="219731" y="218772"/>
                    <a:pt x="220429" y="219005"/>
                    <a:pt x="221127" y="218306"/>
                  </a:cubicBezTo>
                  <a:cubicBezTo>
                    <a:pt x="219963" y="217841"/>
                    <a:pt x="218800" y="217375"/>
                    <a:pt x="217403" y="216910"/>
                  </a:cubicBezTo>
                  <a:cubicBezTo>
                    <a:pt x="217403" y="216677"/>
                    <a:pt x="217403" y="216444"/>
                    <a:pt x="217170" y="216211"/>
                  </a:cubicBezTo>
                  <a:lnTo>
                    <a:pt x="219211" y="215774"/>
                  </a:lnTo>
                  <a:lnTo>
                    <a:pt x="218102" y="215513"/>
                  </a:lnTo>
                  <a:cubicBezTo>
                    <a:pt x="218102" y="215047"/>
                    <a:pt x="218334" y="214582"/>
                    <a:pt x="218334" y="214582"/>
                  </a:cubicBezTo>
                  <a:cubicBezTo>
                    <a:pt x="217403" y="214116"/>
                    <a:pt x="216472" y="213418"/>
                    <a:pt x="215541" y="212953"/>
                  </a:cubicBezTo>
                  <a:cubicBezTo>
                    <a:pt x="213446" y="212254"/>
                    <a:pt x="211351" y="211556"/>
                    <a:pt x="209489" y="210858"/>
                  </a:cubicBezTo>
                  <a:cubicBezTo>
                    <a:pt x="208791" y="209927"/>
                    <a:pt x="208093" y="208763"/>
                    <a:pt x="207161" y="207599"/>
                  </a:cubicBezTo>
                  <a:cubicBezTo>
                    <a:pt x="205998" y="205970"/>
                    <a:pt x="204834" y="204806"/>
                    <a:pt x="203205" y="205504"/>
                  </a:cubicBezTo>
                  <a:cubicBezTo>
                    <a:pt x="202739" y="205737"/>
                    <a:pt x="201575" y="204806"/>
                    <a:pt x="200644" y="204573"/>
                  </a:cubicBezTo>
                  <a:cubicBezTo>
                    <a:pt x="199015" y="203875"/>
                    <a:pt x="198316" y="204108"/>
                    <a:pt x="198782" y="205737"/>
                  </a:cubicBezTo>
                  <a:cubicBezTo>
                    <a:pt x="199946" y="206668"/>
                    <a:pt x="200877" y="207599"/>
                    <a:pt x="201808" y="208065"/>
                  </a:cubicBezTo>
                  <a:cubicBezTo>
                    <a:pt x="202506" y="208530"/>
                    <a:pt x="203205" y="208297"/>
                    <a:pt x="203670" y="208530"/>
                  </a:cubicBezTo>
                  <a:cubicBezTo>
                    <a:pt x="204136" y="208763"/>
                    <a:pt x="204601" y="208996"/>
                    <a:pt x="205067" y="208996"/>
                  </a:cubicBezTo>
                  <a:cubicBezTo>
                    <a:pt x="205532" y="209228"/>
                    <a:pt x="205998" y="209228"/>
                    <a:pt x="206230" y="209461"/>
                  </a:cubicBezTo>
                  <a:cubicBezTo>
                    <a:pt x="206230" y="209927"/>
                    <a:pt x="206230" y="210392"/>
                    <a:pt x="206230" y="210858"/>
                  </a:cubicBezTo>
                  <a:cubicBezTo>
                    <a:pt x="206696" y="211323"/>
                    <a:pt x="207394" y="211789"/>
                    <a:pt x="208325" y="212487"/>
                  </a:cubicBezTo>
                  <a:cubicBezTo>
                    <a:pt x="207161" y="212720"/>
                    <a:pt x="206230" y="212953"/>
                    <a:pt x="205067" y="212953"/>
                  </a:cubicBezTo>
                  <a:cubicBezTo>
                    <a:pt x="204136" y="212953"/>
                    <a:pt x="203205" y="212487"/>
                    <a:pt x="203205" y="211091"/>
                  </a:cubicBezTo>
                  <a:cubicBezTo>
                    <a:pt x="203205" y="209694"/>
                    <a:pt x="202739" y="209694"/>
                    <a:pt x="201808" y="209461"/>
                  </a:cubicBezTo>
                  <a:cubicBezTo>
                    <a:pt x="200411" y="209228"/>
                    <a:pt x="198782" y="208297"/>
                    <a:pt x="198084" y="209694"/>
                  </a:cubicBezTo>
                  <a:cubicBezTo>
                    <a:pt x="198084" y="209927"/>
                    <a:pt x="197851" y="209694"/>
                    <a:pt x="197618" y="209694"/>
                  </a:cubicBezTo>
                  <a:cubicBezTo>
                    <a:pt x="194825" y="208763"/>
                    <a:pt x="192032" y="207832"/>
                    <a:pt x="189006" y="206668"/>
                  </a:cubicBezTo>
                  <a:cubicBezTo>
                    <a:pt x="189471" y="205271"/>
                    <a:pt x="190635" y="205504"/>
                    <a:pt x="192032" y="205970"/>
                  </a:cubicBezTo>
                  <a:cubicBezTo>
                    <a:pt x="193661" y="206435"/>
                    <a:pt x="195523" y="206668"/>
                    <a:pt x="197153" y="206668"/>
                  </a:cubicBezTo>
                  <a:cubicBezTo>
                    <a:pt x="194359" y="203875"/>
                    <a:pt x="190635" y="205039"/>
                    <a:pt x="188773" y="200616"/>
                  </a:cubicBezTo>
                  <a:lnTo>
                    <a:pt x="185049" y="200202"/>
                  </a:lnTo>
                  <a:lnTo>
                    <a:pt x="185049" y="200616"/>
                  </a:lnTo>
                  <a:lnTo>
                    <a:pt x="183885" y="200616"/>
                  </a:lnTo>
                  <a:lnTo>
                    <a:pt x="183012" y="202013"/>
                  </a:lnTo>
                  <a:cubicBezTo>
                    <a:pt x="182488" y="202013"/>
                    <a:pt x="181790" y="201664"/>
                    <a:pt x="181092" y="201314"/>
                  </a:cubicBezTo>
                  <a:cubicBezTo>
                    <a:pt x="178531" y="199918"/>
                    <a:pt x="175971" y="198987"/>
                    <a:pt x="173643" y="198987"/>
                  </a:cubicBezTo>
                  <a:cubicBezTo>
                    <a:pt x="173178" y="198987"/>
                    <a:pt x="172712" y="198521"/>
                    <a:pt x="172247" y="198521"/>
                  </a:cubicBezTo>
                  <a:lnTo>
                    <a:pt x="170559" y="197795"/>
                  </a:lnTo>
                  <a:lnTo>
                    <a:pt x="170006" y="197707"/>
                  </a:lnTo>
                  <a:lnTo>
                    <a:pt x="169313" y="197474"/>
                  </a:lnTo>
                  <a:lnTo>
                    <a:pt x="167591" y="197590"/>
                  </a:lnTo>
                  <a:cubicBezTo>
                    <a:pt x="167591" y="197823"/>
                    <a:pt x="166893" y="197590"/>
                    <a:pt x="166660" y="197357"/>
                  </a:cubicBezTo>
                  <a:cubicBezTo>
                    <a:pt x="165031" y="196426"/>
                    <a:pt x="163867" y="195961"/>
                    <a:pt x="162936" y="197125"/>
                  </a:cubicBezTo>
                  <a:cubicBezTo>
                    <a:pt x="162703" y="197590"/>
                    <a:pt x="161074" y="196659"/>
                    <a:pt x="159677" y="195961"/>
                  </a:cubicBezTo>
                  <a:lnTo>
                    <a:pt x="160534" y="195533"/>
                  </a:lnTo>
                  <a:lnTo>
                    <a:pt x="160114" y="195466"/>
                  </a:lnTo>
                  <a:cubicBezTo>
                    <a:pt x="157990" y="194739"/>
                    <a:pt x="155837" y="193866"/>
                    <a:pt x="153858" y="193633"/>
                  </a:cubicBezTo>
                  <a:cubicBezTo>
                    <a:pt x="153858" y="193400"/>
                    <a:pt x="153625" y="193168"/>
                    <a:pt x="153625" y="192935"/>
                  </a:cubicBezTo>
                  <a:cubicBezTo>
                    <a:pt x="154324" y="192935"/>
                    <a:pt x="155255" y="192469"/>
                    <a:pt x="155953" y="192702"/>
                  </a:cubicBezTo>
                  <a:lnTo>
                    <a:pt x="156875" y="192911"/>
                  </a:lnTo>
                  <a:lnTo>
                    <a:pt x="155976" y="190664"/>
                  </a:lnTo>
                  <a:lnTo>
                    <a:pt x="153072" y="189909"/>
                  </a:lnTo>
                  <a:cubicBezTo>
                    <a:pt x="151880" y="189560"/>
                    <a:pt x="150716" y="189095"/>
                    <a:pt x="149668" y="188280"/>
                  </a:cubicBezTo>
                  <a:cubicBezTo>
                    <a:pt x="147108" y="186417"/>
                    <a:pt x="144547" y="183624"/>
                    <a:pt x="141289" y="183392"/>
                  </a:cubicBezTo>
                  <a:cubicBezTo>
                    <a:pt x="141521" y="182693"/>
                    <a:pt x="141521" y="182461"/>
                    <a:pt x="141754" y="182461"/>
                  </a:cubicBezTo>
                  <a:cubicBezTo>
                    <a:pt x="143616" y="182461"/>
                    <a:pt x="145246" y="182461"/>
                    <a:pt x="147108" y="182461"/>
                  </a:cubicBezTo>
                  <a:cubicBezTo>
                    <a:pt x="148504" y="182461"/>
                    <a:pt x="149901" y="182693"/>
                    <a:pt x="151297" y="184323"/>
                  </a:cubicBezTo>
                  <a:cubicBezTo>
                    <a:pt x="151996" y="185254"/>
                    <a:pt x="152927" y="185719"/>
                    <a:pt x="153160" y="184556"/>
                  </a:cubicBezTo>
                  <a:cubicBezTo>
                    <a:pt x="153160" y="184323"/>
                    <a:pt x="153625" y="184090"/>
                    <a:pt x="153858" y="184090"/>
                  </a:cubicBezTo>
                  <a:cubicBezTo>
                    <a:pt x="154091" y="184556"/>
                    <a:pt x="154556" y="185021"/>
                    <a:pt x="154789" y="185254"/>
                  </a:cubicBezTo>
                  <a:cubicBezTo>
                    <a:pt x="155488" y="186883"/>
                    <a:pt x="155488" y="188280"/>
                    <a:pt x="152694" y="186883"/>
                  </a:cubicBezTo>
                  <a:cubicBezTo>
                    <a:pt x="152927" y="187581"/>
                    <a:pt x="153160" y="187814"/>
                    <a:pt x="153392" y="188047"/>
                  </a:cubicBezTo>
                  <a:lnTo>
                    <a:pt x="156516" y="189700"/>
                  </a:lnTo>
                  <a:lnTo>
                    <a:pt x="157350" y="189909"/>
                  </a:lnTo>
                  <a:cubicBezTo>
                    <a:pt x="159445" y="190840"/>
                    <a:pt x="161307" y="191538"/>
                    <a:pt x="162936" y="191073"/>
                  </a:cubicBezTo>
                  <a:cubicBezTo>
                    <a:pt x="163169" y="191073"/>
                    <a:pt x="163634" y="191073"/>
                    <a:pt x="163867" y="191305"/>
                  </a:cubicBezTo>
                  <a:cubicBezTo>
                    <a:pt x="167824" y="194797"/>
                    <a:pt x="170617" y="192935"/>
                    <a:pt x="174109" y="193866"/>
                  </a:cubicBezTo>
                  <a:cubicBezTo>
                    <a:pt x="175273" y="194099"/>
                    <a:pt x="176436" y="194099"/>
                    <a:pt x="177600" y="194331"/>
                  </a:cubicBezTo>
                  <a:cubicBezTo>
                    <a:pt x="178066" y="194331"/>
                    <a:pt x="178531" y="194099"/>
                    <a:pt x="178997" y="194099"/>
                  </a:cubicBezTo>
                  <a:cubicBezTo>
                    <a:pt x="178531" y="193400"/>
                    <a:pt x="178066" y="192469"/>
                    <a:pt x="177600" y="192236"/>
                  </a:cubicBezTo>
                  <a:cubicBezTo>
                    <a:pt x="176436" y="191771"/>
                    <a:pt x="175040" y="191305"/>
                    <a:pt x="173876" y="191073"/>
                  </a:cubicBezTo>
                  <a:cubicBezTo>
                    <a:pt x="171316" y="190607"/>
                    <a:pt x="168988" y="190142"/>
                    <a:pt x="166428" y="189676"/>
                  </a:cubicBezTo>
                  <a:cubicBezTo>
                    <a:pt x="165962" y="189676"/>
                    <a:pt x="165497" y="189211"/>
                    <a:pt x="164798" y="188745"/>
                  </a:cubicBezTo>
                  <a:cubicBezTo>
                    <a:pt x="165962" y="188512"/>
                    <a:pt x="167126" y="188512"/>
                    <a:pt x="168057" y="188280"/>
                  </a:cubicBezTo>
                  <a:cubicBezTo>
                    <a:pt x="168057" y="188047"/>
                    <a:pt x="168057" y="188047"/>
                    <a:pt x="168057" y="187814"/>
                  </a:cubicBezTo>
                  <a:cubicBezTo>
                    <a:pt x="166195" y="186883"/>
                    <a:pt x="164565" y="185952"/>
                    <a:pt x="162703" y="185021"/>
                  </a:cubicBezTo>
                  <a:cubicBezTo>
                    <a:pt x="162238" y="184788"/>
                    <a:pt x="161772" y="184555"/>
                    <a:pt x="161307" y="184090"/>
                  </a:cubicBezTo>
                  <a:cubicBezTo>
                    <a:pt x="161074" y="183857"/>
                    <a:pt x="161074" y="183159"/>
                    <a:pt x="161307" y="183159"/>
                  </a:cubicBezTo>
                  <a:cubicBezTo>
                    <a:pt x="161772" y="183159"/>
                    <a:pt x="162238" y="183159"/>
                    <a:pt x="162703" y="183624"/>
                  </a:cubicBezTo>
                  <a:cubicBezTo>
                    <a:pt x="165031" y="185486"/>
                    <a:pt x="166660" y="184555"/>
                    <a:pt x="168755" y="185253"/>
                  </a:cubicBezTo>
                  <a:cubicBezTo>
                    <a:pt x="169453" y="185486"/>
                    <a:pt x="170385" y="186185"/>
                    <a:pt x="171083" y="186417"/>
                  </a:cubicBezTo>
                  <a:cubicBezTo>
                    <a:pt x="171548" y="186650"/>
                    <a:pt x="172247" y="187116"/>
                    <a:pt x="172480" y="187116"/>
                  </a:cubicBezTo>
                  <a:cubicBezTo>
                    <a:pt x="173876" y="186650"/>
                    <a:pt x="175273" y="185952"/>
                    <a:pt x="176902" y="185253"/>
                  </a:cubicBezTo>
                  <a:cubicBezTo>
                    <a:pt x="177367" y="186417"/>
                    <a:pt x="177833" y="187581"/>
                    <a:pt x="178299" y="188978"/>
                  </a:cubicBezTo>
                  <a:cubicBezTo>
                    <a:pt x="178531" y="189443"/>
                    <a:pt x="178997" y="189909"/>
                    <a:pt x="179462" y="190374"/>
                  </a:cubicBezTo>
                  <a:cubicBezTo>
                    <a:pt x="179462" y="189909"/>
                    <a:pt x="179462" y="189443"/>
                    <a:pt x="179462" y="188978"/>
                  </a:cubicBezTo>
                  <a:cubicBezTo>
                    <a:pt x="179695" y="188512"/>
                    <a:pt x="179928" y="187814"/>
                    <a:pt x="180394" y="187814"/>
                  </a:cubicBezTo>
                  <a:lnTo>
                    <a:pt x="184103" y="188943"/>
                  </a:lnTo>
                  <a:lnTo>
                    <a:pt x="183885" y="190142"/>
                  </a:lnTo>
                  <a:cubicBezTo>
                    <a:pt x="183885" y="190607"/>
                    <a:pt x="185282" y="191771"/>
                    <a:pt x="185980" y="191771"/>
                  </a:cubicBezTo>
                  <a:cubicBezTo>
                    <a:pt x="189239" y="192236"/>
                    <a:pt x="192497" y="192236"/>
                    <a:pt x="195756" y="192702"/>
                  </a:cubicBezTo>
                  <a:cubicBezTo>
                    <a:pt x="198316" y="193168"/>
                    <a:pt x="198316" y="191073"/>
                    <a:pt x="199713" y="190374"/>
                  </a:cubicBezTo>
                  <a:cubicBezTo>
                    <a:pt x="197153" y="189909"/>
                    <a:pt x="195058" y="189676"/>
                    <a:pt x="192497" y="188512"/>
                  </a:cubicBezTo>
                  <a:cubicBezTo>
                    <a:pt x="192497" y="188280"/>
                    <a:pt x="192497" y="188047"/>
                    <a:pt x="192264" y="187814"/>
                  </a:cubicBezTo>
                  <a:cubicBezTo>
                    <a:pt x="194359" y="188047"/>
                    <a:pt x="196454" y="188047"/>
                    <a:pt x="198549" y="188280"/>
                  </a:cubicBezTo>
                  <a:cubicBezTo>
                    <a:pt x="197618" y="187581"/>
                    <a:pt x="196920" y="187581"/>
                    <a:pt x="196222" y="187116"/>
                  </a:cubicBezTo>
                  <a:cubicBezTo>
                    <a:pt x="195756" y="186883"/>
                    <a:pt x="195058" y="186185"/>
                    <a:pt x="194359" y="185719"/>
                  </a:cubicBezTo>
                  <a:cubicBezTo>
                    <a:pt x="194359" y="185952"/>
                    <a:pt x="194359" y="185952"/>
                    <a:pt x="194359" y="186185"/>
                  </a:cubicBezTo>
                  <a:lnTo>
                    <a:pt x="189991" y="186731"/>
                  </a:lnTo>
                  <a:lnTo>
                    <a:pt x="189704" y="186301"/>
                  </a:lnTo>
                  <a:cubicBezTo>
                    <a:pt x="189297" y="186068"/>
                    <a:pt x="188889" y="186185"/>
                    <a:pt x="188540" y="186650"/>
                  </a:cubicBezTo>
                  <a:cubicBezTo>
                    <a:pt x="187609" y="187814"/>
                    <a:pt x="186445" y="186883"/>
                    <a:pt x="185747" y="185952"/>
                  </a:cubicBezTo>
                  <a:cubicBezTo>
                    <a:pt x="183419" y="183391"/>
                    <a:pt x="181325" y="182926"/>
                    <a:pt x="179230" y="183391"/>
                  </a:cubicBezTo>
                  <a:cubicBezTo>
                    <a:pt x="178531" y="183624"/>
                    <a:pt x="177367" y="183159"/>
                    <a:pt x="176436" y="182926"/>
                  </a:cubicBezTo>
                  <a:cubicBezTo>
                    <a:pt x="174342" y="182460"/>
                    <a:pt x="172247" y="181995"/>
                    <a:pt x="170152" y="181762"/>
                  </a:cubicBezTo>
                  <a:cubicBezTo>
                    <a:pt x="168988" y="181529"/>
                    <a:pt x="167591" y="181297"/>
                    <a:pt x="166428" y="181064"/>
                  </a:cubicBezTo>
                  <a:lnTo>
                    <a:pt x="162254" y="179526"/>
                  </a:lnTo>
                  <a:lnTo>
                    <a:pt x="162238" y="180133"/>
                  </a:lnTo>
                  <a:cubicBezTo>
                    <a:pt x="161772" y="180598"/>
                    <a:pt x="160841" y="180366"/>
                    <a:pt x="160143" y="180598"/>
                  </a:cubicBezTo>
                  <a:cubicBezTo>
                    <a:pt x="159677" y="179202"/>
                    <a:pt x="159212" y="178270"/>
                    <a:pt x="158746" y="176641"/>
                  </a:cubicBezTo>
                  <a:cubicBezTo>
                    <a:pt x="159910" y="177107"/>
                    <a:pt x="160841" y="177339"/>
                    <a:pt x="161772" y="178038"/>
                  </a:cubicBezTo>
                  <a:cubicBezTo>
                    <a:pt x="162005" y="178154"/>
                    <a:pt x="162179" y="178620"/>
                    <a:pt x="162267" y="179085"/>
                  </a:cubicBezTo>
                  <a:lnTo>
                    <a:pt x="162256" y="179453"/>
                  </a:lnTo>
                  <a:lnTo>
                    <a:pt x="168290" y="179900"/>
                  </a:lnTo>
                  <a:cubicBezTo>
                    <a:pt x="168988" y="179900"/>
                    <a:pt x="169686" y="180133"/>
                    <a:pt x="170152" y="179900"/>
                  </a:cubicBezTo>
                  <a:cubicBezTo>
                    <a:pt x="170617" y="179667"/>
                    <a:pt x="170850" y="178969"/>
                    <a:pt x="170617" y="178503"/>
                  </a:cubicBezTo>
                  <a:cubicBezTo>
                    <a:pt x="170385" y="178038"/>
                    <a:pt x="169686" y="177107"/>
                    <a:pt x="169221" y="177107"/>
                  </a:cubicBezTo>
                  <a:cubicBezTo>
                    <a:pt x="167359" y="176641"/>
                    <a:pt x="165497" y="176176"/>
                    <a:pt x="163169" y="175245"/>
                  </a:cubicBezTo>
                  <a:cubicBezTo>
                    <a:pt x="163867" y="174779"/>
                    <a:pt x="164798" y="174314"/>
                    <a:pt x="165729" y="173848"/>
                  </a:cubicBezTo>
                  <a:cubicBezTo>
                    <a:pt x="165031" y="171520"/>
                    <a:pt x="162470" y="172684"/>
                    <a:pt x="161307" y="170822"/>
                  </a:cubicBezTo>
                  <a:cubicBezTo>
                    <a:pt x="162238" y="170822"/>
                    <a:pt x="163402" y="170589"/>
                    <a:pt x="164333" y="170356"/>
                  </a:cubicBezTo>
                  <a:cubicBezTo>
                    <a:pt x="164798" y="170356"/>
                    <a:pt x="164798" y="169891"/>
                    <a:pt x="165264" y="169658"/>
                  </a:cubicBezTo>
                  <a:lnTo>
                    <a:pt x="157819" y="167124"/>
                  </a:lnTo>
                  <a:lnTo>
                    <a:pt x="157815" y="167098"/>
                  </a:lnTo>
                  <a:cubicBezTo>
                    <a:pt x="157117" y="166865"/>
                    <a:pt x="155720" y="166400"/>
                    <a:pt x="154324" y="165934"/>
                  </a:cubicBezTo>
                  <a:lnTo>
                    <a:pt x="157819" y="167124"/>
                  </a:lnTo>
                  <a:lnTo>
                    <a:pt x="158281" y="170124"/>
                  </a:lnTo>
                  <a:cubicBezTo>
                    <a:pt x="158281" y="171055"/>
                    <a:pt x="158514" y="172219"/>
                    <a:pt x="158048" y="172917"/>
                  </a:cubicBezTo>
                  <a:cubicBezTo>
                    <a:pt x="157815" y="173383"/>
                    <a:pt x="156651" y="173383"/>
                    <a:pt x="155953" y="173150"/>
                  </a:cubicBezTo>
                  <a:cubicBezTo>
                    <a:pt x="155720" y="173150"/>
                    <a:pt x="155022" y="171753"/>
                    <a:pt x="154556" y="170822"/>
                  </a:cubicBezTo>
                  <a:cubicBezTo>
                    <a:pt x="154324" y="170589"/>
                    <a:pt x="153625" y="170356"/>
                    <a:pt x="152927" y="169891"/>
                  </a:cubicBezTo>
                  <a:cubicBezTo>
                    <a:pt x="152927" y="169658"/>
                    <a:pt x="152927" y="169425"/>
                    <a:pt x="152694" y="169193"/>
                  </a:cubicBezTo>
                  <a:cubicBezTo>
                    <a:pt x="153393" y="169193"/>
                    <a:pt x="154324" y="169425"/>
                    <a:pt x="155022" y="169425"/>
                  </a:cubicBezTo>
                  <a:cubicBezTo>
                    <a:pt x="155488" y="169425"/>
                    <a:pt x="155720" y="169193"/>
                    <a:pt x="156186" y="168960"/>
                  </a:cubicBezTo>
                  <a:cubicBezTo>
                    <a:pt x="155720" y="168494"/>
                    <a:pt x="155255" y="167796"/>
                    <a:pt x="155022" y="167796"/>
                  </a:cubicBezTo>
                  <a:cubicBezTo>
                    <a:pt x="153858" y="167563"/>
                    <a:pt x="152694" y="167098"/>
                    <a:pt x="151763" y="167331"/>
                  </a:cubicBezTo>
                  <a:lnTo>
                    <a:pt x="151410" y="167896"/>
                  </a:lnTo>
                  <a:lnTo>
                    <a:pt x="153858" y="168960"/>
                  </a:lnTo>
                  <a:lnTo>
                    <a:pt x="150729" y="168985"/>
                  </a:lnTo>
                  <a:lnTo>
                    <a:pt x="150599" y="169193"/>
                  </a:lnTo>
                  <a:cubicBezTo>
                    <a:pt x="150832" y="169425"/>
                    <a:pt x="151065" y="169658"/>
                    <a:pt x="151298" y="170124"/>
                  </a:cubicBezTo>
                  <a:cubicBezTo>
                    <a:pt x="149901" y="169891"/>
                    <a:pt x="148737" y="169425"/>
                    <a:pt x="147341" y="169193"/>
                  </a:cubicBezTo>
                  <a:lnTo>
                    <a:pt x="147178" y="168705"/>
                  </a:lnTo>
                  <a:lnTo>
                    <a:pt x="142162" y="168029"/>
                  </a:lnTo>
                  <a:cubicBezTo>
                    <a:pt x="137099" y="167156"/>
                    <a:pt x="132094" y="165934"/>
                    <a:pt x="130814" y="165003"/>
                  </a:cubicBezTo>
                  <a:cubicBezTo>
                    <a:pt x="131280" y="164537"/>
                    <a:pt x="131745" y="163839"/>
                    <a:pt x="130116" y="163373"/>
                  </a:cubicBezTo>
                  <a:cubicBezTo>
                    <a:pt x="131745" y="163373"/>
                    <a:pt x="133375" y="163141"/>
                    <a:pt x="135004" y="163141"/>
                  </a:cubicBezTo>
                  <a:cubicBezTo>
                    <a:pt x="135237" y="163141"/>
                    <a:pt x="135935" y="163606"/>
                    <a:pt x="135935" y="163839"/>
                  </a:cubicBezTo>
                  <a:cubicBezTo>
                    <a:pt x="137099" y="166632"/>
                    <a:pt x="138263" y="165468"/>
                    <a:pt x="139427" y="165934"/>
                  </a:cubicBezTo>
                  <a:cubicBezTo>
                    <a:pt x="138263" y="163373"/>
                    <a:pt x="139659" y="163839"/>
                    <a:pt x="141056" y="164770"/>
                  </a:cubicBezTo>
                  <a:lnTo>
                    <a:pt x="141504" y="164023"/>
                  </a:lnTo>
                  <a:lnTo>
                    <a:pt x="139194" y="163373"/>
                  </a:lnTo>
                  <a:cubicBezTo>
                    <a:pt x="135935" y="163141"/>
                    <a:pt x="132444" y="162675"/>
                    <a:pt x="129185" y="162210"/>
                  </a:cubicBezTo>
                  <a:cubicBezTo>
                    <a:pt x="126392" y="161744"/>
                    <a:pt x="123366" y="160813"/>
                    <a:pt x="120573" y="160115"/>
                  </a:cubicBezTo>
                  <a:cubicBezTo>
                    <a:pt x="120107" y="159882"/>
                    <a:pt x="119409" y="159882"/>
                    <a:pt x="118943" y="159882"/>
                  </a:cubicBezTo>
                  <a:cubicBezTo>
                    <a:pt x="118012" y="159649"/>
                    <a:pt x="117081" y="159882"/>
                    <a:pt x="115917" y="159417"/>
                  </a:cubicBezTo>
                  <a:cubicBezTo>
                    <a:pt x="114521" y="158951"/>
                    <a:pt x="113357" y="158718"/>
                    <a:pt x="112426" y="159184"/>
                  </a:cubicBezTo>
                  <a:cubicBezTo>
                    <a:pt x="111262" y="159649"/>
                    <a:pt x="109633" y="158718"/>
                    <a:pt x="108236" y="158253"/>
                  </a:cubicBezTo>
                  <a:cubicBezTo>
                    <a:pt x="104977" y="157322"/>
                    <a:pt x="101951" y="155227"/>
                    <a:pt x="98926" y="154063"/>
                  </a:cubicBezTo>
                  <a:cubicBezTo>
                    <a:pt x="98693" y="154063"/>
                    <a:pt x="98460" y="153830"/>
                    <a:pt x="97994" y="153365"/>
                  </a:cubicBezTo>
                  <a:cubicBezTo>
                    <a:pt x="98693" y="153365"/>
                    <a:pt x="99158" y="153132"/>
                    <a:pt x="99624" y="153365"/>
                  </a:cubicBezTo>
                  <a:cubicBezTo>
                    <a:pt x="101951" y="154528"/>
                    <a:pt x="103115" y="152899"/>
                    <a:pt x="105909" y="154296"/>
                  </a:cubicBezTo>
                  <a:cubicBezTo>
                    <a:pt x="106840" y="154761"/>
                    <a:pt x="108003" y="153597"/>
                    <a:pt x="108934" y="154063"/>
                  </a:cubicBezTo>
                  <a:cubicBezTo>
                    <a:pt x="112892" y="155692"/>
                    <a:pt x="115685" y="154994"/>
                    <a:pt x="119176" y="155459"/>
                  </a:cubicBezTo>
                  <a:cubicBezTo>
                    <a:pt x="120573" y="155692"/>
                    <a:pt x="121969" y="156391"/>
                    <a:pt x="123366" y="156856"/>
                  </a:cubicBezTo>
                  <a:cubicBezTo>
                    <a:pt x="123599" y="155227"/>
                    <a:pt x="127090" y="155692"/>
                    <a:pt x="129883" y="158253"/>
                  </a:cubicBezTo>
                  <a:cubicBezTo>
                    <a:pt x="131280" y="157554"/>
                    <a:pt x="130814" y="156391"/>
                    <a:pt x="129418" y="155459"/>
                  </a:cubicBezTo>
                  <a:cubicBezTo>
                    <a:pt x="129883" y="154528"/>
                    <a:pt x="130116" y="153597"/>
                    <a:pt x="130814" y="153132"/>
                  </a:cubicBezTo>
                  <a:cubicBezTo>
                    <a:pt x="131513" y="152666"/>
                    <a:pt x="132444" y="152434"/>
                    <a:pt x="133142" y="152434"/>
                  </a:cubicBezTo>
                  <a:cubicBezTo>
                    <a:pt x="133840" y="152434"/>
                    <a:pt x="134771" y="152434"/>
                    <a:pt x="135703" y="152666"/>
                  </a:cubicBezTo>
                  <a:cubicBezTo>
                    <a:pt x="136866" y="152899"/>
                    <a:pt x="137565" y="153830"/>
                    <a:pt x="137332" y="154994"/>
                  </a:cubicBezTo>
                  <a:cubicBezTo>
                    <a:pt x="137332" y="155692"/>
                    <a:pt x="137565" y="156856"/>
                    <a:pt x="137797" y="157554"/>
                  </a:cubicBezTo>
                  <a:cubicBezTo>
                    <a:pt x="138728" y="157554"/>
                    <a:pt x="139892" y="158020"/>
                    <a:pt x="140591" y="157787"/>
                  </a:cubicBezTo>
                  <a:cubicBezTo>
                    <a:pt x="141754" y="157322"/>
                    <a:pt x="142220" y="157787"/>
                    <a:pt x="142453" y="159184"/>
                  </a:cubicBezTo>
                  <a:cubicBezTo>
                    <a:pt x="142453" y="159649"/>
                    <a:pt x="142686" y="160115"/>
                    <a:pt x="142918" y="160348"/>
                  </a:cubicBezTo>
                  <a:cubicBezTo>
                    <a:pt x="146410" y="158486"/>
                    <a:pt x="150832" y="159184"/>
                    <a:pt x="155720" y="161046"/>
                  </a:cubicBezTo>
                  <a:cubicBezTo>
                    <a:pt x="156651" y="158020"/>
                    <a:pt x="160841" y="159649"/>
                    <a:pt x="162936" y="158253"/>
                  </a:cubicBezTo>
                  <a:cubicBezTo>
                    <a:pt x="161074" y="156856"/>
                    <a:pt x="150134" y="155925"/>
                    <a:pt x="149203" y="157089"/>
                  </a:cubicBezTo>
                  <a:cubicBezTo>
                    <a:pt x="149203" y="157089"/>
                    <a:pt x="148970" y="156856"/>
                    <a:pt x="148970" y="156856"/>
                  </a:cubicBezTo>
                  <a:cubicBezTo>
                    <a:pt x="147341" y="154994"/>
                    <a:pt x="146875" y="153830"/>
                    <a:pt x="148970" y="153597"/>
                  </a:cubicBezTo>
                  <a:cubicBezTo>
                    <a:pt x="149436" y="153597"/>
                    <a:pt x="149436" y="152434"/>
                    <a:pt x="149901" y="151735"/>
                  </a:cubicBezTo>
                  <a:cubicBezTo>
                    <a:pt x="147806" y="151270"/>
                    <a:pt x="145944" y="150804"/>
                    <a:pt x="144315" y="150571"/>
                  </a:cubicBezTo>
                  <a:cubicBezTo>
                    <a:pt x="143849" y="150571"/>
                    <a:pt x="143384" y="150571"/>
                    <a:pt x="143151" y="150339"/>
                  </a:cubicBezTo>
                  <a:lnTo>
                    <a:pt x="142773" y="150106"/>
                  </a:lnTo>
                  <a:lnTo>
                    <a:pt x="141987" y="150106"/>
                  </a:lnTo>
                  <a:cubicBezTo>
                    <a:pt x="141754" y="150106"/>
                    <a:pt x="141289" y="149640"/>
                    <a:pt x="141056" y="149175"/>
                  </a:cubicBezTo>
                  <a:lnTo>
                    <a:pt x="141168" y="149119"/>
                  </a:lnTo>
                  <a:lnTo>
                    <a:pt x="138990" y="147778"/>
                  </a:lnTo>
                  <a:cubicBezTo>
                    <a:pt x="137623" y="147429"/>
                    <a:pt x="136284" y="147429"/>
                    <a:pt x="135004" y="147313"/>
                  </a:cubicBezTo>
                  <a:cubicBezTo>
                    <a:pt x="134771" y="147313"/>
                    <a:pt x="134539" y="147080"/>
                    <a:pt x="133840" y="146382"/>
                  </a:cubicBezTo>
                  <a:cubicBezTo>
                    <a:pt x="135935" y="146382"/>
                    <a:pt x="137565" y="146382"/>
                    <a:pt x="139194" y="146149"/>
                  </a:cubicBezTo>
                  <a:cubicBezTo>
                    <a:pt x="140591" y="146149"/>
                    <a:pt x="141987" y="146149"/>
                    <a:pt x="143384" y="145916"/>
                  </a:cubicBezTo>
                  <a:cubicBezTo>
                    <a:pt x="143617" y="145916"/>
                    <a:pt x="143849" y="145218"/>
                    <a:pt x="143849" y="144985"/>
                  </a:cubicBezTo>
                  <a:cubicBezTo>
                    <a:pt x="143384" y="144520"/>
                    <a:pt x="142686" y="143589"/>
                    <a:pt x="142220" y="143589"/>
                  </a:cubicBezTo>
                  <a:cubicBezTo>
                    <a:pt x="140823" y="143356"/>
                    <a:pt x="139659" y="143589"/>
                    <a:pt x="138263" y="143589"/>
                  </a:cubicBezTo>
                  <a:cubicBezTo>
                    <a:pt x="136634" y="143356"/>
                    <a:pt x="135004" y="143356"/>
                    <a:pt x="133142" y="142890"/>
                  </a:cubicBezTo>
                  <a:cubicBezTo>
                    <a:pt x="130814" y="142425"/>
                    <a:pt x="130582" y="142657"/>
                    <a:pt x="131513" y="144985"/>
                  </a:cubicBezTo>
                  <a:cubicBezTo>
                    <a:pt x="130116" y="142890"/>
                    <a:pt x="128021" y="143123"/>
                    <a:pt x="126159" y="141261"/>
                  </a:cubicBezTo>
                  <a:cubicBezTo>
                    <a:pt x="128487" y="141028"/>
                    <a:pt x="130582" y="141028"/>
                    <a:pt x="132676" y="140795"/>
                  </a:cubicBezTo>
                  <a:cubicBezTo>
                    <a:pt x="132676" y="140795"/>
                    <a:pt x="132676" y="140562"/>
                    <a:pt x="132676" y="140562"/>
                  </a:cubicBezTo>
                  <a:cubicBezTo>
                    <a:pt x="126392" y="139399"/>
                    <a:pt x="120107" y="138468"/>
                    <a:pt x="113357" y="137304"/>
                  </a:cubicBezTo>
                  <a:cubicBezTo>
                    <a:pt x="112892" y="137537"/>
                    <a:pt x="111960" y="137769"/>
                    <a:pt x="111029" y="137769"/>
                  </a:cubicBezTo>
                  <a:cubicBezTo>
                    <a:pt x="110564" y="137769"/>
                    <a:pt x="109865" y="137304"/>
                    <a:pt x="109167" y="137071"/>
                  </a:cubicBezTo>
                  <a:cubicBezTo>
                    <a:pt x="108236" y="136606"/>
                    <a:pt x="107072" y="136140"/>
                    <a:pt x="105676" y="135442"/>
                  </a:cubicBezTo>
                  <a:cubicBezTo>
                    <a:pt x="104977" y="134511"/>
                    <a:pt x="103814" y="133812"/>
                    <a:pt x="102184" y="134045"/>
                  </a:cubicBezTo>
                  <a:cubicBezTo>
                    <a:pt x="100322" y="134278"/>
                    <a:pt x="98460" y="134278"/>
                    <a:pt x="96598" y="134278"/>
                  </a:cubicBezTo>
                  <a:cubicBezTo>
                    <a:pt x="96132" y="133579"/>
                    <a:pt x="95899" y="133114"/>
                    <a:pt x="95434" y="132416"/>
                  </a:cubicBezTo>
                  <a:cubicBezTo>
                    <a:pt x="93805" y="133812"/>
                    <a:pt x="92874" y="133347"/>
                    <a:pt x="90313" y="131252"/>
                  </a:cubicBezTo>
                  <a:cubicBezTo>
                    <a:pt x="89615" y="130786"/>
                    <a:pt x="88684" y="130554"/>
                    <a:pt x="87753" y="130321"/>
                  </a:cubicBezTo>
                  <a:cubicBezTo>
                    <a:pt x="83330" y="129855"/>
                    <a:pt x="79140" y="129390"/>
                    <a:pt x="74718" y="128924"/>
                  </a:cubicBezTo>
                  <a:cubicBezTo>
                    <a:pt x="74020" y="128924"/>
                    <a:pt x="72856" y="128226"/>
                    <a:pt x="72157" y="127760"/>
                  </a:cubicBezTo>
                  <a:cubicBezTo>
                    <a:pt x="71925" y="127528"/>
                    <a:pt x="71459" y="127295"/>
                    <a:pt x="71226" y="127528"/>
                  </a:cubicBezTo>
                  <a:cubicBezTo>
                    <a:pt x="69830" y="128459"/>
                    <a:pt x="67735" y="127528"/>
                    <a:pt x="65873" y="127062"/>
                  </a:cubicBezTo>
                  <a:cubicBezTo>
                    <a:pt x="63312" y="126364"/>
                    <a:pt x="61683" y="127062"/>
                    <a:pt x="60054" y="127528"/>
                  </a:cubicBezTo>
                  <a:cubicBezTo>
                    <a:pt x="59588" y="127760"/>
                    <a:pt x="58890" y="127760"/>
                    <a:pt x="58191" y="127760"/>
                  </a:cubicBezTo>
                  <a:cubicBezTo>
                    <a:pt x="58191" y="127993"/>
                    <a:pt x="58657" y="128692"/>
                    <a:pt x="58424" y="128924"/>
                  </a:cubicBezTo>
                  <a:cubicBezTo>
                    <a:pt x="57726" y="128924"/>
                    <a:pt x="57028" y="128692"/>
                    <a:pt x="55864" y="128692"/>
                  </a:cubicBezTo>
                  <a:cubicBezTo>
                    <a:pt x="57028" y="127528"/>
                    <a:pt x="57726" y="126596"/>
                    <a:pt x="58657" y="125665"/>
                  </a:cubicBezTo>
                  <a:cubicBezTo>
                    <a:pt x="59122" y="125433"/>
                    <a:pt x="59821" y="125200"/>
                    <a:pt x="60519" y="125200"/>
                  </a:cubicBezTo>
                  <a:cubicBezTo>
                    <a:pt x="64476" y="125665"/>
                    <a:pt x="68666" y="125898"/>
                    <a:pt x="72623" y="126596"/>
                  </a:cubicBezTo>
                  <a:cubicBezTo>
                    <a:pt x="73088" y="126596"/>
                    <a:pt x="73787" y="127528"/>
                    <a:pt x="74485" y="127760"/>
                  </a:cubicBezTo>
                  <a:cubicBezTo>
                    <a:pt x="74485" y="127993"/>
                    <a:pt x="74485" y="128226"/>
                    <a:pt x="74485" y="128226"/>
                  </a:cubicBezTo>
                  <a:cubicBezTo>
                    <a:pt x="78442" y="128459"/>
                    <a:pt x="82632" y="128692"/>
                    <a:pt x="86821" y="129157"/>
                  </a:cubicBezTo>
                  <a:cubicBezTo>
                    <a:pt x="89848" y="129390"/>
                    <a:pt x="92641" y="129157"/>
                    <a:pt x="96132" y="131252"/>
                  </a:cubicBezTo>
                  <a:cubicBezTo>
                    <a:pt x="99624" y="133114"/>
                    <a:pt x="101020" y="132648"/>
                    <a:pt x="102882" y="131019"/>
                  </a:cubicBezTo>
                  <a:cubicBezTo>
                    <a:pt x="103581" y="130321"/>
                    <a:pt x="104745" y="130088"/>
                    <a:pt x="105676" y="130088"/>
                  </a:cubicBezTo>
                  <a:cubicBezTo>
                    <a:pt x="106840" y="130088"/>
                    <a:pt x="107771" y="130554"/>
                    <a:pt x="108934" y="131950"/>
                  </a:cubicBezTo>
                  <a:cubicBezTo>
                    <a:pt x="109633" y="132648"/>
                    <a:pt x="111495" y="132648"/>
                    <a:pt x="112892" y="132648"/>
                  </a:cubicBezTo>
                  <a:cubicBezTo>
                    <a:pt x="113823" y="132881"/>
                    <a:pt x="114754" y="132648"/>
                    <a:pt x="115685" y="132881"/>
                  </a:cubicBezTo>
                  <a:cubicBezTo>
                    <a:pt x="116383" y="132881"/>
                    <a:pt x="116848" y="132881"/>
                    <a:pt x="117547" y="132881"/>
                  </a:cubicBezTo>
                  <a:cubicBezTo>
                    <a:pt x="118711" y="132881"/>
                    <a:pt x="119874" y="132648"/>
                    <a:pt x="121038" y="133114"/>
                  </a:cubicBezTo>
                  <a:cubicBezTo>
                    <a:pt x="123133" y="133812"/>
                    <a:pt x="123366" y="133579"/>
                    <a:pt x="123831" y="131950"/>
                  </a:cubicBezTo>
                  <a:cubicBezTo>
                    <a:pt x="124064" y="131019"/>
                    <a:pt x="125228" y="131485"/>
                    <a:pt x="126159" y="132416"/>
                  </a:cubicBezTo>
                  <a:cubicBezTo>
                    <a:pt x="126625" y="132881"/>
                    <a:pt x="127556" y="133114"/>
                    <a:pt x="128021" y="133114"/>
                  </a:cubicBezTo>
                  <a:cubicBezTo>
                    <a:pt x="128254" y="133114"/>
                    <a:pt x="128254" y="132416"/>
                    <a:pt x="128487" y="131485"/>
                  </a:cubicBezTo>
                  <a:cubicBezTo>
                    <a:pt x="129418" y="131717"/>
                    <a:pt x="130582" y="132183"/>
                    <a:pt x="131513" y="132648"/>
                  </a:cubicBezTo>
                  <a:cubicBezTo>
                    <a:pt x="132444" y="132881"/>
                    <a:pt x="133375" y="132881"/>
                    <a:pt x="134073" y="132648"/>
                  </a:cubicBezTo>
                  <a:cubicBezTo>
                    <a:pt x="135470" y="132183"/>
                    <a:pt x="136634" y="131717"/>
                    <a:pt x="138496" y="133114"/>
                  </a:cubicBezTo>
                  <a:cubicBezTo>
                    <a:pt x="139427" y="133812"/>
                    <a:pt x="140823" y="134045"/>
                    <a:pt x="141754" y="134045"/>
                  </a:cubicBezTo>
                  <a:lnTo>
                    <a:pt x="145766" y="133930"/>
                  </a:lnTo>
                  <a:lnTo>
                    <a:pt x="145944" y="136606"/>
                  </a:lnTo>
                  <a:cubicBezTo>
                    <a:pt x="148505" y="137071"/>
                    <a:pt x="147341" y="135442"/>
                    <a:pt x="147108" y="134511"/>
                  </a:cubicBezTo>
                  <a:cubicBezTo>
                    <a:pt x="147806" y="134511"/>
                    <a:pt x="148505" y="134511"/>
                    <a:pt x="149203" y="134278"/>
                  </a:cubicBezTo>
                  <a:lnTo>
                    <a:pt x="149092" y="133836"/>
                  </a:lnTo>
                  <a:lnTo>
                    <a:pt x="149901" y="133812"/>
                  </a:lnTo>
                  <a:cubicBezTo>
                    <a:pt x="150599" y="133812"/>
                    <a:pt x="151298" y="133114"/>
                    <a:pt x="151996" y="132881"/>
                  </a:cubicBezTo>
                  <a:cubicBezTo>
                    <a:pt x="152229" y="132881"/>
                    <a:pt x="152462" y="132648"/>
                    <a:pt x="152694" y="132648"/>
                  </a:cubicBezTo>
                  <a:cubicBezTo>
                    <a:pt x="155022" y="134045"/>
                    <a:pt x="156186" y="132416"/>
                    <a:pt x="158048" y="132416"/>
                  </a:cubicBezTo>
                  <a:cubicBezTo>
                    <a:pt x="161307" y="132416"/>
                    <a:pt x="164333" y="132416"/>
                    <a:pt x="167591" y="132416"/>
                  </a:cubicBezTo>
                  <a:cubicBezTo>
                    <a:pt x="168290" y="132416"/>
                    <a:pt x="168755" y="132183"/>
                    <a:pt x="169453" y="132183"/>
                  </a:cubicBezTo>
                  <a:cubicBezTo>
                    <a:pt x="169919" y="132183"/>
                    <a:pt x="170617" y="132648"/>
                    <a:pt x="171316" y="133114"/>
                  </a:cubicBezTo>
                  <a:cubicBezTo>
                    <a:pt x="172014" y="133579"/>
                    <a:pt x="172945" y="134045"/>
                    <a:pt x="173643" y="134045"/>
                  </a:cubicBezTo>
                  <a:lnTo>
                    <a:pt x="174413" y="133927"/>
                  </a:lnTo>
                  <a:lnTo>
                    <a:pt x="177135" y="137769"/>
                  </a:lnTo>
                  <a:cubicBezTo>
                    <a:pt x="178299" y="137769"/>
                    <a:pt x="179695" y="137769"/>
                    <a:pt x="181092" y="137537"/>
                  </a:cubicBezTo>
                  <a:cubicBezTo>
                    <a:pt x="181092" y="137304"/>
                    <a:pt x="181092" y="137071"/>
                    <a:pt x="181092" y="136838"/>
                  </a:cubicBezTo>
                  <a:cubicBezTo>
                    <a:pt x="179928" y="136140"/>
                    <a:pt x="178764" y="135442"/>
                    <a:pt x="177833" y="134743"/>
                  </a:cubicBezTo>
                  <a:lnTo>
                    <a:pt x="177055" y="133520"/>
                  </a:lnTo>
                  <a:lnTo>
                    <a:pt x="179695" y="133114"/>
                  </a:lnTo>
                  <a:cubicBezTo>
                    <a:pt x="181325" y="133114"/>
                    <a:pt x="183187" y="133347"/>
                    <a:pt x="184816" y="133347"/>
                  </a:cubicBezTo>
                  <a:cubicBezTo>
                    <a:pt x="185282" y="133347"/>
                    <a:pt x="185980" y="132881"/>
                    <a:pt x="185980" y="132416"/>
                  </a:cubicBezTo>
                  <a:cubicBezTo>
                    <a:pt x="185747" y="130554"/>
                    <a:pt x="186911" y="131019"/>
                    <a:pt x="188075" y="131717"/>
                  </a:cubicBezTo>
                  <a:cubicBezTo>
                    <a:pt x="191566" y="133579"/>
                    <a:pt x="194825" y="134278"/>
                    <a:pt x="197851" y="133114"/>
                  </a:cubicBezTo>
                  <a:cubicBezTo>
                    <a:pt x="198316" y="132881"/>
                    <a:pt x="198549" y="132416"/>
                    <a:pt x="198782" y="131950"/>
                  </a:cubicBezTo>
                  <a:cubicBezTo>
                    <a:pt x="199247" y="131717"/>
                    <a:pt x="199480" y="131485"/>
                    <a:pt x="200179" y="130786"/>
                  </a:cubicBezTo>
                  <a:cubicBezTo>
                    <a:pt x="200179" y="131950"/>
                    <a:pt x="200179" y="132648"/>
                    <a:pt x="200179" y="133347"/>
                  </a:cubicBezTo>
                  <a:cubicBezTo>
                    <a:pt x="204368" y="132881"/>
                    <a:pt x="208325" y="132648"/>
                    <a:pt x="212282" y="132183"/>
                  </a:cubicBezTo>
                  <a:cubicBezTo>
                    <a:pt x="211584" y="131252"/>
                    <a:pt x="211119" y="130321"/>
                    <a:pt x="210653" y="129390"/>
                  </a:cubicBezTo>
                  <a:cubicBezTo>
                    <a:pt x="211119" y="129157"/>
                    <a:pt x="211584" y="128692"/>
                    <a:pt x="212050" y="128924"/>
                  </a:cubicBezTo>
                  <a:cubicBezTo>
                    <a:pt x="212748" y="129390"/>
                    <a:pt x="213446" y="130321"/>
                    <a:pt x="214377" y="131019"/>
                  </a:cubicBezTo>
                  <a:cubicBezTo>
                    <a:pt x="226947" y="132881"/>
                    <a:pt x="238352" y="130088"/>
                    <a:pt x="249990" y="127993"/>
                  </a:cubicBezTo>
                  <a:cubicBezTo>
                    <a:pt x="249990" y="127528"/>
                    <a:pt x="249758" y="127062"/>
                    <a:pt x="249758" y="126596"/>
                  </a:cubicBezTo>
                  <a:cubicBezTo>
                    <a:pt x="248128" y="126596"/>
                    <a:pt x="246499" y="126596"/>
                    <a:pt x="244870" y="126829"/>
                  </a:cubicBezTo>
                  <a:cubicBezTo>
                    <a:pt x="243473" y="127062"/>
                    <a:pt x="242309" y="127528"/>
                    <a:pt x="241145" y="124967"/>
                  </a:cubicBezTo>
                  <a:cubicBezTo>
                    <a:pt x="244404" y="126596"/>
                    <a:pt x="246499" y="125200"/>
                    <a:pt x="248594" y="124036"/>
                  </a:cubicBezTo>
                  <a:cubicBezTo>
                    <a:pt x="248361" y="123571"/>
                    <a:pt x="248128" y="123105"/>
                    <a:pt x="247663" y="122174"/>
                  </a:cubicBezTo>
                  <a:cubicBezTo>
                    <a:pt x="248827" y="121243"/>
                    <a:pt x="250223" y="120312"/>
                    <a:pt x="251620" y="119614"/>
                  </a:cubicBezTo>
                  <a:cubicBezTo>
                    <a:pt x="252085" y="119381"/>
                    <a:pt x="253016" y="119614"/>
                    <a:pt x="253482" y="119846"/>
                  </a:cubicBezTo>
                  <a:cubicBezTo>
                    <a:pt x="255344" y="121010"/>
                    <a:pt x="258603" y="121010"/>
                    <a:pt x="259301" y="120312"/>
                  </a:cubicBezTo>
                  <a:cubicBezTo>
                    <a:pt x="263025" y="120545"/>
                    <a:pt x="265120" y="118217"/>
                    <a:pt x="268146" y="117519"/>
                  </a:cubicBezTo>
                  <a:cubicBezTo>
                    <a:pt x="266517" y="115889"/>
                    <a:pt x="256508" y="115191"/>
                    <a:pt x="254413" y="116355"/>
                  </a:cubicBezTo>
                  <a:cubicBezTo>
                    <a:pt x="255577" y="116588"/>
                    <a:pt x="256508" y="116588"/>
                    <a:pt x="257439" y="116820"/>
                  </a:cubicBezTo>
                  <a:cubicBezTo>
                    <a:pt x="257439" y="117053"/>
                    <a:pt x="257439" y="117286"/>
                    <a:pt x="257672" y="117519"/>
                  </a:cubicBezTo>
                  <a:cubicBezTo>
                    <a:pt x="256973" y="117519"/>
                    <a:pt x="256275" y="117519"/>
                    <a:pt x="255577" y="117751"/>
                  </a:cubicBezTo>
                  <a:cubicBezTo>
                    <a:pt x="252085" y="118450"/>
                    <a:pt x="248594" y="119148"/>
                    <a:pt x="245102" y="119614"/>
                  </a:cubicBezTo>
                  <a:cubicBezTo>
                    <a:pt x="244171" y="119846"/>
                    <a:pt x="243706" y="120079"/>
                    <a:pt x="243473" y="121243"/>
                  </a:cubicBezTo>
                  <a:cubicBezTo>
                    <a:pt x="243473" y="122174"/>
                    <a:pt x="242309" y="123105"/>
                    <a:pt x="241611" y="123105"/>
                  </a:cubicBezTo>
                  <a:cubicBezTo>
                    <a:pt x="240447" y="123105"/>
                    <a:pt x="239982" y="121941"/>
                    <a:pt x="239982" y="120545"/>
                  </a:cubicBezTo>
                  <a:cubicBezTo>
                    <a:pt x="239982" y="120312"/>
                    <a:pt x="239283" y="119614"/>
                    <a:pt x="238585" y="118915"/>
                  </a:cubicBezTo>
                  <a:cubicBezTo>
                    <a:pt x="239749" y="118682"/>
                    <a:pt x="240913" y="118217"/>
                    <a:pt x="241844" y="117751"/>
                  </a:cubicBezTo>
                  <a:cubicBezTo>
                    <a:pt x="242309" y="117519"/>
                    <a:pt x="243007" y="117286"/>
                    <a:pt x="243007" y="117053"/>
                  </a:cubicBezTo>
                  <a:cubicBezTo>
                    <a:pt x="243706" y="113794"/>
                    <a:pt x="246499" y="113794"/>
                    <a:pt x="249059" y="114027"/>
                  </a:cubicBezTo>
                  <a:cubicBezTo>
                    <a:pt x="249758" y="114027"/>
                    <a:pt x="250456" y="113794"/>
                    <a:pt x="251387" y="113794"/>
                  </a:cubicBezTo>
                  <a:cubicBezTo>
                    <a:pt x="252551" y="108674"/>
                    <a:pt x="252551" y="108208"/>
                    <a:pt x="252318" y="107975"/>
                  </a:cubicBezTo>
                  <a:cubicBezTo>
                    <a:pt x="249059" y="106113"/>
                    <a:pt x="246499" y="109139"/>
                    <a:pt x="242542" y="107277"/>
                  </a:cubicBezTo>
                  <a:cubicBezTo>
                    <a:pt x="248361" y="106113"/>
                    <a:pt x="253948" y="104949"/>
                    <a:pt x="259767" y="103785"/>
                  </a:cubicBezTo>
                  <a:cubicBezTo>
                    <a:pt x="260930" y="104949"/>
                    <a:pt x="262560" y="104484"/>
                    <a:pt x="263956" y="103553"/>
                  </a:cubicBezTo>
                  <a:cubicBezTo>
                    <a:pt x="264189" y="103320"/>
                    <a:pt x="263956" y="102389"/>
                    <a:pt x="263724" y="101691"/>
                  </a:cubicBezTo>
                  <a:cubicBezTo>
                    <a:pt x="264655" y="101225"/>
                    <a:pt x="265818" y="100760"/>
                    <a:pt x="267215" y="100061"/>
                  </a:cubicBezTo>
                  <a:cubicBezTo>
                    <a:pt x="266284" y="100061"/>
                    <a:pt x="265818" y="100061"/>
                    <a:pt x="265353" y="99829"/>
                  </a:cubicBezTo>
                  <a:cubicBezTo>
                    <a:pt x="264887" y="99596"/>
                    <a:pt x="264422" y="98897"/>
                    <a:pt x="264189" y="98432"/>
                  </a:cubicBezTo>
                  <a:cubicBezTo>
                    <a:pt x="264189" y="97966"/>
                    <a:pt x="264422" y="97268"/>
                    <a:pt x="264887" y="97268"/>
                  </a:cubicBezTo>
                  <a:cubicBezTo>
                    <a:pt x="266750" y="97035"/>
                    <a:pt x="268379" y="96570"/>
                    <a:pt x="270241" y="96570"/>
                  </a:cubicBezTo>
                  <a:cubicBezTo>
                    <a:pt x="270939" y="96570"/>
                    <a:pt x="272103" y="97501"/>
                    <a:pt x="272801" y="98432"/>
                  </a:cubicBezTo>
                  <a:cubicBezTo>
                    <a:pt x="274664" y="100527"/>
                    <a:pt x="276991" y="100294"/>
                    <a:pt x="277922" y="98199"/>
                  </a:cubicBezTo>
                  <a:cubicBezTo>
                    <a:pt x="278388" y="97035"/>
                    <a:pt x="280017" y="96570"/>
                    <a:pt x="281414" y="95639"/>
                  </a:cubicBezTo>
                  <a:cubicBezTo>
                    <a:pt x="281647" y="97035"/>
                    <a:pt x="281647" y="97734"/>
                    <a:pt x="281879" y="98665"/>
                  </a:cubicBezTo>
                  <a:cubicBezTo>
                    <a:pt x="284207" y="98199"/>
                    <a:pt x="283509" y="94009"/>
                    <a:pt x="286535" y="94242"/>
                  </a:cubicBezTo>
                  <a:cubicBezTo>
                    <a:pt x="288629" y="94475"/>
                    <a:pt x="290259" y="91915"/>
                    <a:pt x="293052" y="94009"/>
                  </a:cubicBezTo>
                  <a:cubicBezTo>
                    <a:pt x="292587" y="94708"/>
                    <a:pt x="292121" y="95406"/>
                    <a:pt x="291656" y="96104"/>
                  </a:cubicBezTo>
                  <a:cubicBezTo>
                    <a:pt x="293052" y="96802"/>
                    <a:pt x="293983" y="96570"/>
                    <a:pt x="294216" y="94940"/>
                  </a:cubicBezTo>
                  <a:cubicBezTo>
                    <a:pt x="294914" y="92380"/>
                    <a:pt x="295845" y="92147"/>
                    <a:pt x="298173" y="93777"/>
                  </a:cubicBezTo>
                  <a:cubicBezTo>
                    <a:pt x="299104" y="94475"/>
                    <a:pt x="300501" y="94242"/>
                    <a:pt x="301897" y="94708"/>
                  </a:cubicBezTo>
                  <a:cubicBezTo>
                    <a:pt x="300501" y="90285"/>
                    <a:pt x="300501" y="90052"/>
                    <a:pt x="303992" y="89587"/>
                  </a:cubicBezTo>
                  <a:cubicBezTo>
                    <a:pt x="305854" y="89354"/>
                    <a:pt x="307949" y="89587"/>
                    <a:pt x="310044" y="89587"/>
                  </a:cubicBezTo>
                  <a:cubicBezTo>
                    <a:pt x="310509" y="89587"/>
                    <a:pt x="310975" y="89354"/>
                    <a:pt x="311441" y="89121"/>
                  </a:cubicBezTo>
                  <a:cubicBezTo>
                    <a:pt x="312604" y="88423"/>
                    <a:pt x="313536" y="87492"/>
                    <a:pt x="314699" y="87259"/>
                  </a:cubicBezTo>
                  <a:cubicBezTo>
                    <a:pt x="322846" y="85164"/>
                    <a:pt x="330993" y="83302"/>
                    <a:pt x="339140" y="81207"/>
                  </a:cubicBezTo>
                  <a:cubicBezTo>
                    <a:pt x="344028" y="79811"/>
                    <a:pt x="348683" y="77949"/>
                    <a:pt x="353571" y="76552"/>
                  </a:cubicBezTo>
                  <a:cubicBezTo>
                    <a:pt x="356132" y="75854"/>
                    <a:pt x="359158" y="75621"/>
                    <a:pt x="361718" y="74922"/>
                  </a:cubicBezTo>
                  <a:cubicBezTo>
                    <a:pt x="364511" y="74224"/>
                    <a:pt x="367304" y="73060"/>
                    <a:pt x="369865" y="71897"/>
                  </a:cubicBezTo>
                  <a:cubicBezTo>
                    <a:pt x="370330" y="71664"/>
                    <a:pt x="370796" y="71198"/>
                    <a:pt x="371494" y="70267"/>
                  </a:cubicBezTo>
                  <a:cubicBezTo>
                    <a:pt x="370330" y="70035"/>
                    <a:pt x="369632" y="69802"/>
                    <a:pt x="369166" y="70035"/>
                  </a:cubicBezTo>
                  <a:cubicBezTo>
                    <a:pt x="367304" y="70500"/>
                    <a:pt x="365442" y="70733"/>
                    <a:pt x="364046" y="71897"/>
                  </a:cubicBezTo>
                  <a:cubicBezTo>
                    <a:pt x="360321" y="74457"/>
                    <a:pt x="356132" y="73526"/>
                    <a:pt x="352407" y="73991"/>
                  </a:cubicBezTo>
                  <a:cubicBezTo>
                    <a:pt x="350313" y="74224"/>
                    <a:pt x="348450" y="74690"/>
                    <a:pt x="346355" y="75155"/>
                  </a:cubicBezTo>
                  <a:cubicBezTo>
                    <a:pt x="343562" y="75621"/>
                    <a:pt x="340536" y="76086"/>
                    <a:pt x="337510" y="76319"/>
                  </a:cubicBezTo>
                  <a:cubicBezTo>
                    <a:pt x="338907" y="74224"/>
                    <a:pt x="341700" y="75621"/>
                    <a:pt x="342864" y="73060"/>
                  </a:cubicBezTo>
                  <a:cubicBezTo>
                    <a:pt x="343795" y="71198"/>
                    <a:pt x="346355" y="70267"/>
                    <a:pt x="348916" y="68638"/>
                  </a:cubicBezTo>
                  <a:cubicBezTo>
                    <a:pt x="347985" y="68405"/>
                    <a:pt x="347519" y="68405"/>
                    <a:pt x="347286" y="68405"/>
                  </a:cubicBezTo>
                  <a:cubicBezTo>
                    <a:pt x="341700" y="69336"/>
                    <a:pt x="336347" y="70035"/>
                    <a:pt x="330760" y="70966"/>
                  </a:cubicBezTo>
                  <a:cubicBezTo>
                    <a:pt x="329596" y="71198"/>
                    <a:pt x="328665" y="72129"/>
                    <a:pt x="327967" y="73060"/>
                  </a:cubicBezTo>
                  <a:cubicBezTo>
                    <a:pt x="327036" y="74457"/>
                    <a:pt x="326570" y="75155"/>
                    <a:pt x="324941" y="73991"/>
                  </a:cubicBezTo>
                  <a:cubicBezTo>
                    <a:pt x="324475" y="73526"/>
                    <a:pt x="323312" y="73526"/>
                    <a:pt x="322613" y="73991"/>
                  </a:cubicBezTo>
                  <a:cubicBezTo>
                    <a:pt x="320518" y="75155"/>
                    <a:pt x="318423" y="76086"/>
                    <a:pt x="315863" y="74457"/>
                  </a:cubicBezTo>
                  <a:cubicBezTo>
                    <a:pt x="315165" y="73991"/>
                    <a:pt x="314001" y="74457"/>
                    <a:pt x="313070" y="74457"/>
                  </a:cubicBezTo>
                  <a:cubicBezTo>
                    <a:pt x="311441" y="74690"/>
                    <a:pt x="309811" y="75155"/>
                    <a:pt x="308182" y="75621"/>
                  </a:cubicBezTo>
                  <a:cubicBezTo>
                    <a:pt x="308182" y="75388"/>
                    <a:pt x="307949" y="74922"/>
                    <a:pt x="307949" y="74690"/>
                  </a:cubicBezTo>
                  <a:cubicBezTo>
                    <a:pt x="313768" y="73060"/>
                    <a:pt x="319355" y="71431"/>
                    <a:pt x="325174" y="69569"/>
                  </a:cubicBezTo>
                  <a:cubicBezTo>
                    <a:pt x="325174" y="69336"/>
                    <a:pt x="324941" y="68871"/>
                    <a:pt x="324941" y="68638"/>
                  </a:cubicBezTo>
                  <a:cubicBezTo>
                    <a:pt x="320053" y="69336"/>
                    <a:pt x="315165" y="69802"/>
                    <a:pt x="310277" y="70500"/>
                  </a:cubicBezTo>
                  <a:cubicBezTo>
                    <a:pt x="310277" y="70267"/>
                    <a:pt x="310277" y="70035"/>
                    <a:pt x="310044" y="69569"/>
                  </a:cubicBezTo>
                  <a:cubicBezTo>
                    <a:pt x="315398" y="68405"/>
                    <a:pt x="320751" y="67241"/>
                    <a:pt x="326105" y="66077"/>
                  </a:cubicBezTo>
                  <a:cubicBezTo>
                    <a:pt x="326803" y="70500"/>
                    <a:pt x="327269" y="70733"/>
                    <a:pt x="330527" y="68172"/>
                  </a:cubicBezTo>
                  <a:cubicBezTo>
                    <a:pt x="330062" y="67707"/>
                    <a:pt x="329596" y="67474"/>
                    <a:pt x="329131" y="67008"/>
                  </a:cubicBezTo>
                  <a:cubicBezTo>
                    <a:pt x="328665" y="66776"/>
                    <a:pt x="328433" y="66310"/>
                    <a:pt x="327501" y="65379"/>
                  </a:cubicBezTo>
                  <a:cubicBezTo>
                    <a:pt x="332157" y="64448"/>
                    <a:pt x="336579" y="63517"/>
                    <a:pt x="340769" y="62819"/>
                  </a:cubicBezTo>
                  <a:cubicBezTo>
                    <a:pt x="340769" y="62586"/>
                    <a:pt x="340769" y="62353"/>
                    <a:pt x="340769" y="62120"/>
                  </a:cubicBezTo>
                  <a:cubicBezTo>
                    <a:pt x="339838" y="61888"/>
                    <a:pt x="338907" y="61655"/>
                    <a:pt x="338209" y="61422"/>
                  </a:cubicBezTo>
                  <a:cubicBezTo>
                    <a:pt x="338209" y="61189"/>
                    <a:pt x="338209" y="60957"/>
                    <a:pt x="338209" y="60724"/>
                  </a:cubicBezTo>
                  <a:cubicBezTo>
                    <a:pt x="340071" y="61189"/>
                    <a:pt x="341700" y="58862"/>
                    <a:pt x="343795" y="61189"/>
                  </a:cubicBezTo>
                  <a:cubicBezTo>
                    <a:pt x="344261" y="61655"/>
                    <a:pt x="345424" y="61189"/>
                    <a:pt x="346123" y="60957"/>
                  </a:cubicBezTo>
                  <a:cubicBezTo>
                    <a:pt x="347985" y="60025"/>
                    <a:pt x="349614" y="60957"/>
                    <a:pt x="350080" y="63284"/>
                  </a:cubicBezTo>
                  <a:cubicBezTo>
                    <a:pt x="350313" y="64681"/>
                    <a:pt x="350545" y="65146"/>
                    <a:pt x="351709" y="64681"/>
                  </a:cubicBezTo>
                  <a:cubicBezTo>
                    <a:pt x="353106" y="64215"/>
                    <a:pt x="354735" y="63750"/>
                    <a:pt x="356132" y="63517"/>
                  </a:cubicBezTo>
                  <a:cubicBezTo>
                    <a:pt x="357761" y="63284"/>
                    <a:pt x="357761" y="62120"/>
                    <a:pt x="356830" y="60957"/>
                  </a:cubicBezTo>
                  <a:cubicBezTo>
                    <a:pt x="355666" y="59560"/>
                    <a:pt x="355666" y="58862"/>
                    <a:pt x="357295" y="58396"/>
                  </a:cubicBezTo>
                  <a:cubicBezTo>
                    <a:pt x="357994" y="58163"/>
                    <a:pt x="358459" y="57000"/>
                    <a:pt x="359390" y="55836"/>
                  </a:cubicBezTo>
                  <a:cubicBezTo>
                    <a:pt x="359390" y="55836"/>
                    <a:pt x="359856" y="55836"/>
                    <a:pt x="360321" y="56069"/>
                  </a:cubicBezTo>
                  <a:cubicBezTo>
                    <a:pt x="363580" y="57465"/>
                    <a:pt x="366839" y="56534"/>
                    <a:pt x="369865" y="55603"/>
                  </a:cubicBezTo>
                  <a:cubicBezTo>
                    <a:pt x="370563" y="55370"/>
                    <a:pt x="371029" y="54206"/>
                    <a:pt x="371261" y="53508"/>
                  </a:cubicBezTo>
                  <a:cubicBezTo>
                    <a:pt x="371494" y="52810"/>
                    <a:pt x="371494" y="51646"/>
                    <a:pt x="371960" y="51646"/>
                  </a:cubicBezTo>
                  <a:cubicBezTo>
                    <a:pt x="372891" y="51413"/>
                    <a:pt x="373822" y="51413"/>
                    <a:pt x="374520" y="51879"/>
                  </a:cubicBezTo>
                  <a:cubicBezTo>
                    <a:pt x="374986" y="52111"/>
                    <a:pt x="374753" y="53741"/>
                    <a:pt x="374753" y="54672"/>
                  </a:cubicBezTo>
                  <a:cubicBezTo>
                    <a:pt x="374753" y="54905"/>
                    <a:pt x="374753" y="55138"/>
                    <a:pt x="374753" y="55138"/>
                  </a:cubicBezTo>
                  <a:cubicBezTo>
                    <a:pt x="376615" y="54206"/>
                    <a:pt x="378477" y="53275"/>
                    <a:pt x="380572" y="52344"/>
                  </a:cubicBezTo>
                  <a:cubicBezTo>
                    <a:pt x="380572" y="52344"/>
                    <a:pt x="380805" y="52344"/>
                    <a:pt x="380805" y="52111"/>
                  </a:cubicBezTo>
                  <a:cubicBezTo>
                    <a:pt x="380805" y="47223"/>
                    <a:pt x="384296" y="50017"/>
                    <a:pt x="385926" y="48387"/>
                  </a:cubicBezTo>
                  <a:cubicBezTo>
                    <a:pt x="386158" y="48620"/>
                    <a:pt x="386158" y="49086"/>
                    <a:pt x="386391" y="49318"/>
                  </a:cubicBezTo>
                  <a:cubicBezTo>
                    <a:pt x="385926" y="49784"/>
                    <a:pt x="385460" y="50017"/>
                    <a:pt x="384994" y="50482"/>
                  </a:cubicBezTo>
                  <a:cubicBezTo>
                    <a:pt x="384529" y="50948"/>
                    <a:pt x="384063" y="51646"/>
                    <a:pt x="383598" y="52111"/>
                  </a:cubicBezTo>
                  <a:cubicBezTo>
                    <a:pt x="384296" y="52344"/>
                    <a:pt x="384994" y="53043"/>
                    <a:pt x="385693" y="53043"/>
                  </a:cubicBezTo>
                  <a:cubicBezTo>
                    <a:pt x="388952" y="52344"/>
                    <a:pt x="392210" y="51413"/>
                    <a:pt x="395702" y="50715"/>
                  </a:cubicBezTo>
                  <a:cubicBezTo>
                    <a:pt x="396866" y="50482"/>
                    <a:pt x="397331" y="49784"/>
                    <a:pt x="398029" y="48620"/>
                  </a:cubicBezTo>
                  <a:cubicBezTo>
                    <a:pt x="398960" y="47223"/>
                    <a:pt x="400823" y="46525"/>
                    <a:pt x="402452" y="46060"/>
                  </a:cubicBezTo>
                  <a:cubicBezTo>
                    <a:pt x="403616" y="45594"/>
                    <a:pt x="405245" y="45827"/>
                    <a:pt x="406409" y="45594"/>
                  </a:cubicBezTo>
                  <a:cubicBezTo>
                    <a:pt x="407573" y="45594"/>
                    <a:pt x="409202" y="44197"/>
                    <a:pt x="409435" y="47223"/>
                  </a:cubicBezTo>
                  <a:cubicBezTo>
                    <a:pt x="409435" y="47456"/>
                    <a:pt x="410599" y="47689"/>
                    <a:pt x="411297" y="47689"/>
                  </a:cubicBezTo>
                  <a:cubicBezTo>
                    <a:pt x="412228" y="47689"/>
                    <a:pt x="412926" y="47223"/>
                    <a:pt x="414090" y="46991"/>
                  </a:cubicBezTo>
                  <a:cubicBezTo>
                    <a:pt x="414323" y="44430"/>
                    <a:pt x="415487" y="43266"/>
                    <a:pt x="417116" y="43965"/>
                  </a:cubicBezTo>
                  <a:cubicBezTo>
                    <a:pt x="418280" y="43034"/>
                    <a:pt x="418746" y="42335"/>
                    <a:pt x="419444" y="42103"/>
                  </a:cubicBezTo>
                  <a:cubicBezTo>
                    <a:pt x="422470" y="41172"/>
                    <a:pt x="425496" y="40706"/>
                    <a:pt x="428522" y="40008"/>
                  </a:cubicBezTo>
                  <a:cubicBezTo>
                    <a:pt x="429220" y="39775"/>
                    <a:pt x="430384" y="40008"/>
                    <a:pt x="430849" y="40706"/>
                  </a:cubicBezTo>
                  <a:cubicBezTo>
                    <a:pt x="431780" y="42568"/>
                    <a:pt x="432712" y="41870"/>
                    <a:pt x="433643" y="40939"/>
                  </a:cubicBezTo>
                  <a:cubicBezTo>
                    <a:pt x="434574" y="40008"/>
                    <a:pt x="435272" y="39077"/>
                    <a:pt x="435970" y="38145"/>
                  </a:cubicBezTo>
                  <a:cubicBezTo>
                    <a:pt x="436203" y="37913"/>
                    <a:pt x="436668" y="37680"/>
                    <a:pt x="436901" y="37913"/>
                  </a:cubicBezTo>
                  <a:cubicBezTo>
                    <a:pt x="438996" y="39775"/>
                    <a:pt x="440626" y="37913"/>
                    <a:pt x="442488" y="37214"/>
                  </a:cubicBezTo>
                  <a:cubicBezTo>
                    <a:pt x="444815" y="36283"/>
                    <a:pt x="447376" y="35585"/>
                    <a:pt x="449703" y="34421"/>
                  </a:cubicBezTo>
                  <a:cubicBezTo>
                    <a:pt x="450634" y="33956"/>
                    <a:pt x="451333" y="32792"/>
                    <a:pt x="452264" y="31861"/>
                  </a:cubicBezTo>
                  <a:cubicBezTo>
                    <a:pt x="451333" y="30697"/>
                    <a:pt x="450867" y="28602"/>
                    <a:pt x="449005" y="28835"/>
                  </a:cubicBezTo>
                  <a:cubicBezTo>
                    <a:pt x="448307" y="29068"/>
                    <a:pt x="447841" y="28835"/>
                    <a:pt x="446678" y="28835"/>
                  </a:cubicBezTo>
                  <a:cubicBezTo>
                    <a:pt x="447609" y="27904"/>
                    <a:pt x="447841" y="27206"/>
                    <a:pt x="448307" y="26740"/>
                  </a:cubicBezTo>
                  <a:cubicBezTo>
                    <a:pt x="448307" y="26507"/>
                    <a:pt x="448074" y="26275"/>
                    <a:pt x="448074" y="25809"/>
                  </a:cubicBezTo>
                  <a:cubicBezTo>
                    <a:pt x="446910" y="26507"/>
                    <a:pt x="445514" y="26507"/>
                    <a:pt x="444582" y="27671"/>
                  </a:cubicBezTo>
                  <a:cubicBezTo>
                    <a:pt x="442720" y="29766"/>
                    <a:pt x="440626" y="30464"/>
                    <a:pt x="438531" y="30231"/>
                  </a:cubicBezTo>
                  <a:cubicBezTo>
                    <a:pt x="435737" y="30231"/>
                    <a:pt x="432712" y="29533"/>
                    <a:pt x="429918" y="29300"/>
                  </a:cubicBezTo>
                  <a:cubicBezTo>
                    <a:pt x="428987" y="29300"/>
                    <a:pt x="428289" y="30231"/>
                    <a:pt x="427591" y="30697"/>
                  </a:cubicBezTo>
                  <a:cubicBezTo>
                    <a:pt x="426660" y="30930"/>
                    <a:pt x="425729" y="31163"/>
                    <a:pt x="424798" y="31395"/>
                  </a:cubicBezTo>
                  <a:cubicBezTo>
                    <a:pt x="424565" y="31395"/>
                    <a:pt x="424099" y="31395"/>
                    <a:pt x="423866" y="31395"/>
                  </a:cubicBezTo>
                  <a:cubicBezTo>
                    <a:pt x="420375" y="30464"/>
                    <a:pt x="420142" y="30464"/>
                    <a:pt x="418746" y="34654"/>
                  </a:cubicBezTo>
                  <a:cubicBezTo>
                    <a:pt x="416651" y="34189"/>
                    <a:pt x="414323" y="33723"/>
                    <a:pt x="411995" y="33490"/>
                  </a:cubicBezTo>
                  <a:cubicBezTo>
                    <a:pt x="411995" y="33723"/>
                    <a:pt x="412228" y="34189"/>
                    <a:pt x="412461" y="34887"/>
                  </a:cubicBezTo>
                  <a:cubicBezTo>
                    <a:pt x="410133" y="37214"/>
                    <a:pt x="408969" y="32094"/>
                    <a:pt x="406874" y="33723"/>
                  </a:cubicBezTo>
                  <a:cubicBezTo>
                    <a:pt x="406874" y="33490"/>
                    <a:pt x="406874" y="33258"/>
                    <a:pt x="406874" y="33025"/>
                  </a:cubicBezTo>
                  <a:cubicBezTo>
                    <a:pt x="407806" y="32559"/>
                    <a:pt x="408504" y="32094"/>
                    <a:pt x="409435" y="31395"/>
                  </a:cubicBezTo>
                  <a:cubicBezTo>
                    <a:pt x="409901" y="31163"/>
                    <a:pt x="410599" y="30930"/>
                    <a:pt x="410832" y="30464"/>
                  </a:cubicBezTo>
                  <a:cubicBezTo>
                    <a:pt x="411763" y="27671"/>
                    <a:pt x="413625" y="27904"/>
                    <a:pt x="415487" y="27671"/>
                  </a:cubicBezTo>
                  <a:cubicBezTo>
                    <a:pt x="415487" y="28369"/>
                    <a:pt x="415720" y="29068"/>
                    <a:pt x="415720" y="29766"/>
                  </a:cubicBezTo>
                  <a:cubicBezTo>
                    <a:pt x="415952" y="29766"/>
                    <a:pt x="415952" y="29766"/>
                    <a:pt x="416185" y="29999"/>
                  </a:cubicBezTo>
                  <a:cubicBezTo>
                    <a:pt x="416418" y="29300"/>
                    <a:pt x="416883" y="28602"/>
                    <a:pt x="417116" y="27904"/>
                  </a:cubicBezTo>
                  <a:cubicBezTo>
                    <a:pt x="417582" y="26507"/>
                    <a:pt x="419444" y="25809"/>
                    <a:pt x="419909" y="27206"/>
                  </a:cubicBezTo>
                  <a:cubicBezTo>
                    <a:pt x="421073" y="30697"/>
                    <a:pt x="422470" y="28835"/>
                    <a:pt x="424332" y="27904"/>
                  </a:cubicBezTo>
                  <a:cubicBezTo>
                    <a:pt x="423866" y="27206"/>
                    <a:pt x="423401" y="26740"/>
                    <a:pt x="422935" y="26042"/>
                  </a:cubicBezTo>
                  <a:cubicBezTo>
                    <a:pt x="423866" y="25809"/>
                    <a:pt x="424565" y="25344"/>
                    <a:pt x="425496" y="25344"/>
                  </a:cubicBezTo>
                  <a:cubicBezTo>
                    <a:pt x="428056" y="24878"/>
                    <a:pt x="430849" y="24645"/>
                    <a:pt x="433410" y="24412"/>
                  </a:cubicBezTo>
                  <a:cubicBezTo>
                    <a:pt x="433643" y="24412"/>
                    <a:pt x="434108" y="24180"/>
                    <a:pt x="434341" y="24180"/>
                  </a:cubicBezTo>
                  <a:cubicBezTo>
                    <a:pt x="437832" y="21154"/>
                    <a:pt x="441789" y="20455"/>
                    <a:pt x="445514" y="19292"/>
                  </a:cubicBezTo>
                  <a:cubicBezTo>
                    <a:pt x="446678" y="19059"/>
                    <a:pt x="447609" y="16731"/>
                    <a:pt x="448772" y="15800"/>
                  </a:cubicBezTo>
                  <a:cubicBezTo>
                    <a:pt x="452264" y="12774"/>
                    <a:pt x="455988" y="9981"/>
                    <a:pt x="459712" y="6955"/>
                  </a:cubicBezTo>
                  <a:cubicBezTo>
                    <a:pt x="460876" y="6024"/>
                    <a:pt x="462273" y="5558"/>
                    <a:pt x="463437" y="7653"/>
                  </a:cubicBezTo>
                  <a:cubicBezTo>
                    <a:pt x="460411" y="9748"/>
                    <a:pt x="457617" y="11610"/>
                    <a:pt x="454359" y="13938"/>
                  </a:cubicBezTo>
                  <a:cubicBezTo>
                    <a:pt x="456221" y="14171"/>
                    <a:pt x="457385" y="13938"/>
                    <a:pt x="458316" y="14403"/>
                  </a:cubicBezTo>
                  <a:cubicBezTo>
                    <a:pt x="459247" y="14869"/>
                    <a:pt x="459712" y="16266"/>
                    <a:pt x="460876" y="17895"/>
                  </a:cubicBezTo>
                  <a:cubicBezTo>
                    <a:pt x="459014" y="18361"/>
                    <a:pt x="457850" y="18826"/>
                    <a:pt x="456686" y="19059"/>
                  </a:cubicBezTo>
                  <a:cubicBezTo>
                    <a:pt x="455523" y="19292"/>
                    <a:pt x="454359" y="19059"/>
                    <a:pt x="452962" y="19292"/>
                  </a:cubicBezTo>
                  <a:cubicBezTo>
                    <a:pt x="452962" y="19524"/>
                    <a:pt x="452962" y="19757"/>
                    <a:pt x="452962" y="20223"/>
                  </a:cubicBezTo>
                  <a:cubicBezTo>
                    <a:pt x="453893" y="20455"/>
                    <a:pt x="454592" y="20921"/>
                    <a:pt x="455290" y="20921"/>
                  </a:cubicBezTo>
                  <a:cubicBezTo>
                    <a:pt x="458781" y="20223"/>
                    <a:pt x="462273" y="19524"/>
                    <a:pt x="465764" y="18361"/>
                  </a:cubicBezTo>
                  <a:cubicBezTo>
                    <a:pt x="466928" y="17895"/>
                    <a:pt x="467626" y="16033"/>
                    <a:pt x="468557" y="14869"/>
                  </a:cubicBezTo>
                  <a:cubicBezTo>
                    <a:pt x="469023" y="14171"/>
                    <a:pt x="469489" y="13472"/>
                    <a:pt x="470187" y="13007"/>
                  </a:cubicBezTo>
                  <a:cubicBezTo>
                    <a:pt x="474144" y="9981"/>
                    <a:pt x="478101" y="7188"/>
                    <a:pt x="482058" y="4162"/>
                  </a:cubicBezTo>
                  <a:close/>
                  <a:moveTo>
                    <a:pt x="536059" y="1834"/>
                  </a:moveTo>
                  <a:cubicBezTo>
                    <a:pt x="537456" y="4162"/>
                    <a:pt x="539085" y="6257"/>
                    <a:pt x="540482" y="8817"/>
                  </a:cubicBezTo>
                  <a:cubicBezTo>
                    <a:pt x="541180" y="9981"/>
                    <a:pt x="539551" y="12774"/>
                    <a:pt x="538387" y="12542"/>
                  </a:cubicBezTo>
                  <a:cubicBezTo>
                    <a:pt x="535594" y="12309"/>
                    <a:pt x="533499" y="9050"/>
                    <a:pt x="533266" y="5093"/>
                  </a:cubicBezTo>
                  <a:cubicBezTo>
                    <a:pt x="533266" y="2998"/>
                    <a:pt x="534197" y="2067"/>
                    <a:pt x="536059" y="1834"/>
                  </a:cubicBezTo>
                  <a:close/>
                  <a:moveTo>
                    <a:pt x="470419" y="205"/>
                  </a:moveTo>
                  <a:cubicBezTo>
                    <a:pt x="472514" y="903"/>
                    <a:pt x="474144" y="2532"/>
                    <a:pt x="474842" y="6257"/>
                  </a:cubicBezTo>
                  <a:cubicBezTo>
                    <a:pt x="473678" y="6024"/>
                    <a:pt x="472980" y="5791"/>
                    <a:pt x="472281" y="5791"/>
                  </a:cubicBezTo>
                  <a:cubicBezTo>
                    <a:pt x="470885" y="5559"/>
                    <a:pt x="469488" y="5559"/>
                    <a:pt x="468092" y="5326"/>
                  </a:cubicBezTo>
                  <a:cubicBezTo>
                    <a:pt x="467394" y="5326"/>
                    <a:pt x="466928" y="5093"/>
                    <a:pt x="466230" y="4860"/>
                  </a:cubicBezTo>
                  <a:cubicBezTo>
                    <a:pt x="466462" y="4162"/>
                    <a:pt x="466462" y="3231"/>
                    <a:pt x="466695" y="2532"/>
                  </a:cubicBezTo>
                  <a:cubicBezTo>
                    <a:pt x="467626" y="670"/>
                    <a:pt x="468790" y="-493"/>
                    <a:pt x="470419" y="20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590"/>
            </a:p>
          </p:txBody>
        </p:sp>
        <p:sp>
          <p:nvSpPr>
            <p:cNvPr id="134" name="任意多边形: 形状 133"/>
            <p:cNvSpPr/>
            <p:nvPr>
              <p:custDataLst>
                <p:tags r:id="rId10"/>
              </p:custDataLst>
            </p:nvPr>
          </p:nvSpPr>
          <p:spPr>
            <a:xfrm flipH="1" flipV="1">
              <a:off x="3778102" y="510194"/>
              <a:ext cx="9057821" cy="45719"/>
            </a:xfrm>
            <a:custGeom>
              <a:avLst/>
              <a:gdLst>
                <a:gd name="connsiteX0" fmla="*/ 2617470 w 2784157"/>
                <a:gd name="connsiteY0" fmla="*/ 1658187 h 1690572"/>
                <a:gd name="connsiteX1" fmla="*/ 2623185 w 2784157"/>
                <a:gd name="connsiteY1" fmla="*/ 1661997 h 1690572"/>
                <a:gd name="connsiteX2" fmla="*/ 2617470 w 2784157"/>
                <a:gd name="connsiteY2" fmla="*/ 1690572 h 1690572"/>
                <a:gd name="connsiteX3" fmla="*/ 2617470 w 2784157"/>
                <a:gd name="connsiteY3" fmla="*/ 1658187 h 1690572"/>
                <a:gd name="connsiteX4" fmla="*/ 2600325 w 2784157"/>
                <a:gd name="connsiteY4" fmla="*/ 1487690 h 1690572"/>
                <a:gd name="connsiteX5" fmla="*/ 2606040 w 2784157"/>
                <a:gd name="connsiteY5" fmla="*/ 1519122 h 1690572"/>
                <a:gd name="connsiteX6" fmla="*/ 2600325 w 2784157"/>
                <a:gd name="connsiteY6" fmla="*/ 1526742 h 1690572"/>
                <a:gd name="connsiteX7" fmla="*/ 2595562 w 2784157"/>
                <a:gd name="connsiteY7" fmla="*/ 1518170 h 1690572"/>
                <a:gd name="connsiteX8" fmla="*/ 2593657 w 2784157"/>
                <a:gd name="connsiteY8" fmla="*/ 1496262 h 1690572"/>
                <a:gd name="connsiteX9" fmla="*/ 2593657 w 2784157"/>
                <a:gd name="connsiteY9" fmla="*/ 1488642 h 1690572"/>
                <a:gd name="connsiteX10" fmla="*/ 2600325 w 2784157"/>
                <a:gd name="connsiteY10" fmla="*/ 1487690 h 1690572"/>
                <a:gd name="connsiteX11" fmla="*/ 2563594 w 2784157"/>
                <a:gd name="connsiteY11" fmla="*/ 1441508 h 1690572"/>
                <a:gd name="connsiteX12" fmla="*/ 2569845 w 2784157"/>
                <a:gd name="connsiteY12" fmla="*/ 1447684 h 1690572"/>
                <a:gd name="connsiteX13" fmla="*/ 2568892 w 2784157"/>
                <a:gd name="connsiteY13" fmla="*/ 1467687 h 1690572"/>
                <a:gd name="connsiteX14" fmla="*/ 2554605 w 2784157"/>
                <a:gd name="connsiteY14" fmla="*/ 1494357 h 1690572"/>
                <a:gd name="connsiteX15" fmla="*/ 2549842 w 2784157"/>
                <a:gd name="connsiteY15" fmla="*/ 1502929 h 1690572"/>
                <a:gd name="connsiteX16" fmla="*/ 2546032 w 2784157"/>
                <a:gd name="connsiteY16" fmla="*/ 1490547 h 1690572"/>
                <a:gd name="connsiteX17" fmla="*/ 2546985 w 2784157"/>
                <a:gd name="connsiteY17" fmla="*/ 1463877 h 1690572"/>
                <a:gd name="connsiteX18" fmla="*/ 2563594 w 2784157"/>
                <a:gd name="connsiteY18" fmla="*/ 1441508 h 1690572"/>
                <a:gd name="connsiteX19" fmla="*/ 1932622 w 2784157"/>
                <a:gd name="connsiteY19" fmla="*/ 1346719 h 1690572"/>
                <a:gd name="connsiteX20" fmla="*/ 1937385 w 2784157"/>
                <a:gd name="connsiteY20" fmla="*/ 1347672 h 1690572"/>
                <a:gd name="connsiteX21" fmla="*/ 1944052 w 2784157"/>
                <a:gd name="connsiteY21" fmla="*/ 1363864 h 1690572"/>
                <a:gd name="connsiteX22" fmla="*/ 1942147 w 2784157"/>
                <a:gd name="connsiteY22" fmla="*/ 1366722 h 1690572"/>
                <a:gd name="connsiteX23" fmla="*/ 1933575 w 2784157"/>
                <a:gd name="connsiteY23" fmla="*/ 1354339 h 1690572"/>
                <a:gd name="connsiteX24" fmla="*/ 1932622 w 2784157"/>
                <a:gd name="connsiteY24" fmla="*/ 1346719 h 1690572"/>
                <a:gd name="connsiteX25" fmla="*/ 2258377 w 2784157"/>
                <a:gd name="connsiteY25" fmla="*/ 1310525 h 1690572"/>
                <a:gd name="connsiteX26" fmla="*/ 2268854 w 2784157"/>
                <a:gd name="connsiteY26" fmla="*/ 1360055 h 1690572"/>
                <a:gd name="connsiteX27" fmla="*/ 2258377 w 2784157"/>
                <a:gd name="connsiteY27" fmla="*/ 1310525 h 1690572"/>
                <a:gd name="connsiteX28" fmla="*/ 2645093 w 2784157"/>
                <a:gd name="connsiteY28" fmla="*/ 1279093 h 1690572"/>
                <a:gd name="connsiteX29" fmla="*/ 2648903 w 2784157"/>
                <a:gd name="connsiteY29" fmla="*/ 1291476 h 1690572"/>
                <a:gd name="connsiteX30" fmla="*/ 2645093 w 2784157"/>
                <a:gd name="connsiteY30" fmla="*/ 1314335 h 1690572"/>
                <a:gd name="connsiteX31" fmla="*/ 2640330 w 2784157"/>
                <a:gd name="connsiteY31" fmla="*/ 1314335 h 1690572"/>
                <a:gd name="connsiteX32" fmla="*/ 2638425 w 2784157"/>
                <a:gd name="connsiteY32" fmla="*/ 1289570 h 1690572"/>
                <a:gd name="connsiteX33" fmla="*/ 2645093 w 2784157"/>
                <a:gd name="connsiteY33" fmla="*/ 1279093 h 1690572"/>
                <a:gd name="connsiteX34" fmla="*/ 1762125 w 2784157"/>
                <a:gd name="connsiteY34" fmla="*/ 1186700 h 1690572"/>
                <a:gd name="connsiteX35" fmla="*/ 1763077 w 2784157"/>
                <a:gd name="connsiteY35" fmla="*/ 1235277 h 1690572"/>
                <a:gd name="connsiteX36" fmla="*/ 1762125 w 2784157"/>
                <a:gd name="connsiteY36" fmla="*/ 1186700 h 1690572"/>
                <a:gd name="connsiteX37" fmla="*/ 2201228 w 2784157"/>
                <a:gd name="connsiteY37" fmla="*/ 1120978 h 1690572"/>
                <a:gd name="connsiteX38" fmla="*/ 2198370 w 2784157"/>
                <a:gd name="connsiteY38" fmla="*/ 1136218 h 1690572"/>
                <a:gd name="connsiteX39" fmla="*/ 2202180 w 2784157"/>
                <a:gd name="connsiteY39" fmla="*/ 1145743 h 1690572"/>
                <a:gd name="connsiteX40" fmla="*/ 2205038 w 2784157"/>
                <a:gd name="connsiteY40" fmla="*/ 1137170 h 1690572"/>
                <a:gd name="connsiteX41" fmla="*/ 2204085 w 2784157"/>
                <a:gd name="connsiteY41" fmla="*/ 1123835 h 1690572"/>
                <a:gd name="connsiteX42" fmla="*/ 2201228 w 2784157"/>
                <a:gd name="connsiteY42" fmla="*/ 1120978 h 1690572"/>
                <a:gd name="connsiteX43" fmla="*/ 2683192 w 2784157"/>
                <a:gd name="connsiteY43" fmla="*/ 1110501 h 1690572"/>
                <a:gd name="connsiteX44" fmla="*/ 2687954 w 2784157"/>
                <a:gd name="connsiteY44" fmla="*/ 1113358 h 1690572"/>
                <a:gd name="connsiteX45" fmla="*/ 2686049 w 2784157"/>
                <a:gd name="connsiteY45" fmla="*/ 1126693 h 1690572"/>
                <a:gd name="connsiteX46" fmla="*/ 2681287 w 2784157"/>
                <a:gd name="connsiteY46" fmla="*/ 1137171 h 1690572"/>
                <a:gd name="connsiteX47" fmla="*/ 2677477 w 2784157"/>
                <a:gd name="connsiteY47" fmla="*/ 1160031 h 1690572"/>
                <a:gd name="connsiteX48" fmla="*/ 2665094 w 2784157"/>
                <a:gd name="connsiteY48" fmla="*/ 1185748 h 1690572"/>
                <a:gd name="connsiteX49" fmla="*/ 2669857 w 2784157"/>
                <a:gd name="connsiteY49" fmla="*/ 1157173 h 1690572"/>
                <a:gd name="connsiteX50" fmla="*/ 2678429 w 2784157"/>
                <a:gd name="connsiteY50" fmla="*/ 1121931 h 1690572"/>
                <a:gd name="connsiteX51" fmla="*/ 2683192 w 2784157"/>
                <a:gd name="connsiteY51" fmla="*/ 1110501 h 1690572"/>
                <a:gd name="connsiteX52" fmla="*/ 1474470 w 2784157"/>
                <a:gd name="connsiteY52" fmla="*/ 1057160 h 1690572"/>
                <a:gd name="connsiteX53" fmla="*/ 1483995 w 2784157"/>
                <a:gd name="connsiteY53" fmla="*/ 1069543 h 1690572"/>
                <a:gd name="connsiteX54" fmla="*/ 1486853 w 2784157"/>
                <a:gd name="connsiteY54" fmla="*/ 1063828 h 1690572"/>
                <a:gd name="connsiteX55" fmla="*/ 1474470 w 2784157"/>
                <a:gd name="connsiteY55" fmla="*/ 1057160 h 1690572"/>
                <a:gd name="connsiteX56" fmla="*/ 1618298 w 2784157"/>
                <a:gd name="connsiteY56" fmla="*/ 1056208 h 1690572"/>
                <a:gd name="connsiteX57" fmla="*/ 1629728 w 2784157"/>
                <a:gd name="connsiteY57" fmla="*/ 1063828 h 1690572"/>
                <a:gd name="connsiteX58" fmla="*/ 1630680 w 2784157"/>
                <a:gd name="connsiteY58" fmla="*/ 1057160 h 1690572"/>
                <a:gd name="connsiteX59" fmla="*/ 1618298 w 2784157"/>
                <a:gd name="connsiteY59" fmla="*/ 1056208 h 1690572"/>
                <a:gd name="connsiteX60" fmla="*/ 1381125 w 2784157"/>
                <a:gd name="connsiteY60" fmla="*/ 1033348 h 1690572"/>
                <a:gd name="connsiteX61" fmla="*/ 1376363 w 2784157"/>
                <a:gd name="connsiteY61" fmla="*/ 1036205 h 1690572"/>
                <a:gd name="connsiteX62" fmla="*/ 1381125 w 2784157"/>
                <a:gd name="connsiteY62" fmla="*/ 1054303 h 1690572"/>
                <a:gd name="connsiteX63" fmla="*/ 1389698 w 2784157"/>
                <a:gd name="connsiteY63" fmla="*/ 1056208 h 1690572"/>
                <a:gd name="connsiteX64" fmla="*/ 1381125 w 2784157"/>
                <a:gd name="connsiteY64" fmla="*/ 1033348 h 1690572"/>
                <a:gd name="connsiteX65" fmla="*/ 1251585 w 2784157"/>
                <a:gd name="connsiteY65" fmla="*/ 1030490 h 1690572"/>
                <a:gd name="connsiteX66" fmla="*/ 1251585 w 2784157"/>
                <a:gd name="connsiteY66" fmla="*/ 1037158 h 1690572"/>
                <a:gd name="connsiteX67" fmla="*/ 1263015 w 2784157"/>
                <a:gd name="connsiteY67" fmla="*/ 1040968 h 1690572"/>
                <a:gd name="connsiteX68" fmla="*/ 1261110 w 2784157"/>
                <a:gd name="connsiteY68" fmla="*/ 1034300 h 1690572"/>
                <a:gd name="connsiteX69" fmla="*/ 1251585 w 2784157"/>
                <a:gd name="connsiteY69" fmla="*/ 1030490 h 1690572"/>
                <a:gd name="connsiteX70" fmla="*/ 1213485 w 2784157"/>
                <a:gd name="connsiteY70" fmla="*/ 1019060 h 1690572"/>
                <a:gd name="connsiteX71" fmla="*/ 1243965 w 2784157"/>
                <a:gd name="connsiteY71" fmla="*/ 1031443 h 1690572"/>
                <a:gd name="connsiteX72" fmla="*/ 1213485 w 2784157"/>
                <a:gd name="connsiteY72" fmla="*/ 1019060 h 1690572"/>
                <a:gd name="connsiteX73" fmla="*/ 1443990 w 2784157"/>
                <a:gd name="connsiteY73" fmla="*/ 1014298 h 1690572"/>
                <a:gd name="connsiteX74" fmla="*/ 1442085 w 2784157"/>
                <a:gd name="connsiteY74" fmla="*/ 1015250 h 1690572"/>
                <a:gd name="connsiteX75" fmla="*/ 1442085 w 2784157"/>
                <a:gd name="connsiteY75" fmla="*/ 1024775 h 1690572"/>
                <a:gd name="connsiteX76" fmla="*/ 1433513 w 2784157"/>
                <a:gd name="connsiteY76" fmla="*/ 1024775 h 1690572"/>
                <a:gd name="connsiteX77" fmla="*/ 1429703 w 2784157"/>
                <a:gd name="connsiteY77" fmla="*/ 1030490 h 1690572"/>
                <a:gd name="connsiteX78" fmla="*/ 1427798 w 2784157"/>
                <a:gd name="connsiteY78" fmla="*/ 1037158 h 1690572"/>
                <a:gd name="connsiteX79" fmla="*/ 1422083 w 2784157"/>
                <a:gd name="connsiteY79" fmla="*/ 1030490 h 1690572"/>
                <a:gd name="connsiteX80" fmla="*/ 1419225 w 2784157"/>
                <a:gd name="connsiteY80" fmla="*/ 1024775 h 1690572"/>
                <a:gd name="connsiteX81" fmla="*/ 1416368 w 2784157"/>
                <a:gd name="connsiteY81" fmla="*/ 1024775 h 1690572"/>
                <a:gd name="connsiteX82" fmla="*/ 1417320 w 2784157"/>
                <a:gd name="connsiteY82" fmla="*/ 1039063 h 1690572"/>
                <a:gd name="connsiteX83" fmla="*/ 1422083 w 2784157"/>
                <a:gd name="connsiteY83" fmla="*/ 1051445 h 1690572"/>
                <a:gd name="connsiteX84" fmla="*/ 1429703 w 2784157"/>
                <a:gd name="connsiteY84" fmla="*/ 1058113 h 1690572"/>
                <a:gd name="connsiteX85" fmla="*/ 1448753 w 2784157"/>
                <a:gd name="connsiteY85" fmla="*/ 1061923 h 1690572"/>
                <a:gd name="connsiteX86" fmla="*/ 1442085 w 2784157"/>
                <a:gd name="connsiteY86" fmla="*/ 1048588 h 1690572"/>
                <a:gd name="connsiteX87" fmla="*/ 1436370 w 2784157"/>
                <a:gd name="connsiteY87" fmla="*/ 1039063 h 1690572"/>
                <a:gd name="connsiteX88" fmla="*/ 1443990 w 2784157"/>
                <a:gd name="connsiteY88" fmla="*/ 1033348 h 1690572"/>
                <a:gd name="connsiteX89" fmla="*/ 1448753 w 2784157"/>
                <a:gd name="connsiteY89" fmla="*/ 1027633 h 1690572"/>
                <a:gd name="connsiteX90" fmla="*/ 1443990 w 2784157"/>
                <a:gd name="connsiteY90" fmla="*/ 1014298 h 1690572"/>
                <a:gd name="connsiteX91" fmla="*/ 1340168 w 2784157"/>
                <a:gd name="connsiteY91" fmla="*/ 999058 h 1690572"/>
                <a:gd name="connsiteX92" fmla="*/ 1335405 w 2784157"/>
                <a:gd name="connsiteY92" fmla="*/ 1006678 h 1690572"/>
                <a:gd name="connsiteX93" fmla="*/ 1336358 w 2784157"/>
                <a:gd name="connsiteY93" fmla="*/ 1010488 h 1690572"/>
                <a:gd name="connsiteX94" fmla="*/ 1354455 w 2784157"/>
                <a:gd name="connsiteY94" fmla="*/ 1014298 h 1690572"/>
                <a:gd name="connsiteX95" fmla="*/ 1354455 w 2784157"/>
                <a:gd name="connsiteY95" fmla="*/ 1010488 h 1690572"/>
                <a:gd name="connsiteX96" fmla="*/ 1340168 w 2784157"/>
                <a:gd name="connsiteY96" fmla="*/ 999058 h 1690572"/>
                <a:gd name="connsiteX97" fmla="*/ 1125855 w 2784157"/>
                <a:gd name="connsiteY97" fmla="*/ 981913 h 1690572"/>
                <a:gd name="connsiteX98" fmla="*/ 1135380 w 2784157"/>
                <a:gd name="connsiteY98" fmla="*/ 983818 h 1690572"/>
                <a:gd name="connsiteX99" fmla="*/ 1135592 w 2784157"/>
                <a:gd name="connsiteY99" fmla="*/ 984876 h 1690572"/>
                <a:gd name="connsiteX100" fmla="*/ 1135380 w 2784157"/>
                <a:gd name="connsiteY100" fmla="*/ 985723 h 1690572"/>
                <a:gd name="connsiteX101" fmla="*/ 1135301 w 2784157"/>
                <a:gd name="connsiteY101" fmla="*/ 988477 h 1690572"/>
                <a:gd name="connsiteX102" fmla="*/ 1126808 w 2784157"/>
                <a:gd name="connsiteY102" fmla="*/ 987628 h 1690572"/>
                <a:gd name="connsiteX103" fmla="*/ 1125855 w 2784157"/>
                <a:gd name="connsiteY103" fmla="*/ 981913 h 1690572"/>
                <a:gd name="connsiteX104" fmla="*/ 1021080 w 2784157"/>
                <a:gd name="connsiteY104" fmla="*/ 975245 h 1690572"/>
                <a:gd name="connsiteX105" fmla="*/ 1021621 w 2784157"/>
                <a:gd name="connsiteY105" fmla="*/ 977769 h 1690572"/>
                <a:gd name="connsiteX106" fmla="*/ 1022033 w 2784157"/>
                <a:gd name="connsiteY106" fmla="*/ 984770 h 1690572"/>
                <a:gd name="connsiteX107" fmla="*/ 1014209 w 2784157"/>
                <a:gd name="connsiteY107" fmla="*/ 981640 h 1690572"/>
                <a:gd name="connsiteX108" fmla="*/ 1013460 w 2784157"/>
                <a:gd name="connsiteY108" fmla="*/ 977150 h 1690572"/>
                <a:gd name="connsiteX109" fmla="*/ 1021080 w 2784157"/>
                <a:gd name="connsiteY109" fmla="*/ 975245 h 1690572"/>
                <a:gd name="connsiteX110" fmla="*/ 1245870 w 2784157"/>
                <a:gd name="connsiteY110" fmla="*/ 970483 h 1690572"/>
                <a:gd name="connsiteX111" fmla="*/ 1231583 w 2784157"/>
                <a:gd name="connsiteY111" fmla="*/ 973340 h 1690572"/>
                <a:gd name="connsiteX112" fmla="*/ 1231583 w 2784157"/>
                <a:gd name="connsiteY112" fmla="*/ 975245 h 1690572"/>
                <a:gd name="connsiteX113" fmla="*/ 1247775 w 2784157"/>
                <a:gd name="connsiteY113" fmla="*/ 982865 h 1690572"/>
                <a:gd name="connsiteX114" fmla="*/ 1255395 w 2784157"/>
                <a:gd name="connsiteY114" fmla="*/ 977150 h 1690572"/>
                <a:gd name="connsiteX115" fmla="*/ 1245870 w 2784157"/>
                <a:gd name="connsiteY115" fmla="*/ 970483 h 1690572"/>
                <a:gd name="connsiteX116" fmla="*/ 1508760 w 2784157"/>
                <a:gd name="connsiteY116" fmla="*/ 964768 h 1690572"/>
                <a:gd name="connsiteX117" fmla="*/ 1509713 w 2784157"/>
                <a:gd name="connsiteY117" fmla="*/ 979055 h 1690572"/>
                <a:gd name="connsiteX118" fmla="*/ 1514475 w 2784157"/>
                <a:gd name="connsiteY118" fmla="*/ 985723 h 1690572"/>
                <a:gd name="connsiteX119" fmla="*/ 1519238 w 2784157"/>
                <a:gd name="connsiteY119" fmla="*/ 982865 h 1690572"/>
                <a:gd name="connsiteX120" fmla="*/ 1508760 w 2784157"/>
                <a:gd name="connsiteY120" fmla="*/ 964768 h 1690572"/>
                <a:gd name="connsiteX121" fmla="*/ 924877 w 2784157"/>
                <a:gd name="connsiteY121" fmla="*/ 962863 h 1690572"/>
                <a:gd name="connsiteX122" fmla="*/ 936307 w 2784157"/>
                <a:gd name="connsiteY122" fmla="*/ 976198 h 1690572"/>
                <a:gd name="connsiteX123" fmla="*/ 937259 w 2784157"/>
                <a:gd name="connsiteY123" fmla="*/ 981913 h 1690572"/>
                <a:gd name="connsiteX124" fmla="*/ 932497 w 2784157"/>
                <a:gd name="connsiteY124" fmla="*/ 980008 h 1690572"/>
                <a:gd name="connsiteX125" fmla="*/ 922019 w 2784157"/>
                <a:gd name="connsiteY125" fmla="*/ 968578 h 1690572"/>
                <a:gd name="connsiteX126" fmla="*/ 920114 w 2784157"/>
                <a:gd name="connsiteY126" fmla="*/ 964768 h 1690572"/>
                <a:gd name="connsiteX127" fmla="*/ 924877 w 2784157"/>
                <a:gd name="connsiteY127" fmla="*/ 962863 h 1690572"/>
                <a:gd name="connsiteX128" fmla="*/ 1309688 w 2784157"/>
                <a:gd name="connsiteY128" fmla="*/ 950480 h 1690572"/>
                <a:gd name="connsiteX129" fmla="*/ 1308735 w 2784157"/>
                <a:gd name="connsiteY129" fmla="*/ 958100 h 1690572"/>
                <a:gd name="connsiteX130" fmla="*/ 1319213 w 2784157"/>
                <a:gd name="connsiteY130" fmla="*/ 964768 h 1690572"/>
                <a:gd name="connsiteX131" fmla="*/ 1309688 w 2784157"/>
                <a:gd name="connsiteY131" fmla="*/ 950480 h 1690572"/>
                <a:gd name="connsiteX132" fmla="*/ 942975 w 2784157"/>
                <a:gd name="connsiteY132" fmla="*/ 949528 h 1690572"/>
                <a:gd name="connsiteX133" fmla="*/ 950595 w 2784157"/>
                <a:gd name="connsiteY133" fmla="*/ 952386 h 1690572"/>
                <a:gd name="connsiteX134" fmla="*/ 955358 w 2784157"/>
                <a:gd name="connsiteY134" fmla="*/ 960006 h 1690572"/>
                <a:gd name="connsiteX135" fmla="*/ 950595 w 2784157"/>
                <a:gd name="connsiteY135" fmla="*/ 961911 h 1690572"/>
                <a:gd name="connsiteX136" fmla="*/ 942975 w 2784157"/>
                <a:gd name="connsiteY136" fmla="*/ 949528 h 1690572"/>
                <a:gd name="connsiteX137" fmla="*/ 1752600 w 2784157"/>
                <a:gd name="connsiteY137" fmla="*/ 940955 h 1690572"/>
                <a:gd name="connsiteX138" fmla="*/ 1741170 w 2784157"/>
                <a:gd name="connsiteY138" fmla="*/ 952385 h 1690572"/>
                <a:gd name="connsiteX139" fmla="*/ 1755458 w 2784157"/>
                <a:gd name="connsiteY139" fmla="*/ 948575 h 1690572"/>
                <a:gd name="connsiteX140" fmla="*/ 1752600 w 2784157"/>
                <a:gd name="connsiteY140" fmla="*/ 940955 h 1690572"/>
                <a:gd name="connsiteX141" fmla="*/ 833437 w 2784157"/>
                <a:gd name="connsiteY141" fmla="*/ 940003 h 1690572"/>
                <a:gd name="connsiteX142" fmla="*/ 854392 w 2784157"/>
                <a:gd name="connsiteY142" fmla="*/ 956195 h 1690572"/>
                <a:gd name="connsiteX143" fmla="*/ 834389 w 2784157"/>
                <a:gd name="connsiteY143" fmla="*/ 947623 h 1690572"/>
                <a:gd name="connsiteX144" fmla="*/ 831532 w 2784157"/>
                <a:gd name="connsiteY144" fmla="*/ 942860 h 1690572"/>
                <a:gd name="connsiteX145" fmla="*/ 833437 w 2784157"/>
                <a:gd name="connsiteY145" fmla="*/ 940003 h 1690572"/>
                <a:gd name="connsiteX146" fmla="*/ 1092517 w 2784157"/>
                <a:gd name="connsiteY146" fmla="*/ 936193 h 1690572"/>
                <a:gd name="connsiteX147" fmla="*/ 1124902 w 2784157"/>
                <a:gd name="connsiteY147" fmla="*/ 955243 h 1690572"/>
                <a:gd name="connsiteX148" fmla="*/ 1089659 w 2784157"/>
                <a:gd name="connsiteY148" fmla="*/ 944766 h 1690572"/>
                <a:gd name="connsiteX149" fmla="*/ 1087754 w 2784157"/>
                <a:gd name="connsiteY149" fmla="*/ 940956 h 1690572"/>
                <a:gd name="connsiteX150" fmla="*/ 1092517 w 2784157"/>
                <a:gd name="connsiteY150" fmla="*/ 936193 h 1690572"/>
                <a:gd name="connsiteX151" fmla="*/ 849629 w 2784157"/>
                <a:gd name="connsiteY151" fmla="*/ 929525 h 1690572"/>
                <a:gd name="connsiteX152" fmla="*/ 855344 w 2784157"/>
                <a:gd name="connsiteY152" fmla="*/ 929525 h 1690572"/>
                <a:gd name="connsiteX153" fmla="*/ 860107 w 2784157"/>
                <a:gd name="connsiteY153" fmla="*/ 936193 h 1690572"/>
                <a:gd name="connsiteX154" fmla="*/ 854392 w 2784157"/>
                <a:gd name="connsiteY154" fmla="*/ 939050 h 1690572"/>
                <a:gd name="connsiteX155" fmla="*/ 849629 w 2784157"/>
                <a:gd name="connsiteY155" fmla="*/ 929525 h 1690572"/>
                <a:gd name="connsiteX156" fmla="*/ 1400175 w 2784157"/>
                <a:gd name="connsiteY156" fmla="*/ 924763 h 1690572"/>
                <a:gd name="connsiteX157" fmla="*/ 1386840 w 2784157"/>
                <a:gd name="connsiteY157" fmla="*/ 928573 h 1690572"/>
                <a:gd name="connsiteX158" fmla="*/ 1385888 w 2784157"/>
                <a:gd name="connsiteY158" fmla="*/ 934288 h 1690572"/>
                <a:gd name="connsiteX159" fmla="*/ 1371600 w 2784157"/>
                <a:gd name="connsiteY159" fmla="*/ 953338 h 1690572"/>
                <a:gd name="connsiteX160" fmla="*/ 1367790 w 2784157"/>
                <a:gd name="connsiteY160" fmla="*/ 955243 h 1690572"/>
                <a:gd name="connsiteX161" fmla="*/ 1368743 w 2784157"/>
                <a:gd name="connsiteY161" fmla="*/ 960005 h 1690572"/>
                <a:gd name="connsiteX162" fmla="*/ 1412558 w 2784157"/>
                <a:gd name="connsiteY162" fmla="*/ 961910 h 1690572"/>
                <a:gd name="connsiteX163" fmla="*/ 1407795 w 2784157"/>
                <a:gd name="connsiteY163" fmla="*/ 954290 h 1690572"/>
                <a:gd name="connsiteX164" fmla="*/ 1408748 w 2784157"/>
                <a:gd name="connsiteY164" fmla="*/ 944765 h 1690572"/>
                <a:gd name="connsiteX165" fmla="*/ 1410653 w 2784157"/>
                <a:gd name="connsiteY165" fmla="*/ 929525 h 1690572"/>
                <a:gd name="connsiteX166" fmla="*/ 1400175 w 2784157"/>
                <a:gd name="connsiteY166" fmla="*/ 924763 h 1690572"/>
                <a:gd name="connsiteX167" fmla="*/ 1126450 w 2784157"/>
                <a:gd name="connsiteY167" fmla="*/ 924049 h 1690572"/>
                <a:gd name="connsiteX168" fmla="*/ 1131570 w 2784157"/>
                <a:gd name="connsiteY168" fmla="*/ 924763 h 1690572"/>
                <a:gd name="connsiteX169" fmla="*/ 1152525 w 2784157"/>
                <a:gd name="connsiteY169" fmla="*/ 953338 h 1690572"/>
                <a:gd name="connsiteX170" fmla="*/ 1129665 w 2784157"/>
                <a:gd name="connsiteY170" fmla="*/ 934288 h 1690572"/>
                <a:gd name="connsiteX171" fmla="*/ 1127760 w 2784157"/>
                <a:gd name="connsiteY171" fmla="*/ 930478 h 1690572"/>
                <a:gd name="connsiteX172" fmla="*/ 1126450 w 2784157"/>
                <a:gd name="connsiteY172" fmla="*/ 924049 h 1690572"/>
                <a:gd name="connsiteX173" fmla="*/ 1442085 w 2784157"/>
                <a:gd name="connsiteY173" fmla="*/ 923810 h 1690572"/>
                <a:gd name="connsiteX174" fmla="*/ 1429703 w 2784157"/>
                <a:gd name="connsiteY174" fmla="*/ 926668 h 1690572"/>
                <a:gd name="connsiteX175" fmla="*/ 1423035 w 2784157"/>
                <a:gd name="connsiteY175" fmla="*/ 943813 h 1690572"/>
                <a:gd name="connsiteX176" fmla="*/ 1464945 w 2784157"/>
                <a:gd name="connsiteY176" fmla="*/ 941908 h 1690572"/>
                <a:gd name="connsiteX177" fmla="*/ 1472565 w 2784157"/>
                <a:gd name="connsiteY177" fmla="*/ 937145 h 1690572"/>
                <a:gd name="connsiteX178" fmla="*/ 1466850 w 2784157"/>
                <a:gd name="connsiteY178" fmla="*/ 923810 h 1690572"/>
                <a:gd name="connsiteX179" fmla="*/ 1459230 w 2784157"/>
                <a:gd name="connsiteY179" fmla="*/ 926668 h 1690572"/>
                <a:gd name="connsiteX180" fmla="*/ 1454468 w 2784157"/>
                <a:gd name="connsiteY180" fmla="*/ 931430 h 1690572"/>
                <a:gd name="connsiteX181" fmla="*/ 1442085 w 2784157"/>
                <a:gd name="connsiteY181" fmla="*/ 923810 h 1690572"/>
                <a:gd name="connsiteX182" fmla="*/ 1615440 w 2784157"/>
                <a:gd name="connsiteY182" fmla="*/ 920953 h 1690572"/>
                <a:gd name="connsiteX183" fmla="*/ 1608773 w 2784157"/>
                <a:gd name="connsiteY183" fmla="*/ 939050 h 1690572"/>
                <a:gd name="connsiteX184" fmla="*/ 1628775 w 2784157"/>
                <a:gd name="connsiteY184" fmla="*/ 947623 h 1690572"/>
                <a:gd name="connsiteX185" fmla="*/ 1620203 w 2784157"/>
                <a:gd name="connsiteY185" fmla="*/ 933335 h 1690572"/>
                <a:gd name="connsiteX186" fmla="*/ 1618298 w 2784157"/>
                <a:gd name="connsiteY186" fmla="*/ 922858 h 1690572"/>
                <a:gd name="connsiteX187" fmla="*/ 1615440 w 2784157"/>
                <a:gd name="connsiteY187" fmla="*/ 920953 h 1690572"/>
                <a:gd name="connsiteX188" fmla="*/ 857250 w 2784157"/>
                <a:gd name="connsiteY188" fmla="*/ 919048 h 1690572"/>
                <a:gd name="connsiteX189" fmla="*/ 863917 w 2784157"/>
                <a:gd name="connsiteY189" fmla="*/ 920953 h 1690572"/>
                <a:gd name="connsiteX190" fmla="*/ 868679 w 2784157"/>
                <a:gd name="connsiteY190" fmla="*/ 925715 h 1690572"/>
                <a:gd name="connsiteX191" fmla="*/ 864870 w 2784157"/>
                <a:gd name="connsiteY191" fmla="*/ 927621 h 1690572"/>
                <a:gd name="connsiteX192" fmla="*/ 852487 w 2784157"/>
                <a:gd name="connsiteY192" fmla="*/ 921906 h 1690572"/>
                <a:gd name="connsiteX193" fmla="*/ 857250 w 2784157"/>
                <a:gd name="connsiteY193" fmla="*/ 919048 h 1690572"/>
                <a:gd name="connsiteX194" fmla="*/ 1042987 w 2784157"/>
                <a:gd name="connsiteY194" fmla="*/ 911428 h 1690572"/>
                <a:gd name="connsiteX195" fmla="*/ 1054417 w 2784157"/>
                <a:gd name="connsiteY195" fmla="*/ 912381 h 1690572"/>
                <a:gd name="connsiteX196" fmla="*/ 1081087 w 2784157"/>
                <a:gd name="connsiteY196" fmla="*/ 915238 h 1690572"/>
                <a:gd name="connsiteX197" fmla="*/ 1100137 w 2784157"/>
                <a:gd name="connsiteY197" fmla="*/ 928573 h 1690572"/>
                <a:gd name="connsiteX198" fmla="*/ 1043939 w 2784157"/>
                <a:gd name="connsiteY198" fmla="*/ 916191 h 1690572"/>
                <a:gd name="connsiteX199" fmla="*/ 1042987 w 2784157"/>
                <a:gd name="connsiteY199" fmla="*/ 911428 h 1690572"/>
                <a:gd name="connsiteX200" fmla="*/ 1168121 w 2784157"/>
                <a:gd name="connsiteY200" fmla="*/ 906665 h 1690572"/>
                <a:gd name="connsiteX201" fmla="*/ 1174432 w 2784157"/>
                <a:gd name="connsiteY201" fmla="*/ 910475 h 1690572"/>
                <a:gd name="connsiteX202" fmla="*/ 1164907 w 2784157"/>
                <a:gd name="connsiteY202" fmla="*/ 921905 h 1690572"/>
                <a:gd name="connsiteX203" fmla="*/ 1163954 w 2784157"/>
                <a:gd name="connsiteY203" fmla="*/ 911427 h 1690572"/>
                <a:gd name="connsiteX204" fmla="*/ 1168121 w 2784157"/>
                <a:gd name="connsiteY204" fmla="*/ 906665 h 1690572"/>
                <a:gd name="connsiteX205" fmla="*/ 819150 w 2784157"/>
                <a:gd name="connsiteY205" fmla="*/ 905713 h 1690572"/>
                <a:gd name="connsiteX206" fmla="*/ 842963 w 2784157"/>
                <a:gd name="connsiteY206" fmla="*/ 918096 h 1690572"/>
                <a:gd name="connsiteX207" fmla="*/ 843915 w 2784157"/>
                <a:gd name="connsiteY207" fmla="*/ 926668 h 1690572"/>
                <a:gd name="connsiteX208" fmla="*/ 839152 w 2784157"/>
                <a:gd name="connsiteY208" fmla="*/ 929526 h 1690572"/>
                <a:gd name="connsiteX209" fmla="*/ 823913 w 2784157"/>
                <a:gd name="connsiteY209" fmla="*/ 927621 h 1690572"/>
                <a:gd name="connsiteX210" fmla="*/ 821055 w 2784157"/>
                <a:gd name="connsiteY210" fmla="*/ 922858 h 1690572"/>
                <a:gd name="connsiteX211" fmla="*/ 819150 w 2784157"/>
                <a:gd name="connsiteY211" fmla="*/ 905713 h 1690572"/>
                <a:gd name="connsiteX212" fmla="*/ 1574483 w 2784157"/>
                <a:gd name="connsiteY212" fmla="*/ 901903 h 1690572"/>
                <a:gd name="connsiteX213" fmla="*/ 1558290 w 2784157"/>
                <a:gd name="connsiteY213" fmla="*/ 902855 h 1690572"/>
                <a:gd name="connsiteX214" fmla="*/ 1559243 w 2784157"/>
                <a:gd name="connsiteY214" fmla="*/ 906665 h 1690572"/>
                <a:gd name="connsiteX215" fmla="*/ 1575435 w 2784157"/>
                <a:gd name="connsiteY215" fmla="*/ 905713 h 1690572"/>
                <a:gd name="connsiteX216" fmla="*/ 1574483 w 2784157"/>
                <a:gd name="connsiteY216" fmla="*/ 901903 h 1690572"/>
                <a:gd name="connsiteX217" fmla="*/ 1544955 w 2784157"/>
                <a:gd name="connsiteY217" fmla="*/ 898093 h 1690572"/>
                <a:gd name="connsiteX218" fmla="*/ 1541145 w 2784157"/>
                <a:gd name="connsiteY218" fmla="*/ 899045 h 1690572"/>
                <a:gd name="connsiteX219" fmla="*/ 1533525 w 2784157"/>
                <a:gd name="connsiteY219" fmla="*/ 902855 h 1690572"/>
                <a:gd name="connsiteX220" fmla="*/ 1539240 w 2784157"/>
                <a:gd name="connsiteY220" fmla="*/ 913333 h 1690572"/>
                <a:gd name="connsiteX221" fmla="*/ 1546860 w 2784157"/>
                <a:gd name="connsiteY221" fmla="*/ 921905 h 1690572"/>
                <a:gd name="connsiteX222" fmla="*/ 1551623 w 2784157"/>
                <a:gd name="connsiteY222" fmla="*/ 931430 h 1690572"/>
                <a:gd name="connsiteX223" fmla="*/ 1544955 w 2784157"/>
                <a:gd name="connsiteY223" fmla="*/ 932383 h 1690572"/>
                <a:gd name="connsiteX224" fmla="*/ 1539240 w 2784157"/>
                <a:gd name="connsiteY224" fmla="*/ 942860 h 1690572"/>
                <a:gd name="connsiteX225" fmla="*/ 1549718 w 2784157"/>
                <a:gd name="connsiteY225" fmla="*/ 952385 h 1690572"/>
                <a:gd name="connsiteX226" fmla="*/ 1560195 w 2784157"/>
                <a:gd name="connsiteY226" fmla="*/ 962863 h 1690572"/>
                <a:gd name="connsiteX227" fmla="*/ 1564005 w 2784157"/>
                <a:gd name="connsiteY227" fmla="*/ 967625 h 1690572"/>
                <a:gd name="connsiteX228" fmla="*/ 1565910 w 2784157"/>
                <a:gd name="connsiteY228" fmla="*/ 961910 h 1690572"/>
                <a:gd name="connsiteX229" fmla="*/ 1564005 w 2784157"/>
                <a:gd name="connsiteY229" fmla="*/ 952385 h 1690572"/>
                <a:gd name="connsiteX230" fmla="*/ 1579245 w 2784157"/>
                <a:gd name="connsiteY230" fmla="*/ 950480 h 1690572"/>
                <a:gd name="connsiteX231" fmla="*/ 1584008 w 2784157"/>
                <a:gd name="connsiteY231" fmla="*/ 940003 h 1690572"/>
                <a:gd name="connsiteX232" fmla="*/ 1576388 w 2784157"/>
                <a:gd name="connsiteY232" fmla="*/ 936193 h 1690572"/>
                <a:gd name="connsiteX233" fmla="*/ 1561148 w 2784157"/>
                <a:gd name="connsiteY233" fmla="*/ 927620 h 1690572"/>
                <a:gd name="connsiteX234" fmla="*/ 1544955 w 2784157"/>
                <a:gd name="connsiteY234" fmla="*/ 898093 h 1690572"/>
                <a:gd name="connsiteX235" fmla="*/ 1449993 w 2784157"/>
                <a:gd name="connsiteY235" fmla="*/ 893469 h 1690572"/>
                <a:gd name="connsiteX236" fmla="*/ 1450431 w 2784157"/>
                <a:gd name="connsiteY236" fmla="*/ 893535 h 1690572"/>
                <a:gd name="connsiteX237" fmla="*/ 1450182 w 2784157"/>
                <a:gd name="connsiteY237" fmla="*/ 893688 h 1690572"/>
                <a:gd name="connsiteX238" fmla="*/ 755570 w 2784157"/>
                <a:gd name="connsiteY238" fmla="*/ 883091 h 1690572"/>
                <a:gd name="connsiteX239" fmla="*/ 746759 w 2784157"/>
                <a:gd name="connsiteY239" fmla="*/ 888568 h 1690572"/>
                <a:gd name="connsiteX240" fmla="*/ 760094 w 2784157"/>
                <a:gd name="connsiteY240" fmla="*/ 903808 h 1690572"/>
                <a:gd name="connsiteX241" fmla="*/ 768666 w 2784157"/>
                <a:gd name="connsiteY241" fmla="*/ 891426 h 1690572"/>
                <a:gd name="connsiteX242" fmla="*/ 765809 w 2784157"/>
                <a:gd name="connsiteY242" fmla="*/ 887616 h 1690572"/>
                <a:gd name="connsiteX243" fmla="*/ 755570 w 2784157"/>
                <a:gd name="connsiteY243" fmla="*/ 883091 h 1690572"/>
                <a:gd name="connsiteX244" fmla="*/ 678180 w 2784157"/>
                <a:gd name="connsiteY244" fmla="*/ 876185 h 1690572"/>
                <a:gd name="connsiteX245" fmla="*/ 688658 w 2784157"/>
                <a:gd name="connsiteY245" fmla="*/ 884758 h 1690572"/>
                <a:gd name="connsiteX246" fmla="*/ 687705 w 2784157"/>
                <a:gd name="connsiteY246" fmla="*/ 888568 h 1690572"/>
                <a:gd name="connsiteX247" fmla="*/ 676275 w 2784157"/>
                <a:gd name="connsiteY247" fmla="*/ 880948 h 1690572"/>
                <a:gd name="connsiteX248" fmla="*/ 678180 w 2784157"/>
                <a:gd name="connsiteY248" fmla="*/ 876185 h 1690572"/>
                <a:gd name="connsiteX249" fmla="*/ 1390055 w 2784157"/>
                <a:gd name="connsiteY249" fmla="*/ 874518 h 1690572"/>
                <a:gd name="connsiteX250" fmla="*/ 1385888 w 2784157"/>
                <a:gd name="connsiteY250" fmla="*/ 879995 h 1690572"/>
                <a:gd name="connsiteX251" fmla="*/ 1379220 w 2784157"/>
                <a:gd name="connsiteY251" fmla="*/ 888568 h 1690572"/>
                <a:gd name="connsiteX252" fmla="*/ 1367790 w 2784157"/>
                <a:gd name="connsiteY252" fmla="*/ 895235 h 1690572"/>
                <a:gd name="connsiteX253" fmla="*/ 1394460 w 2784157"/>
                <a:gd name="connsiteY253" fmla="*/ 913333 h 1690572"/>
                <a:gd name="connsiteX254" fmla="*/ 1426845 w 2784157"/>
                <a:gd name="connsiteY254" fmla="*/ 913333 h 1690572"/>
                <a:gd name="connsiteX255" fmla="*/ 1471613 w 2784157"/>
                <a:gd name="connsiteY255" fmla="*/ 906665 h 1690572"/>
                <a:gd name="connsiteX256" fmla="*/ 1474470 w 2784157"/>
                <a:gd name="connsiteY256" fmla="*/ 900950 h 1690572"/>
                <a:gd name="connsiteX257" fmla="*/ 1468755 w 2784157"/>
                <a:gd name="connsiteY257" fmla="*/ 898093 h 1690572"/>
                <a:gd name="connsiteX258" fmla="*/ 1459230 w 2784157"/>
                <a:gd name="connsiteY258" fmla="*/ 896188 h 1690572"/>
                <a:gd name="connsiteX259" fmla="*/ 1455420 w 2784157"/>
                <a:gd name="connsiteY259" fmla="*/ 894283 h 1690572"/>
                <a:gd name="connsiteX260" fmla="*/ 1450431 w 2784157"/>
                <a:gd name="connsiteY260" fmla="*/ 893535 h 1690572"/>
                <a:gd name="connsiteX261" fmla="*/ 1455420 w 2784157"/>
                <a:gd name="connsiteY261" fmla="*/ 890473 h 1690572"/>
                <a:gd name="connsiteX262" fmla="*/ 1437323 w 2784157"/>
                <a:gd name="connsiteY262" fmla="*/ 877138 h 1690572"/>
                <a:gd name="connsiteX263" fmla="*/ 1444943 w 2784157"/>
                <a:gd name="connsiteY263" fmla="*/ 887615 h 1690572"/>
                <a:gd name="connsiteX264" fmla="*/ 1449993 w 2784157"/>
                <a:gd name="connsiteY264" fmla="*/ 893469 h 1690572"/>
                <a:gd name="connsiteX265" fmla="*/ 1436370 w 2784157"/>
                <a:gd name="connsiteY265" fmla="*/ 891425 h 1690572"/>
                <a:gd name="connsiteX266" fmla="*/ 1425893 w 2784157"/>
                <a:gd name="connsiteY266" fmla="*/ 890473 h 1690572"/>
                <a:gd name="connsiteX267" fmla="*/ 1396365 w 2784157"/>
                <a:gd name="connsiteY267" fmla="*/ 879043 h 1690572"/>
                <a:gd name="connsiteX268" fmla="*/ 1390055 w 2784157"/>
                <a:gd name="connsiteY268" fmla="*/ 874518 h 1690572"/>
                <a:gd name="connsiteX269" fmla="*/ 1289685 w 2784157"/>
                <a:gd name="connsiteY269" fmla="*/ 874280 h 1690572"/>
                <a:gd name="connsiteX270" fmla="*/ 1286828 w 2784157"/>
                <a:gd name="connsiteY270" fmla="*/ 904760 h 1690572"/>
                <a:gd name="connsiteX271" fmla="*/ 1297305 w 2784157"/>
                <a:gd name="connsiteY271" fmla="*/ 928573 h 1690572"/>
                <a:gd name="connsiteX272" fmla="*/ 1309688 w 2784157"/>
                <a:gd name="connsiteY272" fmla="*/ 941908 h 1690572"/>
                <a:gd name="connsiteX273" fmla="*/ 1318260 w 2784157"/>
                <a:gd name="connsiteY273" fmla="*/ 942860 h 1690572"/>
                <a:gd name="connsiteX274" fmla="*/ 1320165 w 2784157"/>
                <a:gd name="connsiteY274" fmla="*/ 945718 h 1690572"/>
                <a:gd name="connsiteX275" fmla="*/ 1314450 w 2784157"/>
                <a:gd name="connsiteY275" fmla="*/ 954290 h 1690572"/>
                <a:gd name="connsiteX276" fmla="*/ 1327785 w 2784157"/>
                <a:gd name="connsiteY276" fmla="*/ 960005 h 1690572"/>
                <a:gd name="connsiteX277" fmla="*/ 1330643 w 2784157"/>
                <a:gd name="connsiteY277" fmla="*/ 950480 h 1690572"/>
                <a:gd name="connsiteX278" fmla="*/ 1363028 w 2784157"/>
                <a:gd name="connsiteY278" fmla="*/ 956195 h 1690572"/>
                <a:gd name="connsiteX279" fmla="*/ 1354455 w 2784157"/>
                <a:gd name="connsiteY279" fmla="*/ 950480 h 1690572"/>
                <a:gd name="connsiteX280" fmla="*/ 1348740 w 2784157"/>
                <a:gd name="connsiteY280" fmla="*/ 942860 h 1690572"/>
                <a:gd name="connsiteX281" fmla="*/ 1354455 w 2784157"/>
                <a:gd name="connsiteY281" fmla="*/ 939050 h 1690572"/>
                <a:gd name="connsiteX282" fmla="*/ 1369695 w 2784157"/>
                <a:gd name="connsiteY282" fmla="*/ 941908 h 1690572"/>
                <a:gd name="connsiteX283" fmla="*/ 1335405 w 2784157"/>
                <a:gd name="connsiteY283" fmla="*/ 913333 h 1690572"/>
                <a:gd name="connsiteX284" fmla="*/ 1341120 w 2784157"/>
                <a:gd name="connsiteY284" fmla="*/ 905713 h 1690572"/>
                <a:gd name="connsiteX285" fmla="*/ 1296353 w 2784157"/>
                <a:gd name="connsiteY285" fmla="*/ 882853 h 1690572"/>
                <a:gd name="connsiteX286" fmla="*/ 1292543 w 2784157"/>
                <a:gd name="connsiteY286" fmla="*/ 890473 h 1690572"/>
                <a:gd name="connsiteX287" fmla="*/ 1289685 w 2784157"/>
                <a:gd name="connsiteY287" fmla="*/ 874280 h 1690572"/>
                <a:gd name="connsiteX288" fmla="*/ 809624 w 2784157"/>
                <a:gd name="connsiteY288" fmla="*/ 873328 h 1690572"/>
                <a:gd name="connsiteX289" fmla="*/ 822960 w 2784157"/>
                <a:gd name="connsiteY289" fmla="*/ 881901 h 1690572"/>
                <a:gd name="connsiteX290" fmla="*/ 822007 w 2784157"/>
                <a:gd name="connsiteY290" fmla="*/ 885711 h 1690572"/>
                <a:gd name="connsiteX291" fmla="*/ 808672 w 2784157"/>
                <a:gd name="connsiteY291" fmla="*/ 877138 h 1690572"/>
                <a:gd name="connsiteX292" fmla="*/ 809624 w 2784157"/>
                <a:gd name="connsiteY292" fmla="*/ 873328 h 1690572"/>
                <a:gd name="connsiteX293" fmla="*/ 1417559 w 2784157"/>
                <a:gd name="connsiteY293" fmla="*/ 872256 h 1690572"/>
                <a:gd name="connsiteX294" fmla="*/ 1408748 w 2784157"/>
                <a:gd name="connsiteY294" fmla="*/ 874280 h 1690572"/>
                <a:gd name="connsiteX295" fmla="*/ 1427798 w 2784157"/>
                <a:gd name="connsiteY295" fmla="*/ 883805 h 1690572"/>
                <a:gd name="connsiteX296" fmla="*/ 1427798 w 2784157"/>
                <a:gd name="connsiteY296" fmla="*/ 880948 h 1690572"/>
                <a:gd name="connsiteX297" fmla="*/ 1417559 w 2784157"/>
                <a:gd name="connsiteY297" fmla="*/ 872256 h 1690572"/>
                <a:gd name="connsiteX298" fmla="*/ 647699 w 2784157"/>
                <a:gd name="connsiteY298" fmla="*/ 861898 h 1690572"/>
                <a:gd name="connsiteX299" fmla="*/ 659129 w 2784157"/>
                <a:gd name="connsiteY299" fmla="*/ 865708 h 1690572"/>
                <a:gd name="connsiteX300" fmla="*/ 660082 w 2784157"/>
                <a:gd name="connsiteY300" fmla="*/ 867613 h 1690572"/>
                <a:gd name="connsiteX301" fmla="*/ 663892 w 2784157"/>
                <a:gd name="connsiteY301" fmla="*/ 882853 h 1690572"/>
                <a:gd name="connsiteX302" fmla="*/ 649604 w 2784157"/>
                <a:gd name="connsiteY302" fmla="*/ 876185 h 1690572"/>
                <a:gd name="connsiteX303" fmla="*/ 637222 w 2784157"/>
                <a:gd name="connsiteY303" fmla="*/ 864755 h 1690572"/>
                <a:gd name="connsiteX304" fmla="*/ 647699 w 2784157"/>
                <a:gd name="connsiteY304" fmla="*/ 861898 h 1690572"/>
                <a:gd name="connsiteX305" fmla="*/ 789503 w 2784157"/>
                <a:gd name="connsiteY305" fmla="*/ 855112 h 1690572"/>
                <a:gd name="connsiteX306" fmla="*/ 798195 w 2784157"/>
                <a:gd name="connsiteY306" fmla="*/ 865708 h 1690572"/>
                <a:gd name="connsiteX307" fmla="*/ 780097 w 2784157"/>
                <a:gd name="connsiteY307" fmla="*/ 855231 h 1690572"/>
                <a:gd name="connsiteX308" fmla="*/ 789503 w 2784157"/>
                <a:gd name="connsiteY308" fmla="*/ 855112 h 1690572"/>
                <a:gd name="connsiteX309" fmla="*/ 595312 w 2784157"/>
                <a:gd name="connsiteY309" fmla="*/ 849515 h 1690572"/>
                <a:gd name="connsiteX310" fmla="*/ 605790 w 2784157"/>
                <a:gd name="connsiteY310" fmla="*/ 849515 h 1690572"/>
                <a:gd name="connsiteX311" fmla="*/ 609600 w 2784157"/>
                <a:gd name="connsiteY311" fmla="*/ 850468 h 1690572"/>
                <a:gd name="connsiteX312" fmla="*/ 609600 w 2784157"/>
                <a:gd name="connsiteY312" fmla="*/ 855230 h 1690572"/>
                <a:gd name="connsiteX313" fmla="*/ 602932 w 2784157"/>
                <a:gd name="connsiteY313" fmla="*/ 863803 h 1690572"/>
                <a:gd name="connsiteX314" fmla="*/ 596265 w 2784157"/>
                <a:gd name="connsiteY314" fmla="*/ 857135 h 1690572"/>
                <a:gd name="connsiteX315" fmla="*/ 591502 w 2784157"/>
                <a:gd name="connsiteY315" fmla="*/ 851420 h 1690572"/>
                <a:gd name="connsiteX316" fmla="*/ 595312 w 2784157"/>
                <a:gd name="connsiteY316" fmla="*/ 849515 h 1690572"/>
                <a:gd name="connsiteX317" fmla="*/ 967740 w 2784157"/>
                <a:gd name="connsiteY317" fmla="*/ 846658 h 1690572"/>
                <a:gd name="connsiteX318" fmla="*/ 958215 w 2784157"/>
                <a:gd name="connsiteY318" fmla="*/ 848563 h 1690572"/>
                <a:gd name="connsiteX319" fmla="*/ 963930 w 2784157"/>
                <a:gd name="connsiteY319" fmla="*/ 865708 h 1690572"/>
                <a:gd name="connsiteX320" fmla="*/ 971550 w 2784157"/>
                <a:gd name="connsiteY320" fmla="*/ 871423 h 1690572"/>
                <a:gd name="connsiteX321" fmla="*/ 973455 w 2784157"/>
                <a:gd name="connsiteY321" fmla="*/ 859040 h 1690572"/>
                <a:gd name="connsiteX322" fmla="*/ 988695 w 2784157"/>
                <a:gd name="connsiteY322" fmla="*/ 859993 h 1690572"/>
                <a:gd name="connsiteX323" fmla="*/ 997268 w 2784157"/>
                <a:gd name="connsiteY323" fmla="*/ 859993 h 1690572"/>
                <a:gd name="connsiteX324" fmla="*/ 997268 w 2784157"/>
                <a:gd name="connsiteY324" fmla="*/ 857135 h 1690572"/>
                <a:gd name="connsiteX325" fmla="*/ 988695 w 2784157"/>
                <a:gd name="connsiteY325" fmla="*/ 851420 h 1690572"/>
                <a:gd name="connsiteX326" fmla="*/ 967740 w 2784157"/>
                <a:gd name="connsiteY326" fmla="*/ 846658 h 1690572"/>
                <a:gd name="connsiteX327" fmla="*/ 568642 w 2784157"/>
                <a:gd name="connsiteY327" fmla="*/ 842848 h 1690572"/>
                <a:gd name="connsiteX328" fmla="*/ 584835 w 2784157"/>
                <a:gd name="connsiteY328" fmla="*/ 848563 h 1690572"/>
                <a:gd name="connsiteX329" fmla="*/ 585787 w 2784157"/>
                <a:gd name="connsiteY329" fmla="*/ 851421 h 1690572"/>
                <a:gd name="connsiteX330" fmla="*/ 569594 w 2784157"/>
                <a:gd name="connsiteY330" fmla="*/ 845706 h 1690572"/>
                <a:gd name="connsiteX331" fmla="*/ 568642 w 2784157"/>
                <a:gd name="connsiteY331" fmla="*/ 842848 h 1690572"/>
                <a:gd name="connsiteX332" fmla="*/ 680799 w 2784157"/>
                <a:gd name="connsiteY332" fmla="*/ 842134 h 1690572"/>
                <a:gd name="connsiteX333" fmla="*/ 687704 w 2784157"/>
                <a:gd name="connsiteY333" fmla="*/ 845706 h 1690572"/>
                <a:gd name="connsiteX334" fmla="*/ 690562 w 2784157"/>
                <a:gd name="connsiteY334" fmla="*/ 856183 h 1690572"/>
                <a:gd name="connsiteX335" fmla="*/ 699134 w 2784157"/>
                <a:gd name="connsiteY335" fmla="*/ 861898 h 1690572"/>
                <a:gd name="connsiteX336" fmla="*/ 727709 w 2784157"/>
                <a:gd name="connsiteY336" fmla="*/ 866661 h 1690572"/>
                <a:gd name="connsiteX337" fmla="*/ 732472 w 2784157"/>
                <a:gd name="connsiteY337" fmla="*/ 858088 h 1690572"/>
                <a:gd name="connsiteX338" fmla="*/ 741044 w 2784157"/>
                <a:gd name="connsiteY338" fmla="*/ 861898 h 1690572"/>
                <a:gd name="connsiteX339" fmla="*/ 742949 w 2784157"/>
                <a:gd name="connsiteY339" fmla="*/ 866661 h 1690572"/>
                <a:gd name="connsiteX340" fmla="*/ 736282 w 2784157"/>
                <a:gd name="connsiteY340" fmla="*/ 866661 h 1690572"/>
                <a:gd name="connsiteX341" fmla="*/ 736282 w 2784157"/>
                <a:gd name="connsiteY341" fmla="*/ 867613 h 1690572"/>
                <a:gd name="connsiteX342" fmla="*/ 748664 w 2784157"/>
                <a:gd name="connsiteY342" fmla="*/ 871423 h 1690572"/>
                <a:gd name="connsiteX343" fmla="*/ 746759 w 2784157"/>
                <a:gd name="connsiteY343" fmla="*/ 856183 h 1690572"/>
                <a:gd name="connsiteX344" fmla="*/ 748664 w 2784157"/>
                <a:gd name="connsiteY344" fmla="*/ 856183 h 1690572"/>
                <a:gd name="connsiteX345" fmla="*/ 777239 w 2784157"/>
                <a:gd name="connsiteY345" fmla="*/ 862851 h 1690572"/>
                <a:gd name="connsiteX346" fmla="*/ 789622 w 2784157"/>
                <a:gd name="connsiteY346" fmla="*/ 870471 h 1690572"/>
                <a:gd name="connsiteX347" fmla="*/ 810577 w 2784157"/>
                <a:gd name="connsiteY347" fmla="*/ 886663 h 1690572"/>
                <a:gd name="connsiteX348" fmla="*/ 840104 w 2784157"/>
                <a:gd name="connsiteY348" fmla="*/ 893331 h 1690572"/>
                <a:gd name="connsiteX349" fmla="*/ 832484 w 2784157"/>
                <a:gd name="connsiteY349" fmla="*/ 887616 h 1690572"/>
                <a:gd name="connsiteX350" fmla="*/ 826769 w 2784157"/>
                <a:gd name="connsiteY350" fmla="*/ 883806 h 1690572"/>
                <a:gd name="connsiteX351" fmla="*/ 841057 w 2784157"/>
                <a:gd name="connsiteY351" fmla="*/ 883806 h 1690572"/>
                <a:gd name="connsiteX352" fmla="*/ 848677 w 2784157"/>
                <a:gd name="connsiteY352" fmla="*/ 892378 h 1690572"/>
                <a:gd name="connsiteX353" fmla="*/ 862012 w 2784157"/>
                <a:gd name="connsiteY353" fmla="*/ 901903 h 1690572"/>
                <a:gd name="connsiteX354" fmla="*/ 862964 w 2784157"/>
                <a:gd name="connsiteY354" fmla="*/ 904761 h 1690572"/>
                <a:gd name="connsiteX355" fmla="*/ 860107 w 2784157"/>
                <a:gd name="connsiteY355" fmla="*/ 907618 h 1690572"/>
                <a:gd name="connsiteX356" fmla="*/ 846772 w 2784157"/>
                <a:gd name="connsiteY356" fmla="*/ 905713 h 1690572"/>
                <a:gd name="connsiteX357" fmla="*/ 827722 w 2784157"/>
                <a:gd name="connsiteY357" fmla="*/ 898093 h 1690572"/>
                <a:gd name="connsiteX358" fmla="*/ 822007 w 2784157"/>
                <a:gd name="connsiteY358" fmla="*/ 898093 h 1690572"/>
                <a:gd name="connsiteX359" fmla="*/ 807719 w 2784157"/>
                <a:gd name="connsiteY359" fmla="*/ 899046 h 1690572"/>
                <a:gd name="connsiteX360" fmla="*/ 788669 w 2784157"/>
                <a:gd name="connsiteY360" fmla="*/ 892378 h 1690572"/>
                <a:gd name="connsiteX361" fmla="*/ 809624 w 2784157"/>
                <a:gd name="connsiteY361" fmla="*/ 917143 h 1690572"/>
                <a:gd name="connsiteX362" fmla="*/ 808672 w 2784157"/>
                <a:gd name="connsiteY362" fmla="*/ 925716 h 1690572"/>
                <a:gd name="connsiteX363" fmla="*/ 804862 w 2784157"/>
                <a:gd name="connsiteY363" fmla="*/ 933336 h 1690572"/>
                <a:gd name="connsiteX364" fmla="*/ 801052 w 2784157"/>
                <a:gd name="connsiteY364" fmla="*/ 940956 h 1690572"/>
                <a:gd name="connsiteX365" fmla="*/ 780097 w 2784157"/>
                <a:gd name="connsiteY365" fmla="*/ 921906 h 1690572"/>
                <a:gd name="connsiteX366" fmla="*/ 779144 w 2784157"/>
                <a:gd name="connsiteY366" fmla="*/ 915238 h 1690572"/>
                <a:gd name="connsiteX367" fmla="*/ 765809 w 2784157"/>
                <a:gd name="connsiteY367" fmla="*/ 918096 h 1690572"/>
                <a:gd name="connsiteX368" fmla="*/ 764857 w 2784157"/>
                <a:gd name="connsiteY368" fmla="*/ 909523 h 1690572"/>
                <a:gd name="connsiteX369" fmla="*/ 757237 w 2784157"/>
                <a:gd name="connsiteY369" fmla="*/ 910476 h 1690572"/>
                <a:gd name="connsiteX370" fmla="*/ 734377 w 2784157"/>
                <a:gd name="connsiteY370" fmla="*/ 901903 h 1690572"/>
                <a:gd name="connsiteX371" fmla="*/ 728662 w 2784157"/>
                <a:gd name="connsiteY371" fmla="*/ 899998 h 1690572"/>
                <a:gd name="connsiteX372" fmla="*/ 703897 w 2784157"/>
                <a:gd name="connsiteY372" fmla="*/ 881901 h 1690572"/>
                <a:gd name="connsiteX373" fmla="*/ 711516 w 2784157"/>
                <a:gd name="connsiteY373" fmla="*/ 880948 h 1690572"/>
                <a:gd name="connsiteX374" fmla="*/ 733424 w 2784157"/>
                <a:gd name="connsiteY374" fmla="*/ 884758 h 1690572"/>
                <a:gd name="connsiteX375" fmla="*/ 736282 w 2784157"/>
                <a:gd name="connsiteY375" fmla="*/ 886663 h 1690572"/>
                <a:gd name="connsiteX376" fmla="*/ 742949 w 2784157"/>
                <a:gd name="connsiteY376" fmla="*/ 886663 h 1690572"/>
                <a:gd name="connsiteX377" fmla="*/ 741997 w 2784157"/>
                <a:gd name="connsiteY377" fmla="*/ 881901 h 1690572"/>
                <a:gd name="connsiteX378" fmla="*/ 733424 w 2784157"/>
                <a:gd name="connsiteY378" fmla="*/ 877138 h 1690572"/>
                <a:gd name="connsiteX379" fmla="*/ 723899 w 2784157"/>
                <a:gd name="connsiteY379" fmla="*/ 874281 h 1690572"/>
                <a:gd name="connsiteX380" fmla="*/ 720089 w 2784157"/>
                <a:gd name="connsiteY380" fmla="*/ 872376 h 1690572"/>
                <a:gd name="connsiteX381" fmla="*/ 664844 w 2784157"/>
                <a:gd name="connsiteY381" fmla="*/ 854278 h 1690572"/>
                <a:gd name="connsiteX382" fmla="*/ 662939 w 2784157"/>
                <a:gd name="connsiteY382" fmla="*/ 851421 h 1690572"/>
                <a:gd name="connsiteX383" fmla="*/ 673416 w 2784157"/>
                <a:gd name="connsiteY383" fmla="*/ 851421 h 1690572"/>
                <a:gd name="connsiteX384" fmla="*/ 678179 w 2784157"/>
                <a:gd name="connsiteY384" fmla="*/ 848563 h 1690572"/>
                <a:gd name="connsiteX385" fmla="*/ 680799 w 2784157"/>
                <a:gd name="connsiteY385" fmla="*/ 842134 h 1690572"/>
                <a:gd name="connsiteX386" fmla="*/ 589597 w 2784157"/>
                <a:gd name="connsiteY386" fmla="*/ 832371 h 1690572"/>
                <a:gd name="connsiteX387" fmla="*/ 658177 w 2784157"/>
                <a:gd name="connsiteY387" fmla="*/ 852373 h 1690572"/>
                <a:gd name="connsiteX388" fmla="*/ 589597 w 2784157"/>
                <a:gd name="connsiteY388" fmla="*/ 832371 h 1690572"/>
                <a:gd name="connsiteX389" fmla="*/ 868680 w 2784157"/>
                <a:gd name="connsiteY389" fmla="*/ 819036 h 1690572"/>
                <a:gd name="connsiteX390" fmla="*/ 861060 w 2784157"/>
                <a:gd name="connsiteY390" fmla="*/ 827608 h 1690572"/>
                <a:gd name="connsiteX391" fmla="*/ 877253 w 2784157"/>
                <a:gd name="connsiteY391" fmla="*/ 830466 h 1690572"/>
                <a:gd name="connsiteX392" fmla="*/ 878205 w 2784157"/>
                <a:gd name="connsiteY392" fmla="*/ 826655 h 1690572"/>
                <a:gd name="connsiteX393" fmla="*/ 868680 w 2784157"/>
                <a:gd name="connsiteY393" fmla="*/ 819036 h 1690572"/>
                <a:gd name="connsiteX394" fmla="*/ 549592 w 2784157"/>
                <a:gd name="connsiteY394" fmla="*/ 818917 h 1690572"/>
                <a:gd name="connsiteX395" fmla="*/ 573405 w 2784157"/>
                <a:gd name="connsiteY395" fmla="*/ 829513 h 1690572"/>
                <a:gd name="connsiteX396" fmla="*/ 534352 w 2784157"/>
                <a:gd name="connsiteY396" fmla="*/ 819036 h 1690572"/>
                <a:gd name="connsiteX397" fmla="*/ 549592 w 2784157"/>
                <a:gd name="connsiteY397" fmla="*/ 818917 h 1690572"/>
                <a:gd name="connsiteX398" fmla="*/ 623887 w 2784157"/>
                <a:gd name="connsiteY398" fmla="*/ 814273 h 1690572"/>
                <a:gd name="connsiteX399" fmla="*/ 638175 w 2784157"/>
                <a:gd name="connsiteY399" fmla="*/ 819988 h 1690572"/>
                <a:gd name="connsiteX400" fmla="*/ 623887 w 2784157"/>
                <a:gd name="connsiteY400" fmla="*/ 814273 h 1690572"/>
                <a:gd name="connsiteX401" fmla="*/ 1050608 w 2784157"/>
                <a:gd name="connsiteY401" fmla="*/ 809510 h 1690572"/>
                <a:gd name="connsiteX402" fmla="*/ 1050608 w 2784157"/>
                <a:gd name="connsiteY402" fmla="*/ 822845 h 1690572"/>
                <a:gd name="connsiteX403" fmla="*/ 1065848 w 2784157"/>
                <a:gd name="connsiteY403" fmla="*/ 820940 h 1690572"/>
                <a:gd name="connsiteX404" fmla="*/ 1064895 w 2784157"/>
                <a:gd name="connsiteY404" fmla="*/ 815225 h 1690572"/>
                <a:gd name="connsiteX405" fmla="*/ 1050608 w 2784157"/>
                <a:gd name="connsiteY405" fmla="*/ 809510 h 1690572"/>
                <a:gd name="connsiteX406" fmla="*/ 2676525 w 2784157"/>
                <a:gd name="connsiteY406" fmla="*/ 807606 h 1690572"/>
                <a:gd name="connsiteX407" fmla="*/ 2690812 w 2784157"/>
                <a:gd name="connsiteY407" fmla="*/ 814273 h 1690572"/>
                <a:gd name="connsiteX408" fmla="*/ 2710815 w 2784157"/>
                <a:gd name="connsiteY408" fmla="*/ 821893 h 1690572"/>
                <a:gd name="connsiteX409" fmla="*/ 2716530 w 2784157"/>
                <a:gd name="connsiteY409" fmla="*/ 834276 h 1690572"/>
                <a:gd name="connsiteX410" fmla="*/ 2707005 w 2784157"/>
                <a:gd name="connsiteY410" fmla="*/ 838086 h 1690572"/>
                <a:gd name="connsiteX411" fmla="*/ 2694622 w 2784157"/>
                <a:gd name="connsiteY411" fmla="*/ 830466 h 1690572"/>
                <a:gd name="connsiteX412" fmla="*/ 2676525 w 2784157"/>
                <a:gd name="connsiteY412" fmla="*/ 830466 h 1690572"/>
                <a:gd name="connsiteX413" fmla="*/ 2669857 w 2784157"/>
                <a:gd name="connsiteY413" fmla="*/ 827608 h 1690572"/>
                <a:gd name="connsiteX414" fmla="*/ 2668905 w 2784157"/>
                <a:gd name="connsiteY414" fmla="*/ 812368 h 1690572"/>
                <a:gd name="connsiteX415" fmla="*/ 2676525 w 2784157"/>
                <a:gd name="connsiteY415" fmla="*/ 807606 h 1690572"/>
                <a:gd name="connsiteX416" fmla="*/ 2528888 w 2784157"/>
                <a:gd name="connsiteY416" fmla="*/ 807605 h 1690572"/>
                <a:gd name="connsiteX417" fmla="*/ 2524125 w 2784157"/>
                <a:gd name="connsiteY417" fmla="*/ 819036 h 1690572"/>
                <a:gd name="connsiteX418" fmla="*/ 2522220 w 2784157"/>
                <a:gd name="connsiteY418" fmla="*/ 842848 h 1690572"/>
                <a:gd name="connsiteX419" fmla="*/ 2531745 w 2784157"/>
                <a:gd name="connsiteY419" fmla="*/ 866660 h 1690572"/>
                <a:gd name="connsiteX420" fmla="*/ 2547938 w 2784157"/>
                <a:gd name="connsiteY420" fmla="*/ 845705 h 1690572"/>
                <a:gd name="connsiteX421" fmla="*/ 2555558 w 2784157"/>
                <a:gd name="connsiteY421" fmla="*/ 841895 h 1690572"/>
                <a:gd name="connsiteX422" fmla="*/ 2550795 w 2784157"/>
                <a:gd name="connsiteY422" fmla="*/ 832370 h 1690572"/>
                <a:gd name="connsiteX423" fmla="*/ 2536508 w 2784157"/>
                <a:gd name="connsiteY423" fmla="*/ 814273 h 1690572"/>
                <a:gd name="connsiteX424" fmla="*/ 2528888 w 2784157"/>
                <a:gd name="connsiteY424" fmla="*/ 807605 h 1690572"/>
                <a:gd name="connsiteX425" fmla="*/ 505777 w 2784157"/>
                <a:gd name="connsiteY425" fmla="*/ 806654 h 1690572"/>
                <a:gd name="connsiteX426" fmla="*/ 526732 w 2784157"/>
                <a:gd name="connsiteY426" fmla="*/ 813321 h 1690572"/>
                <a:gd name="connsiteX427" fmla="*/ 505777 w 2784157"/>
                <a:gd name="connsiteY427" fmla="*/ 806654 h 1690572"/>
                <a:gd name="connsiteX428" fmla="*/ 986433 w 2784157"/>
                <a:gd name="connsiteY428" fmla="*/ 793199 h 1690572"/>
                <a:gd name="connsiteX429" fmla="*/ 976313 w 2784157"/>
                <a:gd name="connsiteY429" fmla="*/ 795223 h 1690572"/>
                <a:gd name="connsiteX430" fmla="*/ 976313 w 2784157"/>
                <a:gd name="connsiteY430" fmla="*/ 800938 h 1690572"/>
                <a:gd name="connsiteX431" fmla="*/ 976313 w 2784157"/>
                <a:gd name="connsiteY431" fmla="*/ 806654 h 1690572"/>
                <a:gd name="connsiteX432" fmla="*/ 974408 w 2784157"/>
                <a:gd name="connsiteY432" fmla="*/ 813320 h 1690572"/>
                <a:gd name="connsiteX433" fmla="*/ 982980 w 2784157"/>
                <a:gd name="connsiteY433" fmla="*/ 819036 h 1690572"/>
                <a:gd name="connsiteX434" fmla="*/ 997268 w 2784157"/>
                <a:gd name="connsiteY434" fmla="*/ 819036 h 1690572"/>
                <a:gd name="connsiteX435" fmla="*/ 1002983 w 2784157"/>
                <a:gd name="connsiteY435" fmla="*/ 815225 h 1690572"/>
                <a:gd name="connsiteX436" fmla="*/ 1004888 w 2784157"/>
                <a:gd name="connsiteY436" fmla="*/ 815225 h 1690572"/>
                <a:gd name="connsiteX437" fmla="*/ 1008698 w 2784157"/>
                <a:gd name="connsiteY437" fmla="*/ 818083 h 1690572"/>
                <a:gd name="connsiteX438" fmla="*/ 1021080 w 2784157"/>
                <a:gd name="connsiteY438" fmla="*/ 815225 h 1690572"/>
                <a:gd name="connsiteX439" fmla="*/ 1036320 w 2784157"/>
                <a:gd name="connsiteY439" fmla="*/ 815225 h 1690572"/>
                <a:gd name="connsiteX440" fmla="*/ 1036320 w 2784157"/>
                <a:gd name="connsiteY440" fmla="*/ 803795 h 1690572"/>
                <a:gd name="connsiteX441" fmla="*/ 1022985 w 2784157"/>
                <a:gd name="connsiteY441" fmla="*/ 806654 h 1690572"/>
                <a:gd name="connsiteX442" fmla="*/ 1008698 w 2784157"/>
                <a:gd name="connsiteY442" fmla="*/ 805700 h 1690572"/>
                <a:gd name="connsiteX443" fmla="*/ 997268 w 2784157"/>
                <a:gd name="connsiteY443" fmla="*/ 799033 h 1690572"/>
                <a:gd name="connsiteX444" fmla="*/ 986433 w 2784157"/>
                <a:gd name="connsiteY444" fmla="*/ 793199 h 1690572"/>
                <a:gd name="connsiteX445" fmla="*/ 550961 w 2784157"/>
                <a:gd name="connsiteY445" fmla="*/ 791681 h 1690572"/>
                <a:gd name="connsiteX446" fmla="*/ 568642 w 2784157"/>
                <a:gd name="connsiteY446" fmla="*/ 799986 h 1690572"/>
                <a:gd name="connsiteX447" fmla="*/ 565785 w 2784157"/>
                <a:gd name="connsiteY447" fmla="*/ 812368 h 1690572"/>
                <a:gd name="connsiteX448" fmla="*/ 576262 w 2784157"/>
                <a:gd name="connsiteY448" fmla="*/ 819036 h 1690572"/>
                <a:gd name="connsiteX449" fmla="*/ 578167 w 2784157"/>
                <a:gd name="connsiteY449" fmla="*/ 820941 h 1690572"/>
                <a:gd name="connsiteX450" fmla="*/ 560070 w 2784157"/>
                <a:gd name="connsiteY450" fmla="*/ 815226 h 1690572"/>
                <a:gd name="connsiteX451" fmla="*/ 563880 w 2784157"/>
                <a:gd name="connsiteY451" fmla="*/ 808558 h 1690572"/>
                <a:gd name="connsiteX452" fmla="*/ 539115 w 2784157"/>
                <a:gd name="connsiteY452" fmla="*/ 800938 h 1690572"/>
                <a:gd name="connsiteX453" fmla="*/ 537210 w 2784157"/>
                <a:gd name="connsiteY453" fmla="*/ 797128 h 1690572"/>
                <a:gd name="connsiteX454" fmla="*/ 547687 w 2784157"/>
                <a:gd name="connsiteY454" fmla="*/ 796176 h 1690572"/>
                <a:gd name="connsiteX455" fmla="*/ 550961 w 2784157"/>
                <a:gd name="connsiteY455" fmla="*/ 791681 h 1690572"/>
                <a:gd name="connsiteX456" fmla="*/ 652463 w 2784157"/>
                <a:gd name="connsiteY456" fmla="*/ 789508 h 1690572"/>
                <a:gd name="connsiteX457" fmla="*/ 649540 w 2784157"/>
                <a:gd name="connsiteY457" fmla="*/ 791132 h 1690572"/>
                <a:gd name="connsiteX458" fmla="*/ 654365 w 2784157"/>
                <a:gd name="connsiteY458" fmla="*/ 792226 h 1690572"/>
                <a:gd name="connsiteX459" fmla="*/ 608647 w 2784157"/>
                <a:gd name="connsiteY459" fmla="*/ 783793 h 1690572"/>
                <a:gd name="connsiteX460" fmla="*/ 621029 w 2784157"/>
                <a:gd name="connsiteY460" fmla="*/ 789508 h 1690572"/>
                <a:gd name="connsiteX461" fmla="*/ 609599 w 2784157"/>
                <a:gd name="connsiteY461" fmla="*/ 786650 h 1690572"/>
                <a:gd name="connsiteX462" fmla="*/ 608647 w 2784157"/>
                <a:gd name="connsiteY462" fmla="*/ 783793 h 1690572"/>
                <a:gd name="connsiteX463" fmla="*/ 882134 w 2784157"/>
                <a:gd name="connsiteY463" fmla="*/ 778911 h 1690572"/>
                <a:gd name="connsiteX464" fmla="*/ 875348 w 2784157"/>
                <a:gd name="connsiteY464" fmla="*/ 779983 h 1690572"/>
                <a:gd name="connsiteX465" fmla="*/ 863918 w 2784157"/>
                <a:gd name="connsiteY465" fmla="*/ 798080 h 1690572"/>
                <a:gd name="connsiteX466" fmla="*/ 882968 w 2784157"/>
                <a:gd name="connsiteY466" fmla="*/ 803795 h 1690572"/>
                <a:gd name="connsiteX467" fmla="*/ 907733 w 2784157"/>
                <a:gd name="connsiteY467" fmla="*/ 804748 h 1690572"/>
                <a:gd name="connsiteX468" fmla="*/ 928688 w 2784157"/>
                <a:gd name="connsiteY468" fmla="*/ 810463 h 1690572"/>
                <a:gd name="connsiteX469" fmla="*/ 942023 w 2784157"/>
                <a:gd name="connsiteY469" fmla="*/ 809510 h 1690572"/>
                <a:gd name="connsiteX470" fmla="*/ 947738 w 2784157"/>
                <a:gd name="connsiteY470" fmla="*/ 809510 h 1690572"/>
                <a:gd name="connsiteX471" fmla="*/ 956310 w 2784157"/>
                <a:gd name="connsiteY471" fmla="*/ 810463 h 1690572"/>
                <a:gd name="connsiteX472" fmla="*/ 968693 w 2784157"/>
                <a:gd name="connsiteY472" fmla="*/ 799985 h 1690572"/>
                <a:gd name="connsiteX473" fmla="*/ 960120 w 2784157"/>
                <a:gd name="connsiteY473" fmla="*/ 803795 h 1690572"/>
                <a:gd name="connsiteX474" fmla="*/ 942023 w 2784157"/>
                <a:gd name="connsiteY474" fmla="*/ 800938 h 1690572"/>
                <a:gd name="connsiteX475" fmla="*/ 928688 w 2784157"/>
                <a:gd name="connsiteY475" fmla="*/ 794270 h 1690572"/>
                <a:gd name="connsiteX476" fmla="*/ 913448 w 2784157"/>
                <a:gd name="connsiteY476" fmla="*/ 792365 h 1690572"/>
                <a:gd name="connsiteX477" fmla="*/ 889635 w 2784157"/>
                <a:gd name="connsiteY477" fmla="*/ 785698 h 1690572"/>
                <a:gd name="connsiteX478" fmla="*/ 882134 w 2784157"/>
                <a:gd name="connsiteY478" fmla="*/ 778911 h 1690572"/>
                <a:gd name="connsiteX479" fmla="*/ 436840 w 2784157"/>
                <a:gd name="connsiteY479" fmla="*/ 773197 h 1690572"/>
                <a:gd name="connsiteX480" fmla="*/ 447674 w 2784157"/>
                <a:gd name="connsiteY480" fmla="*/ 780936 h 1690572"/>
                <a:gd name="connsiteX481" fmla="*/ 426719 w 2784157"/>
                <a:gd name="connsiteY481" fmla="*/ 773316 h 1690572"/>
                <a:gd name="connsiteX482" fmla="*/ 436840 w 2784157"/>
                <a:gd name="connsiteY482" fmla="*/ 773197 h 1690572"/>
                <a:gd name="connsiteX483" fmla="*/ 777461 w 2784157"/>
                <a:gd name="connsiteY483" fmla="*/ 764120 h 1690572"/>
                <a:gd name="connsiteX484" fmla="*/ 781050 w 2784157"/>
                <a:gd name="connsiteY484" fmla="*/ 769505 h 1690572"/>
                <a:gd name="connsiteX485" fmla="*/ 774383 w 2784157"/>
                <a:gd name="connsiteY485" fmla="*/ 772363 h 1690572"/>
                <a:gd name="connsiteX486" fmla="*/ 760095 w 2784157"/>
                <a:gd name="connsiteY486" fmla="*/ 775220 h 1690572"/>
                <a:gd name="connsiteX487" fmla="*/ 753367 w 2784157"/>
                <a:gd name="connsiteY487" fmla="*/ 773172 h 1690572"/>
                <a:gd name="connsiteX488" fmla="*/ 754380 w 2784157"/>
                <a:gd name="connsiteY488" fmla="*/ 767600 h 1690572"/>
                <a:gd name="connsiteX489" fmla="*/ 763905 w 2784157"/>
                <a:gd name="connsiteY489" fmla="*/ 767600 h 1690572"/>
                <a:gd name="connsiteX490" fmla="*/ 772478 w 2784157"/>
                <a:gd name="connsiteY490" fmla="*/ 764743 h 1690572"/>
                <a:gd name="connsiteX491" fmla="*/ 520064 w 2784157"/>
                <a:gd name="connsiteY491" fmla="*/ 760933 h 1690572"/>
                <a:gd name="connsiteX492" fmla="*/ 534352 w 2784157"/>
                <a:gd name="connsiteY492" fmla="*/ 763790 h 1690572"/>
                <a:gd name="connsiteX493" fmla="*/ 535304 w 2784157"/>
                <a:gd name="connsiteY493" fmla="*/ 766648 h 1690572"/>
                <a:gd name="connsiteX494" fmla="*/ 521017 w 2784157"/>
                <a:gd name="connsiteY494" fmla="*/ 763790 h 1690572"/>
                <a:gd name="connsiteX495" fmla="*/ 520064 w 2784157"/>
                <a:gd name="connsiteY495" fmla="*/ 760933 h 1690572"/>
                <a:gd name="connsiteX496" fmla="*/ 360044 w 2784157"/>
                <a:gd name="connsiteY496" fmla="*/ 759028 h 1690572"/>
                <a:gd name="connsiteX497" fmla="*/ 401001 w 2784157"/>
                <a:gd name="connsiteY497" fmla="*/ 773316 h 1690572"/>
                <a:gd name="connsiteX498" fmla="*/ 401954 w 2784157"/>
                <a:gd name="connsiteY498" fmla="*/ 776173 h 1690572"/>
                <a:gd name="connsiteX499" fmla="*/ 360044 w 2784157"/>
                <a:gd name="connsiteY499" fmla="*/ 759028 h 1690572"/>
                <a:gd name="connsiteX500" fmla="*/ 865823 w 2784157"/>
                <a:gd name="connsiteY500" fmla="*/ 750455 h 1690572"/>
                <a:gd name="connsiteX501" fmla="*/ 865823 w 2784157"/>
                <a:gd name="connsiteY501" fmla="*/ 751408 h 1690572"/>
                <a:gd name="connsiteX502" fmla="*/ 873443 w 2784157"/>
                <a:gd name="connsiteY502" fmla="*/ 761885 h 1690572"/>
                <a:gd name="connsiteX503" fmla="*/ 883920 w 2784157"/>
                <a:gd name="connsiteY503" fmla="*/ 761885 h 1690572"/>
                <a:gd name="connsiteX504" fmla="*/ 865823 w 2784157"/>
                <a:gd name="connsiteY504" fmla="*/ 750455 h 1690572"/>
                <a:gd name="connsiteX505" fmla="*/ 885825 w 2784157"/>
                <a:gd name="connsiteY505" fmla="*/ 731405 h 1690572"/>
                <a:gd name="connsiteX506" fmla="*/ 878205 w 2784157"/>
                <a:gd name="connsiteY506" fmla="*/ 735215 h 1690572"/>
                <a:gd name="connsiteX507" fmla="*/ 881063 w 2784157"/>
                <a:gd name="connsiteY507" fmla="*/ 739978 h 1690572"/>
                <a:gd name="connsiteX508" fmla="*/ 887730 w 2784157"/>
                <a:gd name="connsiteY508" fmla="*/ 737120 h 1690572"/>
                <a:gd name="connsiteX509" fmla="*/ 885825 w 2784157"/>
                <a:gd name="connsiteY509" fmla="*/ 731405 h 1690572"/>
                <a:gd name="connsiteX510" fmla="*/ 625792 w 2784157"/>
                <a:gd name="connsiteY510" fmla="*/ 730453 h 1690572"/>
                <a:gd name="connsiteX511" fmla="*/ 636270 w 2784157"/>
                <a:gd name="connsiteY511" fmla="*/ 732358 h 1690572"/>
                <a:gd name="connsiteX512" fmla="*/ 648652 w 2784157"/>
                <a:gd name="connsiteY512" fmla="*/ 741883 h 1690572"/>
                <a:gd name="connsiteX513" fmla="*/ 667702 w 2784157"/>
                <a:gd name="connsiteY513" fmla="*/ 747598 h 1690572"/>
                <a:gd name="connsiteX514" fmla="*/ 668655 w 2784157"/>
                <a:gd name="connsiteY514" fmla="*/ 750456 h 1690572"/>
                <a:gd name="connsiteX515" fmla="*/ 635317 w 2784157"/>
                <a:gd name="connsiteY515" fmla="*/ 744741 h 1690572"/>
                <a:gd name="connsiteX516" fmla="*/ 634365 w 2784157"/>
                <a:gd name="connsiteY516" fmla="*/ 737121 h 1690572"/>
                <a:gd name="connsiteX517" fmla="*/ 625792 w 2784157"/>
                <a:gd name="connsiteY517" fmla="*/ 732358 h 1690572"/>
                <a:gd name="connsiteX518" fmla="*/ 625792 w 2784157"/>
                <a:gd name="connsiteY518" fmla="*/ 730453 h 1690572"/>
                <a:gd name="connsiteX519" fmla="*/ 510539 w 2784157"/>
                <a:gd name="connsiteY519" fmla="*/ 729501 h 1690572"/>
                <a:gd name="connsiteX520" fmla="*/ 555307 w 2784157"/>
                <a:gd name="connsiteY520" fmla="*/ 739026 h 1690572"/>
                <a:gd name="connsiteX521" fmla="*/ 552449 w 2784157"/>
                <a:gd name="connsiteY521" fmla="*/ 745693 h 1690572"/>
                <a:gd name="connsiteX522" fmla="*/ 534352 w 2784157"/>
                <a:gd name="connsiteY522" fmla="*/ 739978 h 1690572"/>
                <a:gd name="connsiteX523" fmla="*/ 525779 w 2784157"/>
                <a:gd name="connsiteY523" fmla="*/ 738073 h 1690572"/>
                <a:gd name="connsiteX524" fmla="*/ 518159 w 2784157"/>
                <a:gd name="connsiteY524" fmla="*/ 739026 h 1690572"/>
                <a:gd name="connsiteX525" fmla="*/ 510539 w 2784157"/>
                <a:gd name="connsiteY525" fmla="*/ 729501 h 1690572"/>
                <a:gd name="connsiteX526" fmla="*/ 305752 w 2784157"/>
                <a:gd name="connsiteY526" fmla="*/ 727596 h 1690572"/>
                <a:gd name="connsiteX527" fmla="*/ 322898 w 2784157"/>
                <a:gd name="connsiteY527" fmla="*/ 733311 h 1690572"/>
                <a:gd name="connsiteX528" fmla="*/ 336232 w 2784157"/>
                <a:gd name="connsiteY528" fmla="*/ 740931 h 1690572"/>
                <a:gd name="connsiteX529" fmla="*/ 336232 w 2784157"/>
                <a:gd name="connsiteY529" fmla="*/ 744741 h 1690572"/>
                <a:gd name="connsiteX530" fmla="*/ 316230 w 2784157"/>
                <a:gd name="connsiteY530" fmla="*/ 739026 h 1690572"/>
                <a:gd name="connsiteX531" fmla="*/ 305752 w 2784157"/>
                <a:gd name="connsiteY531" fmla="*/ 734263 h 1690572"/>
                <a:gd name="connsiteX532" fmla="*/ 300990 w 2784157"/>
                <a:gd name="connsiteY532" fmla="*/ 728548 h 1690572"/>
                <a:gd name="connsiteX533" fmla="*/ 305752 w 2784157"/>
                <a:gd name="connsiteY533" fmla="*/ 727596 h 1690572"/>
                <a:gd name="connsiteX534" fmla="*/ 2551748 w 2784157"/>
                <a:gd name="connsiteY534" fmla="*/ 727595 h 1690572"/>
                <a:gd name="connsiteX535" fmla="*/ 2544128 w 2784157"/>
                <a:gd name="connsiteY535" fmla="*/ 740930 h 1690572"/>
                <a:gd name="connsiteX536" fmla="*/ 2542223 w 2784157"/>
                <a:gd name="connsiteY536" fmla="*/ 742835 h 1690572"/>
                <a:gd name="connsiteX537" fmla="*/ 2534603 w 2784157"/>
                <a:gd name="connsiteY537" fmla="*/ 736168 h 1690572"/>
                <a:gd name="connsiteX538" fmla="*/ 2533650 w 2784157"/>
                <a:gd name="connsiteY538" fmla="*/ 742835 h 1690572"/>
                <a:gd name="connsiteX539" fmla="*/ 2537460 w 2784157"/>
                <a:gd name="connsiteY539" fmla="*/ 773315 h 1690572"/>
                <a:gd name="connsiteX540" fmla="*/ 2546985 w 2784157"/>
                <a:gd name="connsiteY540" fmla="*/ 785698 h 1690572"/>
                <a:gd name="connsiteX541" fmla="*/ 2572703 w 2784157"/>
                <a:gd name="connsiteY541" fmla="*/ 764743 h 1690572"/>
                <a:gd name="connsiteX542" fmla="*/ 2573655 w 2784157"/>
                <a:gd name="connsiteY542" fmla="*/ 762838 h 1690572"/>
                <a:gd name="connsiteX543" fmla="*/ 2562225 w 2784157"/>
                <a:gd name="connsiteY543" fmla="*/ 740930 h 1690572"/>
                <a:gd name="connsiteX544" fmla="*/ 2551748 w 2784157"/>
                <a:gd name="connsiteY544" fmla="*/ 727595 h 1690572"/>
                <a:gd name="connsiteX545" fmla="*/ 782955 w 2784157"/>
                <a:gd name="connsiteY545" fmla="*/ 720928 h 1690572"/>
                <a:gd name="connsiteX546" fmla="*/ 776288 w 2784157"/>
                <a:gd name="connsiteY546" fmla="*/ 726643 h 1690572"/>
                <a:gd name="connsiteX547" fmla="*/ 787718 w 2784157"/>
                <a:gd name="connsiteY547" fmla="*/ 728548 h 1690572"/>
                <a:gd name="connsiteX548" fmla="*/ 788670 w 2784157"/>
                <a:gd name="connsiteY548" fmla="*/ 722833 h 1690572"/>
                <a:gd name="connsiteX549" fmla="*/ 782955 w 2784157"/>
                <a:gd name="connsiteY549" fmla="*/ 720928 h 1690572"/>
                <a:gd name="connsiteX550" fmla="*/ 484822 w 2784157"/>
                <a:gd name="connsiteY550" fmla="*/ 719975 h 1690572"/>
                <a:gd name="connsiteX551" fmla="*/ 494347 w 2784157"/>
                <a:gd name="connsiteY551" fmla="*/ 724738 h 1690572"/>
                <a:gd name="connsiteX552" fmla="*/ 494347 w 2784157"/>
                <a:gd name="connsiteY552" fmla="*/ 727595 h 1690572"/>
                <a:gd name="connsiteX553" fmla="*/ 483870 w 2784157"/>
                <a:gd name="connsiteY553" fmla="*/ 725690 h 1690572"/>
                <a:gd name="connsiteX554" fmla="*/ 491490 w 2784157"/>
                <a:gd name="connsiteY554" fmla="*/ 733310 h 1690572"/>
                <a:gd name="connsiteX555" fmla="*/ 484822 w 2784157"/>
                <a:gd name="connsiteY555" fmla="*/ 739025 h 1690572"/>
                <a:gd name="connsiteX556" fmla="*/ 481012 w 2784157"/>
                <a:gd name="connsiteY556" fmla="*/ 731405 h 1690572"/>
                <a:gd name="connsiteX557" fmla="*/ 475297 w 2784157"/>
                <a:gd name="connsiteY557" fmla="*/ 730453 h 1690572"/>
                <a:gd name="connsiteX558" fmla="*/ 468630 w 2784157"/>
                <a:gd name="connsiteY558" fmla="*/ 730453 h 1690572"/>
                <a:gd name="connsiteX559" fmla="*/ 467677 w 2784157"/>
                <a:gd name="connsiteY559" fmla="*/ 727595 h 1690572"/>
                <a:gd name="connsiteX560" fmla="*/ 484822 w 2784157"/>
                <a:gd name="connsiteY560" fmla="*/ 719975 h 1690572"/>
                <a:gd name="connsiteX561" fmla="*/ 761048 w 2784157"/>
                <a:gd name="connsiteY561" fmla="*/ 716165 h 1690572"/>
                <a:gd name="connsiteX562" fmla="*/ 771525 w 2784157"/>
                <a:gd name="connsiteY562" fmla="*/ 725690 h 1690572"/>
                <a:gd name="connsiteX563" fmla="*/ 761048 w 2784157"/>
                <a:gd name="connsiteY563" fmla="*/ 716165 h 1690572"/>
                <a:gd name="connsiteX564" fmla="*/ 433387 w 2784157"/>
                <a:gd name="connsiteY564" fmla="*/ 714260 h 1690572"/>
                <a:gd name="connsiteX565" fmla="*/ 442912 w 2784157"/>
                <a:gd name="connsiteY565" fmla="*/ 718070 h 1690572"/>
                <a:gd name="connsiteX566" fmla="*/ 444817 w 2784157"/>
                <a:gd name="connsiteY566" fmla="*/ 723785 h 1690572"/>
                <a:gd name="connsiteX567" fmla="*/ 433387 w 2784157"/>
                <a:gd name="connsiteY567" fmla="*/ 717118 h 1690572"/>
                <a:gd name="connsiteX568" fmla="*/ 433387 w 2784157"/>
                <a:gd name="connsiteY568" fmla="*/ 714260 h 1690572"/>
                <a:gd name="connsiteX569" fmla="*/ 721995 w 2784157"/>
                <a:gd name="connsiteY569" fmla="*/ 711403 h 1690572"/>
                <a:gd name="connsiteX570" fmla="*/ 721042 w 2784157"/>
                <a:gd name="connsiteY570" fmla="*/ 719023 h 1690572"/>
                <a:gd name="connsiteX571" fmla="*/ 729615 w 2784157"/>
                <a:gd name="connsiteY571" fmla="*/ 721880 h 1690572"/>
                <a:gd name="connsiteX572" fmla="*/ 741998 w 2784157"/>
                <a:gd name="connsiteY572" fmla="*/ 722833 h 1690572"/>
                <a:gd name="connsiteX573" fmla="*/ 755333 w 2784157"/>
                <a:gd name="connsiteY573" fmla="*/ 722833 h 1690572"/>
                <a:gd name="connsiteX574" fmla="*/ 736283 w 2784157"/>
                <a:gd name="connsiteY574" fmla="*/ 715213 h 1690572"/>
                <a:gd name="connsiteX575" fmla="*/ 724853 w 2784157"/>
                <a:gd name="connsiteY575" fmla="*/ 714260 h 1690572"/>
                <a:gd name="connsiteX576" fmla="*/ 721995 w 2784157"/>
                <a:gd name="connsiteY576" fmla="*/ 711403 h 1690572"/>
                <a:gd name="connsiteX577" fmla="*/ 637223 w 2784157"/>
                <a:gd name="connsiteY577" fmla="*/ 708664 h 1690572"/>
                <a:gd name="connsiteX578" fmla="*/ 660083 w 2784157"/>
                <a:gd name="connsiteY578" fmla="*/ 717118 h 1690572"/>
                <a:gd name="connsiteX579" fmla="*/ 617220 w 2784157"/>
                <a:gd name="connsiteY579" fmla="*/ 709498 h 1690572"/>
                <a:gd name="connsiteX580" fmla="*/ 637223 w 2784157"/>
                <a:gd name="connsiteY580" fmla="*/ 708664 h 1690572"/>
                <a:gd name="connsiteX581" fmla="*/ 472439 w 2784157"/>
                <a:gd name="connsiteY581" fmla="*/ 701878 h 1690572"/>
                <a:gd name="connsiteX582" fmla="*/ 486727 w 2784157"/>
                <a:gd name="connsiteY582" fmla="*/ 711403 h 1690572"/>
                <a:gd name="connsiteX583" fmla="*/ 476249 w 2784157"/>
                <a:gd name="connsiteY583" fmla="*/ 712356 h 1690572"/>
                <a:gd name="connsiteX584" fmla="*/ 472439 w 2784157"/>
                <a:gd name="connsiteY584" fmla="*/ 701878 h 1690572"/>
                <a:gd name="connsiteX585" fmla="*/ 750570 w 2784157"/>
                <a:gd name="connsiteY585" fmla="*/ 677113 h 1690572"/>
                <a:gd name="connsiteX586" fmla="*/ 741998 w 2784157"/>
                <a:gd name="connsiteY586" fmla="*/ 684733 h 1690572"/>
                <a:gd name="connsiteX587" fmla="*/ 741998 w 2784157"/>
                <a:gd name="connsiteY587" fmla="*/ 695210 h 1690572"/>
                <a:gd name="connsiteX588" fmla="*/ 749617 w 2784157"/>
                <a:gd name="connsiteY588" fmla="*/ 698068 h 1690572"/>
                <a:gd name="connsiteX589" fmla="*/ 766763 w 2784157"/>
                <a:gd name="connsiteY589" fmla="*/ 689495 h 1690572"/>
                <a:gd name="connsiteX590" fmla="*/ 766763 w 2784157"/>
                <a:gd name="connsiteY590" fmla="*/ 682828 h 1690572"/>
                <a:gd name="connsiteX591" fmla="*/ 759143 w 2784157"/>
                <a:gd name="connsiteY591" fmla="*/ 678065 h 1690572"/>
                <a:gd name="connsiteX592" fmla="*/ 750570 w 2784157"/>
                <a:gd name="connsiteY592" fmla="*/ 677113 h 1690572"/>
                <a:gd name="connsiteX593" fmla="*/ 584309 w 2784157"/>
                <a:gd name="connsiteY593" fmla="*/ 672678 h 1690572"/>
                <a:gd name="connsiteX594" fmla="*/ 596383 w 2784157"/>
                <a:gd name="connsiteY594" fmla="*/ 681757 h 1690572"/>
                <a:gd name="connsiteX595" fmla="*/ 601433 w 2784157"/>
                <a:gd name="connsiteY595" fmla="*/ 681810 h 1690572"/>
                <a:gd name="connsiteX596" fmla="*/ 588646 w 2784157"/>
                <a:gd name="connsiteY596" fmla="*/ 673898 h 1690572"/>
                <a:gd name="connsiteX597" fmla="*/ 707708 w 2784157"/>
                <a:gd name="connsiteY597" fmla="*/ 668540 h 1690572"/>
                <a:gd name="connsiteX598" fmla="*/ 690563 w 2784157"/>
                <a:gd name="connsiteY598" fmla="*/ 677113 h 1690572"/>
                <a:gd name="connsiteX599" fmla="*/ 711517 w 2784157"/>
                <a:gd name="connsiteY599" fmla="*/ 689495 h 1690572"/>
                <a:gd name="connsiteX600" fmla="*/ 701040 w 2784157"/>
                <a:gd name="connsiteY600" fmla="*/ 679970 h 1690572"/>
                <a:gd name="connsiteX601" fmla="*/ 709613 w 2784157"/>
                <a:gd name="connsiteY601" fmla="*/ 679970 h 1690572"/>
                <a:gd name="connsiteX602" fmla="*/ 728663 w 2784157"/>
                <a:gd name="connsiteY602" fmla="*/ 685685 h 1690572"/>
                <a:gd name="connsiteX603" fmla="*/ 734378 w 2784157"/>
                <a:gd name="connsiteY603" fmla="*/ 678065 h 1690572"/>
                <a:gd name="connsiteX604" fmla="*/ 717233 w 2784157"/>
                <a:gd name="connsiteY604" fmla="*/ 673303 h 1690572"/>
                <a:gd name="connsiteX605" fmla="*/ 707708 w 2784157"/>
                <a:gd name="connsiteY605" fmla="*/ 668540 h 1690572"/>
                <a:gd name="connsiteX606" fmla="*/ 2611754 w 2784157"/>
                <a:gd name="connsiteY606" fmla="*/ 659968 h 1690572"/>
                <a:gd name="connsiteX607" fmla="*/ 2625089 w 2784157"/>
                <a:gd name="connsiteY607" fmla="*/ 673303 h 1690572"/>
                <a:gd name="connsiteX608" fmla="*/ 2611754 w 2784157"/>
                <a:gd name="connsiteY608" fmla="*/ 659968 h 1690572"/>
                <a:gd name="connsiteX609" fmla="*/ 2581274 w 2784157"/>
                <a:gd name="connsiteY609" fmla="*/ 650443 h 1690572"/>
                <a:gd name="connsiteX610" fmla="*/ 2601277 w 2784157"/>
                <a:gd name="connsiteY610" fmla="*/ 663778 h 1690572"/>
                <a:gd name="connsiteX611" fmla="*/ 2580322 w 2784157"/>
                <a:gd name="connsiteY611" fmla="*/ 679018 h 1690572"/>
                <a:gd name="connsiteX612" fmla="*/ 2577464 w 2784157"/>
                <a:gd name="connsiteY612" fmla="*/ 671398 h 1690572"/>
                <a:gd name="connsiteX613" fmla="*/ 2565081 w 2784157"/>
                <a:gd name="connsiteY613" fmla="*/ 666636 h 1690572"/>
                <a:gd name="connsiteX614" fmla="*/ 2547937 w 2784157"/>
                <a:gd name="connsiteY614" fmla="*/ 672351 h 1690572"/>
                <a:gd name="connsiteX615" fmla="*/ 2546984 w 2784157"/>
                <a:gd name="connsiteY615" fmla="*/ 667588 h 1690572"/>
                <a:gd name="connsiteX616" fmla="*/ 2548889 w 2784157"/>
                <a:gd name="connsiteY616" fmla="*/ 662826 h 1690572"/>
                <a:gd name="connsiteX617" fmla="*/ 2581274 w 2784157"/>
                <a:gd name="connsiteY617" fmla="*/ 650443 h 1690572"/>
                <a:gd name="connsiteX618" fmla="*/ 698421 w 2784157"/>
                <a:gd name="connsiteY618" fmla="*/ 625559 h 1690572"/>
                <a:gd name="connsiteX619" fmla="*/ 694373 w 2784157"/>
                <a:gd name="connsiteY619" fmla="*/ 633298 h 1690572"/>
                <a:gd name="connsiteX620" fmla="*/ 706755 w 2784157"/>
                <a:gd name="connsiteY620" fmla="*/ 625678 h 1690572"/>
                <a:gd name="connsiteX621" fmla="*/ 698421 w 2784157"/>
                <a:gd name="connsiteY621" fmla="*/ 625559 h 1690572"/>
                <a:gd name="connsiteX622" fmla="*/ 220980 w 2784157"/>
                <a:gd name="connsiteY622" fmla="*/ 624725 h 1690572"/>
                <a:gd name="connsiteX623" fmla="*/ 238125 w 2784157"/>
                <a:gd name="connsiteY623" fmla="*/ 628535 h 1690572"/>
                <a:gd name="connsiteX624" fmla="*/ 239077 w 2784157"/>
                <a:gd name="connsiteY624" fmla="*/ 631393 h 1690572"/>
                <a:gd name="connsiteX625" fmla="*/ 222885 w 2784157"/>
                <a:gd name="connsiteY625" fmla="*/ 627583 h 1690572"/>
                <a:gd name="connsiteX626" fmla="*/ 220980 w 2784157"/>
                <a:gd name="connsiteY626" fmla="*/ 624725 h 1690572"/>
                <a:gd name="connsiteX627" fmla="*/ 185737 w 2784157"/>
                <a:gd name="connsiteY627" fmla="*/ 617106 h 1690572"/>
                <a:gd name="connsiteX628" fmla="*/ 215265 w 2784157"/>
                <a:gd name="connsiteY628" fmla="*/ 624726 h 1690572"/>
                <a:gd name="connsiteX629" fmla="*/ 216217 w 2784157"/>
                <a:gd name="connsiteY629" fmla="*/ 626631 h 1690572"/>
                <a:gd name="connsiteX630" fmla="*/ 186690 w 2784157"/>
                <a:gd name="connsiteY630" fmla="*/ 619963 h 1690572"/>
                <a:gd name="connsiteX631" fmla="*/ 185737 w 2784157"/>
                <a:gd name="connsiteY631" fmla="*/ 617106 h 1690572"/>
                <a:gd name="connsiteX632" fmla="*/ 726996 w 2784157"/>
                <a:gd name="connsiteY632" fmla="*/ 601627 h 1690572"/>
                <a:gd name="connsiteX633" fmla="*/ 714375 w 2784157"/>
                <a:gd name="connsiteY633" fmla="*/ 607580 h 1690572"/>
                <a:gd name="connsiteX634" fmla="*/ 743903 w 2784157"/>
                <a:gd name="connsiteY634" fmla="*/ 605675 h 1690572"/>
                <a:gd name="connsiteX635" fmla="*/ 726996 w 2784157"/>
                <a:gd name="connsiteY635" fmla="*/ 601627 h 1690572"/>
                <a:gd name="connsiteX636" fmla="*/ 335280 w 2784157"/>
                <a:gd name="connsiteY636" fmla="*/ 600913 h 1690572"/>
                <a:gd name="connsiteX637" fmla="*/ 352425 w 2784157"/>
                <a:gd name="connsiteY637" fmla="*/ 603771 h 1690572"/>
                <a:gd name="connsiteX638" fmla="*/ 357187 w 2784157"/>
                <a:gd name="connsiteY638" fmla="*/ 602818 h 1690572"/>
                <a:gd name="connsiteX639" fmla="*/ 370522 w 2784157"/>
                <a:gd name="connsiteY639" fmla="*/ 602818 h 1690572"/>
                <a:gd name="connsiteX640" fmla="*/ 387667 w 2784157"/>
                <a:gd name="connsiteY640" fmla="*/ 607581 h 1690572"/>
                <a:gd name="connsiteX641" fmla="*/ 390525 w 2784157"/>
                <a:gd name="connsiteY641" fmla="*/ 607581 h 1690572"/>
                <a:gd name="connsiteX642" fmla="*/ 402907 w 2784157"/>
                <a:gd name="connsiteY642" fmla="*/ 616153 h 1690572"/>
                <a:gd name="connsiteX643" fmla="*/ 394335 w 2784157"/>
                <a:gd name="connsiteY643" fmla="*/ 619011 h 1690572"/>
                <a:gd name="connsiteX644" fmla="*/ 381000 w 2784157"/>
                <a:gd name="connsiteY644" fmla="*/ 614248 h 1690572"/>
                <a:gd name="connsiteX645" fmla="*/ 367665 w 2784157"/>
                <a:gd name="connsiteY645" fmla="*/ 614248 h 1690572"/>
                <a:gd name="connsiteX646" fmla="*/ 353377 w 2784157"/>
                <a:gd name="connsiteY646" fmla="*/ 613296 h 1690572"/>
                <a:gd name="connsiteX647" fmla="*/ 334327 w 2784157"/>
                <a:gd name="connsiteY647" fmla="*/ 607581 h 1690572"/>
                <a:gd name="connsiteX648" fmla="*/ 335280 w 2784157"/>
                <a:gd name="connsiteY648" fmla="*/ 600913 h 1690572"/>
                <a:gd name="connsiteX649" fmla="*/ 499467 w 2784157"/>
                <a:gd name="connsiteY649" fmla="*/ 599246 h 1690572"/>
                <a:gd name="connsiteX650" fmla="*/ 508635 w 2784157"/>
                <a:gd name="connsiteY650" fmla="*/ 599960 h 1690572"/>
                <a:gd name="connsiteX651" fmla="*/ 510540 w 2784157"/>
                <a:gd name="connsiteY651" fmla="*/ 604723 h 1690572"/>
                <a:gd name="connsiteX652" fmla="*/ 501015 w 2784157"/>
                <a:gd name="connsiteY652" fmla="*/ 611390 h 1690572"/>
                <a:gd name="connsiteX653" fmla="*/ 499467 w 2784157"/>
                <a:gd name="connsiteY653" fmla="*/ 599246 h 1690572"/>
                <a:gd name="connsiteX654" fmla="*/ 646272 w 2784157"/>
                <a:gd name="connsiteY654" fmla="*/ 594483 h 1690572"/>
                <a:gd name="connsiteX655" fmla="*/ 632460 w 2784157"/>
                <a:gd name="connsiteY655" fmla="*/ 598055 h 1690572"/>
                <a:gd name="connsiteX656" fmla="*/ 665798 w 2784157"/>
                <a:gd name="connsiteY656" fmla="*/ 600913 h 1690572"/>
                <a:gd name="connsiteX657" fmla="*/ 646272 w 2784157"/>
                <a:gd name="connsiteY657" fmla="*/ 594483 h 1690572"/>
                <a:gd name="connsiteX658" fmla="*/ 232409 w 2784157"/>
                <a:gd name="connsiteY658" fmla="*/ 588530 h 1690572"/>
                <a:gd name="connsiteX659" fmla="*/ 261937 w 2784157"/>
                <a:gd name="connsiteY659" fmla="*/ 593293 h 1690572"/>
                <a:gd name="connsiteX660" fmla="*/ 262889 w 2784157"/>
                <a:gd name="connsiteY660" fmla="*/ 595198 h 1690572"/>
                <a:gd name="connsiteX661" fmla="*/ 233362 w 2784157"/>
                <a:gd name="connsiteY661" fmla="*/ 590435 h 1690572"/>
                <a:gd name="connsiteX662" fmla="*/ 232409 w 2784157"/>
                <a:gd name="connsiteY662" fmla="*/ 588530 h 1690572"/>
                <a:gd name="connsiteX663" fmla="*/ 491489 w 2784157"/>
                <a:gd name="connsiteY663" fmla="*/ 582816 h 1690572"/>
                <a:gd name="connsiteX664" fmla="*/ 506729 w 2784157"/>
                <a:gd name="connsiteY664" fmla="*/ 582816 h 1690572"/>
                <a:gd name="connsiteX665" fmla="*/ 491489 w 2784157"/>
                <a:gd name="connsiteY665" fmla="*/ 582816 h 1690572"/>
                <a:gd name="connsiteX666" fmla="*/ 265747 w 2784157"/>
                <a:gd name="connsiteY666" fmla="*/ 580910 h 1690572"/>
                <a:gd name="connsiteX667" fmla="*/ 280035 w 2784157"/>
                <a:gd name="connsiteY667" fmla="*/ 581862 h 1690572"/>
                <a:gd name="connsiteX668" fmla="*/ 285750 w 2784157"/>
                <a:gd name="connsiteY668" fmla="*/ 590435 h 1690572"/>
                <a:gd name="connsiteX669" fmla="*/ 266700 w 2784157"/>
                <a:gd name="connsiteY669" fmla="*/ 582815 h 1690572"/>
                <a:gd name="connsiteX670" fmla="*/ 265747 w 2784157"/>
                <a:gd name="connsiteY670" fmla="*/ 580910 h 1690572"/>
                <a:gd name="connsiteX671" fmla="*/ 710565 w 2784157"/>
                <a:gd name="connsiteY671" fmla="*/ 567575 h 1690572"/>
                <a:gd name="connsiteX672" fmla="*/ 716280 w 2784157"/>
                <a:gd name="connsiteY672" fmla="*/ 576148 h 1690572"/>
                <a:gd name="connsiteX673" fmla="*/ 702945 w 2784157"/>
                <a:gd name="connsiteY673" fmla="*/ 578053 h 1690572"/>
                <a:gd name="connsiteX674" fmla="*/ 715328 w 2784157"/>
                <a:gd name="connsiteY674" fmla="*/ 586625 h 1690572"/>
                <a:gd name="connsiteX675" fmla="*/ 717233 w 2784157"/>
                <a:gd name="connsiteY675" fmla="*/ 591388 h 1690572"/>
                <a:gd name="connsiteX676" fmla="*/ 732473 w 2784157"/>
                <a:gd name="connsiteY676" fmla="*/ 593293 h 1690572"/>
                <a:gd name="connsiteX677" fmla="*/ 725805 w 2784157"/>
                <a:gd name="connsiteY677" fmla="*/ 586625 h 1690572"/>
                <a:gd name="connsiteX678" fmla="*/ 740092 w 2784157"/>
                <a:gd name="connsiteY678" fmla="*/ 582815 h 1690572"/>
                <a:gd name="connsiteX679" fmla="*/ 739140 w 2784157"/>
                <a:gd name="connsiteY679" fmla="*/ 579958 h 1690572"/>
                <a:gd name="connsiteX680" fmla="*/ 710565 w 2784157"/>
                <a:gd name="connsiteY680" fmla="*/ 567575 h 1690572"/>
                <a:gd name="connsiteX681" fmla="*/ 195262 w 2784157"/>
                <a:gd name="connsiteY681" fmla="*/ 564718 h 1690572"/>
                <a:gd name="connsiteX682" fmla="*/ 200977 w 2784157"/>
                <a:gd name="connsiteY682" fmla="*/ 565671 h 1690572"/>
                <a:gd name="connsiteX683" fmla="*/ 215264 w 2784157"/>
                <a:gd name="connsiteY683" fmla="*/ 570433 h 1690572"/>
                <a:gd name="connsiteX684" fmla="*/ 226694 w 2784157"/>
                <a:gd name="connsiteY684" fmla="*/ 572338 h 1690572"/>
                <a:gd name="connsiteX685" fmla="*/ 229552 w 2784157"/>
                <a:gd name="connsiteY685" fmla="*/ 572338 h 1690572"/>
                <a:gd name="connsiteX686" fmla="*/ 241934 w 2784157"/>
                <a:gd name="connsiteY686" fmla="*/ 577100 h 1690572"/>
                <a:gd name="connsiteX687" fmla="*/ 234314 w 2784157"/>
                <a:gd name="connsiteY687" fmla="*/ 579006 h 1690572"/>
                <a:gd name="connsiteX688" fmla="*/ 201929 w 2784157"/>
                <a:gd name="connsiteY688" fmla="*/ 574243 h 1690572"/>
                <a:gd name="connsiteX689" fmla="*/ 194309 w 2784157"/>
                <a:gd name="connsiteY689" fmla="*/ 570433 h 1690572"/>
                <a:gd name="connsiteX690" fmla="*/ 199072 w 2784157"/>
                <a:gd name="connsiteY690" fmla="*/ 567575 h 1690572"/>
                <a:gd name="connsiteX691" fmla="*/ 195262 w 2784157"/>
                <a:gd name="connsiteY691" fmla="*/ 564718 h 1690572"/>
                <a:gd name="connsiteX692" fmla="*/ 659963 w 2784157"/>
                <a:gd name="connsiteY692" fmla="*/ 554121 h 1690572"/>
                <a:gd name="connsiteX693" fmla="*/ 643890 w 2784157"/>
                <a:gd name="connsiteY693" fmla="*/ 554240 h 1690572"/>
                <a:gd name="connsiteX694" fmla="*/ 620078 w 2784157"/>
                <a:gd name="connsiteY694" fmla="*/ 554240 h 1690572"/>
                <a:gd name="connsiteX695" fmla="*/ 609600 w 2784157"/>
                <a:gd name="connsiteY695" fmla="*/ 559003 h 1690572"/>
                <a:gd name="connsiteX696" fmla="*/ 621030 w 2784157"/>
                <a:gd name="connsiteY696" fmla="*/ 576148 h 1690572"/>
                <a:gd name="connsiteX697" fmla="*/ 624840 w 2784157"/>
                <a:gd name="connsiteY697" fmla="*/ 579005 h 1690572"/>
                <a:gd name="connsiteX698" fmla="*/ 640080 w 2784157"/>
                <a:gd name="connsiteY698" fmla="*/ 579958 h 1690572"/>
                <a:gd name="connsiteX699" fmla="*/ 640080 w 2784157"/>
                <a:gd name="connsiteY699" fmla="*/ 576148 h 1690572"/>
                <a:gd name="connsiteX700" fmla="*/ 623888 w 2784157"/>
                <a:gd name="connsiteY700" fmla="*/ 564718 h 1690572"/>
                <a:gd name="connsiteX701" fmla="*/ 678180 w 2784157"/>
                <a:gd name="connsiteY701" fmla="*/ 561860 h 1690572"/>
                <a:gd name="connsiteX702" fmla="*/ 659963 w 2784157"/>
                <a:gd name="connsiteY702" fmla="*/ 554121 h 1690572"/>
                <a:gd name="connsiteX703" fmla="*/ 2541270 w 2784157"/>
                <a:gd name="connsiteY703" fmla="*/ 550430 h 1690572"/>
                <a:gd name="connsiteX704" fmla="*/ 2529840 w 2784157"/>
                <a:gd name="connsiteY704" fmla="*/ 573290 h 1690572"/>
                <a:gd name="connsiteX705" fmla="*/ 2531745 w 2784157"/>
                <a:gd name="connsiteY705" fmla="*/ 582815 h 1690572"/>
                <a:gd name="connsiteX706" fmla="*/ 2538413 w 2784157"/>
                <a:gd name="connsiteY706" fmla="*/ 576148 h 1690572"/>
                <a:gd name="connsiteX707" fmla="*/ 2541270 w 2784157"/>
                <a:gd name="connsiteY707" fmla="*/ 550430 h 1690572"/>
                <a:gd name="connsiteX708" fmla="*/ 719138 w 2784157"/>
                <a:gd name="connsiteY708" fmla="*/ 547206 h 1690572"/>
                <a:gd name="connsiteX709" fmla="*/ 719138 w 2784157"/>
                <a:gd name="connsiteY709" fmla="*/ 550430 h 1690572"/>
                <a:gd name="connsiteX710" fmla="*/ 716795 w 2784157"/>
                <a:gd name="connsiteY710" fmla="*/ 547567 h 1690572"/>
                <a:gd name="connsiteX711" fmla="*/ 596265 w 2784157"/>
                <a:gd name="connsiteY711" fmla="*/ 544715 h 1690572"/>
                <a:gd name="connsiteX712" fmla="*/ 609600 w 2784157"/>
                <a:gd name="connsiteY712" fmla="*/ 545668 h 1690572"/>
                <a:gd name="connsiteX713" fmla="*/ 610100 w 2784157"/>
                <a:gd name="connsiteY713" fmla="*/ 547668 h 1690572"/>
                <a:gd name="connsiteX714" fmla="*/ 596488 w 2784157"/>
                <a:gd name="connsiteY714" fmla="*/ 548056 h 1690572"/>
                <a:gd name="connsiteX715" fmla="*/ 719138 w 2784157"/>
                <a:gd name="connsiteY715" fmla="*/ 540905 h 1690572"/>
                <a:gd name="connsiteX716" fmla="*/ 721042 w 2784157"/>
                <a:gd name="connsiteY716" fmla="*/ 540905 h 1690572"/>
                <a:gd name="connsiteX717" fmla="*/ 724525 w 2784157"/>
                <a:gd name="connsiteY717" fmla="*/ 546377 h 1690572"/>
                <a:gd name="connsiteX718" fmla="*/ 719138 w 2784157"/>
                <a:gd name="connsiteY718" fmla="*/ 547206 h 1690572"/>
                <a:gd name="connsiteX719" fmla="*/ 710565 w 2784157"/>
                <a:gd name="connsiteY719" fmla="*/ 539953 h 1690572"/>
                <a:gd name="connsiteX720" fmla="*/ 716795 w 2784157"/>
                <a:gd name="connsiteY720" fmla="*/ 547567 h 1690572"/>
                <a:gd name="connsiteX721" fmla="*/ 713715 w 2784157"/>
                <a:gd name="connsiteY721" fmla="*/ 548041 h 1690572"/>
                <a:gd name="connsiteX722" fmla="*/ 708660 w 2784157"/>
                <a:gd name="connsiteY722" fmla="*/ 540905 h 1690572"/>
                <a:gd name="connsiteX723" fmla="*/ 710565 w 2784157"/>
                <a:gd name="connsiteY723" fmla="*/ 539953 h 1690572"/>
                <a:gd name="connsiteX724" fmla="*/ 487680 w 2784157"/>
                <a:gd name="connsiteY724" fmla="*/ 530428 h 1690572"/>
                <a:gd name="connsiteX725" fmla="*/ 492443 w 2784157"/>
                <a:gd name="connsiteY725" fmla="*/ 536143 h 1690572"/>
                <a:gd name="connsiteX726" fmla="*/ 488633 w 2784157"/>
                <a:gd name="connsiteY726" fmla="*/ 540905 h 1690572"/>
                <a:gd name="connsiteX727" fmla="*/ 484823 w 2784157"/>
                <a:gd name="connsiteY727" fmla="*/ 537095 h 1690572"/>
                <a:gd name="connsiteX728" fmla="*/ 482918 w 2784157"/>
                <a:gd name="connsiteY728" fmla="*/ 531380 h 1690572"/>
                <a:gd name="connsiteX729" fmla="*/ 487680 w 2784157"/>
                <a:gd name="connsiteY729" fmla="*/ 530428 h 1690572"/>
                <a:gd name="connsiteX730" fmla="*/ 2719387 w 2784157"/>
                <a:gd name="connsiteY730" fmla="*/ 517093 h 1690572"/>
                <a:gd name="connsiteX731" fmla="*/ 2723197 w 2784157"/>
                <a:gd name="connsiteY731" fmla="*/ 523761 h 1690572"/>
                <a:gd name="connsiteX732" fmla="*/ 2717482 w 2784157"/>
                <a:gd name="connsiteY732" fmla="*/ 529476 h 1690572"/>
                <a:gd name="connsiteX733" fmla="*/ 2710815 w 2784157"/>
                <a:gd name="connsiteY733" fmla="*/ 519951 h 1690572"/>
                <a:gd name="connsiteX734" fmla="*/ 2719387 w 2784157"/>
                <a:gd name="connsiteY734" fmla="*/ 517093 h 1690572"/>
                <a:gd name="connsiteX735" fmla="*/ 404812 w 2784157"/>
                <a:gd name="connsiteY735" fmla="*/ 514236 h 1690572"/>
                <a:gd name="connsiteX736" fmla="*/ 416242 w 2784157"/>
                <a:gd name="connsiteY736" fmla="*/ 516141 h 1690572"/>
                <a:gd name="connsiteX737" fmla="*/ 417194 w 2784157"/>
                <a:gd name="connsiteY737" fmla="*/ 518998 h 1690572"/>
                <a:gd name="connsiteX738" fmla="*/ 405764 w 2784157"/>
                <a:gd name="connsiteY738" fmla="*/ 517093 h 1690572"/>
                <a:gd name="connsiteX739" fmla="*/ 404812 w 2784157"/>
                <a:gd name="connsiteY739" fmla="*/ 514236 h 1690572"/>
                <a:gd name="connsiteX740" fmla="*/ 214312 w 2784157"/>
                <a:gd name="connsiteY740" fmla="*/ 498043 h 1690572"/>
                <a:gd name="connsiteX741" fmla="*/ 227647 w 2784157"/>
                <a:gd name="connsiteY741" fmla="*/ 501853 h 1690572"/>
                <a:gd name="connsiteX742" fmla="*/ 228600 w 2784157"/>
                <a:gd name="connsiteY742" fmla="*/ 504711 h 1690572"/>
                <a:gd name="connsiteX743" fmla="*/ 215265 w 2784157"/>
                <a:gd name="connsiteY743" fmla="*/ 500900 h 1690572"/>
                <a:gd name="connsiteX744" fmla="*/ 214312 w 2784157"/>
                <a:gd name="connsiteY744" fmla="*/ 498043 h 1690572"/>
                <a:gd name="connsiteX745" fmla="*/ 641985 w 2784157"/>
                <a:gd name="connsiteY745" fmla="*/ 495185 h 1690572"/>
                <a:gd name="connsiteX746" fmla="*/ 661987 w 2784157"/>
                <a:gd name="connsiteY746" fmla="*/ 498042 h 1690572"/>
                <a:gd name="connsiteX747" fmla="*/ 642937 w 2784157"/>
                <a:gd name="connsiteY747" fmla="*/ 498042 h 1690572"/>
                <a:gd name="connsiteX748" fmla="*/ 641985 w 2784157"/>
                <a:gd name="connsiteY748" fmla="*/ 495185 h 1690572"/>
                <a:gd name="connsiteX749" fmla="*/ 614363 w 2784157"/>
                <a:gd name="connsiteY749" fmla="*/ 488518 h 1690572"/>
                <a:gd name="connsiteX750" fmla="*/ 614363 w 2784157"/>
                <a:gd name="connsiteY750" fmla="*/ 498043 h 1690572"/>
                <a:gd name="connsiteX751" fmla="*/ 609600 w 2784157"/>
                <a:gd name="connsiteY751" fmla="*/ 501853 h 1690572"/>
                <a:gd name="connsiteX752" fmla="*/ 580073 w 2784157"/>
                <a:gd name="connsiteY752" fmla="*/ 498996 h 1690572"/>
                <a:gd name="connsiteX753" fmla="*/ 559118 w 2784157"/>
                <a:gd name="connsiteY753" fmla="*/ 500900 h 1690572"/>
                <a:gd name="connsiteX754" fmla="*/ 552450 w 2784157"/>
                <a:gd name="connsiteY754" fmla="*/ 498996 h 1690572"/>
                <a:gd name="connsiteX755" fmla="*/ 614363 w 2784157"/>
                <a:gd name="connsiteY755" fmla="*/ 488518 h 1690572"/>
                <a:gd name="connsiteX756" fmla="*/ 504825 w 2784157"/>
                <a:gd name="connsiteY756" fmla="*/ 488518 h 1690572"/>
                <a:gd name="connsiteX757" fmla="*/ 533400 w 2784157"/>
                <a:gd name="connsiteY757" fmla="*/ 490423 h 1690572"/>
                <a:gd name="connsiteX758" fmla="*/ 509588 w 2784157"/>
                <a:gd name="connsiteY758" fmla="*/ 499948 h 1690572"/>
                <a:gd name="connsiteX759" fmla="*/ 512445 w 2784157"/>
                <a:gd name="connsiteY759" fmla="*/ 496138 h 1690572"/>
                <a:gd name="connsiteX760" fmla="*/ 504825 w 2784157"/>
                <a:gd name="connsiteY760" fmla="*/ 488518 h 1690572"/>
                <a:gd name="connsiteX761" fmla="*/ 666511 w 2784157"/>
                <a:gd name="connsiteY761" fmla="*/ 486732 h 1690572"/>
                <a:gd name="connsiteX762" fmla="*/ 683895 w 2784157"/>
                <a:gd name="connsiteY762" fmla="*/ 490423 h 1690572"/>
                <a:gd name="connsiteX763" fmla="*/ 656272 w 2784157"/>
                <a:gd name="connsiteY763" fmla="*/ 492328 h 1690572"/>
                <a:gd name="connsiteX764" fmla="*/ 666511 w 2784157"/>
                <a:gd name="connsiteY764" fmla="*/ 486732 h 1690572"/>
                <a:gd name="connsiteX765" fmla="*/ 2582228 w 2784157"/>
                <a:gd name="connsiteY765" fmla="*/ 483755 h 1690572"/>
                <a:gd name="connsiteX766" fmla="*/ 2580323 w 2784157"/>
                <a:gd name="connsiteY766" fmla="*/ 486613 h 1690572"/>
                <a:gd name="connsiteX767" fmla="*/ 2583180 w 2784157"/>
                <a:gd name="connsiteY767" fmla="*/ 498995 h 1690572"/>
                <a:gd name="connsiteX768" fmla="*/ 2590800 w 2784157"/>
                <a:gd name="connsiteY768" fmla="*/ 496138 h 1690572"/>
                <a:gd name="connsiteX769" fmla="*/ 2582228 w 2784157"/>
                <a:gd name="connsiteY769" fmla="*/ 483755 h 1690572"/>
                <a:gd name="connsiteX770" fmla="*/ 783907 w 2784157"/>
                <a:gd name="connsiteY770" fmla="*/ 480898 h 1690572"/>
                <a:gd name="connsiteX771" fmla="*/ 789622 w 2784157"/>
                <a:gd name="connsiteY771" fmla="*/ 483755 h 1690572"/>
                <a:gd name="connsiteX772" fmla="*/ 787716 w 2784157"/>
                <a:gd name="connsiteY772" fmla="*/ 488518 h 1690572"/>
                <a:gd name="connsiteX773" fmla="*/ 770572 w 2784157"/>
                <a:gd name="connsiteY773" fmla="*/ 495185 h 1690572"/>
                <a:gd name="connsiteX774" fmla="*/ 767714 w 2784157"/>
                <a:gd name="connsiteY774" fmla="*/ 490423 h 1690572"/>
                <a:gd name="connsiteX775" fmla="*/ 783907 w 2784157"/>
                <a:gd name="connsiteY775" fmla="*/ 480898 h 1690572"/>
                <a:gd name="connsiteX776" fmla="*/ 858797 w 2784157"/>
                <a:gd name="connsiteY776" fmla="*/ 477922 h 1690572"/>
                <a:gd name="connsiteX777" fmla="*/ 872489 w 2784157"/>
                <a:gd name="connsiteY777" fmla="*/ 485661 h 1690572"/>
                <a:gd name="connsiteX778" fmla="*/ 871537 w 2784157"/>
                <a:gd name="connsiteY778" fmla="*/ 487566 h 1690572"/>
                <a:gd name="connsiteX779" fmla="*/ 852487 w 2784157"/>
                <a:gd name="connsiteY779" fmla="*/ 497091 h 1690572"/>
                <a:gd name="connsiteX780" fmla="*/ 835342 w 2784157"/>
                <a:gd name="connsiteY780" fmla="*/ 496138 h 1690572"/>
                <a:gd name="connsiteX781" fmla="*/ 845819 w 2784157"/>
                <a:gd name="connsiteY781" fmla="*/ 480898 h 1690572"/>
                <a:gd name="connsiteX782" fmla="*/ 858797 w 2784157"/>
                <a:gd name="connsiteY782" fmla="*/ 477922 h 1690572"/>
                <a:gd name="connsiteX783" fmla="*/ 2609493 w 2784157"/>
                <a:gd name="connsiteY783" fmla="*/ 477564 h 1690572"/>
                <a:gd name="connsiteX784" fmla="*/ 2595563 w 2784157"/>
                <a:gd name="connsiteY784" fmla="*/ 491375 h 1690572"/>
                <a:gd name="connsiteX785" fmla="*/ 2621280 w 2784157"/>
                <a:gd name="connsiteY785" fmla="*/ 499948 h 1690572"/>
                <a:gd name="connsiteX786" fmla="*/ 2626043 w 2784157"/>
                <a:gd name="connsiteY786" fmla="*/ 493280 h 1690572"/>
                <a:gd name="connsiteX787" fmla="*/ 2624138 w 2784157"/>
                <a:gd name="connsiteY787" fmla="*/ 483755 h 1690572"/>
                <a:gd name="connsiteX788" fmla="*/ 2609493 w 2784157"/>
                <a:gd name="connsiteY788" fmla="*/ 477564 h 1690572"/>
                <a:gd name="connsiteX789" fmla="*/ 0 w 2784157"/>
                <a:gd name="connsiteY789" fmla="*/ 474230 h 1690572"/>
                <a:gd name="connsiteX790" fmla="*/ 39053 w 2784157"/>
                <a:gd name="connsiteY790" fmla="*/ 478993 h 1690572"/>
                <a:gd name="connsiteX791" fmla="*/ 40958 w 2784157"/>
                <a:gd name="connsiteY791" fmla="*/ 481850 h 1690572"/>
                <a:gd name="connsiteX792" fmla="*/ 1905 w 2784157"/>
                <a:gd name="connsiteY792" fmla="*/ 476135 h 1690572"/>
                <a:gd name="connsiteX793" fmla="*/ 0 w 2784157"/>
                <a:gd name="connsiteY793" fmla="*/ 474230 h 1690572"/>
                <a:gd name="connsiteX794" fmla="*/ 805814 w 2784157"/>
                <a:gd name="connsiteY794" fmla="*/ 473278 h 1690572"/>
                <a:gd name="connsiteX795" fmla="*/ 807719 w 2784157"/>
                <a:gd name="connsiteY795" fmla="*/ 477088 h 1690572"/>
                <a:gd name="connsiteX796" fmla="*/ 778191 w 2784157"/>
                <a:gd name="connsiteY796" fmla="*/ 478041 h 1690572"/>
                <a:gd name="connsiteX797" fmla="*/ 777239 w 2784157"/>
                <a:gd name="connsiteY797" fmla="*/ 475183 h 1690572"/>
                <a:gd name="connsiteX798" fmla="*/ 805814 w 2784157"/>
                <a:gd name="connsiteY798" fmla="*/ 473278 h 1690572"/>
                <a:gd name="connsiteX799" fmla="*/ 192405 w 2784157"/>
                <a:gd name="connsiteY799" fmla="*/ 450418 h 1690572"/>
                <a:gd name="connsiteX800" fmla="*/ 213360 w 2784157"/>
                <a:gd name="connsiteY800" fmla="*/ 452323 h 1690572"/>
                <a:gd name="connsiteX801" fmla="*/ 215265 w 2784157"/>
                <a:gd name="connsiteY801" fmla="*/ 456133 h 1690572"/>
                <a:gd name="connsiteX802" fmla="*/ 193357 w 2784157"/>
                <a:gd name="connsiteY802" fmla="*/ 452323 h 1690572"/>
                <a:gd name="connsiteX803" fmla="*/ 192405 w 2784157"/>
                <a:gd name="connsiteY803" fmla="*/ 450418 h 1690572"/>
                <a:gd name="connsiteX804" fmla="*/ 935354 w 2784157"/>
                <a:gd name="connsiteY804" fmla="*/ 446608 h 1690572"/>
                <a:gd name="connsiteX805" fmla="*/ 936307 w 2784157"/>
                <a:gd name="connsiteY805" fmla="*/ 451371 h 1690572"/>
                <a:gd name="connsiteX806" fmla="*/ 917257 w 2784157"/>
                <a:gd name="connsiteY806" fmla="*/ 452323 h 1690572"/>
                <a:gd name="connsiteX807" fmla="*/ 916304 w 2784157"/>
                <a:gd name="connsiteY807" fmla="*/ 448513 h 1690572"/>
                <a:gd name="connsiteX808" fmla="*/ 935354 w 2784157"/>
                <a:gd name="connsiteY808" fmla="*/ 446608 h 1690572"/>
                <a:gd name="connsiteX809" fmla="*/ 629601 w 2784157"/>
                <a:gd name="connsiteY809" fmla="*/ 437083 h 1690572"/>
                <a:gd name="connsiteX810" fmla="*/ 631507 w 2784157"/>
                <a:gd name="connsiteY810" fmla="*/ 440893 h 1690572"/>
                <a:gd name="connsiteX811" fmla="*/ 621029 w 2784157"/>
                <a:gd name="connsiteY811" fmla="*/ 442798 h 1690572"/>
                <a:gd name="connsiteX812" fmla="*/ 608647 w 2784157"/>
                <a:gd name="connsiteY812" fmla="*/ 443750 h 1690572"/>
                <a:gd name="connsiteX813" fmla="*/ 607694 w 2784157"/>
                <a:gd name="connsiteY813" fmla="*/ 439940 h 1690572"/>
                <a:gd name="connsiteX814" fmla="*/ 629601 w 2784157"/>
                <a:gd name="connsiteY814" fmla="*/ 437083 h 1690572"/>
                <a:gd name="connsiteX815" fmla="*/ 679132 w 2784157"/>
                <a:gd name="connsiteY815" fmla="*/ 433273 h 1690572"/>
                <a:gd name="connsiteX816" fmla="*/ 662939 w 2784157"/>
                <a:gd name="connsiteY816" fmla="*/ 437083 h 1690572"/>
                <a:gd name="connsiteX817" fmla="*/ 661987 w 2784157"/>
                <a:gd name="connsiteY817" fmla="*/ 434225 h 1690572"/>
                <a:gd name="connsiteX818" fmla="*/ 679132 w 2784157"/>
                <a:gd name="connsiteY818" fmla="*/ 433273 h 1690572"/>
                <a:gd name="connsiteX819" fmla="*/ 1239203 w 2784157"/>
                <a:gd name="connsiteY819" fmla="*/ 426605 h 1690572"/>
                <a:gd name="connsiteX820" fmla="*/ 1202055 w 2784157"/>
                <a:gd name="connsiteY820" fmla="*/ 428510 h 1690572"/>
                <a:gd name="connsiteX821" fmla="*/ 1157288 w 2784157"/>
                <a:gd name="connsiteY821" fmla="*/ 433273 h 1690572"/>
                <a:gd name="connsiteX822" fmla="*/ 1128713 w 2784157"/>
                <a:gd name="connsiteY822" fmla="*/ 437083 h 1690572"/>
                <a:gd name="connsiteX823" fmla="*/ 1111568 w 2784157"/>
                <a:gd name="connsiteY823" fmla="*/ 444703 h 1690572"/>
                <a:gd name="connsiteX824" fmla="*/ 1110615 w 2784157"/>
                <a:gd name="connsiteY824" fmla="*/ 455180 h 1690572"/>
                <a:gd name="connsiteX825" fmla="*/ 1122045 w 2784157"/>
                <a:gd name="connsiteY825" fmla="*/ 460895 h 1690572"/>
                <a:gd name="connsiteX826" fmla="*/ 1112520 w 2784157"/>
                <a:gd name="connsiteY826" fmla="*/ 464705 h 1690572"/>
                <a:gd name="connsiteX827" fmla="*/ 1122998 w 2784157"/>
                <a:gd name="connsiteY827" fmla="*/ 472325 h 1690572"/>
                <a:gd name="connsiteX828" fmla="*/ 1136333 w 2784157"/>
                <a:gd name="connsiteY828" fmla="*/ 478040 h 1690572"/>
                <a:gd name="connsiteX829" fmla="*/ 1152525 w 2784157"/>
                <a:gd name="connsiteY829" fmla="*/ 468515 h 1690572"/>
                <a:gd name="connsiteX830" fmla="*/ 1153478 w 2784157"/>
                <a:gd name="connsiteY830" fmla="*/ 459943 h 1690572"/>
                <a:gd name="connsiteX831" fmla="*/ 1179195 w 2784157"/>
                <a:gd name="connsiteY831" fmla="*/ 452323 h 1690572"/>
                <a:gd name="connsiteX832" fmla="*/ 1170623 w 2784157"/>
                <a:gd name="connsiteY832" fmla="*/ 461848 h 1690572"/>
                <a:gd name="connsiteX833" fmla="*/ 1173480 w 2784157"/>
                <a:gd name="connsiteY833" fmla="*/ 465658 h 1690572"/>
                <a:gd name="connsiteX834" fmla="*/ 1192530 w 2784157"/>
                <a:gd name="connsiteY834" fmla="*/ 452323 h 1690572"/>
                <a:gd name="connsiteX835" fmla="*/ 1209675 w 2784157"/>
                <a:gd name="connsiteY835" fmla="*/ 439940 h 1690572"/>
                <a:gd name="connsiteX836" fmla="*/ 1215390 w 2784157"/>
                <a:gd name="connsiteY836" fmla="*/ 438035 h 1690572"/>
                <a:gd name="connsiteX837" fmla="*/ 1232535 w 2784157"/>
                <a:gd name="connsiteY837" fmla="*/ 429463 h 1690572"/>
                <a:gd name="connsiteX838" fmla="*/ 1239203 w 2784157"/>
                <a:gd name="connsiteY838" fmla="*/ 426605 h 1690572"/>
                <a:gd name="connsiteX839" fmla="*/ 944880 w 2784157"/>
                <a:gd name="connsiteY839" fmla="*/ 421843 h 1690572"/>
                <a:gd name="connsiteX840" fmla="*/ 932497 w 2784157"/>
                <a:gd name="connsiteY840" fmla="*/ 429463 h 1690572"/>
                <a:gd name="connsiteX841" fmla="*/ 930592 w 2784157"/>
                <a:gd name="connsiteY841" fmla="*/ 426606 h 1690572"/>
                <a:gd name="connsiteX842" fmla="*/ 944880 w 2784157"/>
                <a:gd name="connsiteY842" fmla="*/ 421843 h 1690572"/>
                <a:gd name="connsiteX843" fmla="*/ 997267 w 2784157"/>
                <a:gd name="connsiteY843" fmla="*/ 418033 h 1690572"/>
                <a:gd name="connsiteX844" fmla="*/ 979170 w 2784157"/>
                <a:gd name="connsiteY844" fmla="*/ 421843 h 1690572"/>
                <a:gd name="connsiteX845" fmla="*/ 997267 w 2784157"/>
                <a:gd name="connsiteY845" fmla="*/ 418033 h 1690572"/>
                <a:gd name="connsiteX846" fmla="*/ 1291590 w 2784157"/>
                <a:gd name="connsiteY846" fmla="*/ 412318 h 1690572"/>
                <a:gd name="connsiteX847" fmla="*/ 1257300 w 2784157"/>
                <a:gd name="connsiteY847" fmla="*/ 419938 h 1690572"/>
                <a:gd name="connsiteX848" fmla="*/ 1258253 w 2784157"/>
                <a:gd name="connsiteY848" fmla="*/ 424700 h 1690572"/>
                <a:gd name="connsiteX849" fmla="*/ 1293495 w 2784157"/>
                <a:gd name="connsiteY849" fmla="*/ 417080 h 1690572"/>
                <a:gd name="connsiteX850" fmla="*/ 1291590 w 2784157"/>
                <a:gd name="connsiteY850" fmla="*/ 412318 h 1690572"/>
                <a:gd name="connsiteX851" fmla="*/ 1042987 w 2784157"/>
                <a:gd name="connsiteY851" fmla="*/ 408508 h 1690572"/>
                <a:gd name="connsiteX852" fmla="*/ 1049654 w 2784157"/>
                <a:gd name="connsiteY852" fmla="*/ 412318 h 1690572"/>
                <a:gd name="connsiteX853" fmla="*/ 1045845 w 2784157"/>
                <a:gd name="connsiteY853" fmla="*/ 418985 h 1690572"/>
                <a:gd name="connsiteX854" fmla="*/ 1025842 w 2784157"/>
                <a:gd name="connsiteY854" fmla="*/ 419938 h 1690572"/>
                <a:gd name="connsiteX855" fmla="*/ 1011554 w 2784157"/>
                <a:gd name="connsiteY855" fmla="*/ 420890 h 1690572"/>
                <a:gd name="connsiteX856" fmla="*/ 1010602 w 2784157"/>
                <a:gd name="connsiteY856" fmla="*/ 417080 h 1690572"/>
                <a:gd name="connsiteX857" fmla="*/ 1042987 w 2784157"/>
                <a:gd name="connsiteY857" fmla="*/ 408508 h 1690572"/>
                <a:gd name="connsiteX858" fmla="*/ 781050 w 2784157"/>
                <a:gd name="connsiteY858" fmla="*/ 391363 h 1690572"/>
                <a:gd name="connsiteX859" fmla="*/ 782002 w 2784157"/>
                <a:gd name="connsiteY859" fmla="*/ 394221 h 1690572"/>
                <a:gd name="connsiteX860" fmla="*/ 762952 w 2784157"/>
                <a:gd name="connsiteY860" fmla="*/ 396126 h 1690572"/>
                <a:gd name="connsiteX861" fmla="*/ 762000 w 2784157"/>
                <a:gd name="connsiteY861" fmla="*/ 392316 h 1690572"/>
                <a:gd name="connsiteX862" fmla="*/ 781050 w 2784157"/>
                <a:gd name="connsiteY862" fmla="*/ 391363 h 1690572"/>
                <a:gd name="connsiteX863" fmla="*/ 412432 w 2784157"/>
                <a:gd name="connsiteY863" fmla="*/ 386600 h 1690572"/>
                <a:gd name="connsiteX864" fmla="*/ 425767 w 2784157"/>
                <a:gd name="connsiteY864" fmla="*/ 387553 h 1690572"/>
                <a:gd name="connsiteX865" fmla="*/ 427672 w 2784157"/>
                <a:gd name="connsiteY865" fmla="*/ 390410 h 1690572"/>
                <a:gd name="connsiteX866" fmla="*/ 421005 w 2784157"/>
                <a:gd name="connsiteY866" fmla="*/ 394220 h 1690572"/>
                <a:gd name="connsiteX867" fmla="*/ 412432 w 2784157"/>
                <a:gd name="connsiteY867" fmla="*/ 389458 h 1690572"/>
                <a:gd name="connsiteX868" fmla="*/ 412432 w 2784157"/>
                <a:gd name="connsiteY868" fmla="*/ 386600 h 1690572"/>
                <a:gd name="connsiteX869" fmla="*/ 557212 w 2784157"/>
                <a:gd name="connsiteY869" fmla="*/ 382791 h 1690572"/>
                <a:gd name="connsiteX870" fmla="*/ 560070 w 2784157"/>
                <a:gd name="connsiteY870" fmla="*/ 385648 h 1690572"/>
                <a:gd name="connsiteX871" fmla="*/ 545782 w 2784157"/>
                <a:gd name="connsiteY871" fmla="*/ 389459 h 1690572"/>
                <a:gd name="connsiteX872" fmla="*/ 541972 w 2784157"/>
                <a:gd name="connsiteY872" fmla="*/ 386601 h 1690572"/>
                <a:gd name="connsiteX873" fmla="*/ 541972 w 2784157"/>
                <a:gd name="connsiteY873" fmla="*/ 383743 h 1690572"/>
                <a:gd name="connsiteX874" fmla="*/ 557212 w 2784157"/>
                <a:gd name="connsiteY874" fmla="*/ 382791 h 1690572"/>
                <a:gd name="connsiteX875" fmla="*/ 1074420 w 2784157"/>
                <a:gd name="connsiteY875" fmla="*/ 375171 h 1690572"/>
                <a:gd name="connsiteX876" fmla="*/ 1086802 w 2784157"/>
                <a:gd name="connsiteY876" fmla="*/ 376123 h 1690572"/>
                <a:gd name="connsiteX877" fmla="*/ 1074420 w 2784157"/>
                <a:gd name="connsiteY877" fmla="*/ 378981 h 1690572"/>
                <a:gd name="connsiteX878" fmla="*/ 1074420 w 2784157"/>
                <a:gd name="connsiteY878" fmla="*/ 375171 h 1690572"/>
                <a:gd name="connsiteX879" fmla="*/ 777358 w 2784157"/>
                <a:gd name="connsiteY879" fmla="*/ 371480 h 1690572"/>
                <a:gd name="connsiteX880" fmla="*/ 790574 w 2784157"/>
                <a:gd name="connsiteY880" fmla="*/ 378028 h 1690572"/>
                <a:gd name="connsiteX881" fmla="*/ 764857 w 2784157"/>
                <a:gd name="connsiteY881" fmla="*/ 374218 h 1690572"/>
                <a:gd name="connsiteX882" fmla="*/ 777358 w 2784157"/>
                <a:gd name="connsiteY882" fmla="*/ 371480 h 1690572"/>
                <a:gd name="connsiteX883" fmla="*/ 2779395 w 2784157"/>
                <a:gd name="connsiteY883" fmla="*/ 369455 h 1690572"/>
                <a:gd name="connsiteX884" fmla="*/ 2784157 w 2784157"/>
                <a:gd name="connsiteY884" fmla="*/ 381837 h 1690572"/>
                <a:gd name="connsiteX885" fmla="*/ 2770822 w 2784157"/>
                <a:gd name="connsiteY885" fmla="*/ 388505 h 1690572"/>
                <a:gd name="connsiteX886" fmla="*/ 2765107 w 2784157"/>
                <a:gd name="connsiteY886" fmla="*/ 378980 h 1690572"/>
                <a:gd name="connsiteX887" fmla="*/ 2779395 w 2784157"/>
                <a:gd name="connsiteY887" fmla="*/ 369455 h 1690572"/>
                <a:gd name="connsiteX888" fmla="*/ 1290281 w 2784157"/>
                <a:gd name="connsiteY888" fmla="*/ 364574 h 1690572"/>
                <a:gd name="connsiteX889" fmla="*/ 1283018 w 2784157"/>
                <a:gd name="connsiteY889" fmla="*/ 376123 h 1690572"/>
                <a:gd name="connsiteX890" fmla="*/ 1303973 w 2784157"/>
                <a:gd name="connsiteY890" fmla="*/ 369455 h 1690572"/>
                <a:gd name="connsiteX891" fmla="*/ 1290281 w 2784157"/>
                <a:gd name="connsiteY891" fmla="*/ 364574 h 1690572"/>
                <a:gd name="connsiteX892" fmla="*/ 825936 w 2784157"/>
                <a:gd name="connsiteY892" fmla="*/ 362311 h 1690572"/>
                <a:gd name="connsiteX893" fmla="*/ 834389 w 2784157"/>
                <a:gd name="connsiteY893" fmla="*/ 369455 h 1690572"/>
                <a:gd name="connsiteX894" fmla="*/ 834389 w 2784157"/>
                <a:gd name="connsiteY894" fmla="*/ 375170 h 1690572"/>
                <a:gd name="connsiteX895" fmla="*/ 828674 w 2784157"/>
                <a:gd name="connsiteY895" fmla="*/ 373265 h 1690572"/>
                <a:gd name="connsiteX896" fmla="*/ 820102 w 2784157"/>
                <a:gd name="connsiteY896" fmla="*/ 368503 h 1690572"/>
                <a:gd name="connsiteX897" fmla="*/ 819149 w 2784157"/>
                <a:gd name="connsiteY897" fmla="*/ 380885 h 1690572"/>
                <a:gd name="connsiteX898" fmla="*/ 811529 w 2784157"/>
                <a:gd name="connsiteY898" fmla="*/ 369455 h 1690572"/>
                <a:gd name="connsiteX899" fmla="*/ 815339 w 2784157"/>
                <a:gd name="connsiteY899" fmla="*/ 363740 h 1690572"/>
                <a:gd name="connsiteX900" fmla="*/ 825936 w 2784157"/>
                <a:gd name="connsiteY900" fmla="*/ 362311 h 1690572"/>
                <a:gd name="connsiteX901" fmla="*/ 849629 w 2784157"/>
                <a:gd name="connsiteY901" fmla="*/ 358978 h 1690572"/>
                <a:gd name="connsiteX902" fmla="*/ 851534 w 2784157"/>
                <a:gd name="connsiteY902" fmla="*/ 371360 h 1690572"/>
                <a:gd name="connsiteX903" fmla="*/ 841057 w 2784157"/>
                <a:gd name="connsiteY903" fmla="*/ 372313 h 1690572"/>
                <a:gd name="connsiteX904" fmla="*/ 849629 w 2784157"/>
                <a:gd name="connsiteY904" fmla="*/ 358978 h 1690572"/>
                <a:gd name="connsiteX905" fmla="*/ 892492 w 2784157"/>
                <a:gd name="connsiteY905" fmla="*/ 351358 h 1690572"/>
                <a:gd name="connsiteX906" fmla="*/ 892492 w 2784157"/>
                <a:gd name="connsiteY906" fmla="*/ 358025 h 1690572"/>
                <a:gd name="connsiteX907" fmla="*/ 891540 w 2784157"/>
                <a:gd name="connsiteY907" fmla="*/ 369455 h 1690572"/>
                <a:gd name="connsiteX908" fmla="*/ 873442 w 2784157"/>
                <a:gd name="connsiteY908" fmla="*/ 367550 h 1690572"/>
                <a:gd name="connsiteX909" fmla="*/ 866775 w 2784157"/>
                <a:gd name="connsiteY909" fmla="*/ 365646 h 1690572"/>
                <a:gd name="connsiteX910" fmla="*/ 857250 w 2784157"/>
                <a:gd name="connsiteY910" fmla="*/ 362788 h 1690572"/>
                <a:gd name="connsiteX911" fmla="*/ 873442 w 2784157"/>
                <a:gd name="connsiteY911" fmla="*/ 357073 h 1690572"/>
                <a:gd name="connsiteX912" fmla="*/ 885825 w 2784157"/>
                <a:gd name="connsiteY912" fmla="*/ 352310 h 1690572"/>
                <a:gd name="connsiteX913" fmla="*/ 892492 w 2784157"/>
                <a:gd name="connsiteY913" fmla="*/ 351358 h 1690572"/>
                <a:gd name="connsiteX914" fmla="*/ 982027 w 2784157"/>
                <a:gd name="connsiteY914" fmla="*/ 348500 h 1690572"/>
                <a:gd name="connsiteX915" fmla="*/ 988695 w 2784157"/>
                <a:gd name="connsiteY915" fmla="*/ 353263 h 1690572"/>
                <a:gd name="connsiteX916" fmla="*/ 982980 w 2784157"/>
                <a:gd name="connsiteY916" fmla="*/ 357073 h 1690572"/>
                <a:gd name="connsiteX917" fmla="*/ 968692 w 2784157"/>
                <a:gd name="connsiteY917" fmla="*/ 353263 h 1690572"/>
                <a:gd name="connsiteX918" fmla="*/ 968692 w 2784157"/>
                <a:gd name="connsiteY918" fmla="*/ 351358 h 1690572"/>
                <a:gd name="connsiteX919" fmla="*/ 982027 w 2784157"/>
                <a:gd name="connsiteY919" fmla="*/ 348500 h 1690572"/>
                <a:gd name="connsiteX920" fmla="*/ 1054417 w 2784157"/>
                <a:gd name="connsiteY920" fmla="*/ 344691 h 1690572"/>
                <a:gd name="connsiteX921" fmla="*/ 1055369 w 2784157"/>
                <a:gd name="connsiteY921" fmla="*/ 355168 h 1690572"/>
                <a:gd name="connsiteX922" fmla="*/ 1052512 w 2784157"/>
                <a:gd name="connsiteY922" fmla="*/ 359931 h 1690572"/>
                <a:gd name="connsiteX923" fmla="*/ 1049654 w 2784157"/>
                <a:gd name="connsiteY923" fmla="*/ 358026 h 1690572"/>
                <a:gd name="connsiteX924" fmla="*/ 1050607 w 2784157"/>
                <a:gd name="connsiteY924" fmla="*/ 346596 h 1690572"/>
                <a:gd name="connsiteX925" fmla="*/ 1054417 w 2784157"/>
                <a:gd name="connsiteY925" fmla="*/ 344691 h 1690572"/>
                <a:gd name="connsiteX926" fmla="*/ 1389698 w 2784157"/>
                <a:gd name="connsiteY926" fmla="*/ 344690 h 1690572"/>
                <a:gd name="connsiteX927" fmla="*/ 1368743 w 2784157"/>
                <a:gd name="connsiteY927" fmla="*/ 346595 h 1690572"/>
                <a:gd name="connsiteX928" fmla="*/ 1374458 w 2784157"/>
                <a:gd name="connsiteY928" fmla="*/ 357073 h 1690572"/>
                <a:gd name="connsiteX929" fmla="*/ 1389698 w 2784157"/>
                <a:gd name="connsiteY929" fmla="*/ 353263 h 1690572"/>
                <a:gd name="connsiteX930" fmla="*/ 1393508 w 2784157"/>
                <a:gd name="connsiteY930" fmla="*/ 348500 h 1690572"/>
                <a:gd name="connsiteX931" fmla="*/ 1389698 w 2784157"/>
                <a:gd name="connsiteY931" fmla="*/ 344690 h 1690572"/>
                <a:gd name="connsiteX932" fmla="*/ 1029652 w 2784157"/>
                <a:gd name="connsiteY932" fmla="*/ 340880 h 1690572"/>
                <a:gd name="connsiteX933" fmla="*/ 1031557 w 2784157"/>
                <a:gd name="connsiteY933" fmla="*/ 348500 h 1690572"/>
                <a:gd name="connsiteX934" fmla="*/ 1023937 w 2784157"/>
                <a:gd name="connsiteY934" fmla="*/ 355168 h 1690572"/>
                <a:gd name="connsiteX935" fmla="*/ 1022032 w 2784157"/>
                <a:gd name="connsiteY935" fmla="*/ 351358 h 1690572"/>
                <a:gd name="connsiteX936" fmla="*/ 1024889 w 2784157"/>
                <a:gd name="connsiteY936" fmla="*/ 343737 h 1690572"/>
                <a:gd name="connsiteX937" fmla="*/ 1029652 w 2784157"/>
                <a:gd name="connsiteY937" fmla="*/ 340880 h 1690572"/>
                <a:gd name="connsiteX938" fmla="*/ 412432 w 2784157"/>
                <a:gd name="connsiteY938" fmla="*/ 339928 h 1690572"/>
                <a:gd name="connsiteX939" fmla="*/ 425768 w 2784157"/>
                <a:gd name="connsiteY939" fmla="*/ 339928 h 1690572"/>
                <a:gd name="connsiteX940" fmla="*/ 427673 w 2784157"/>
                <a:gd name="connsiteY940" fmla="*/ 341833 h 1690572"/>
                <a:gd name="connsiteX941" fmla="*/ 425768 w 2784157"/>
                <a:gd name="connsiteY941" fmla="*/ 343738 h 1690572"/>
                <a:gd name="connsiteX942" fmla="*/ 416243 w 2784157"/>
                <a:gd name="connsiteY942" fmla="*/ 344691 h 1690572"/>
                <a:gd name="connsiteX943" fmla="*/ 411480 w 2784157"/>
                <a:gd name="connsiteY943" fmla="*/ 342785 h 1690572"/>
                <a:gd name="connsiteX944" fmla="*/ 412432 w 2784157"/>
                <a:gd name="connsiteY944" fmla="*/ 339928 h 1690572"/>
                <a:gd name="connsiteX945" fmla="*/ 1052512 w 2784157"/>
                <a:gd name="connsiteY945" fmla="*/ 333260 h 1690572"/>
                <a:gd name="connsiteX946" fmla="*/ 1062037 w 2784157"/>
                <a:gd name="connsiteY946" fmla="*/ 335165 h 1690572"/>
                <a:gd name="connsiteX947" fmla="*/ 1062037 w 2784157"/>
                <a:gd name="connsiteY947" fmla="*/ 338975 h 1690572"/>
                <a:gd name="connsiteX948" fmla="*/ 1050607 w 2784157"/>
                <a:gd name="connsiteY948" fmla="*/ 338975 h 1690572"/>
                <a:gd name="connsiteX949" fmla="*/ 1052512 w 2784157"/>
                <a:gd name="connsiteY949" fmla="*/ 333260 h 1690572"/>
                <a:gd name="connsiteX950" fmla="*/ 998934 w 2784157"/>
                <a:gd name="connsiteY950" fmla="*/ 332189 h 1690572"/>
                <a:gd name="connsiteX951" fmla="*/ 1008697 w 2784157"/>
                <a:gd name="connsiteY951" fmla="*/ 333261 h 1690572"/>
                <a:gd name="connsiteX952" fmla="*/ 1005839 w 2784157"/>
                <a:gd name="connsiteY952" fmla="*/ 342786 h 1690572"/>
                <a:gd name="connsiteX953" fmla="*/ 974407 w 2784157"/>
                <a:gd name="connsiteY953" fmla="*/ 342786 h 1690572"/>
                <a:gd name="connsiteX954" fmla="*/ 993457 w 2784157"/>
                <a:gd name="connsiteY954" fmla="*/ 338976 h 1690572"/>
                <a:gd name="connsiteX955" fmla="*/ 998934 w 2784157"/>
                <a:gd name="connsiteY955" fmla="*/ 332189 h 1690572"/>
                <a:gd name="connsiteX956" fmla="*/ 1303020 w 2784157"/>
                <a:gd name="connsiteY956" fmla="*/ 325641 h 1690572"/>
                <a:gd name="connsiteX957" fmla="*/ 1303972 w 2784157"/>
                <a:gd name="connsiteY957" fmla="*/ 330404 h 1690572"/>
                <a:gd name="connsiteX958" fmla="*/ 1291590 w 2784157"/>
                <a:gd name="connsiteY958" fmla="*/ 332309 h 1690572"/>
                <a:gd name="connsiteX959" fmla="*/ 1290637 w 2784157"/>
                <a:gd name="connsiteY959" fmla="*/ 328498 h 1690572"/>
                <a:gd name="connsiteX960" fmla="*/ 1303020 w 2784157"/>
                <a:gd name="connsiteY960" fmla="*/ 325641 h 1690572"/>
                <a:gd name="connsiteX961" fmla="*/ 1131570 w 2784157"/>
                <a:gd name="connsiteY961" fmla="*/ 315163 h 1690572"/>
                <a:gd name="connsiteX962" fmla="*/ 1116330 w 2784157"/>
                <a:gd name="connsiteY962" fmla="*/ 322783 h 1690572"/>
                <a:gd name="connsiteX963" fmla="*/ 1102995 w 2784157"/>
                <a:gd name="connsiteY963" fmla="*/ 326593 h 1690572"/>
                <a:gd name="connsiteX964" fmla="*/ 1103948 w 2784157"/>
                <a:gd name="connsiteY964" fmla="*/ 331356 h 1690572"/>
                <a:gd name="connsiteX965" fmla="*/ 1127760 w 2784157"/>
                <a:gd name="connsiteY965" fmla="*/ 330403 h 1690572"/>
                <a:gd name="connsiteX966" fmla="*/ 1131570 w 2784157"/>
                <a:gd name="connsiteY966" fmla="*/ 338976 h 1690572"/>
                <a:gd name="connsiteX967" fmla="*/ 1084898 w 2784157"/>
                <a:gd name="connsiteY967" fmla="*/ 339928 h 1690572"/>
                <a:gd name="connsiteX968" fmla="*/ 1091565 w 2784157"/>
                <a:gd name="connsiteY968" fmla="*/ 332308 h 1690572"/>
                <a:gd name="connsiteX969" fmla="*/ 1076325 w 2784157"/>
                <a:gd name="connsiteY969" fmla="*/ 328498 h 1690572"/>
                <a:gd name="connsiteX970" fmla="*/ 1131570 w 2784157"/>
                <a:gd name="connsiteY970" fmla="*/ 315163 h 1690572"/>
                <a:gd name="connsiteX971" fmla="*/ 1192529 w 2784157"/>
                <a:gd name="connsiteY971" fmla="*/ 313258 h 1690572"/>
                <a:gd name="connsiteX972" fmla="*/ 1195387 w 2784157"/>
                <a:gd name="connsiteY972" fmla="*/ 318973 h 1690572"/>
                <a:gd name="connsiteX973" fmla="*/ 1185862 w 2784157"/>
                <a:gd name="connsiteY973" fmla="*/ 322783 h 1690572"/>
                <a:gd name="connsiteX974" fmla="*/ 1183957 w 2784157"/>
                <a:gd name="connsiteY974" fmla="*/ 317068 h 1690572"/>
                <a:gd name="connsiteX975" fmla="*/ 1192529 w 2784157"/>
                <a:gd name="connsiteY975" fmla="*/ 313258 h 1690572"/>
                <a:gd name="connsiteX976" fmla="*/ 1151572 w 2784157"/>
                <a:gd name="connsiteY976" fmla="*/ 310400 h 1690572"/>
                <a:gd name="connsiteX977" fmla="*/ 1150620 w 2784157"/>
                <a:gd name="connsiteY977" fmla="*/ 323735 h 1690572"/>
                <a:gd name="connsiteX978" fmla="*/ 1169670 w 2784157"/>
                <a:gd name="connsiteY978" fmla="*/ 318020 h 1690572"/>
                <a:gd name="connsiteX979" fmla="*/ 1177290 w 2784157"/>
                <a:gd name="connsiteY979" fmla="*/ 318020 h 1690572"/>
                <a:gd name="connsiteX980" fmla="*/ 1178242 w 2784157"/>
                <a:gd name="connsiteY980" fmla="*/ 321830 h 1690572"/>
                <a:gd name="connsiteX981" fmla="*/ 1172527 w 2784157"/>
                <a:gd name="connsiteY981" fmla="*/ 325640 h 1690572"/>
                <a:gd name="connsiteX982" fmla="*/ 1163002 w 2784157"/>
                <a:gd name="connsiteY982" fmla="*/ 329450 h 1690572"/>
                <a:gd name="connsiteX983" fmla="*/ 1170622 w 2784157"/>
                <a:gd name="connsiteY983" fmla="*/ 333260 h 1690572"/>
                <a:gd name="connsiteX984" fmla="*/ 1170622 w 2784157"/>
                <a:gd name="connsiteY984" fmla="*/ 336118 h 1690572"/>
                <a:gd name="connsiteX985" fmla="*/ 1147762 w 2784157"/>
                <a:gd name="connsiteY985" fmla="*/ 336118 h 1690572"/>
                <a:gd name="connsiteX986" fmla="*/ 1143000 w 2784157"/>
                <a:gd name="connsiteY986" fmla="*/ 324688 h 1690572"/>
                <a:gd name="connsiteX987" fmla="*/ 1143952 w 2784157"/>
                <a:gd name="connsiteY987" fmla="*/ 314210 h 1690572"/>
                <a:gd name="connsiteX988" fmla="*/ 1140142 w 2784157"/>
                <a:gd name="connsiteY988" fmla="*/ 312305 h 1690572"/>
                <a:gd name="connsiteX989" fmla="*/ 1151572 w 2784157"/>
                <a:gd name="connsiteY989" fmla="*/ 310400 h 1690572"/>
                <a:gd name="connsiteX990" fmla="*/ 1363980 w 2784157"/>
                <a:gd name="connsiteY990" fmla="*/ 302780 h 1690572"/>
                <a:gd name="connsiteX991" fmla="*/ 1374457 w 2784157"/>
                <a:gd name="connsiteY991" fmla="*/ 312305 h 1690572"/>
                <a:gd name="connsiteX992" fmla="*/ 1348740 w 2784157"/>
                <a:gd name="connsiteY992" fmla="*/ 319925 h 1690572"/>
                <a:gd name="connsiteX993" fmla="*/ 1363980 w 2784157"/>
                <a:gd name="connsiteY993" fmla="*/ 302780 h 1690572"/>
                <a:gd name="connsiteX994" fmla="*/ 1237297 w 2784157"/>
                <a:gd name="connsiteY994" fmla="*/ 293255 h 1690572"/>
                <a:gd name="connsiteX995" fmla="*/ 1238250 w 2784157"/>
                <a:gd name="connsiteY995" fmla="*/ 297065 h 1690572"/>
                <a:gd name="connsiteX996" fmla="*/ 1230630 w 2784157"/>
                <a:gd name="connsiteY996" fmla="*/ 299923 h 1690572"/>
                <a:gd name="connsiteX997" fmla="*/ 1223962 w 2784157"/>
                <a:gd name="connsiteY997" fmla="*/ 301828 h 1690572"/>
                <a:gd name="connsiteX998" fmla="*/ 1223010 w 2784157"/>
                <a:gd name="connsiteY998" fmla="*/ 308495 h 1690572"/>
                <a:gd name="connsiteX999" fmla="*/ 1228725 w 2784157"/>
                <a:gd name="connsiteY999" fmla="*/ 309448 h 1690572"/>
                <a:gd name="connsiteX1000" fmla="*/ 1244917 w 2784157"/>
                <a:gd name="connsiteY1000" fmla="*/ 305637 h 1690572"/>
                <a:gd name="connsiteX1001" fmla="*/ 1254442 w 2784157"/>
                <a:gd name="connsiteY1001" fmla="*/ 306590 h 1690572"/>
                <a:gd name="connsiteX1002" fmla="*/ 1200150 w 2784157"/>
                <a:gd name="connsiteY1002" fmla="*/ 318020 h 1690572"/>
                <a:gd name="connsiteX1003" fmla="*/ 1215390 w 2784157"/>
                <a:gd name="connsiteY1003" fmla="*/ 306590 h 1690572"/>
                <a:gd name="connsiteX1004" fmla="*/ 1214437 w 2784157"/>
                <a:gd name="connsiteY1004" fmla="*/ 302780 h 1690572"/>
                <a:gd name="connsiteX1005" fmla="*/ 1198245 w 2784157"/>
                <a:gd name="connsiteY1005" fmla="*/ 302780 h 1690572"/>
                <a:gd name="connsiteX1006" fmla="*/ 1237297 w 2784157"/>
                <a:gd name="connsiteY1006" fmla="*/ 293255 h 1690572"/>
                <a:gd name="connsiteX1007" fmla="*/ 1633538 w 2784157"/>
                <a:gd name="connsiteY1007" fmla="*/ 275158 h 1690572"/>
                <a:gd name="connsiteX1008" fmla="*/ 1590675 w 2784157"/>
                <a:gd name="connsiteY1008" fmla="*/ 284683 h 1690572"/>
                <a:gd name="connsiteX1009" fmla="*/ 1633538 w 2784157"/>
                <a:gd name="connsiteY1009" fmla="*/ 275158 h 1690572"/>
                <a:gd name="connsiteX1010" fmla="*/ 1396961 w 2784157"/>
                <a:gd name="connsiteY1010" fmla="*/ 259918 h 1690572"/>
                <a:gd name="connsiteX1011" fmla="*/ 1380173 w 2784157"/>
                <a:gd name="connsiteY1011" fmla="*/ 263728 h 1690572"/>
                <a:gd name="connsiteX1012" fmla="*/ 1379220 w 2784157"/>
                <a:gd name="connsiteY1012" fmla="*/ 270395 h 1690572"/>
                <a:gd name="connsiteX1013" fmla="*/ 1383983 w 2784157"/>
                <a:gd name="connsiteY1013" fmla="*/ 273253 h 1690572"/>
                <a:gd name="connsiteX1014" fmla="*/ 1417320 w 2784157"/>
                <a:gd name="connsiteY1014" fmla="*/ 266585 h 1690572"/>
                <a:gd name="connsiteX1015" fmla="*/ 1414463 w 2784157"/>
                <a:gd name="connsiteY1015" fmla="*/ 261823 h 1690572"/>
                <a:gd name="connsiteX1016" fmla="*/ 1396961 w 2784157"/>
                <a:gd name="connsiteY1016" fmla="*/ 259918 h 1690572"/>
                <a:gd name="connsiteX1017" fmla="*/ 1527572 w 2784157"/>
                <a:gd name="connsiteY1017" fmla="*/ 254798 h 1690572"/>
                <a:gd name="connsiteX1018" fmla="*/ 1499235 w 2784157"/>
                <a:gd name="connsiteY1018" fmla="*/ 268490 h 1690572"/>
                <a:gd name="connsiteX1019" fmla="*/ 1560195 w 2784157"/>
                <a:gd name="connsiteY1019" fmla="*/ 256108 h 1690572"/>
                <a:gd name="connsiteX1020" fmla="*/ 1527572 w 2784157"/>
                <a:gd name="connsiteY1020" fmla="*/ 254798 h 1690572"/>
                <a:gd name="connsiteX1021" fmla="*/ 2499360 w 2784157"/>
                <a:gd name="connsiteY1021" fmla="*/ 241820 h 1690572"/>
                <a:gd name="connsiteX1022" fmla="*/ 2488883 w 2784157"/>
                <a:gd name="connsiteY1022" fmla="*/ 243725 h 1690572"/>
                <a:gd name="connsiteX1023" fmla="*/ 2484120 w 2784157"/>
                <a:gd name="connsiteY1023" fmla="*/ 254203 h 1690572"/>
                <a:gd name="connsiteX1024" fmla="*/ 2499360 w 2784157"/>
                <a:gd name="connsiteY1024" fmla="*/ 245630 h 1690572"/>
                <a:gd name="connsiteX1025" fmla="*/ 2499360 w 2784157"/>
                <a:gd name="connsiteY1025" fmla="*/ 241820 h 1690572"/>
                <a:gd name="connsiteX1026" fmla="*/ 2522816 w 2784157"/>
                <a:gd name="connsiteY1026" fmla="*/ 235629 h 1690572"/>
                <a:gd name="connsiteX1027" fmla="*/ 2512695 w 2784157"/>
                <a:gd name="connsiteY1027" fmla="*/ 252298 h 1690572"/>
                <a:gd name="connsiteX1028" fmla="*/ 2513648 w 2784157"/>
                <a:gd name="connsiteY1028" fmla="*/ 256108 h 1690572"/>
                <a:gd name="connsiteX1029" fmla="*/ 2530793 w 2784157"/>
                <a:gd name="connsiteY1029" fmla="*/ 244678 h 1690572"/>
                <a:gd name="connsiteX1030" fmla="*/ 2522816 w 2784157"/>
                <a:gd name="connsiteY1030" fmla="*/ 235629 h 1690572"/>
                <a:gd name="connsiteX1031" fmla="*/ 1568768 w 2784157"/>
                <a:gd name="connsiteY1031" fmla="*/ 217055 h 1690572"/>
                <a:gd name="connsiteX1032" fmla="*/ 1564958 w 2784157"/>
                <a:gd name="connsiteY1032" fmla="*/ 219913 h 1690572"/>
                <a:gd name="connsiteX1033" fmla="*/ 1566863 w 2784157"/>
                <a:gd name="connsiteY1033" fmla="*/ 225628 h 1690572"/>
                <a:gd name="connsiteX1034" fmla="*/ 1579245 w 2784157"/>
                <a:gd name="connsiteY1034" fmla="*/ 227533 h 1690572"/>
                <a:gd name="connsiteX1035" fmla="*/ 1593533 w 2784157"/>
                <a:gd name="connsiteY1035" fmla="*/ 218008 h 1690572"/>
                <a:gd name="connsiteX1036" fmla="*/ 1568768 w 2784157"/>
                <a:gd name="connsiteY1036" fmla="*/ 217055 h 1690572"/>
                <a:gd name="connsiteX1037" fmla="*/ 2668905 w 2784157"/>
                <a:gd name="connsiteY1037" fmla="*/ 215150 h 1690572"/>
                <a:gd name="connsiteX1038" fmla="*/ 2666048 w 2784157"/>
                <a:gd name="connsiteY1038" fmla="*/ 220865 h 1690572"/>
                <a:gd name="connsiteX1039" fmla="*/ 2673668 w 2784157"/>
                <a:gd name="connsiteY1039" fmla="*/ 230390 h 1690572"/>
                <a:gd name="connsiteX1040" fmla="*/ 2676525 w 2784157"/>
                <a:gd name="connsiteY1040" fmla="*/ 223723 h 1690572"/>
                <a:gd name="connsiteX1041" fmla="*/ 2668905 w 2784157"/>
                <a:gd name="connsiteY1041" fmla="*/ 215150 h 1690572"/>
                <a:gd name="connsiteX1042" fmla="*/ 1664018 w 2784157"/>
                <a:gd name="connsiteY1042" fmla="*/ 198958 h 1690572"/>
                <a:gd name="connsiteX1043" fmla="*/ 1651635 w 2784157"/>
                <a:gd name="connsiteY1043" fmla="*/ 202768 h 1690572"/>
                <a:gd name="connsiteX1044" fmla="*/ 1652588 w 2784157"/>
                <a:gd name="connsiteY1044" fmla="*/ 208483 h 1690572"/>
                <a:gd name="connsiteX1045" fmla="*/ 1664970 w 2784157"/>
                <a:gd name="connsiteY1045" fmla="*/ 204673 h 1690572"/>
                <a:gd name="connsiteX1046" fmla="*/ 1664018 w 2784157"/>
                <a:gd name="connsiteY1046" fmla="*/ 198958 h 1690572"/>
                <a:gd name="connsiteX1047" fmla="*/ 1459230 w 2784157"/>
                <a:gd name="connsiteY1047" fmla="*/ 179908 h 1690572"/>
                <a:gd name="connsiteX1048" fmla="*/ 1460183 w 2784157"/>
                <a:gd name="connsiteY1048" fmla="*/ 183718 h 1690572"/>
                <a:gd name="connsiteX1049" fmla="*/ 1429703 w 2784157"/>
                <a:gd name="connsiteY1049" fmla="*/ 192291 h 1690572"/>
                <a:gd name="connsiteX1050" fmla="*/ 1428750 w 2784157"/>
                <a:gd name="connsiteY1050" fmla="*/ 189433 h 1690572"/>
                <a:gd name="connsiteX1051" fmla="*/ 1459230 w 2784157"/>
                <a:gd name="connsiteY1051" fmla="*/ 179908 h 1690572"/>
                <a:gd name="connsiteX1052" fmla="*/ 1562100 w 2784157"/>
                <a:gd name="connsiteY1052" fmla="*/ 164668 h 1690572"/>
                <a:gd name="connsiteX1053" fmla="*/ 1564005 w 2784157"/>
                <a:gd name="connsiteY1053" fmla="*/ 173240 h 1690572"/>
                <a:gd name="connsiteX1054" fmla="*/ 1554480 w 2784157"/>
                <a:gd name="connsiteY1054" fmla="*/ 178955 h 1690572"/>
                <a:gd name="connsiteX1055" fmla="*/ 1541145 w 2784157"/>
                <a:gd name="connsiteY1055" fmla="*/ 169430 h 1690572"/>
                <a:gd name="connsiteX1056" fmla="*/ 1540192 w 2784157"/>
                <a:gd name="connsiteY1056" fmla="*/ 165620 h 1690572"/>
                <a:gd name="connsiteX1057" fmla="*/ 1562100 w 2784157"/>
                <a:gd name="connsiteY1057" fmla="*/ 164668 h 1690572"/>
                <a:gd name="connsiteX1058" fmla="*/ 1611629 w 2784157"/>
                <a:gd name="connsiteY1058" fmla="*/ 139903 h 1690572"/>
                <a:gd name="connsiteX1059" fmla="*/ 1620202 w 2784157"/>
                <a:gd name="connsiteY1059" fmla="*/ 154190 h 1690572"/>
                <a:gd name="connsiteX1060" fmla="*/ 1609724 w 2784157"/>
                <a:gd name="connsiteY1060" fmla="*/ 153238 h 1690572"/>
                <a:gd name="connsiteX1061" fmla="*/ 1594484 w 2784157"/>
                <a:gd name="connsiteY1061" fmla="*/ 154190 h 1690572"/>
                <a:gd name="connsiteX1062" fmla="*/ 1584959 w 2784157"/>
                <a:gd name="connsiteY1062" fmla="*/ 147523 h 1690572"/>
                <a:gd name="connsiteX1063" fmla="*/ 1611629 w 2784157"/>
                <a:gd name="connsiteY1063" fmla="*/ 139903 h 1690572"/>
                <a:gd name="connsiteX1064" fmla="*/ 1652825 w 2784157"/>
                <a:gd name="connsiteY1064" fmla="*/ 133355 h 1690572"/>
                <a:gd name="connsiteX1065" fmla="*/ 1655444 w 2784157"/>
                <a:gd name="connsiteY1065" fmla="*/ 143713 h 1690572"/>
                <a:gd name="connsiteX1066" fmla="*/ 1640204 w 2784157"/>
                <a:gd name="connsiteY1066" fmla="*/ 135141 h 1690572"/>
                <a:gd name="connsiteX1067" fmla="*/ 1652825 w 2784157"/>
                <a:gd name="connsiteY1067" fmla="*/ 133355 h 1690572"/>
                <a:gd name="connsiteX1068" fmla="*/ 1964055 w 2784157"/>
                <a:gd name="connsiteY1068" fmla="*/ 92278 h 1690572"/>
                <a:gd name="connsiteX1069" fmla="*/ 1935480 w 2784157"/>
                <a:gd name="connsiteY1069" fmla="*/ 101803 h 1690572"/>
                <a:gd name="connsiteX1070" fmla="*/ 1964055 w 2784157"/>
                <a:gd name="connsiteY1070" fmla="*/ 92278 h 1690572"/>
                <a:gd name="connsiteX1071" fmla="*/ 2533158 w 2784157"/>
                <a:gd name="connsiteY1071" fmla="*/ 89361 h 1690572"/>
                <a:gd name="connsiteX1072" fmla="*/ 2549842 w 2784157"/>
                <a:gd name="connsiteY1072" fmla="*/ 91326 h 1690572"/>
                <a:gd name="connsiteX1073" fmla="*/ 2493644 w 2784157"/>
                <a:gd name="connsiteY1073" fmla="*/ 128473 h 1690572"/>
                <a:gd name="connsiteX1074" fmla="*/ 2533158 w 2784157"/>
                <a:gd name="connsiteY1074" fmla="*/ 89361 h 1690572"/>
                <a:gd name="connsiteX1075" fmla="*/ 2135505 w 2784157"/>
                <a:gd name="connsiteY1075" fmla="*/ 30366 h 1690572"/>
                <a:gd name="connsiteX1076" fmla="*/ 2144077 w 2784157"/>
                <a:gd name="connsiteY1076" fmla="*/ 44653 h 1690572"/>
                <a:gd name="connsiteX1077" fmla="*/ 2141220 w 2784157"/>
                <a:gd name="connsiteY1077" fmla="*/ 47511 h 1690572"/>
                <a:gd name="connsiteX1078" fmla="*/ 2121217 w 2784157"/>
                <a:gd name="connsiteY1078" fmla="*/ 42749 h 1690572"/>
                <a:gd name="connsiteX1079" fmla="*/ 2135505 w 2784157"/>
                <a:gd name="connsiteY1079" fmla="*/ 30366 h 1690572"/>
                <a:gd name="connsiteX1080" fmla="*/ 1972628 w 2784157"/>
                <a:gd name="connsiteY1080" fmla="*/ 17030 h 1690572"/>
                <a:gd name="connsiteX1081" fmla="*/ 1983105 w 2784157"/>
                <a:gd name="connsiteY1081" fmla="*/ 19887 h 1690572"/>
                <a:gd name="connsiteX1082" fmla="*/ 1989773 w 2784157"/>
                <a:gd name="connsiteY1082" fmla="*/ 32270 h 1690572"/>
                <a:gd name="connsiteX1083" fmla="*/ 1989773 w 2784157"/>
                <a:gd name="connsiteY1083" fmla="*/ 34175 h 1690572"/>
                <a:gd name="connsiteX1084" fmla="*/ 1984058 w 2784157"/>
                <a:gd name="connsiteY1084" fmla="*/ 48463 h 1690572"/>
                <a:gd name="connsiteX1085" fmla="*/ 1996440 w 2784157"/>
                <a:gd name="connsiteY1085" fmla="*/ 46558 h 1690572"/>
                <a:gd name="connsiteX1086" fmla="*/ 2014538 w 2784157"/>
                <a:gd name="connsiteY1086" fmla="*/ 56083 h 1690572"/>
                <a:gd name="connsiteX1087" fmla="*/ 2008823 w 2784157"/>
                <a:gd name="connsiteY1087" fmla="*/ 68465 h 1690572"/>
                <a:gd name="connsiteX1088" fmla="*/ 2035493 w 2784157"/>
                <a:gd name="connsiteY1088" fmla="*/ 46558 h 1690572"/>
                <a:gd name="connsiteX1089" fmla="*/ 2057400 w 2784157"/>
                <a:gd name="connsiteY1089" fmla="*/ 36080 h 1690572"/>
                <a:gd name="connsiteX1090" fmla="*/ 2053590 w 2784157"/>
                <a:gd name="connsiteY1090" fmla="*/ 25603 h 1690572"/>
                <a:gd name="connsiteX1091" fmla="*/ 2088833 w 2784157"/>
                <a:gd name="connsiteY1091" fmla="*/ 33223 h 1690572"/>
                <a:gd name="connsiteX1092" fmla="*/ 2109788 w 2784157"/>
                <a:gd name="connsiteY1092" fmla="*/ 57988 h 1690572"/>
                <a:gd name="connsiteX1093" fmla="*/ 2115503 w 2784157"/>
                <a:gd name="connsiteY1093" fmla="*/ 62750 h 1690572"/>
                <a:gd name="connsiteX1094" fmla="*/ 2140268 w 2784157"/>
                <a:gd name="connsiteY1094" fmla="*/ 77990 h 1690572"/>
                <a:gd name="connsiteX1095" fmla="*/ 2154555 w 2784157"/>
                <a:gd name="connsiteY1095" fmla="*/ 77990 h 1690572"/>
                <a:gd name="connsiteX1096" fmla="*/ 2165985 w 2784157"/>
                <a:gd name="connsiteY1096" fmla="*/ 73228 h 1690572"/>
                <a:gd name="connsiteX1097" fmla="*/ 2157413 w 2784157"/>
                <a:gd name="connsiteY1097" fmla="*/ 90373 h 1690572"/>
                <a:gd name="connsiteX1098" fmla="*/ 2171700 w 2784157"/>
                <a:gd name="connsiteY1098" fmla="*/ 80848 h 1690572"/>
                <a:gd name="connsiteX1099" fmla="*/ 2185988 w 2784157"/>
                <a:gd name="connsiteY1099" fmla="*/ 64655 h 1690572"/>
                <a:gd name="connsiteX1100" fmla="*/ 2186940 w 2784157"/>
                <a:gd name="connsiteY1100" fmla="*/ 72275 h 1690572"/>
                <a:gd name="connsiteX1101" fmla="*/ 2197418 w 2784157"/>
                <a:gd name="connsiteY1101" fmla="*/ 83705 h 1690572"/>
                <a:gd name="connsiteX1102" fmla="*/ 2205990 w 2784157"/>
                <a:gd name="connsiteY1102" fmla="*/ 71323 h 1690572"/>
                <a:gd name="connsiteX1103" fmla="*/ 2221230 w 2784157"/>
                <a:gd name="connsiteY1103" fmla="*/ 60845 h 1690572"/>
                <a:gd name="connsiteX1104" fmla="*/ 2231708 w 2784157"/>
                <a:gd name="connsiteY1104" fmla="*/ 63703 h 1690572"/>
                <a:gd name="connsiteX1105" fmla="*/ 2235518 w 2784157"/>
                <a:gd name="connsiteY1105" fmla="*/ 80848 h 1690572"/>
                <a:gd name="connsiteX1106" fmla="*/ 2249805 w 2784157"/>
                <a:gd name="connsiteY1106" fmla="*/ 86563 h 1690572"/>
                <a:gd name="connsiteX1107" fmla="*/ 2262188 w 2784157"/>
                <a:gd name="connsiteY1107" fmla="*/ 88468 h 1690572"/>
                <a:gd name="connsiteX1108" fmla="*/ 2283143 w 2784157"/>
                <a:gd name="connsiteY1108" fmla="*/ 126568 h 1690572"/>
                <a:gd name="connsiteX1109" fmla="*/ 2294573 w 2784157"/>
                <a:gd name="connsiteY1109" fmla="*/ 159905 h 1690572"/>
                <a:gd name="connsiteX1110" fmla="*/ 2301240 w 2784157"/>
                <a:gd name="connsiteY1110" fmla="*/ 164668 h 1690572"/>
                <a:gd name="connsiteX1111" fmla="*/ 2313623 w 2784157"/>
                <a:gd name="connsiteY1111" fmla="*/ 170383 h 1690572"/>
                <a:gd name="connsiteX1112" fmla="*/ 2327910 w 2784157"/>
                <a:gd name="connsiteY1112" fmla="*/ 158000 h 1690572"/>
                <a:gd name="connsiteX1113" fmla="*/ 2339340 w 2784157"/>
                <a:gd name="connsiteY1113" fmla="*/ 146570 h 1690572"/>
                <a:gd name="connsiteX1114" fmla="*/ 2347913 w 2784157"/>
                <a:gd name="connsiteY1114" fmla="*/ 146570 h 1690572"/>
                <a:gd name="connsiteX1115" fmla="*/ 2366010 w 2784157"/>
                <a:gd name="connsiteY1115" fmla="*/ 140855 h 1690572"/>
                <a:gd name="connsiteX1116" fmla="*/ 2370773 w 2784157"/>
                <a:gd name="connsiteY1116" fmla="*/ 138950 h 1690572"/>
                <a:gd name="connsiteX1117" fmla="*/ 2404110 w 2784157"/>
                <a:gd name="connsiteY1117" fmla="*/ 105613 h 1690572"/>
                <a:gd name="connsiteX1118" fmla="*/ 2410778 w 2784157"/>
                <a:gd name="connsiteY1118" fmla="*/ 99898 h 1690572"/>
                <a:gd name="connsiteX1119" fmla="*/ 2428875 w 2784157"/>
                <a:gd name="connsiteY1119" fmla="*/ 99898 h 1690572"/>
                <a:gd name="connsiteX1120" fmla="*/ 2426018 w 2784157"/>
                <a:gd name="connsiteY1120" fmla="*/ 120853 h 1690572"/>
                <a:gd name="connsiteX1121" fmla="*/ 2420303 w 2784157"/>
                <a:gd name="connsiteY1121" fmla="*/ 137045 h 1690572"/>
                <a:gd name="connsiteX1122" fmla="*/ 2424113 w 2784157"/>
                <a:gd name="connsiteY1122" fmla="*/ 176098 h 1690572"/>
                <a:gd name="connsiteX1123" fmla="*/ 2425065 w 2784157"/>
                <a:gd name="connsiteY1123" fmla="*/ 203720 h 1690572"/>
                <a:gd name="connsiteX1124" fmla="*/ 2440305 w 2784157"/>
                <a:gd name="connsiteY1124" fmla="*/ 201815 h 1690572"/>
                <a:gd name="connsiteX1125" fmla="*/ 2451735 w 2784157"/>
                <a:gd name="connsiteY1125" fmla="*/ 200863 h 1690572"/>
                <a:gd name="connsiteX1126" fmla="*/ 2446020 w 2784157"/>
                <a:gd name="connsiteY1126" fmla="*/ 215150 h 1690572"/>
                <a:gd name="connsiteX1127" fmla="*/ 2437448 w 2784157"/>
                <a:gd name="connsiteY1127" fmla="*/ 235153 h 1690572"/>
                <a:gd name="connsiteX1128" fmla="*/ 2440305 w 2784157"/>
                <a:gd name="connsiteY1128" fmla="*/ 248488 h 1690572"/>
                <a:gd name="connsiteX1129" fmla="*/ 2470785 w 2784157"/>
                <a:gd name="connsiteY1129" fmla="*/ 199910 h 1690572"/>
                <a:gd name="connsiteX1130" fmla="*/ 2486025 w 2784157"/>
                <a:gd name="connsiteY1130" fmla="*/ 183718 h 1690572"/>
                <a:gd name="connsiteX1131" fmla="*/ 2484120 w 2784157"/>
                <a:gd name="connsiteY1131" fmla="*/ 161810 h 1690572"/>
                <a:gd name="connsiteX1132" fmla="*/ 2500313 w 2784157"/>
                <a:gd name="connsiteY1132" fmla="*/ 157048 h 1690572"/>
                <a:gd name="connsiteX1133" fmla="*/ 2501265 w 2784157"/>
                <a:gd name="connsiteY1133" fmla="*/ 160858 h 1690572"/>
                <a:gd name="connsiteX1134" fmla="*/ 2495550 w 2784157"/>
                <a:gd name="connsiteY1134" fmla="*/ 171335 h 1690572"/>
                <a:gd name="connsiteX1135" fmla="*/ 2497455 w 2784157"/>
                <a:gd name="connsiteY1135" fmla="*/ 175145 h 1690572"/>
                <a:gd name="connsiteX1136" fmla="*/ 2504123 w 2784157"/>
                <a:gd name="connsiteY1136" fmla="*/ 167525 h 1690572"/>
                <a:gd name="connsiteX1137" fmla="*/ 2514600 w 2784157"/>
                <a:gd name="connsiteY1137" fmla="*/ 156095 h 1690572"/>
                <a:gd name="connsiteX1138" fmla="*/ 2542223 w 2784157"/>
                <a:gd name="connsiteY1138" fmla="*/ 131330 h 1690572"/>
                <a:gd name="connsiteX1139" fmla="*/ 2542223 w 2784157"/>
                <a:gd name="connsiteY1139" fmla="*/ 127520 h 1690572"/>
                <a:gd name="connsiteX1140" fmla="*/ 2566035 w 2784157"/>
                <a:gd name="connsiteY1140" fmla="*/ 105613 h 1690572"/>
                <a:gd name="connsiteX1141" fmla="*/ 2575560 w 2784157"/>
                <a:gd name="connsiteY1141" fmla="*/ 97993 h 1690572"/>
                <a:gd name="connsiteX1142" fmla="*/ 2586038 w 2784157"/>
                <a:gd name="connsiteY1142" fmla="*/ 87515 h 1690572"/>
                <a:gd name="connsiteX1143" fmla="*/ 2592705 w 2784157"/>
                <a:gd name="connsiteY1143" fmla="*/ 80848 h 1690572"/>
                <a:gd name="connsiteX1144" fmla="*/ 2605088 w 2784157"/>
                <a:gd name="connsiteY1144" fmla="*/ 77990 h 1690572"/>
                <a:gd name="connsiteX1145" fmla="*/ 2613660 w 2784157"/>
                <a:gd name="connsiteY1145" fmla="*/ 92278 h 1690572"/>
                <a:gd name="connsiteX1146" fmla="*/ 2609850 w 2784157"/>
                <a:gd name="connsiteY1146" fmla="*/ 122758 h 1690572"/>
                <a:gd name="connsiteX1147" fmla="*/ 2623185 w 2784157"/>
                <a:gd name="connsiteY1147" fmla="*/ 110375 h 1690572"/>
                <a:gd name="connsiteX1148" fmla="*/ 2659380 w 2784157"/>
                <a:gd name="connsiteY1148" fmla="*/ 149428 h 1690572"/>
                <a:gd name="connsiteX1149" fmla="*/ 2648903 w 2784157"/>
                <a:gd name="connsiteY1149" fmla="*/ 159905 h 1690572"/>
                <a:gd name="connsiteX1150" fmla="*/ 2643188 w 2784157"/>
                <a:gd name="connsiteY1150" fmla="*/ 168478 h 1690572"/>
                <a:gd name="connsiteX1151" fmla="*/ 2646998 w 2784157"/>
                <a:gd name="connsiteY1151" fmla="*/ 177050 h 1690572"/>
                <a:gd name="connsiteX1152" fmla="*/ 2649855 w 2784157"/>
                <a:gd name="connsiteY1152" fmla="*/ 208483 h 1690572"/>
                <a:gd name="connsiteX1153" fmla="*/ 2647950 w 2784157"/>
                <a:gd name="connsiteY1153" fmla="*/ 224675 h 1690572"/>
                <a:gd name="connsiteX1154" fmla="*/ 2661285 w 2784157"/>
                <a:gd name="connsiteY1154" fmla="*/ 218008 h 1690572"/>
                <a:gd name="connsiteX1155" fmla="*/ 2671763 w 2784157"/>
                <a:gd name="connsiteY1155" fmla="*/ 204673 h 1690572"/>
                <a:gd name="connsiteX1156" fmla="*/ 2694623 w 2784157"/>
                <a:gd name="connsiteY1156" fmla="*/ 218960 h 1690572"/>
                <a:gd name="connsiteX1157" fmla="*/ 2696528 w 2784157"/>
                <a:gd name="connsiteY1157" fmla="*/ 262775 h 1690572"/>
                <a:gd name="connsiteX1158" fmla="*/ 2691765 w 2784157"/>
                <a:gd name="connsiteY1158" fmla="*/ 269443 h 1690572"/>
                <a:gd name="connsiteX1159" fmla="*/ 2687003 w 2784157"/>
                <a:gd name="connsiteY1159" fmla="*/ 265633 h 1690572"/>
                <a:gd name="connsiteX1160" fmla="*/ 2660333 w 2784157"/>
                <a:gd name="connsiteY1160" fmla="*/ 265633 h 1690572"/>
                <a:gd name="connsiteX1161" fmla="*/ 2631758 w 2784157"/>
                <a:gd name="connsiteY1161" fmla="*/ 293255 h 1690572"/>
                <a:gd name="connsiteX1162" fmla="*/ 2626043 w 2784157"/>
                <a:gd name="connsiteY1162" fmla="*/ 281825 h 1690572"/>
                <a:gd name="connsiteX1163" fmla="*/ 2625090 w 2784157"/>
                <a:gd name="connsiteY1163" fmla="*/ 267538 h 1690572"/>
                <a:gd name="connsiteX1164" fmla="*/ 2630805 w 2784157"/>
                <a:gd name="connsiteY1164" fmla="*/ 238963 h 1690572"/>
                <a:gd name="connsiteX1165" fmla="*/ 2633663 w 2784157"/>
                <a:gd name="connsiteY1165" fmla="*/ 233248 h 1690572"/>
                <a:gd name="connsiteX1166" fmla="*/ 2606040 w 2784157"/>
                <a:gd name="connsiteY1166" fmla="*/ 298018 h 1690572"/>
                <a:gd name="connsiteX1167" fmla="*/ 2601278 w 2784157"/>
                <a:gd name="connsiteY1167" fmla="*/ 296113 h 1690572"/>
                <a:gd name="connsiteX1168" fmla="*/ 2580323 w 2784157"/>
                <a:gd name="connsiteY1168" fmla="*/ 286588 h 1690572"/>
                <a:gd name="connsiteX1169" fmla="*/ 2570798 w 2784157"/>
                <a:gd name="connsiteY1169" fmla="*/ 291350 h 1690572"/>
                <a:gd name="connsiteX1170" fmla="*/ 2577465 w 2784157"/>
                <a:gd name="connsiteY1170" fmla="*/ 303733 h 1690572"/>
                <a:gd name="connsiteX1171" fmla="*/ 2548890 w 2784157"/>
                <a:gd name="connsiteY1171" fmla="*/ 323735 h 1690572"/>
                <a:gd name="connsiteX1172" fmla="*/ 2566035 w 2784157"/>
                <a:gd name="connsiteY1172" fmla="*/ 328498 h 1690572"/>
                <a:gd name="connsiteX1173" fmla="*/ 2610803 w 2784157"/>
                <a:gd name="connsiteY1173" fmla="*/ 357073 h 1690572"/>
                <a:gd name="connsiteX1174" fmla="*/ 2616518 w 2784157"/>
                <a:gd name="connsiteY1174" fmla="*/ 380885 h 1690572"/>
                <a:gd name="connsiteX1175" fmla="*/ 2633663 w 2784157"/>
                <a:gd name="connsiteY1175" fmla="*/ 322783 h 1690572"/>
                <a:gd name="connsiteX1176" fmla="*/ 2658428 w 2784157"/>
                <a:gd name="connsiteY1176" fmla="*/ 322783 h 1690572"/>
                <a:gd name="connsiteX1177" fmla="*/ 2648903 w 2784157"/>
                <a:gd name="connsiteY1177" fmla="*/ 306590 h 1690572"/>
                <a:gd name="connsiteX1178" fmla="*/ 2663190 w 2784157"/>
                <a:gd name="connsiteY1178" fmla="*/ 308495 h 1690572"/>
                <a:gd name="connsiteX1179" fmla="*/ 2674620 w 2784157"/>
                <a:gd name="connsiteY1179" fmla="*/ 301828 h 1690572"/>
                <a:gd name="connsiteX1180" fmla="*/ 2675573 w 2784157"/>
                <a:gd name="connsiteY1180" fmla="*/ 313258 h 1690572"/>
                <a:gd name="connsiteX1181" fmla="*/ 2680335 w 2784157"/>
                <a:gd name="connsiteY1181" fmla="*/ 312305 h 1690572"/>
                <a:gd name="connsiteX1182" fmla="*/ 2699385 w 2784157"/>
                <a:gd name="connsiteY1182" fmla="*/ 322783 h 1690572"/>
                <a:gd name="connsiteX1183" fmla="*/ 2707958 w 2784157"/>
                <a:gd name="connsiteY1183" fmla="*/ 356120 h 1690572"/>
                <a:gd name="connsiteX1184" fmla="*/ 2732723 w 2784157"/>
                <a:gd name="connsiteY1184" fmla="*/ 375170 h 1690572"/>
                <a:gd name="connsiteX1185" fmla="*/ 2731770 w 2784157"/>
                <a:gd name="connsiteY1185" fmla="*/ 401840 h 1690572"/>
                <a:gd name="connsiteX1186" fmla="*/ 2723198 w 2784157"/>
                <a:gd name="connsiteY1186" fmla="*/ 416128 h 1690572"/>
                <a:gd name="connsiteX1187" fmla="*/ 2724150 w 2784157"/>
                <a:gd name="connsiteY1187" fmla="*/ 419938 h 1690572"/>
                <a:gd name="connsiteX1188" fmla="*/ 2735580 w 2784157"/>
                <a:gd name="connsiteY1188" fmla="*/ 414223 h 1690572"/>
                <a:gd name="connsiteX1189" fmla="*/ 2743200 w 2784157"/>
                <a:gd name="connsiteY1189" fmla="*/ 416128 h 1690572"/>
                <a:gd name="connsiteX1190" fmla="*/ 2740343 w 2784157"/>
                <a:gd name="connsiteY1190" fmla="*/ 428510 h 1690572"/>
                <a:gd name="connsiteX1191" fmla="*/ 2737485 w 2784157"/>
                <a:gd name="connsiteY1191" fmla="*/ 432320 h 1690572"/>
                <a:gd name="connsiteX1192" fmla="*/ 2722245 w 2784157"/>
                <a:gd name="connsiteY1192" fmla="*/ 437083 h 1690572"/>
                <a:gd name="connsiteX1193" fmla="*/ 2717483 w 2784157"/>
                <a:gd name="connsiteY1193" fmla="*/ 447560 h 1690572"/>
                <a:gd name="connsiteX1194" fmla="*/ 2696528 w 2784157"/>
                <a:gd name="connsiteY1194" fmla="*/ 480898 h 1690572"/>
                <a:gd name="connsiteX1195" fmla="*/ 2684145 w 2784157"/>
                <a:gd name="connsiteY1195" fmla="*/ 493280 h 1690572"/>
                <a:gd name="connsiteX1196" fmla="*/ 2667953 w 2784157"/>
                <a:gd name="connsiteY1196" fmla="*/ 493280 h 1690572"/>
                <a:gd name="connsiteX1197" fmla="*/ 2660333 w 2784157"/>
                <a:gd name="connsiteY1197" fmla="*/ 510425 h 1690572"/>
                <a:gd name="connsiteX1198" fmla="*/ 2658428 w 2784157"/>
                <a:gd name="connsiteY1198" fmla="*/ 515188 h 1690572"/>
                <a:gd name="connsiteX1199" fmla="*/ 2644140 w 2784157"/>
                <a:gd name="connsiteY1199" fmla="*/ 550430 h 1690572"/>
                <a:gd name="connsiteX1200" fmla="*/ 2640330 w 2784157"/>
                <a:gd name="connsiteY1200" fmla="*/ 558050 h 1690572"/>
                <a:gd name="connsiteX1201" fmla="*/ 2634615 w 2784157"/>
                <a:gd name="connsiteY1201" fmla="*/ 576148 h 1690572"/>
                <a:gd name="connsiteX1202" fmla="*/ 2630805 w 2784157"/>
                <a:gd name="connsiteY1202" fmla="*/ 585673 h 1690572"/>
                <a:gd name="connsiteX1203" fmla="*/ 2607945 w 2784157"/>
                <a:gd name="connsiteY1203" fmla="*/ 585673 h 1690572"/>
                <a:gd name="connsiteX1204" fmla="*/ 2576513 w 2784157"/>
                <a:gd name="connsiteY1204" fmla="*/ 586625 h 1690572"/>
                <a:gd name="connsiteX1205" fmla="*/ 2573655 w 2784157"/>
                <a:gd name="connsiteY1205" fmla="*/ 602818 h 1690572"/>
                <a:gd name="connsiteX1206" fmla="*/ 2573655 w 2784157"/>
                <a:gd name="connsiteY1206" fmla="*/ 625678 h 1690572"/>
                <a:gd name="connsiteX1207" fmla="*/ 2569845 w 2784157"/>
                <a:gd name="connsiteY1207" fmla="*/ 621868 h 1690572"/>
                <a:gd name="connsiteX1208" fmla="*/ 2547938 w 2784157"/>
                <a:gd name="connsiteY1208" fmla="*/ 618058 h 1690572"/>
                <a:gd name="connsiteX1209" fmla="*/ 2527935 w 2784157"/>
                <a:gd name="connsiteY1209" fmla="*/ 630440 h 1690572"/>
                <a:gd name="connsiteX1210" fmla="*/ 2537460 w 2784157"/>
                <a:gd name="connsiteY1210" fmla="*/ 730453 h 1690572"/>
                <a:gd name="connsiteX1211" fmla="*/ 2552700 w 2784157"/>
                <a:gd name="connsiteY1211" fmla="*/ 721880 h 1690572"/>
                <a:gd name="connsiteX1212" fmla="*/ 2565083 w 2784157"/>
                <a:gd name="connsiteY1212" fmla="*/ 729500 h 1690572"/>
                <a:gd name="connsiteX1213" fmla="*/ 2584133 w 2784157"/>
                <a:gd name="connsiteY1213" fmla="*/ 759980 h 1690572"/>
                <a:gd name="connsiteX1214" fmla="*/ 2581275 w 2784157"/>
                <a:gd name="connsiteY1214" fmla="*/ 767600 h 1690572"/>
                <a:gd name="connsiteX1215" fmla="*/ 2580323 w 2784157"/>
                <a:gd name="connsiteY1215" fmla="*/ 777125 h 1690572"/>
                <a:gd name="connsiteX1216" fmla="*/ 2586038 w 2784157"/>
                <a:gd name="connsiteY1216" fmla="*/ 773315 h 1690572"/>
                <a:gd name="connsiteX1217" fmla="*/ 2597468 w 2784157"/>
                <a:gd name="connsiteY1217" fmla="*/ 787603 h 1690572"/>
                <a:gd name="connsiteX1218" fmla="*/ 2609850 w 2784157"/>
                <a:gd name="connsiteY1218" fmla="*/ 827608 h 1690572"/>
                <a:gd name="connsiteX1219" fmla="*/ 2624138 w 2784157"/>
                <a:gd name="connsiteY1219" fmla="*/ 839038 h 1690572"/>
                <a:gd name="connsiteX1220" fmla="*/ 2627948 w 2784157"/>
                <a:gd name="connsiteY1220" fmla="*/ 820940 h 1690572"/>
                <a:gd name="connsiteX1221" fmla="*/ 2646045 w 2784157"/>
                <a:gd name="connsiteY1221" fmla="*/ 847610 h 1690572"/>
                <a:gd name="connsiteX1222" fmla="*/ 2655570 w 2784157"/>
                <a:gd name="connsiteY1222" fmla="*/ 863803 h 1690572"/>
                <a:gd name="connsiteX1223" fmla="*/ 2670810 w 2784157"/>
                <a:gd name="connsiteY1223" fmla="*/ 896188 h 1690572"/>
                <a:gd name="connsiteX1224" fmla="*/ 2691765 w 2784157"/>
                <a:gd name="connsiteY1224" fmla="*/ 964768 h 1690572"/>
                <a:gd name="connsiteX1225" fmla="*/ 2673668 w 2784157"/>
                <a:gd name="connsiteY1225" fmla="*/ 1054303 h 1690572"/>
                <a:gd name="connsiteX1226" fmla="*/ 2646045 w 2784157"/>
                <a:gd name="connsiteY1226" fmla="*/ 1081925 h 1690572"/>
                <a:gd name="connsiteX1227" fmla="*/ 2638425 w 2784157"/>
                <a:gd name="connsiteY1227" fmla="*/ 1095260 h 1690572"/>
                <a:gd name="connsiteX1228" fmla="*/ 2626043 w 2784157"/>
                <a:gd name="connsiteY1228" fmla="*/ 1204798 h 1690572"/>
                <a:gd name="connsiteX1229" fmla="*/ 2625090 w 2784157"/>
                <a:gd name="connsiteY1229" fmla="*/ 1250518 h 1690572"/>
                <a:gd name="connsiteX1230" fmla="*/ 2598420 w 2784157"/>
                <a:gd name="connsiteY1230" fmla="*/ 1300048 h 1690572"/>
                <a:gd name="connsiteX1231" fmla="*/ 2591753 w 2784157"/>
                <a:gd name="connsiteY1231" fmla="*/ 1304810 h 1690572"/>
                <a:gd name="connsiteX1232" fmla="*/ 2572703 w 2784157"/>
                <a:gd name="connsiteY1232" fmla="*/ 1308620 h 1690572"/>
                <a:gd name="connsiteX1233" fmla="*/ 2544128 w 2784157"/>
                <a:gd name="connsiteY1233" fmla="*/ 1315288 h 1690572"/>
                <a:gd name="connsiteX1234" fmla="*/ 2526030 w 2784157"/>
                <a:gd name="connsiteY1234" fmla="*/ 1314335 h 1690572"/>
                <a:gd name="connsiteX1235" fmla="*/ 2508885 w 2784157"/>
                <a:gd name="connsiteY1235" fmla="*/ 1317193 h 1690572"/>
                <a:gd name="connsiteX1236" fmla="*/ 2495550 w 2784157"/>
                <a:gd name="connsiteY1236" fmla="*/ 1312430 h 1690572"/>
                <a:gd name="connsiteX1237" fmla="*/ 2488883 w 2784157"/>
                <a:gd name="connsiteY1237" fmla="*/ 1318145 h 1690572"/>
                <a:gd name="connsiteX1238" fmla="*/ 2482215 w 2784157"/>
                <a:gd name="connsiteY1238" fmla="*/ 1331480 h 1690572"/>
                <a:gd name="connsiteX1239" fmla="*/ 2472690 w 2784157"/>
                <a:gd name="connsiteY1239" fmla="*/ 1346720 h 1690572"/>
                <a:gd name="connsiteX1240" fmla="*/ 2468880 w 2784157"/>
                <a:gd name="connsiteY1240" fmla="*/ 1330528 h 1690572"/>
                <a:gd name="connsiteX1241" fmla="*/ 2461260 w 2784157"/>
                <a:gd name="connsiteY1241" fmla="*/ 1352435 h 1690572"/>
                <a:gd name="connsiteX1242" fmla="*/ 2458403 w 2784157"/>
                <a:gd name="connsiteY1242" fmla="*/ 1351483 h 1690572"/>
                <a:gd name="connsiteX1243" fmla="*/ 2458403 w 2784157"/>
                <a:gd name="connsiteY1243" fmla="*/ 1336243 h 1690572"/>
                <a:gd name="connsiteX1244" fmla="*/ 2460308 w 2784157"/>
                <a:gd name="connsiteY1244" fmla="*/ 1311478 h 1690572"/>
                <a:gd name="connsiteX1245" fmla="*/ 2447925 w 2784157"/>
                <a:gd name="connsiteY1245" fmla="*/ 1286713 h 1690572"/>
                <a:gd name="connsiteX1246" fmla="*/ 2439353 w 2784157"/>
                <a:gd name="connsiteY1246" fmla="*/ 1330528 h 1690572"/>
                <a:gd name="connsiteX1247" fmla="*/ 2434590 w 2784157"/>
                <a:gd name="connsiteY1247" fmla="*/ 1344815 h 1690572"/>
                <a:gd name="connsiteX1248" fmla="*/ 2425065 w 2784157"/>
                <a:gd name="connsiteY1248" fmla="*/ 1342910 h 1690572"/>
                <a:gd name="connsiteX1249" fmla="*/ 2406015 w 2784157"/>
                <a:gd name="connsiteY1249" fmla="*/ 1341958 h 1690572"/>
                <a:gd name="connsiteX1250" fmla="*/ 2399348 w 2784157"/>
                <a:gd name="connsiteY1250" fmla="*/ 1359103 h 1690572"/>
                <a:gd name="connsiteX1251" fmla="*/ 2405063 w 2784157"/>
                <a:gd name="connsiteY1251" fmla="*/ 1374343 h 1690572"/>
                <a:gd name="connsiteX1252" fmla="*/ 2400300 w 2784157"/>
                <a:gd name="connsiteY1252" fmla="*/ 1397203 h 1690572"/>
                <a:gd name="connsiteX1253" fmla="*/ 2384108 w 2784157"/>
                <a:gd name="connsiteY1253" fmla="*/ 1419110 h 1690572"/>
                <a:gd name="connsiteX1254" fmla="*/ 2378393 w 2784157"/>
                <a:gd name="connsiteY1254" fmla="*/ 1430540 h 1690572"/>
                <a:gd name="connsiteX1255" fmla="*/ 2377440 w 2784157"/>
                <a:gd name="connsiteY1255" fmla="*/ 1419110 h 1690572"/>
                <a:gd name="connsiteX1256" fmla="*/ 2374583 w 2784157"/>
                <a:gd name="connsiteY1256" fmla="*/ 1377200 h 1690572"/>
                <a:gd name="connsiteX1257" fmla="*/ 2367915 w 2784157"/>
                <a:gd name="connsiteY1257" fmla="*/ 1366723 h 1690572"/>
                <a:gd name="connsiteX1258" fmla="*/ 2363153 w 2784157"/>
                <a:gd name="connsiteY1258" fmla="*/ 1351483 h 1690572"/>
                <a:gd name="connsiteX1259" fmla="*/ 2369820 w 2784157"/>
                <a:gd name="connsiteY1259" fmla="*/ 1335290 h 1690572"/>
                <a:gd name="connsiteX1260" fmla="*/ 2369820 w 2784157"/>
                <a:gd name="connsiteY1260" fmla="*/ 1319098 h 1690572"/>
                <a:gd name="connsiteX1261" fmla="*/ 2356485 w 2784157"/>
                <a:gd name="connsiteY1261" fmla="*/ 1279093 h 1690572"/>
                <a:gd name="connsiteX1262" fmla="*/ 2355533 w 2784157"/>
                <a:gd name="connsiteY1262" fmla="*/ 1266710 h 1690572"/>
                <a:gd name="connsiteX1263" fmla="*/ 2342198 w 2784157"/>
                <a:gd name="connsiteY1263" fmla="*/ 1248613 h 1690572"/>
                <a:gd name="connsiteX1264" fmla="*/ 2333625 w 2784157"/>
                <a:gd name="connsiteY1264" fmla="*/ 1259090 h 1690572"/>
                <a:gd name="connsiteX1265" fmla="*/ 2333625 w 2784157"/>
                <a:gd name="connsiteY1265" fmla="*/ 1298143 h 1690572"/>
                <a:gd name="connsiteX1266" fmla="*/ 2344103 w 2784157"/>
                <a:gd name="connsiteY1266" fmla="*/ 1333385 h 1690572"/>
                <a:gd name="connsiteX1267" fmla="*/ 2337435 w 2784157"/>
                <a:gd name="connsiteY1267" fmla="*/ 1365770 h 1690572"/>
                <a:gd name="connsiteX1268" fmla="*/ 2331720 w 2784157"/>
                <a:gd name="connsiteY1268" fmla="*/ 1389583 h 1690572"/>
                <a:gd name="connsiteX1269" fmla="*/ 2330768 w 2784157"/>
                <a:gd name="connsiteY1269" fmla="*/ 1405775 h 1690572"/>
                <a:gd name="connsiteX1270" fmla="*/ 2326958 w 2784157"/>
                <a:gd name="connsiteY1270" fmla="*/ 1414348 h 1690572"/>
                <a:gd name="connsiteX1271" fmla="*/ 2321243 w 2784157"/>
                <a:gd name="connsiteY1271" fmla="*/ 1405775 h 1690572"/>
                <a:gd name="connsiteX1272" fmla="*/ 2314575 w 2784157"/>
                <a:gd name="connsiteY1272" fmla="*/ 1349578 h 1690572"/>
                <a:gd name="connsiteX1273" fmla="*/ 2312670 w 2784157"/>
                <a:gd name="connsiteY1273" fmla="*/ 1303858 h 1690572"/>
                <a:gd name="connsiteX1274" fmla="*/ 2309813 w 2784157"/>
                <a:gd name="connsiteY1274" fmla="*/ 1292428 h 1690572"/>
                <a:gd name="connsiteX1275" fmla="*/ 2289810 w 2784157"/>
                <a:gd name="connsiteY1275" fmla="*/ 1264805 h 1690572"/>
                <a:gd name="connsiteX1276" fmla="*/ 2285048 w 2784157"/>
                <a:gd name="connsiteY1276" fmla="*/ 1278140 h 1690572"/>
                <a:gd name="connsiteX1277" fmla="*/ 2275523 w 2784157"/>
                <a:gd name="connsiteY1277" fmla="*/ 1283855 h 1690572"/>
                <a:gd name="connsiteX1278" fmla="*/ 2266950 w 2784157"/>
                <a:gd name="connsiteY1278" fmla="*/ 1277188 h 1690572"/>
                <a:gd name="connsiteX1279" fmla="*/ 2261235 w 2784157"/>
                <a:gd name="connsiteY1279" fmla="*/ 1264805 h 1690572"/>
                <a:gd name="connsiteX1280" fmla="*/ 2258378 w 2784157"/>
                <a:gd name="connsiteY1280" fmla="*/ 1237183 h 1690572"/>
                <a:gd name="connsiteX1281" fmla="*/ 2248853 w 2784157"/>
                <a:gd name="connsiteY1281" fmla="*/ 1227658 h 1690572"/>
                <a:gd name="connsiteX1282" fmla="*/ 2243138 w 2784157"/>
                <a:gd name="connsiteY1282" fmla="*/ 1219085 h 1690572"/>
                <a:gd name="connsiteX1283" fmla="*/ 2243138 w 2784157"/>
                <a:gd name="connsiteY1283" fmla="*/ 1183843 h 1690572"/>
                <a:gd name="connsiteX1284" fmla="*/ 2236470 w 2784157"/>
                <a:gd name="connsiteY1284" fmla="*/ 1164793 h 1690572"/>
                <a:gd name="connsiteX1285" fmla="*/ 2231708 w 2784157"/>
                <a:gd name="connsiteY1285" fmla="*/ 1156220 h 1690572"/>
                <a:gd name="connsiteX1286" fmla="*/ 2228850 w 2784157"/>
                <a:gd name="connsiteY1286" fmla="*/ 1126693 h 1690572"/>
                <a:gd name="connsiteX1287" fmla="*/ 2221230 w 2784157"/>
                <a:gd name="connsiteY1287" fmla="*/ 1129550 h 1690572"/>
                <a:gd name="connsiteX1288" fmla="*/ 2221230 w 2784157"/>
                <a:gd name="connsiteY1288" fmla="*/ 1150505 h 1690572"/>
                <a:gd name="connsiteX1289" fmla="*/ 2211705 w 2784157"/>
                <a:gd name="connsiteY1289" fmla="*/ 1210513 h 1690572"/>
                <a:gd name="connsiteX1290" fmla="*/ 2202180 w 2784157"/>
                <a:gd name="connsiteY1290" fmla="*/ 1226705 h 1690572"/>
                <a:gd name="connsiteX1291" fmla="*/ 2201228 w 2784157"/>
                <a:gd name="connsiteY1291" fmla="*/ 1202893 h 1690572"/>
                <a:gd name="connsiteX1292" fmla="*/ 2200275 w 2784157"/>
                <a:gd name="connsiteY1292" fmla="*/ 1166698 h 1690572"/>
                <a:gd name="connsiteX1293" fmla="*/ 2185988 w 2784157"/>
                <a:gd name="connsiteY1293" fmla="*/ 1172413 h 1690572"/>
                <a:gd name="connsiteX1294" fmla="*/ 2179320 w 2784157"/>
                <a:gd name="connsiteY1294" fmla="*/ 1180033 h 1690572"/>
                <a:gd name="connsiteX1295" fmla="*/ 2177415 w 2784157"/>
                <a:gd name="connsiteY1295" fmla="*/ 1176223 h 1690572"/>
                <a:gd name="connsiteX1296" fmla="*/ 2158365 w 2784157"/>
                <a:gd name="connsiteY1296" fmla="*/ 1140028 h 1690572"/>
                <a:gd name="connsiteX1297" fmla="*/ 2144078 w 2784157"/>
                <a:gd name="connsiteY1297" fmla="*/ 1149553 h 1690572"/>
                <a:gd name="connsiteX1298" fmla="*/ 2138363 w 2784157"/>
                <a:gd name="connsiteY1298" fmla="*/ 1203845 h 1690572"/>
                <a:gd name="connsiteX1299" fmla="*/ 2131695 w 2784157"/>
                <a:gd name="connsiteY1299" fmla="*/ 1216228 h 1690572"/>
                <a:gd name="connsiteX1300" fmla="*/ 2127885 w 2784157"/>
                <a:gd name="connsiteY1300" fmla="*/ 1199083 h 1690572"/>
                <a:gd name="connsiteX1301" fmla="*/ 2125980 w 2784157"/>
                <a:gd name="connsiteY1301" fmla="*/ 1165745 h 1690572"/>
                <a:gd name="connsiteX1302" fmla="*/ 2123123 w 2784157"/>
                <a:gd name="connsiteY1302" fmla="*/ 1158125 h 1690572"/>
                <a:gd name="connsiteX1303" fmla="*/ 2088833 w 2784157"/>
                <a:gd name="connsiteY1303" fmla="*/ 1145743 h 1690572"/>
                <a:gd name="connsiteX1304" fmla="*/ 2065973 w 2784157"/>
                <a:gd name="connsiteY1304" fmla="*/ 1148600 h 1690572"/>
                <a:gd name="connsiteX1305" fmla="*/ 2060258 w 2784157"/>
                <a:gd name="connsiteY1305" fmla="*/ 1144790 h 1690572"/>
                <a:gd name="connsiteX1306" fmla="*/ 2065973 w 2784157"/>
                <a:gd name="connsiteY1306" fmla="*/ 1141933 h 1690572"/>
                <a:gd name="connsiteX1307" fmla="*/ 2071688 w 2784157"/>
                <a:gd name="connsiteY1307" fmla="*/ 1135265 h 1690572"/>
                <a:gd name="connsiteX1308" fmla="*/ 2065020 w 2784157"/>
                <a:gd name="connsiteY1308" fmla="*/ 1122883 h 1690572"/>
                <a:gd name="connsiteX1309" fmla="*/ 2050733 w 2784157"/>
                <a:gd name="connsiteY1309" fmla="*/ 1126693 h 1690572"/>
                <a:gd name="connsiteX1310" fmla="*/ 2048828 w 2784157"/>
                <a:gd name="connsiteY1310" fmla="*/ 1146695 h 1690572"/>
                <a:gd name="connsiteX1311" fmla="*/ 2041208 w 2784157"/>
                <a:gd name="connsiteY1311" fmla="*/ 1152410 h 1690572"/>
                <a:gd name="connsiteX1312" fmla="*/ 2034540 w 2784157"/>
                <a:gd name="connsiteY1312" fmla="*/ 1144790 h 1690572"/>
                <a:gd name="connsiteX1313" fmla="*/ 2023110 w 2784157"/>
                <a:gd name="connsiteY1313" fmla="*/ 1127645 h 1690572"/>
                <a:gd name="connsiteX1314" fmla="*/ 1995488 w 2784157"/>
                <a:gd name="connsiteY1314" fmla="*/ 1121930 h 1690572"/>
                <a:gd name="connsiteX1315" fmla="*/ 2015490 w 2784157"/>
                <a:gd name="connsiteY1315" fmla="*/ 1113358 h 1690572"/>
                <a:gd name="connsiteX1316" fmla="*/ 2002155 w 2784157"/>
                <a:gd name="connsiteY1316" fmla="*/ 1105738 h 1690572"/>
                <a:gd name="connsiteX1317" fmla="*/ 1976438 w 2784157"/>
                <a:gd name="connsiteY1317" fmla="*/ 1118120 h 1690572"/>
                <a:gd name="connsiteX1318" fmla="*/ 1932623 w 2784157"/>
                <a:gd name="connsiteY1318" fmla="*/ 1114310 h 1690572"/>
                <a:gd name="connsiteX1319" fmla="*/ 1920240 w 2784157"/>
                <a:gd name="connsiteY1319" fmla="*/ 1112405 h 1690572"/>
                <a:gd name="connsiteX1320" fmla="*/ 1913573 w 2784157"/>
                <a:gd name="connsiteY1320" fmla="*/ 1120025 h 1690572"/>
                <a:gd name="connsiteX1321" fmla="*/ 1920240 w 2784157"/>
                <a:gd name="connsiteY1321" fmla="*/ 1126693 h 1690572"/>
                <a:gd name="connsiteX1322" fmla="*/ 1923098 w 2784157"/>
                <a:gd name="connsiteY1322" fmla="*/ 1129550 h 1690572"/>
                <a:gd name="connsiteX1323" fmla="*/ 1910715 w 2784157"/>
                <a:gd name="connsiteY1323" fmla="*/ 1135265 h 1690572"/>
                <a:gd name="connsiteX1324" fmla="*/ 1885950 w 2784157"/>
                <a:gd name="connsiteY1324" fmla="*/ 1127645 h 1690572"/>
                <a:gd name="connsiteX1325" fmla="*/ 1879283 w 2784157"/>
                <a:gd name="connsiteY1325" fmla="*/ 1133360 h 1690572"/>
                <a:gd name="connsiteX1326" fmla="*/ 1870710 w 2784157"/>
                <a:gd name="connsiteY1326" fmla="*/ 1141933 h 1690572"/>
                <a:gd name="connsiteX1327" fmla="*/ 1867853 w 2784157"/>
                <a:gd name="connsiteY1327" fmla="*/ 1123835 h 1690572"/>
                <a:gd name="connsiteX1328" fmla="*/ 1855470 w 2784157"/>
                <a:gd name="connsiteY1328" fmla="*/ 1110500 h 1690572"/>
                <a:gd name="connsiteX1329" fmla="*/ 1844993 w 2784157"/>
                <a:gd name="connsiteY1329" fmla="*/ 1108595 h 1690572"/>
                <a:gd name="connsiteX1330" fmla="*/ 1830705 w 2784157"/>
                <a:gd name="connsiteY1330" fmla="*/ 1106690 h 1690572"/>
                <a:gd name="connsiteX1331" fmla="*/ 1821180 w 2784157"/>
                <a:gd name="connsiteY1331" fmla="*/ 1115263 h 1690572"/>
                <a:gd name="connsiteX1332" fmla="*/ 1810703 w 2784157"/>
                <a:gd name="connsiteY1332" fmla="*/ 1129550 h 1690572"/>
                <a:gd name="connsiteX1333" fmla="*/ 1796415 w 2784157"/>
                <a:gd name="connsiteY1333" fmla="*/ 1130503 h 1690572"/>
                <a:gd name="connsiteX1334" fmla="*/ 1768793 w 2784157"/>
                <a:gd name="connsiteY1334" fmla="*/ 1125740 h 1690572"/>
                <a:gd name="connsiteX1335" fmla="*/ 1759268 w 2784157"/>
                <a:gd name="connsiteY1335" fmla="*/ 1129550 h 1690572"/>
                <a:gd name="connsiteX1336" fmla="*/ 1745933 w 2784157"/>
                <a:gd name="connsiteY1336" fmla="*/ 1131455 h 1690572"/>
                <a:gd name="connsiteX1337" fmla="*/ 1703070 w 2784157"/>
                <a:gd name="connsiteY1337" fmla="*/ 1114310 h 1690572"/>
                <a:gd name="connsiteX1338" fmla="*/ 1689735 w 2784157"/>
                <a:gd name="connsiteY1338" fmla="*/ 1122883 h 1690572"/>
                <a:gd name="connsiteX1339" fmla="*/ 1682115 w 2784157"/>
                <a:gd name="connsiteY1339" fmla="*/ 1130503 h 1690572"/>
                <a:gd name="connsiteX1340" fmla="*/ 1662113 w 2784157"/>
                <a:gd name="connsiteY1340" fmla="*/ 1127645 h 1690572"/>
                <a:gd name="connsiteX1341" fmla="*/ 1654493 w 2784157"/>
                <a:gd name="connsiteY1341" fmla="*/ 1126693 h 1690572"/>
                <a:gd name="connsiteX1342" fmla="*/ 1660208 w 2784157"/>
                <a:gd name="connsiteY1342" fmla="*/ 1140028 h 1690572"/>
                <a:gd name="connsiteX1343" fmla="*/ 1648778 w 2784157"/>
                <a:gd name="connsiteY1343" fmla="*/ 1139075 h 1690572"/>
                <a:gd name="connsiteX1344" fmla="*/ 1627823 w 2784157"/>
                <a:gd name="connsiteY1344" fmla="*/ 1110500 h 1690572"/>
                <a:gd name="connsiteX1345" fmla="*/ 1627823 w 2784157"/>
                <a:gd name="connsiteY1345" fmla="*/ 1106690 h 1690572"/>
                <a:gd name="connsiteX1346" fmla="*/ 1631633 w 2784157"/>
                <a:gd name="connsiteY1346" fmla="*/ 1096213 h 1690572"/>
                <a:gd name="connsiteX1347" fmla="*/ 1618298 w 2784157"/>
                <a:gd name="connsiteY1347" fmla="*/ 1092403 h 1690572"/>
                <a:gd name="connsiteX1348" fmla="*/ 1616393 w 2784157"/>
                <a:gd name="connsiteY1348" fmla="*/ 1104785 h 1690572"/>
                <a:gd name="connsiteX1349" fmla="*/ 1614488 w 2784157"/>
                <a:gd name="connsiteY1349" fmla="*/ 1126693 h 1690572"/>
                <a:gd name="connsiteX1350" fmla="*/ 1604010 w 2784157"/>
                <a:gd name="connsiteY1350" fmla="*/ 1132408 h 1690572"/>
                <a:gd name="connsiteX1351" fmla="*/ 1598295 w 2784157"/>
                <a:gd name="connsiteY1351" fmla="*/ 1140028 h 1690572"/>
                <a:gd name="connsiteX1352" fmla="*/ 1594485 w 2784157"/>
                <a:gd name="connsiteY1352" fmla="*/ 1147648 h 1690572"/>
                <a:gd name="connsiteX1353" fmla="*/ 1585913 w 2784157"/>
                <a:gd name="connsiteY1353" fmla="*/ 1140980 h 1690572"/>
                <a:gd name="connsiteX1354" fmla="*/ 1559243 w 2784157"/>
                <a:gd name="connsiteY1354" fmla="*/ 1111453 h 1690572"/>
                <a:gd name="connsiteX1355" fmla="*/ 1549718 w 2784157"/>
                <a:gd name="connsiteY1355" fmla="*/ 1100975 h 1690572"/>
                <a:gd name="connsiteX1356" fmla="*/ 1544003 w 2784157"/>
                <a:gd name="connsiteY1356" fmla="*/ 1095260 h 1690572"/>
                <a:gd name="connsiteX1357" fmla="*/ 1513523 w 2784157"/>
                <a:gd name="connsiteY1357" fmla="*/ 1093355 h 1690572"/>
                <a:gd name="connsiteX1358" fmla="*/ 1489710 w 2784157"/>
                <a:gd name="connsiteY1358" fmla="*/ 1091450 h 1690572"/>
                <a:gd name="connsiteX1359" fmla="*/ 1467803 w 2784157"/>
                <a:gd name="connsiteY1359" fmla="*/ 1093355 h 1690572"/>
                <a:gd name="connsiteX1360" fmla="*/ 1448753 w 2784157"/>
                <a:gd name="connsiteY1360" fmla="*/ 1090498 h 1690572"/>
                <a:gd name="connsiteX1361" fmla="*/ 1423988 w 2784157"/>
                <a:gd name="connsiteY1361" fmla="*/ 1086688 h 1690572"/>
                <a:gd name="connsiteX1362" fmla="*/ 1389698 w 2784157"/>
                <a:gd name="connsiteY1362" fmla="*/ 1087640 h 1690572"/>
                <a:gd name="connsiteX1363" fmla="*/ 1345883 w 2784157"/>
                <a:gd name="connsiteY1363" fmla="*/ 1079068 h 1690572"/>
                <a:gd name="connsiteX1364" fmla="*/ 1341120 w 2784157"/>
                <a:gd name="connsiteY1364" fmla="*/ 1076210 h 1690572"/>
                <a:gd name="connsiteX1365" fmla="*/ 1347788 w 2784157"/>
                <a:gd name="connsiteY1365" fmla="*/ 1068590 h 1690572"/>
                <a:gd name="connsiteX1366" fmla="*/ 1356360 w 2784157"/>
                <a:gd name="connsiteY1366" fmla="*/ 1063828 h 1690572"/>
                <a:gd name="connsiteX1367" fmla="*/ 1330643 w 2784157"/>
                <a:gd name="connsiteY1367" fmla="*/ 1067638 h 1690572"/>
                <a:gd name="connsiteX1368" fmla="*/ 1329690 w 2784157"/>
                <a:gd name="connsiteY1368" fmla="*/ 1058113 h 1690572"/>
                <a:gd name="connsiteX1369" fmla="*/ 1327785 w 2784157"/>
                <a:gd name="connsiteY1369" fmla="*/ 1050493 h 1690572"/>
                <a:gd name="connsiteX1370" fmla="*/ 1319213 w 2784157"/>
                <a:gd name="connsiteY1370" fmla="*/ 1032395 h 1690572"/>
                <a:gd name="connsiteX1371" fmla="*/ 1310640 w 2784157"/>
                <a:gd name="connsiteY1371" fmla="*/ 1025728 h 1690572"/>
                <a:gd name="connsiteX1372" fmla="*/ 1308735 w 2784157"/>
                <a:gd name="connsiteY1372" fmla="*/ 1033348 h 1690572"/>
                <a:gd name="connsiteX1373" fmla="*/ 1311593 w 2784157"/>
                <a:gd name="connsiteY1373" fmla="*/ 1041920 h 1690572"/>
                <a:gd name="connsiteX1374" fmla="*/ 1300163 w 2784157"/>
                <a:gd name="connsiteY1374" fmla="*/ 1037158 h 1690572"/>
                <a:gd name="connsiteX1375" fmla="*/ 1300163 w 2784157"/>
                <a:gd name="connsiteY1375" fmla="*/ 1035253 h 1690572"/>
                <a:gd name="connsiteX1376" fmla="*/ 1293495 w 2784157"/>
                <a:gd name="connsiteY1376" fmla="*/ 1039063 h 1690572"/>
                <a:gd name="connsiteX1377" fmla="*/ 1291590 w 2784157"/>
                <a:gd name="connsiteY1377" fmla="*/ 1021918 h 1690572"/>
                <a:gd name="connsiteX1378" fmla="*/ 1272540 w 2784157"/>
                <a:gd name="connsiteY1378" fmla="*/ 1024775 h 1690572"/>
                <a:gd name="connsiteX1379" fmla="*/ 1266825 w 2784157"/>
                <a:gd name="connsiteY1379" fmla="*/ 1016203 h 1690572"/>
                <a:gd name="connsiteX1380" fmla="*/ 1260158 w 2784157"/>
                <a:gd name="connsiteY1380" fmla="*/ 1020013 h 1690572"/>
                <a:gd name="connsiteX1381" fmla="*/ 1248728 w 2784157"/>
                <a:gd name="connsiteY1381" fmla="*/ 1021918 h 1690572"/>
                <a:gd name="connsiteX1382" fmla="*/ 1297305 w 2784157"/>
                <a:gd name="connsiteY1382" fmla="*/ 1071448 h 1690572"/>
                <a:gd name="connsiteX1383" fmla="*/ 1273493 w 2784157"/>
                <a:gd name="connsiteY1383" fmla="*/ 1079068 h 1690572"/>
                <a:gd name="connsiteX1384" fmla="*/ 1247775 w 2784157"/>
                <a:gd name="connsiteY1384" fmla="*/ 1070495 h 1690572"/>
                <a:gd name="connsiteX1385" fmla="*/ 1231583 w 2784157"/>
                <a:gd name="connsiteY1385" fmla="*/ 1065733 h 1690572"/>
                <a:gd name="connsiteX1386" fmla="*/ 1198245 w 2784157"/>
                <a:gd name="connsiteY1386" fmla="*/ 1060970 h 1690572"/>
                <a:gd name="connsiteX1387" fmla="*/ 1195388 w 2784157"/>
                <a:gd name="connsiteY1387" fmla="*/ 1060018 h 1690572"/>
                <a:gd name="connsiteX1388" fmla="*/ 1180148 w 2784157"/>
                <a:gd name="connsiteY1388" fmla="*/ 1039063 h 1690572"/>
                <a:gd name="connsiteX1389" fmla="*/ 1159193 w 2784157"/>
                <a:gd name="connsiteY1389" fmla="*/ 1024775 h 1690572"/>
                <a:gd name="connsiteX1390" fmla="*/ 1146810 w 2784157"/>
                <a:gd name="connsiteY1390" fmla="*/ 1020965 h 1690572"/>
                <a:gd name="connsiteX1391" fmla="*/ 1135380 w 2784157"/>
                <a:gd name="connsiteY1391" fmla="*/ 1020013 h 1690572"/>
                <a:gd name="connsiteX1392" fmla="*/ 1123950 w 2784157"/>
                <a:gd name="connsiteY1392" fmla="*/ 1021918 h 1690572"/>
                <a:gd name="connsiteX1393" fmla="*/ 1145858 w 2784157"/>
                <a:gd name="connsiteY1393" fmla="*/ 1029538 h 1690572"/>
                <a:gd name="connsiteX1394" fmla="*/ 1156335 w 2784157"/>
                <a:gd name="connsiteY1394" fmla="*/ 1034300 h 1690572"/>
                <a:gd name="connsiteX1395" fmla="*/ 1170623 w 2784157"/>
                <a:gd name="connsiteY1395" fmla="*/ 1044778 h 1690572"/>
                <a:gd name="connsiteX1396" fmla="*/ 1176338 w 2784157"/>
                <a:gd name="connsiteY1396" fmla="*/ 1050493 h 1690572"/>
                <a:gd name="connsiteX1397" fmla="*/ 1170623 w 2784157"/>
                <a:gd name="connsiteY1397" fmla="*/ 1053350 h 1690572"/>
                <a:gd name="connsiteX1398" fmla="*/ 1166813 w 2784157"/>
                <a:gd name="connsiteY1398" fmla="*/ 1051445 h 1690572"/>
                <a:gd name="connsiteX1399" fmla="*/ 1146810 w 2784157"/>
                <a:gd name="connsiteY1399" fmla="*/ 1051445 h 1690572"/>
                <a:gd name="connsiteX1400" fmla="*/ 1126808 w 2784157"/>
                <a:gd name="connsiteY1400" fmla="*/ 1031443 h 1690572"/>
                <a:gd name="connsiteX1401" fmla="*/ 1113473 w 2784157"/>
                <a:gd name="connsiteY1401" fmla="*/ 1017155 h 1690572"/>
                <a:gd name="connsiteX1402" fmla="*/ 1102995 w 2784157"/>
                <a:gd name="connsiteY1402" fmla="*/ 1006678 h 1690572"/>
                <a:gd name="connsiteX1403" fmla="*/ 1116330 w 2784157"/>
                <a:gd name="connsiteY1403" fmla="*/ 1000010 h 1690572"/>
                <a:gd name="connsiteX1404" fmla="*/ 1109663 w 2784157"/>
                <a:gd name="connsiteY1404" fmla="*/ 990485 h 1690572"/>
                <a:gd name="connsiteX1405" fmla="*/ 1090613 w 2784157"/>
                <a:gd name="connsiteY1405" fmla="*/ 992390 h 1690572"/>
                <a:gd name="connsiteX1406" fmla="*/ 1090613 w 2784157"/>
                <a:gd name="connsiteY1406" fmla="*/ 995248 h 1690572"/>
                <a:gd name="connsiteX1407" fmla="*/ 1098233 w 2784157"/>
                <a:gd name="connsiteY1407" fmla="*/ 1002868 h 1690572"/>
                <a:gd name="connsiteX1408" fmla="*/ 1101090 w 2784157"/>
                <a:gd name="connsiteY1408" fmla="*/ 1009535 h 1690572"/>
                <a:gd name="connsiteX1409" fmla="*/ 1096328 w 2784157"/>
                <a:gd name="connsiteY1409" fmla="*/ 1010488 h 1690572"/>
                <a:gd name="connsiteX1410" fmla="*/ 1090613 w 2784157"/>
                <a:gd name="connsiteY1410" fmla="*/ 1006678 h 1690572"/>
                <a:gd name="connsiteX1411" fmla="*/ 1068110 w 2784157"/>
                <a:gd name="connsiteY1411" fmla="*/ 990247 h 1690572"/>
                <a:gd name="connsiteX1412" fmla="*/ 1065535 w 2784157"/>
                <a:gd name="connsiteY1412" fmla="*/ 989534 h 1690572"/>
                <a:gd name="connsiteX1413" fmla="*/ 1060132 w 2784157"/>
                <a:gd name="connsiteY1413" fmla="*/ 989534 h 1690572"/>
                <a:gd name="connsiteX1414" fmla="*/ 1058063 w 2784157"/>
                <a:gd name="connsiteY1414" fmla="*/ 987465 h 1690572"/>
                <a:gd name="connsiteX1415" fmla="*/ 1044893 w 2784157"/>
                <a:gd name="connsiteY1415" fmla="*/ 983818 h 1690572"/>
                <a:gd name="connsiteX1416" fmla="*/ 1030605 w 2784157"/>
                <a:gd name="connsiteY1416" fmla="*/ 975245 h 1690572"/>
                <a:gd name="connsiteX1417" fmla="*/ 1035368 w 2784157"/>
                <a:gd name="connsiteY1417" fmla="*/ 986675 h 1690572"/>
                <a:gd name="connsiteX1418" fmla="*/ 1041083 w 2784157"/>
                <a:gd name="connsiteY1418" fmla="*/ 1000010 h 1690572"/>
                <a:gd name="connsiteX1419" fmla="*/ 1062990 w 2784157"/>
                <a:gd name="connsiteY1419" fmla="*/ 1016203 h 1690572"/>
                <a:gd name="connsiteX1420" fmla="*/ 1080135 w 2784157"/>
                <a:gd name="connsiteY1420" fmla="*/ 1023823 h 1690572"/>
                <a:gd name="connsiteX1421" fmla="*/ 1066800 w 2784157"/>
                <a:gd name="connsiteY1421" fmla="*/ 1027633 h 1690572"/>
                <a:gd name="connsiteX1422" fmla="*/ 1051560 w 2784157"/>
                <a:gd name="connsiteY1422" fmla="*/ 1024775 h 1690572"/>
                <a:gd name="connsiteX1423" fmla="*/ 1025843 w 2784157"/>
                <a:gd name="connsiteY1423" fmla="*/ 1023823 h 1690572"/>
                <a:gd name="connsiteX1424" fmla="*/ 1014413 w 2784157"/>
                <a:gd name="connsiteY1424" fmla="*/ 1020013 h 1690572"/>
                <a:gd name="connsiteX1425" fmla="*/ 1003935 w 2784157"/>
                <a:gd name="connsiteY1425" fmla="*/ 997153 h 1690572"/>
                <a:gd name="connsiteX1426" fmla="*/ 997268 w 2784157"/>
                <a:gd name="connsiteY1426" fmla="*/ 993343 h 1690572"/>
                <a:gd name="connsiteX1427" fmla="*/ 995363 w 2784157"/>
                <a:gd name="connsiteY1427" fmla="*/ 998105 h 1690572"/>
                <a:gd name="connsiteX1428" fmla="*/ 992505 w 2784157"/>
                <a:gd name="connsiteY1428" fmla="*/ 1004773 h 1690572"/>
                <a:gd name="connsiteX1429" fmla="*/ 986790 w 2784157"/>
                <a:gd name="connsiteY1429" fmla="*/ 1001915 h 1690572"/>
                <a:gd name="connsiteX1430" fmla="*/ 987743 w 2784157"/>
                <a:gd name="connsiteY1430" fmla="*/ 994295 h 1690572"/>
                <a:gd name="connsiteX1431" fmla="*/ 990600 w 2784157"/>
                <a:gd name="connsiteY1431" fmla="*/ 989533 h 1690572"/>
                <a:gd name="connsiteX1432" fmla="*/ 976313 w 2784157"/>
                <a:gd name="connsiteY1432" fmla="*/ 983818 h 1690572"/>
                <a:gd name="connsiteX1433" fmla="*/ 984885 w 2784157"/>
                <a:gd name="connsiteY1433" fmla="*/ 979055 h 1690572"/>
                <a:gd name="connsiteX1434" fmla="*/ 999173 w 2784157"/>
                <a:gd name="connsiteY1434" fmla="*/ 977150 h 1690572"/>
                <a:gd name="connsiteX1435" fmla="*/ 1007745 w 2784157"/>
                <a:gd name="connsiteY1435" fmla="*/ 979055 h 1690572"/>
                <a:gd name="connsiteX1436" fmla="*/ 1014209 w 2784157"/>
                <a:gd name="connsiteY1436" fmla="*/ 981640 h 1690572"/>
                <a:gd name="connsiteX1437" fmla="*/ 1014413 w 2784157"/>
                <a:gd name="connsiteY1437" fmla="*/ 982865 h 1690572"/>
                <a:gd name="connsiteX1438" fmla="*/ 1023938 w 2784157"/>
                <a:gd name="connsiteY1438" fmla="*/ 988580 h 1690572"/>
                <a:gd name="connsiteX1439" fmla="*/ 1021621 w 2784157"/>
                <a:gd name="connsiteY1439" fmla="*/ 977769 h 1690572"/>
                <a:gd name="connsiteX1440" fmla="*/ 1021080 w 2784157"/>
                <a:gd name="connsiteY1440" fmla="*/ 968578 h 1690572"/>
                <a:gd name="connsiteX1441" fmla="*/ 1012508 w 2784157"/>
                <a:gd name="connsiteY1441" fmla="*/ 951433 h 1690572"/>
                <a:gd name="connsiteX1442" fmla="*/ 1022033 w 2784157"/>
                <a:gd name="connsiteY1442" fmla="*/ 954290 h 1690572"/>
                <a:gd name="connsiteX1443" fmla="*/ 1031558 w 2784157"/>
                <a:gd name="connsiteY1443" fmla="*/ 948575 h 1690572"/>
                <a:gd name="connsiteX1444" fmla="*/ 1048703 w 2784157"/>
                <a:gd name="connsiteY1444" fmla="*/ 947623 h 1690572"/>
                <a:gd name="connsiteX1445" fmla="*/ 1058228 w 2784157"/>
                <a:gd name="connsiteY1445" fmla="*/ 951433 h 1690572"/>
                <a:gd name="connsiteX1446" fmla="*/ 1064895 w 2784157"/>
                <a:gd name="connsiteY1446" fmla="*/ 956195 h 1690572"/>
                <a:gd name="connsiteX1447" fmla="*/ 1062038 w 2784157"/>
                <a:gd name="connsiteY1447" fmla="*/ 961910 h 1690572"/>
                <a:gd name="connsiteX1448" fmla="*/ 1048703 w 2784157"/>
                <a:gd name="connsiteY1448" fmla="*/ 960958 h 1690572"/>
                <a:gd name="connsiteX1449" fmla="*/ 1068705 w 2784157"/>
                <a:gd name="connsiteY1449" fmla="*/ 968578 h 1690572"/>
                <a:gd name="connsiteX1450" fmla="*/ 1096328 w 2784157"/>
                <a:gd name="connsiteY1450" fmla="*/ 980008 h 1690572"/>
                <a:gd name="connsiteX1451" fmla="*/ 1105853 w 2784157"/>
                <a:gd name="connsiteY1451" fmla="*/ 983818 h 1690572"/>
                <a:gd name="connsiteX1452" fmla="*/ 1127760 w 2784157"/>
                <a:gd name="connsiteY1452" fmla="*/ 992390 h 1690572"/>
                <a:gd name="connsiteX1453" fmla="*/ 1135142 w 2784157"/>
                <a:gd name="connsiteY1453" fmla="*/ 994057 h 1690572"/>
                <a:gd name="connsiteX1454" fmla="*/ 1135301 w 2784157"/>
                <a:gd name="connsiteY1454" fmla="*/ 988477 h 1690572"/>
                <a:gd name="connsiteX1455" fmla="*/ 1136333 w 2784157"/>
                <a:gd name="connsiteY1455" fmla="*/ 988580 h 1690572"/>
                <a:gd name="connsiteX1456" fmla="*/ 1135592 w 2784157"/>
                <a:gd name="connsiteY1456" fmla="*/ 984876 h 1690572"/>
                <a:gd name="connsiteX1457" fmla="*/ 1136333 w 2784157"/>
                <a:gd name="connsiteY1457" fmla="*/ 981913 h 1690572"/>
                <a:gd name="connsiteX1458" fmla="*/ 1139190 w 2784157"/>
                <a:gd name="connsiteY1458" fmla="*/ 982865 h 1690572"/>
                <a:gd name="connsiteX1459" fmla="*/ 1164908 w 2784157"/>
                <a:gd name="connsiteY1459" fmla="*/ 998105 h 1690572"/>
                <a:gd name="connsiteX1460" fmla="*/ 1166813 w 2784157"/>
                <a:gd name="connsiteY1460" fmla="*/ 999058 h 1690572"/>
                <a:gd name="connsiteX1461" fmla="*/ 1169670 w 2784157"/>
                <a:gd name="connsiteY1461" fmla="*/ 1014298 h 1690572"/>
                <a:gd name="connsiteX1462" fmla="*/ 1189673 w 2784157"/>
                <a:gd name="connsiteY1462" fmla="*/ 1021918 h 1690572"/>
                <a:gd name="connsiteX1463" fmla="*/ 1201103 w 2784157"/>
                <a:gd name="connsiteY1463" fmla="*/ 1013345 h 1690572"/>
                <a:gd name="connsiteX1464" fmla="*/ 1172528 w 2784157"/>
                <a:gd name="connsiteY1464" fmla="*/ 988580 h 1690572"/>
                <a:gd name="connsiteX1465" fmla="*/ 1180148 w 2784157"/>
                <a:gd name="connsiteY1465" fmla="*/ 992390 h 1690572"/>
                <a:gd name="connsiteX1466" fmla="*/ 1187768 w 2784157"/>
                <a:gd name="connsiteY1466" fmla="*/ 989533 h 1690572"/>
                <a:gd name="connsiteX1467" fmla="*/ 1180148 w 2784157"/>
                <a:gd name="connsiteY1467" fmla="*/ 981913 h 1690572"/>
                <a:gd name="connsiteX1468" fmla="*/ 1168718 w 2784157"/>
                <a:gd name="connsiteY1468" fmla="*/ 977150 h 1690572"/>
                <a:gd name="connsiteX1469" fmla="*/ 1193483 w 2784157"/>
                <a:gd name="connsiteY1469" fmla="*/ 965720 h 1690572"/>
                <a:gd name="connsiteX1470" fmla="*/ 1203008 w 2784157"/>
                <a:gd name="connsiteY1470" fmla="*/ 965720 h 1690572"/>
                <a:gd name="connsiteX1471" fmla="*/ 1196340 w 2784157"/>
                <a:gd name="connsiteY1471" fmla="*/ 948575 h 1690572"/>
                <a:gd name="connsiteX1472" fmla="*/ 1181100 w 2784157"/>
                <a:gd name="connsiteY1472" fmla="*/ 922858 h 1690572"/>
                <a:gd name="connsiteX1473" fmla="*/ 1211580 w 2784157"/>
                <a:gd name="connsiteY1473" fmla="*/ 930478 h 1690572"/>
                <a:gd name="connsiteX1474" fmla="*/ 1218248 w 2784157"/>
                <a:gd name="connsiteY1474" fmla="*/ 944765 h 1690572"/>
                <a:gd name="connsiteX1475" fmla="*/ 1226820 w 2784157"/>
                <a:gd name="connsiteY1475" fmla="*/ 956195 h 1690572"/>
                <a:gd name="connsiteX1476" fmla="*/ 1232535 w 2784157"/>
                <a:gd name="connsiteY1476" fmla="*/ 947623 h 1690572"/>
                <a:gd name="connsiteX1477" fmla="*/ 1217295 w 2784157"/>
                <a:gd name="connsiteY1477" fmla="*/ 900950 h 1690572"/>
                <a:gd name="connsiteX1478" fmla="*/ 1188720 w 2784157"/>
                <a:gd name="connsiteY1478" fmla="*/ 904760 h 1690572"/>
                <a:gd name="connsiteX1479" fmla="*/ 1197293 w 2784157"/>
                <a:gd name="connsiteY1479" fmla="*/ 900950 h 1690572"/>
                <a:gd name="connsiteX1480" fmla="*/ 1169670 w 2784157"/>
                <a:gd name="connsiteY1480" fmla="*/ 886663 h 1690572"/>
                <a:gd name="connsiteX1481" fmla="*/ 1152525 w 2784157"/>
                <a:gd name="connsiteY1481" fmla="*/ 879995 h 1690572"/>
                <a:gd name="connsiteX1482" fmla="*/ 1146810 w 2784157"/>
                <a:gd name="connsiteY1482" fmla="*/ 878090 h 1690572"/>
                <a:gd name="connsiteX1483" fmla="*/ 1129665 w 2784157"/>
                <a:gd name="connsiteY1483" fmla="*/ 872375 h 1690572"/>
                <a:gd name="connsiteX1484" fmla="*/ 1123950 w 2784157"/>
                <a:gd name="connsiteY1484" fmla="*/ 878090 h 1690572"/>
                <a:gd name="connsiteX1485" fmla="*/ 1117283 w 2784157"/>
                <a:gd name="connsiteY1485" fmla="*/ 888568 h 1690572"/>
                <a:gd name="connsiteX1486" fmla="*/ 1115949 w 2784157"/>
                <a:gd name="connsiteY1486" fmla="*/ 890283 h 1690572"/>
                <a:gd name="connsiteX1487" fmla="*/ 1121092 w 2784157"/>
                <a:gd name="connsiteY1487" fmla="*/ 891426 h 1690572"/>
                <a:gd name="connsiteX1488" fmla="*/ 1143952 w 2784157"/>
                <a:gd name="connsiteY1488" fmla="*/ 916191 h 1690572"/>
                <a:gd name="connsiteX1489" fmla="*/ 1142999 w 2784157"/>
                <a:gd name="connsiteY1489" fmla="*/ 919048 h 1690572"/>
                <a:gd name="connsiteX1490" fmla="*/ 1112520 w 2784157"/>
                <a:gd name="connsiteY1490" fmla="*/ 914286 h 1690572"/>
                <a:gd name="connsiteX1491" fmla="*/ 1098232 w 2784157"/>
                <a:gd name="connsiteY1491" fmla="*/ 911428 h 1690572"/>
                <a:gd name="connsiteX1492" fmla="*/ 1075372 w 2784157"/>
                <a:gd name="connsiteY1492" fmla="*/ 899998 h 1690572"/>
                <a:gd name="connsiteX1493" fmla="*/ 1069657 w 2784157"/>
                <a:gd name="connsiteY1493" fmla="*/ 892378 h 1690572"/>
                <a:gd name="connsiteX1494" fmla="*/ 1083945 w 2784157"/>
                <a:gd name="connsiteY1494" fmla="*/ 891426 h 1690572"/>
                <a:gd name="connsiteX1495" fmla="*/ 1087646 w 2784157"/>
                <a:gd name="connsiteY1495" fmla="*/ 890316 h 1690572"/>
                <a:gd name="connsiteX1496" fmla="*/ 1086803 w 2784157"/>
                <a:gd name="connsiteY1496" fmla="*/ 886663 h 1690572"/>
                <a:gd name="connsiteX1497" fmla="*/ 1052513 w 2784157"/>
                <a:gd name="connsiteY1497" fmla="*/ 878090 h 1690572"/>
                <a:gd name="connsiteX1498" fmla="*/ 1047274 w 2784157"/>
                <a:gd name="connsiteY1498" fmla="*/ 881900 h 1690572"/>
                <a:gd name="connsiteX1499" fmla="*/ 1043269 w 2784157"/>
                <a:gd name="connsiteY1499" fmla="*/ 886998 h 1690572"/>
                <a:gd name="connsiteX1500" fmla="*/ 1045844 w 2784157"/>
                <a:gd name="connsiteY1500" fmla="*/ 885710 h 1690572"/>
                <a:gd name="connsiteX1501" fmla="*/ 1056322 w 2784157"/>
                <a:gd name="connsiteY1501" fmla="*/ 881900 h 1690572"/>
                <a:gd name="connsiteX1502" fmla="*/ 1062989 w 2784157"/>
                <a:gd name="connsiteY1502" fmla="*/ 895235 h 1690572"/>
                <a:gd name="connsiteX1503" fmla="*/ 1051559 w 2784157"/>
                <a:gd name="connsiteY1503" fmla="*/ 899045 h 1690572"/>
                <a:gd name="connsiteX1504" fmla="*/ 1042987 w 2784157"/>
                <a:gd name="connsiteY1504" fmla="*/ 895235 h 1690572"/>
                <a:gd name="connsiteX1505" fmla="*/ 1040129 w 2784157"/>
                <a:gd name="connsiteY1505" fmla="*/ 888568 h 1690572"/>
                <a:gd name="connsiteX1506" fmla="*/ 1041188 w 2784157"/>
                <a:gd name="connsiteY1506" fmla="*/ 888038 h 1690572"/>
                <a:gd name="connsiteX1507" fmla="*/ 1034415 w 2784157"/>
                <a:gd name="connsiteY1507" fmla="*/ 883805 h 1690572"/>
                <a:gd name="connsiteX1508" fmla="*/ 1029908 w 2784157"/>
                <a:gd name="connsiteY1508" fmla="*/ 881612 h 1690572"/>
                <a:gd name="connsiteX1509" fmla="*/ 1034415 w 2784157"/>
                <a:gd name="connsiteY1509" fmla="*/ 893331 h 1690572"/>
                <a:gd name="connsiteX1510" fmla="*/ 1026795 w 2784157"/>
                <a:gd name="connsiteY1510" fmla="*/ 888568 h 1690572"/>
                <a:gd name="connsiteX1511" fmla="*/ 1026195 w 2784157"/>
                <a:gd name="connsiteY1511" fmla="*/ 887893 h 1690572"/>
                <a:gd name="connsiteX1512" fmla="*/ 1026795 w 2784157"/>
                <a:gd name="connsiteY1512" fmla="*/ 889520 h 1690572"/>
                <a:gd name="connsiteX1513" fmla="*/ 1022985 w 2784157"/>
                <a:gd name="connsiteY1513" fmla="*/ 893330 h 1690572"/>
                <a:gd name="connsiteX1514" fmla="*/ 1019175 w 2784157"/>
                <a:gd name="connsiteY1514" fmla="*/ 887615 h 1690572"/>
                <a:gd name="connsiteX1515" fmla="*/ 1016318 w 2784157"/>
                <a:gd name="connsiteY1515" fmla="*/ 879043 h 1690572"/>
                <a:gd name="connsiteX1516" fmla="*/ 1006793 w 2784157"/>
                <a:gd name="connsiteY1516" fmla="*/ 896188 h 1690572"/>
                <a:gd name="connsiteX1517" fmla="*/ 1004888 w 2784157"/>
                <a:gd name="connsiteY1517" fmla="*/ 899045 h 1690572"/>
                <a:gd name="connsiteX1518" fmla="*/ 1002930 w 2784157"/>
                <a:gd name="connsiteY1518" fmla="*/ 903340 h 1690572"/>
                <a:gd name="connsiteX1519" fmla="*/ 1013460 w 2784157"/>
                <a:gd name="connsiteY1519" fmla="*/ 906665 h 1690572"/>
                <a:gd name="connsiteX1520" fmla="*/ 1013460 w 2784157"/>
                <a:gd name="connsiteY1520" fmla="*/ 910475 h 1690572"/>
                <a:gd name="connsiteX1521" fmla="*/ 995362 w 2784157"/>
                <a:gd name="connsiteY1521" fmla="*/ 903808 h 1690572"/>
                <a:gd name="connsiteX1522" fmla="*/ 995362 w 2784157"/>
                <a:gd name="connsiteY1522" fmla="*/ 902985 h 1690572"/>
                <a:gd name="connsiteX1523" fmla="*/ 992505 w 2784157"/>
                <a:gd name="connsiteY1523" fmla="*/ 900950 h 1690572"/>
                <a:gd name="connsiteX1524" fmla="*/ 991553 w 2784157"/>
                <a:gd name="connsiteY1524" fmla="*/ 888568 h 1690572"/>
                <a:gd name="connsiteX1525" fmla="*/ 978218 w 2784157"/>
                <a:gd name="connsiteY1525" fmla="*/ 888568 h 1690572"/>
                <a:gd name="connsiteX1526" fmla="*/ 979170 w 2784157"/>
                <a:gd name="connsiteY1526" fmla="*/ 895235 h 1690572"/>
                <a:gd name="connsiteX1527" fmla="*/ 976313 w 2784157"/>
                <a:gd name="connsiteY1527" fmla="*/ 902855 h 1690572"/>
                <a:gd name="connsiteX1528" fmla="*/ 951548 w 2784157"/>
                <a:gd name="connsiteY1528" fmla="*/ 891425 h 1690572"/>
                <a:gd name="connsiteX1529" fmla="*/ 936308 w 2784157"/>
                <a:gd name="connsiteY1529" fmla="*/ 863803 h 1690572"/>
                <a:gd name="connsiteX1530" fmla="*/ 932498 w 2784157"/>
                <a:gd name="connsiteY1530" fmla="*/ 859993 h 1690572"/>
                <a:gd name="connsiteX1531" fmla="*/ 932498 w 2784157"/>
                <a:gd name="connsiteY1531" fmla="*/ 864756 h 1690572"/>
                <a:gd name="connsiteX1532" fmla="*/ 923925 w 2784157"/>
                <a:gd name="connsiteY1532" fmla="*/ 858088 h 1690572"/>
                <a:gd name="connsiteX1533" fmla="*/ 926148 w 2784157"/>
                <a:gd name="connsiteY1533" fmla="*/ 853643 h 1690572"/>
                <a:gd name="connsiteX1534" fmla="*/ 922020 w 2784157"/>
                <a:gd name="connsiteY1534" fmla="*/ 849515 h 1690572"/>
                <a:gd name="connsiteX1535" fmla="*/ 913448 w 2784157"/>
                <a:gd name="connsiteY1535" fmla="*/ 844753 h 1690572"/>
                <a:gd name="connsiteX1536" fmla="*/ 914400 w 2784157"/>
                <a:gd name="connsiteY1536" fmla="*/ 861898 h 1690572"/>
                <a:gd name="connsiteX1537" fmla="*/ 905828 w 2784157"/>
                <a:gd name="connsiteY1537" fmla="*/ 862850 h 1690572"/>
                <a:gd name="connsiteX1538" fmla="*/ 914400 w 2784157"/>
                <a:gd name="connsiteY1538" fmla="*/ 874280 h 1690572"/>
                <a:gd name="connsiteX1539" fmla="*/ 906947 w 2784157"/>
                <a:gd name="connsiteY1539" fmla="*/ 884830 h 1690572"/>
                <a:gd name="connsiteX1540" fmla="*/ 908670 w 2784157"/>
                <a:gd name="connsiteY1540" fmla="*/ 886499 h 1690572"/>
                <a:gd name="connsiteX1541" fmla="*/ 924877 w 2784157"/>
                <a:gd name="connsiteY1541" fmla="*/ 910475 h 1690572"/>
                <a:gd name="connsiteX1542" fmla="*/ 930592 w 2784157"/>
                <a:gd name="connsiteY1542" fmla="*/ 924763 h 1690572"/>
                <a:gd name="connsiteX1543" fmla="*/ 936307 w 2784157"/>
                <a:gd name="connsiteY1543" fmla="*/ 942860 h 1690572"/>
                <a:gd name="connsiteX1544" fmla="*/ 920115 w 2784157"/>
                <a:gd name="connsiteY1544" fmla="*/ 956195 h 1690572"/>
                <a:gd name="connsiteX1545" fmla="*/ 895350 w 2784157"/>
                <a:gd name="connsiteY1545" fmla="*/ 941908 h 1690572"/>
                <a:gd name="connsiteX1546" fmla="*/ 882015 w 2784157"/>
                <a:gd name="connsiteY1546" fmla="*/ 940955 h 1690572"/>
                <a:gd name="connsiteX1547" fmla="*/ 891540 w 2784157"/>
                <a:gd name="connsiteY1547" fmla="*/ 957148 h 1690572"/>
                <a:gd name="connsiteX1548" fmla="*/ 897255 w 2784157"/>
                <a:gd name="connsiteY1548" fmla="*/ 960958 h 1690572"/>
                <a:gd name="connsiteX1549" fmla="*/ 898207 w 2784157"/>
                <a:gd name="connsiteY1549" fmla="*/ 964768 h 1690572"/>
                <a:gd name="connsiteX1550" fmla="*/ 889635 w 2784157"/>
                <a:gd name="connsiteY1550" fmla="*/ 963815 h 1690572"/>
                <a:gd name="connsiteX1551" fmla="*/ 882967 w 2784157"/>
                <a:gd name="connsiteY1551" fmla="*/ 966673 h 1690572"/>
                <a:gd name="connsiteX1552" fmla="*/ 873442 w 2784157"/>
                <a:gd name="connsiteY1552" fmla="*/ 947623 h 1690572"/>
                <a:gd name="connsiteX1553" fmla="*/ 863917 w 2784157"/>
                <a:gd name="connsiteY1553" fmla="*/ 934288 h 1690572"/>
                <a:gd name="connsiteX1554" fmla="*/ 873442 w 2784157"/>
                <a:gd name="connsiteY1554" fmla="*/ 934288 h 1690572"/>
                <a:gd name="connsiteX1555" fmla="*/ 879157 w 2784157"/>
                <a:gd name="connsiteY1555" fmla="*/ 929525 h 1690572"/>
                <a:gd name="connsiteX1556" fmla="*/ 885825 w 2784157"/>
                <a:gd name="connsiteY1556" fmla="*/ 922858 h 1690572"/>
                <a:gd name="connsiteX1557" fmla="*/ 910590 w 2784157"/>
                <a:gd name="connsiteY1557" fmla="*/ 929525 h 1690572"/>
                <a:gd name="connsiteX1558" fmla="*/ 914400 w 2784157"/>
                <a:gd name="connsiteY1558" fmla="*/ 933335 h 1690572"/>
                <a:gd name="connsiteX1559" fmla="*/ 932497 w 2784157"/>
                <a:gd name="connsiteY1559" fmla="*/ 946670 h 1690572"/>
                <a:gd name="connsiteX1560" fmla="*/ 923925 w 2784157"/>
                <a:gd name="connsiteY1560" fmla="*/ 930477 h 1690572"/>
                <a:gd name="connsiteX1561" fmla="*/ 902970 w 2784157"/>
                <a:gd name="connsiteY1561" fmla="*/ 918095 h 1690572"/>
                <a:gd name="connsiteX1562" fmla="*/ 893445 w 2784157"/>
                <a:gd name="connsiteY1562" fmla="*/ 916190 h 1690572"/>
                <a:gd name="connsiteX1563" fmla="*/ 868680 w 2784157"/>
                <a:gd name="connsiteY1563" fmla="*/ 907618 h 1690572"/>
                <a:gd name="connsiteX1564" fmla="*/ 869632 w 2784157"/>
                <a:gd name="connsiteY1564" fmla="*/ 891425 h 1690572"/>
                <a:gd name="connsiteX1565" fmla="*/ 902017 w 2784157"/>
                <a:gd name="connsiteY1565" fmla="*/ 907618 h 1690572"/>
                <a:gd name="connsiteX1566" fmla="*/ 897255 w 2784157"/>
                <a:gd name="connsiteY1566" fmla="*/ 904760 h 1690572"/>
                <a:gd name="connsiteX1567" fmla="*/ 893445 w 2784157"/>
                <a:gd name="connsiteY1567" fmla="*/ 899045 h 1690572"/>
                <a:gd name="connsiteX1568" fmla="*/ 896302 w 2784157"/>
                <a:gd name="connsiteY1568" fmla="*/ 896188 h 1690572"/>
                <a:gd name="connsiteX1569" fmla="*/ 904875 w 2784157"/>
                <a:gd name="connsiteY1569" fmla="*/ 893330 h 1690572"/>
                <a:gd name="connsiteX1570" fmla="*/ 889635 w 2784157"/>
                <a:gd name="connsiteY1570" fmla="*/ 887615 h 1690572"/>
                <a:gd name="connsiteX1571" fmla="*/ 888682 w 2784157"/>
                <a:gd name="connsiteY1571" fmla="*/ 884758 h 1690572"/>
                <a:gd name="connsiteX1572" fmla="*/ 897033 w 2784157"/>
                <a:gd name="connsiteY1572" fmla="*/ 882968 h 1690572"/>
                <a:gd name="connsiteX1573" fmla="*/ 892493 w 2784157"/>
                <a:gd name="connsiteY1573" fmla="*/ 881900 h 1690572"/>
                <a:gd name="connsiteX1574" fmla="*/ 893445 w 2784157"/>
                <a:gd name="connsiteY1574" fmla="*/ 878090 h 1690572"/>
                <a:gd name="connsiteX1575" fmla="*/ 882015 w 2784157"/>
                <a:gd name="connsiteY1575" fmla="*/ 871423 h 1690572"/>
                <a:gd name="connsiteX1576" fmla="*/ 857250 w 2784157"/>
                <a:gd name="connsiteY1576" fmla="*/ 862850 h 1690572"/>
                <a:gd name="connsiteX1577" fmla="*/ 847725 w 2784157"/>
                <a:gd name="connsiteY1577" fmla="*/ 849515 h 1690572"/>
                <a:gd name="connsiteX1578" fmla="*/ 831533 w 2784157"/>
                <a:gd name="connsiteY1578" fmla="*/ 840943 h 1690572"/>
                <a:gd name="connsiteX1579" fmla="*/ 821055 w 2784157"/>
                <a:gd name="connsiteY1579" fmla="*/ 837133 h 1690572"/>
                <a:gd name="connsiteX1580" fmla="*/ 813435 w 2784157"/>
                <a:gd name="connsiteY1580" fmla="*/ 841895 h 1690572"/>
                <a:gd name="connsiteX1581" fmla="*/ 825818 w 2784157"/>
                <a:gd name="connsiteY1581" fmla="*/ 851420 h 1690572"/>
                <a:gd name="connsiteX1582" fmla="*/ 833438 w 2784157"/>
                <a:gd name="connsiteY1582" fmla="*/ 853325 h 1690572"/>
                <a:gd name="connsiteX1583" fmla="*/ 839153 w 2784157"/>
                <a:gd name="connsiteY1583" fmla="*/ 855230 h 1690572"/>
                <a:gd name="connsiteX1584" fmla="*/ 843915 w 2784157"/>
                <a:gd name="connsiteY1584" fmla="*/ 857135 h 1690572"/>
                <a:gd name="connsiteX1585" fmla="*/ 843915 w 2784157"/>
                <a:gd name="connsiteY1585" fmla="*/ 862850 h 1690572"/>
                <a:gd name="connsiteX1586" fmla="*/ 852488 w 2784157"/>
                <a:gd name="connsiteY1586" fmla="*/ 869518 h 1690572"/>
                <a:gd name="connsiteX1587" fmla="*/ 839153 w 2784157"/>
                <a:gd name="connsiteY1587" fmla="*/ 871423 h 1690572"/>
                <a:gd name="connsiteX1588" fmla="*/ 831533 w 2784157"/>
                <a:gd name="connsiteY1588" fmla="*/ 863803 h 1690572"/>
                <a:gd name="connsiteX1589" fmla="*/ 825818 w 2784157"/>
                <a:gd name="connsiteY1589" fmla="*/ 857135 h 1690572"/>
                <a:gd name="connsiteX1590" fmla="*/ 810578 w 2784157"/>
                <a:gd name="connsiteY1590" fmla="*/ 858088 h 1690572"/>
                <a:gd name="connsiteX1591" fmla="*/ 808673 w 2784157"/>
                <a:gd name="connsiteY1591" fmla="*/ 858088 h 1690572"/>
                <a:gd name="connsiteX1592" fmla="*/ 773430 w 2784157"/>
                <a:gd name="connsiteY1592" fmla="*/ 845705 h 1690572"/>
                <a:gd name="connsiteX1593" fmla="*/ 785813 w 2784157"/>
                <a:gd name="connsiteY1593" fmla="*/ 842848 h 1690572"/>
                <a:gd name="connsiteX1594" fmla="*/ 806768 w 2784157"/>
                <a:gd name="connsiteY1594" fmla="*/ 845705 h 1690572"/>
                <a:gd name="connsiteX1595" fmla="*/ 772478 w 2784157"/>
                <a:gd name="connsiteY1595" fmla="*/ 820940 h 1690572"/>
                <a:gd name="connsiteX1596" fmla="*/ 757238 w 2784157"/>
                <a:gd name="connsiteY1596" fmla="*/ 819247 h 1690572"/>
                <a:gd name="connsiteX1597" fmla="*/ 757238 w 2784157"/>
                <a:gd name="connsiteY1597" fmla="*/ 820941 h 1690572"/>
                <a:gd name="connsiteX1598" fmla="*/ 752475 w 2784157"/>
                <a:gd name="connsiteY1598" fmla="*/ 820941 h 1690572"/>
                <a:gd name="connsiteX1599" fmla="*/ 748903 w 2784157"/>
                <a:gd name="connsiteY1599" fmla="*/ 826655 h 1690572"/>
                <a:gd name="connsiteX1600" fmla="*/ 741045 w 2784157"/>
                <a:gd name="connsiteY1600" fmla="*/ 823798 h 1690572"/>
                <a:gd name="connsiteX1601" fmla="*/ 710565 w 2784157"/>
                <a:gd name="connsiteY1601" fmla="*/ 814273 h 1690572"/>
                <a:gd name="connsiteX1602" fmla="*/ 704850 w 2784157"/>
                <a:gd name="connsiteY1602" fmla="*/ 812368 h 1690572"/>
                <a:gd name="connsiteX1603" fmla="*/ 697943 w 2784157"/>
                <a:gd name="connsiteY1603" fmla="*/ 809397 h 1690572"/>
                <a:gd name="connsiteX1604" fmla="*/ 695683 w 2784157"/>
                <a:gd name="connsiteY1604" fmla="*/ 809035 h 1690572"/>
                <a:gd name="connsiteX1605" fmla="*/ 692846 w 2784157"/>
                <a:gd name="connsiteY1605" fmla="*/ 808082 h 1690572"/>
                <a:gd name="connsiteX1606" fmla="*/ 685800 w 2784157"/>
                <a:gd name="connsiteY1606" fmla="*/ 808558 h 1690572"/>
                <a:gd name="connsiteX1607" fmla="*/ 681990 w 2784157"/>
                <a:gd name="connsiteY1607" fmla="*/ 807605 h 1690572"/>
                <a:gd name="connsiteX1608" fmla="*/ 666750 w 2784157"/>
                <a:gd name="connsiteY1608" fmla="*/ 806654 h 1690572"/>
                <a:gd name="connsiteX1609" fmla="*/ 653415 w 2784157"/>
                <a:gd name="connsiteY1609" fmla="*/ 801890 h 1690572"/>
                <a:gd name="connsiteX1610" fmla="*/ 656920 w 2784157"/>
                <a:gd name="connsiteY1610" fmla="*/ 800138 h 1690572"/>
                <a:gd name="connsiteX1611" fmla="*/ 655201 w 2784157"/>
                <a:gd name="connsiteY1611" fmla="*/ 799867 h 1690572"/>
                <a:gd name="connsiteX1612" fmla="*/ 629602 w 2784157"/>
                <a:gd name="connsiteY1612" fmla="*/ 792366 h 1690572"/>
                <a:gd name="connsiteX1613" fmla="*/ 628650 w 2784157"/>
                <a:gd name="connsiteY1613" fmla="*/ 789508 h 1690572"/>
                <a:gd name="connsiteX1614" fmla="*/ 638175 w 2784157"/>
                <a:gd name="connsiteY1614" fmla="*/ 788556 h 1690572"/>
                <a:gd name="connsiteX1615" fmla="*/ 641947 w 2784157"/>
                <a:gd name="connsiteY1615" fmla="*/ 789411 h 1690572"/>
                <a:gd name="connsiteX1616" fmla="*/ 638269 w 2784157"/>
                <a:gd name="connsiteY1616" fmla="*/ 780217 h 1690572"/>
                <a:gd name="connsiteX1617" fmla="*/ 626387 w 2784157"/>
                <a:gd name="connsiteY1617" fmla="*/ 777126 h 1690572"/>
                <a:gd name="connsiteX1618" fmla="*/ 612457 w 2784157"/>
                <a:gd name="connsiteY1618" fmla="*/ 770459 h 1690572"/>
                <a:gd name="connsiteX1619" fmla="*/ 578167 w 2784157"/>
                <a:gd name="connsiteY1619" fmla="*/ 750456 h 1690572"/>
                <a:gd name="connsiteX1620" fmla="*/ 580072 w 2784157"/>
                <a:gd name="connsiteY1620" fmla="*/ 746646 h 1690572"/>
                <a:gd name="connsiteX1621" fmla="*/ 601980 w 2784157"/>
                <a:gd name="connsiteY1621" fmla="*/ 746646 h 1690572"/>
                <a:gd name="connsiteX1622" fmla="*/ 619124 w 2784157"/>
                <a:gd name="connsiteY1622" fmla="*/ 754266 h 1690572"/>
                <a:gd name="connsiteX1623" fmla="*/ 626745 w 2784157"/>
                <a:gd name="connsiteY1623" fmla="*/ 755219 h 1690572"/>
                <a:gd name="connsiteX1624" fmla="*/ 629602 w 2784157"/>
                <a:gd name="connsiteY1624" fmla="*/ 753313 h 1690572"/>
                <a:gd name="connsiteX1625" fmla="*/ 633412 w 2784157"/>
                <a:gd name="connsiteY1625" fmla="*/ 758076 h 1690572"/>
                <a:gd name="connsiteX1626" fmla="*/ 624839 w 2784157"/>
                <a:gd name="connsiteY1626" fmla="*/ 764744 h 1690572"/>
                <a:gd name="connsiteX1627" fmla="*/ 627697 w 2784157"/>
                <a:gd name="connsiteY1627" fmla="*/ 769506 h 1690572"/>
                <a:gd name="connsiteX1628" fmla="*/ 640477 w 2784157"/>
                <a:gd name="connsiteY1628" fmla="*/ 776272 h 1690572"/>
                <a:gd name="connsiteX1629" fmla="*/ 643890 w 2784157"/>
                <a:gd name="connsiteY1629" fmla="*/ 777125 h 1690572"/>
                <a:gd name="connsiteX1630" fmla="*/ 666750 w 2784157"/>
                <a:gd name="connsiteY1630" fmla="*/ 781888 h 1690572"/>
                <a:gd name="connsiteX1631" fmla="*/ 670560 w 2784157"/>
                <a:gd name="connsiteY1631" fmla="*/ 782840 h 1690572"/>
                <a:gd name="connsiteX1632" fmla="*/ 712470 w 2784157"/>
                <a:gd name="connsiteY1632" fmla="*/ 793318 h 1690572"/>
                <a:gd name="connsiteX1633" fmla="*/ 726758 w 2784157"/>
                <a:gd name="connsiteY1633" fmla="*/ 795223 h 1690572"/>
                <a:gd name="connsiteX1634" fmla="*/ 732473 w 2784157"/>
                <a:gd name="connsiteY1634" fmla="*/ 794270 h 1690572"/>
                <a:gd name="connsiteX1635" fmla="*/ 726758 w 2784157"/>
                <a:gd name="connsiteY1635" fmla="*/ 786650 h 1690572"/>
                <a:gd name="connsiteX1636" fmla="*/ 711517 w 2784157"/>
                <a:gd name="connsiteY1636" fmla="*/ 781888 h 1690572"/>
                <a:gd name="connsiteX1637" fmla="*/ 681038 w 2784157"/>
                <a:gd name="connsiteY1637" fmla="*/ 776173 h 1690572"/>
                <a:gd name="connsiteX1638" fmla="*/ 674370 w 2784157"/>
                <a:gd name="connsiteY1638" fmla="*/ 772363 h 1690572"/>
                <a:gd name="connsiteX1639" fmla="*/ 687705 w 2784157"/>
                <a:gd name="connsiteY1639" fmla="*/ 770458 h 1690572"/>
                <a:gd name="connsiteX1640" fmla="*/ 687705 w 2784157"/>
                <a:gd name="connsiteY1640" fmla="*/ 768553 h 1690572"/>
                <a:gd name="connsiteX1641" fmla="*/ 665798 w 2784157"/>
                <a:gd name="connsiteY1641" fmla="*/ 757123 h 1690572"/>
                <a:gd name="connsiteX1642" fmla="*/ 660083 w 2784157"/>
                <a:gd name="connsiteY1642" fmla="*/ 753313 h 1690572"/>
                <a:gd name="connsiteX1643" fmla="*/ 660083 w 2784157"/>
                <a:gd name="connsiteY1643" fmla="*/ 749503 h 1690572"/>
                <a:gd name="connsiteX1644" fmla="*/ 665798 w 2784157"/>
                <a:gd name="connsiteY1644" fmla="*/ 751408 h 1690572"/>
                <a:gd name="connsiteX1645" fmla="*/ 690563 w 2784157"/>
                <a:gd name="connsiteY1645" fmla="*/ 758075 h 1690572"/>
                <a:gd name="connsiteX1646" fmla="*/ 700088 w 2784157"/>
                <a:gd name="connsiteY1646" fmla="*/ 762838 h 1690572"/>
                <a:gd name="connsiteX1647" fmla="*/ 705803 w 2784157"/>
                <a:gd name="connsiteY1647" fmla="*/ 765695 h 1690572"/>
                <a:gd name="connsiteX1648" fmla="*/ 723900 w 2784157"/>
                <a:gd name="connsiteY1648" fmla="*/ 758075 h 1690572"/>
                <a:gd name="connsiteX1649" fmla="*/ 729615 w 2784157"/>
                <a:gd name="connsiteY1649" fmla="*/ 773315 h 1690572"/>
                <a:gd name="connsiteX1650" fmla="*/ 734378 w 2784157"/>
                <a:gd name="connsiteY1650" fmla="*/ 779030 h 1690572"/>
                <a:gd name="connsiteX1651" fmla="*/ 734378 w 2784157"/>
                <a:gd name="connsiteY1651" fmla="*/ 773315 h 1690572"/>
                <a:gd name="connsiteX1652" fmla="*/ 738188 w 2784157"/>
                <a:gd name="connsiteY1652" fmla="*/ 768553 h 1690572"/>
                <a:gd name="connsiteX1653" fmla="*/ 753367 w 2784157"/>
                <a:gd name="connsiteY1653" fmla="*/ 773172 h 1690572"/>
                <a:gd name="connsiteX1654" fmla="*/ 752475 w 2784157"/>
                <a:gd name="connsiteY1654" fmla="*/ 778078 h 1690572"/>
                <a:gd name="connsiteX1655" fmla="*/ 761048 w 2784157"/>
                <a:gd name="connsiteY1655" fmla="*/ 784745 h 1690572"/>
                <a:gd name="connsiteX1656" fmla="*/ 801053 w 2784157"/>
                <a:gd name="connsiteY1656" fmla="*/ 788555 h 1690572"/>
                <a:gd name="connsiteX1657" fmla="*/ 817245 w 2784157"/>
                <a:gd name="connsiteY1657" fmla="*/ 779030 h 1690572"/>
                <a:gd name="connsiteX1658" fmla="*/ 787718 w 2784157"/>
                <a:gd name="connsiteY1658" fmla="*/ 771410 h 1690572"/>
                <a:gd name="connsiteX1659" fmla="*/ 786765 w 2784157"/>
                <a:gd name="connsiteY1659" fmla="*/ 768553 h 1690572"/>
                <a:gd name="connsiteX1660" fmla="*/ 812483 w 2784157"/>
                <a:gd name="connsiteY1660" fmla="*/ 770458 h 1690572"/>
                <a:gd name="connsiteX1661" fmla="*/ 802958 w 2784157"/>
                <a:gd name="connsiteY1661" fmla="*/ 765695 h 1690572"/>
                <a:gd name="connsiteX1662" fmla="*/ 795338 w 2784157"/>
                <a:gd name="connsiteY1662" fmla="*/ 759980 h 1690572"/>
                <a:gd name="connsiteX1663" fmla="*/ 795338 w 2784157"/>
                <a:gd name="connsiteY1663" fmla="*/ 761885 h 1690572"/>
                <a:gd name="connsiteX1664" fmla="*/ 777461 w 2784157"/>
                <a:gd name="connsiteY1664" fmla="*/ 764120 h 1690572"/>
                <a:gd name="connsiteX1665" fmla="*/ 776288 w 2784157"/>
                <a:gd name="connsiteY1665" fmla="*/ 762361 h 1690572"/>
                <a:gd name="connsiteX1666" fmla="*/ 771525 w 2784157"/>
                <a:gd name="connsiteY1666" fmla="*/ 763790 h 1690572"/>
                <a:gd name="connsiteX1667" fmla="*/ 760095 w 2784157"/>
                <a:gd name="connsiteY1667" fmla="*/ 760933 h 1690572"/>
                <a:gd name="connsiteX1668" fmla="*/ 733425 w 2784157"/>
                <a:gd name="connsiteY1668" fmla="*/ 750455 h 1690572"/>
                <a:gd name="connsiteX1669" fmla="*/ 721995 w 2784157"/>
                <a:gd name="connsiteY1669" fmla="*/ 748550 h 1690572"/>
                <a:gd name="connsiteX1670" fmla="*/ 696278 w 2784157"/>
                <a:gd name="connsiteY1670" fmla="*/ 743788 h 1690572"/>
                <a:gd name="connsiteX1671" fmla="*/ 681038 w 2784157"/>
                <a:gd name="connsiteY1671" fmla="*/ 740930 h 1690572"/>
                <a:gd name="connsiteX1672" fmla="*/ 663961 w 2784157"/>
                <a:gd name="connsiteY1672" fmla="*/ 734639 h 1690572"/>
                <a:gd name="connsiteX1673" fmla="*/ 663892 w 2784157"/>
                <a:gd name="connsiteY1673" fmla="*/ 737121 h 1690572"/>
                <a:gd name="connsiteX1674" fmla="*/ 655319 w 2784157"/>
                <a:gd name="connsiteY1674" fmla="*/ 739025 h 1690572"/>
                <a:gd name="connsiteX1675" fmla="*/ 649604 w 2784157"/>
                <a:gd name="connsiteY1675" fmla="*/ 722833 h 1690572"/>
                <a:gd name="connsiteX1676" fmla="*/ 661987 w 2784157"/>
                <a:gd name="connsiteY1676" fmla="*/ 728548 h 1690572"/>
                <a:gd name="connsiteX1677" fmla="*/ 664011 w 2784157"/>
                <a:gd name="connsiteY1677" fmla="*/ 732834 h 1690572"/>
                <a:gd name="connsiteX1678" fmla="*/ 663969 w 2784157"/>
                <a:gd name="connsiteY1678" fmla="*/ 734339 h 1690572"/>
                <a:gd name="connsiteX1679" fmla="*/ 688658 w 2784157"/>
                <a:gd name="connsiteY1679" fmla="*/ 736168 h 1690572"/>
                <a:gd name="connsiteX1680" fmla="*/ 696278 w 2784157"/>
                <a:gd name="connsiteY1680" fmla="*/ 736168 h 1690572"/>
                <a:gd name="connsiteX1681" fmla="*/ 698183 w 2784157"/>
                <a:gd name="connsiteY1681" fmla="*/ 730453 h 1690572"/>
                <a:gd name="connsiteX1682" fmla="*/ 692467 w 2784157"/>
                <a:gd name="connsiteY1682" fmla="*/ 724738 h 1690572"/>
                <a:gd name="connsiteX1683" fmla="*/ 667703 w 2784157"/>
                <a:gd name="connsiteY1683" fmla="*/ 717118 h 1690572"/>
                <a:gd name="connsiteX1684" fmla="*/ 678180 w 2784157"/>
                <a:gd name="connsiteY1684" fmla="*/ 711403 h 1690572"/>
                <a:gd name="connsiteX1685" fmla="*/ 660083 w 2784157"/>
                <a:gd name="connsiteY1685" fmla="*/ 699020 h 1690572"/>
                <a:gd name="connsiteX1686" fmla="*/ 672465 w 2784157"/>
                <a:gd name="connsiteY1686" fmla="*/ 697115 h 1690572"/>
                <a:gd name="connsiteX1687" fmla="*/ 676275 w 2784157"/>
                <a:gd name="connsiteY1687" fmla="*/ 694258 h 1690572"/>
                <a:gd name="connsiteX1688" fmla="*/ 631508 w 2784157"/>
                <a:gd name="connsiteY1688" fmla="*/ 679018 h 1690572"/>
                <a:gd name="connsiteX1689" fmla="*/ 645795 w 2784157"/>
                <a:gd name="connsiteY1689" fmla="*/ 683780 h 1690572"/>
                <a:gd name="connsiteX1690" fmla="*/ 647700 w 2784157"/>
                <a:gd name="connsiteY1690" fmla="*/ 696163 h 1690572"/>
                <a:gd name="connsiteX1691" fmla="*/ 646748 w 2784157"/>
                <a:gd name="connsiteY1691" fmla="*/ 707593 h 1690572"/>
                <a:gd name="connsiteX1692" fmla="*/ 638175 w 2784157"/>
                <a:gd name="connsiteY1692" fmla="*/ 708545 h 1690572"/>
                <a:gd name="connsiteX1693" fmla="*/ 632460 w 2784157"/>
                <a:gd name="connsiteY1693" fmla="*/ 699020 h 1690572"/>
                <a:gd name="connsiteX1694" fmla="*/ 625792 w 2784157"/>
                <a:gd name="connsiteY1694" fmla="*/ 695210 h 1690572"/>
                <a:gd name="connsiteX1695" fmla="*/ 624840 w 2784157"/>
                <a:gd name="connsiteY1695" fmla="*/ 692353 h 1690572"/>
                <a:gd name="connsiteX1696" fmla="*/ 634365 w 2784157"/>
                <a:gd name="connsiteY1696" fmla="*/ 693305 h 1690572"/>
                <a:gd name="connsiteX1697" fmla="*/ 639128 w 2784157"/>
                <a:gd name="connsiteY1697" fmla="*/ 691400 h 1690572"/>
                <a:gd name="connsiteX1698" fmla="*/ 634365 w 2784157"/>
                <a:gd name="connsiteY1698" fmla="*/ 686638 h 1690572"/>
                <a:gd name="connsiteX1699" fmla="*/ 621030 w 2784157"/>
                <a:gd name="connsiteY1699" fmla="*/ 684733 h 1690572"/>
                <a:gd name="connsiteX1700" fmla="*/ 619585 w 2784157"/>
                <a:gd name="connsiteY1700" fmla="*/ 687046 h 1690572"/>
                <a:gd name="connsiteX1701" fmla="*/ 629602 w 2784157"/>
                <a:gd name="connsiteY1701" fmla="*/ 691401 h 1690572"/>
                <a:gd name="connsiteX1702" fmla="*/ 616798 w 2784157"/>
                <a:gd name="connsiteY1702" fmla="*/ 691504 h 1690572"/>
                <a:gd name="connsiteX1703" fmla="*/ 616267 w 2784157"/>
                <a:gd name="connsiteY1703" fmla="*/ 692353 h 1690572"/>
                <a:gd name="connsiteX1704" fmla="*/ 619125 w 2784157"/>
                <a:gd name="connsiteY1704" fmla="*/ 696163 h 1690572"/>
                <a:gd name="connsiteX1705" fmla="*/ 602933 w 2784157"/>
                <a:gd name="connsiteY1705" fmla="*/ 692353 h 1690572"/>
                <a:gd name="connsiteX1706" fmla="*/ 602268 w 2784157"/>
                <a:gd name="connsiteY1706" fmla="*/ 690357 h 1690572"/>
                <a:gd name="connsiteX1707" fmla="*/ 581739 w 2784157"/>
                <a:gd name="connsiteY1707" fmla="*/ 687591 h 1690572"/>
                <a:gd name="connsiteX1708" fmla="*/ 535304 w 2784157"/>
                <a:gd name="connsiteY1708" fmla="*/ 675208 h 1690572"/>
                <a:gd name="connsiteX1709" fmla="*/ 532447 w 2784157"/>
                <a:gd name="connsiteY1709" fmla="*/ 668540 h 1690572"/>
                <a:gd name="connsiteX1710" fmla="*/ 552449 w 2784157"/>
                <a:gd name="connsiteY1710" fmla="*/ 667588 h 1690572"/>
                <a:gd name="connsiteX1711" fmla="*/ 556260 w 2784157"/>
                <a:gd name="connsiteY1711" fmla="*/ 670446 h 1690572"/>
                <a:gd name="connsiteX1712" fmla="*/ 570547 w 2784157"/>
                <a:gd name="connsiteY1712" fmla="*/ 679018 h 1690572"/>
                <a:gd name="connsiteX1713" fmla="*/ 577214 w 2784157"/>
                <a:gd name="connsiteY1713" fmla="*/ 674256 h 1690572"/>
                <a:gd name="connsiteX1714" fmla="*/ 579049 w 2784157"/>
                <a:gd name="connsiteY1714" fmla="*/ 671199 h 1690572"/>
                <a:gd name="connsiteX1715" fmla="*/ 569595 w 2784157"/>
                <a:gd name="connsiteY1715" fmla="*/ 668540 h 1690572"/>
                <a:gd name="connsiteX1716" fmla="*/ 528638 w 2784157"/>
                <a:gd name="connsiteY1716" fmla="*/ 663778 h 1690572"/>
                <a:gd name="connsiteX1717" fmla="*/ 493395 w 2784157"/>
                <a:gd name="connsiteY1717" fmla="*/ 655205 h 1690572"/>
                <a:gd name="connsiteX1718" fmla="*/ 486727 w 2784157"/>
                <a:gd name="connsiteY1718" fmla="*/ 654253 h 1690572"/>
                <a:gd name="connsiteX1719" fmla="*/ 474345 w 2784157"/>
                <a:gd name="connsiteY1719" fmla="*/ 652348 h 1690572"/>
                <a:gd name="connsiteX1720" fmla="*/ 460058 w 2784157"/>
                <a:gd name="connsiteY1720" fmla="*/ 651395 h 1690572"/>
                <a:gd name="connsiteX1721" fmla="*/ 442913 w 2784157"/>
                <a:gd name="connsiteY1721" fmla="*/ 647585 h 1690572"/>
                <a:gd name="connsiteX1722" fmla="*/ 404813 w 2784157"/>
                <a:gd name="connsiteY1722" fmla="*/ 630440 h 1690572"/>
                <a:gd name="connsiteX1723" fmla="*/ 401002 w 2784157"/>
                <a:gd name="connsiteY1723" fmla="*/ 627583 h 1690572"/>
                <a:gd name="connsiteX1724" fmla="*/ 407670 w 2784157"/>
                <a:gd name="connsiteY1724" fmla="*/ 627583 h 1690572"/>
                <a:gd name="connsiteX1725" fmla="*/ 433388 w 2784157"/>
                <a:gd name="connsiteY1725" fmla="*/ 631393 h 1690572"/>
                <a:gd name="connsiteX1726" fmla="*/ 445770 w 2784157"/>
                <a:gd name="connsiteY1726" fmla="*/ 630440 h 1690572"/>
                <a:gd name="connsiteX1727" fmla="*/ 487680 w 2784157"/>
                <a:gd name="connsiteY1727" fmla="*/ 636155 h 1690572"/>
                <a:gd name="connsiteX1728" fmla="*/ 504825 w 2784157"/>
                <a:gd name="connsiteY1728" fmla="*/ 641870 h 1690572"/>
                <a:gd name="connsiteX1729" fmla="*/ 531495 w 2784157"/>
                <a:gd name="connsiteY1729" fmla="*/ 647585 h 1690572"/>
                <a:gd name="connsiteX1730" fmla="*/ 529590 w 2784157"/>
                <a:gd name="connsiteY1730" fmla="*/ 636155 h 1690572"/>
                <a:gd name="connsiteX1731" fmla="*/ 535305 w 2784157"/>
                <a:gd name="connsiteY1731" fmla="*/ 626630 h 1690572"/>
                <a:gd name="connsiteX1732" fmla="*/ 544830 w 2784157"/>
                <a:gd name="connsiteY1732" fmla="*/ 623773 h 1690572"/>
                <a:gd name="connsiteX1733" fmla="*/ 555308 w 2784157"/>
                <a:gd name="connsiteY1733" fmla="*/ 624725 h 1690572"/>
                <a:gd name="connsiteX1734" fmla="*/ 561975 w 2784157"/>
                <a:gd name="connsiteY1734" fmla="*/ 634250 h 1690572"/>
                <a:gd name="connsiteX1735" fmla="*/ 563880 w 2784157"/>
                <a:gd name="connsiteY1735" fmla="*/ 644728 h 1690572"/>
                <a:gd name="connsiteX1736" fmla="*/ 575310 w 2784157"/>
                <a:gd name="connsiteY1736" fmla="*/ 645680 h 1690572"/>
                <a:gd name="connsiteX1737" fmla="*/ 582930 w 2784157"/>
                <a:gd name="connsiteY1737" fmla="*/ 651395 h 1690572"/>
                <a:gd name="connsiteX1738" fmla="*/ 584835 w 2784157"/>
                <a:gd name="connsiteY1738" fmla="*/ 656158 h 1690572"/>
                <a:gd name="connsiteX1739" fmla="*/ 637223 w 2784157"/>
                <a:gd name="connsiteY1739" fmla="*/ 659015 h 1690572"/>
                <a:gd name="connsiteX1740" fmla="*/ 666750 w 2784157"/>
                <a:gd name="connsiteY1740" fmla="*/ 647585 h 1690572"/>
                <a:gd name="connsiteX1741" fmla="*/ 610553 w 2784157"/>
                <a:gd name="connsiteY1741" fmla="*/ 642823 h 1690572"/>
                <a:gd name="connsiteX1742" fmla="*/ 609600 w 2784157"/>
                <a:gd name="connsiteY1742" fmla="*/ 641870 h 1690572"/>
                <a:gd name="connsiteX1743" fmla="*/ 609600 w 2784157"/>
                <a:gd name="connsiteY1743" fmla="*/ 628535 h 1690572"/>
                <a:gd name="connsiteX1744" fmla="*/ 613410 w 2784157"/>
                <a:gd name="connsiteY1744" fmla="*/ 620915 h 1690572"/>
                <a:gd name="connsiteX1745" fmla="*/ 590550 w 2784157"/>
                <a:gd name="connsiteY1745" fmla="*/ 616153 h 1690572"/>
                <a:gd name="connsiteX1746" fmla="*/ 585788 w 2784157"/>
                <a:gd name="connsiteY1746" fmla="*/ 615200 h 1690572"/>
                <a:gd name="connsiteX1747" fmla="*/ 584241 w 2784157"/>
                <a:gd name="connsiteY1747" fmla="*/ 614248 h 1690572"/>
                <a:gd name="connsiteX1748" fmla="*/ 581024 w 2784157"/>
                <a:gd name="connsiteY1748" fmla="*/ 614248 h 1690572"/>
                <a:gd name="connsiteX1749" fmla="*/ 577214 w 2784157"/>
                <a:gd name="connsiteY1749" fmla="*/ 610438 h 1690572"/>
                <a:gd name="connsiteX1750" fmla="*/ 577675 w 2784157"/>
                <a:gd name="connsiteY1750" fmla="*/ 610208 h 1690572"/>
                <a:gd name="connsiteX1751" fmla="*/ 568762 w 2784157"/>
                <a:gd name="connsiteY1751" fmla="*/ 604723 h 1690572"/>
                <a:gd name="connsiteX1752" fmla="*/ 552450 w 2784157"/>
                <a:gd name="connsiteY1752" fmla="*/ 602818 h 1690572"/>
                <a:gd name="connsiteX1753" fmla="*/ 547688 w 2784157"/>
                <a:gd name="connsiteY1753" fmla="*/ 599008 h 1690572"/>
                <a:gd name="connsiteX1754" fmla="*/ 569595 w 2784157"/>
                <a:gd name="connsiteY1754" fmla="*/ 598055 h 1690572"/>
                <a:gd name="connsiteX1755" fmla="*/ 586740 w 2784157"/>
                <a:gd name="connsiteY1755" fmla="*/ 597103 h 1690572"/>
                <a:gd name="connsiteX1756" fmla="*/ 588645 w 2784157"/>
                <a:gd name="connsiteY1756" fmla="*/ 593293 h 1690572"/>
                <a:gd name="connsiteX1757" fmla="*/ 581978 w 2784157"/>
                <a:gd name="connsiteY1757" fmla="*/ 587578 h 1690572"/>
                <a:gd name="connsiteX1758" fmla="*/ 565785 w 2784157"/>
                <a:gd name="connsiteY1758" fmla="*/ 587578 h 1690572"/>
                <a:gd name="connsiteX1759" fmla="*/ 544830 w 2784157"/>
                <a:gd name="connsiteY1759" fmla="*/ 584720 h 1690572"/>
                <a:gd name="connsiteX1760" fmla="*/ 538163 w 2784157"/>
                <a:gd name="connsiteY1760" fmla="*/ 593293 h 1690572"/>
                <a:gd name="connsiteX1761" fmla="*/ 516255 w 2784157"/>
                <a:gd name="connsiteY1761" fmla="*/ 578053 h 1690572"/>
                <a:gd name="connsiteX1762" fmla="*/ 542925 w 2784157"/>
                <a:gd name="connsiteY1762" fmla="*/ 576148 h 1690572"/>
                <a:gd name="connsiteX1763" fmla="*/ 542925 w 2784157"/>
                <a:gd name="connsiteY1763" fmla="*/ 575195 h 1690572"/>
                <a:gd name="connsiteX1764" fmla="*/ 463868 w 2784157"/>
                <a:gd name="connsiteY1764" fmla="*/ 561860 h 1690572"/>
                <a:gd name="connsiteX1765" fmla="*/ 454343 w 2784157"/>
                <a:gd name="connsiteY1765" fmla="*/ 563765 h 1690572"/>
                <a:gd name="connsiteX1766" fmla="*/ 446723 w 2784157"/>
                <a:gd name="connsiteY1766" fmla="*/ 560908 h 1690572"/>
                <a:gd name="connsiteX1767" fmla="*/ 432435 w 2784157"/>
                <a:gd name="connsiteY1767" fmla="*/ 554240 h 1690572"/>
                <a:gd name="connsiteX1768" fmla="*/ 418148 w 2784157"/>
                <a:gd name="connsiteY1768" fmla="*/ 548525 h 1690572"/>
                <a:gd name="connsiteX1769" fmla="*/ 395288 w 2784157"/>
                <a:gd name="connsiteY1769" fmla="*/ 549478 h 1690572"/>
                <a:gd name="connsiteX1770" fmla="*/ 390525 w 2784157"/>
                <a:gd name="connsiteY1770" fmla="*/ 541858 h 1690572"/>
                <a:gd name="connsiteX1771" fmla="*/ 369570 w 2784157"/>
                <a:gd name="connsiteY1771" fmla="*/ 537095 h 1690572"/>
                <a:gd name="connsiteX1772" fmla="*/ 359093 w 2784157"/>
                <a:gd name="connsiteY1772" fmla="*/ 533285 h 1690572"/>
                <a:gd name="connsiteX1773" fmla="*/ 305752 w 2784157"/>
                <a:gd name="connsiteY1773" fmla="*/ 527570 h 1690572"/>
                <a:gd name="connsiteX1774" fmla="*/ 295275 w 2784157"/>
                <a:gd name="connsiteY1774" fmla="*/ 522808 h 1690572"/>
                <a:gd name="connsiteX1775" fmla="*/ 291465 w 2784157"/>
                <a:gd name="connsiteY1775" fmla="*/ 521855 h 1690572"/>
                <a:gd name="connsiteX1776" fmla="*/ 269557 w 2784157"/>
                <a:gd name="connsiteY1776" fmla="*/ 519950 h 1690572"/>
                <a:gd name="connsiteX1777" fmla="*/ 245745 w 2784157"/>
                <a:gd name="connsiteY1777" fmla="*/ 521855 h 1690572"/>
                <a:gd name="connsiteX1778" fmla="*/ 238125 w 2784157"/>
                <a:gd name="connsiteY1778" fmla="*/ 522808 h 1690572"/>
                <a:gd name="connsiteX1779" fmla="*/ 239078 w 2784157"/>
                <a:gd name="connsiteY1779" fmla="*/ 527570 h 1690572"/>
                <a:gd name="connsiteX1780" fmla="*/ 228600 w 2784157"/>
                <a:gd name="connsiteY1780" fmla="*/ 526618 h 1690572"/>
                <a:gd name="connsiteX1781" fmla="*/ 240030 w 2784157"/>
                <a:gd name="connsiteY1781" fmla="*/ 514235 h 1690572"/>
                <a:gd name="connsiteX1782" fmla="*/ 247650 w 2784157"/>
                <a:gd name="connsiteY1782" fmla="*/ 512330 h 1690572"/>
                <a:gd name="connsiteX1783" fmla="*/ 297180 w 2784157"/>
                <a:gd name="connsiteY1783" fmla="*/ 518045 h 1690572"/>
                <a:gd name="connsiteX1784" fmla="*/ 304800 w 2784157"/>
                <a:gd name="connsiteY1784" fmla="*/ 522808 h 1690572"/>
                <a:gd name="connsiteX1785" fmla="*/ 304800 w 2784157"/>
                <a:gd name="connsiteY1785" fmla="*/ 524713 h 1690572"/>
                <a:gd name="connsiteX1786" fmla="*/ 355282 w 2784157"/>
                <a:gd name="connsiteY1786" fmla="*/ 528523 h 1690572"/>
                <a:gd name="connsiteX1787" fmla="*/ 393383 w 2784157"/>
                <a:gd name="connsiteY1787" fmla="*/ 537095 h 1690572"/>
                <a:gd name="connsiteX1788" fmla="*/ 421005 w 2784157"/>
                <a:gd name="connsiteY1788" fmla="*/ 536143 h 1690572"/>
                <a:gd name="connsiteX1789" fmla="*/ 432435 w 2784157"/>
                <a:gd name="connsiteY1789" fmla="*/ 532333 h 1690572"/>
                <a:gd name="connsiteX1790" fmla="*/ 445770 w 2784157"/>
                <a:gd name="connsiteY1790" fmla="*/ 539953 h 1690572"/>
                <a:gd name="connsiteX1791" fmla="*/ 461963 w 2784157"/>
                <a:gd name="connsiteY1791" fmla="*/ 542810 h 1690572"/>
                <a:gd name="connsiteX1792" fmla="*/ 473393 w 2784157"/>
                <a:gd name="connsiteY1792" fmla="*/ 543763 h 1690572"/>
                <a:gd name="connsiteX1793" fmla="*/ 481013 w 2784157"/>
                <a:gd name="connsiteY1793" fmla="*/ 543763 h 1690572"/>
                <a:gd name="connsiteX1794" fmla="*/ 495300 w 2784157"/>
                <a:gd name="connsiteY1794" fmla="*/ 544715 h 1690572"/>
                <a:gd name="connsiteX1795" fmla="*/ 506730 w 2784157"/>
                <a:gd name="connsiteY1795" fmla="*/ 539953 h 1690572"/>
                <a:gd name="connsiteX1796" fmla="*/ 516255 w 2784157"/>
                <a:gd name="connsiteY1796" fmla="*/ 541858 h 1690572"/>
                <a:gd name="connsiteX1797" fmla="*/ 523875 w 2784157"/>
                <a:gd name="connsiteY1797" fmla="*/ 544715 h 1690572"/>
                <a:gd name="connsiteX1798" fmla="*/ 525780 w 2784157"/>
                <a:gd name="connsiteY1798" fmla="*/ 538048 h 1690572"/>
                <a:gd name="connsiteX1799" fmla="*/ 538163 w 2784157"/>
                <a:gd name="connsiteY1799" fmla="*/ 542810 h 1690572"/>
                <a:gd name="connsiteX1800" fmla="*/ 548640 w 2784157"/>
                <a:gd name="connsiteY1800" fmla="*/ 542810 h 1690572"/>
                <a:gd name="connsiteX1801" fmla="*/ 566738 w 2784157"/>
                <a:gd name="connsiteY1801" fmla="*/ 544715 h 1690572"/>
                <a:gd name="connsiteX1802" fmla="*/ 580073 w 2784157"/>
                <a:gd name="connsiteY1802" fmla="*/ 548525 h 1690572"/>
                <a:gd name="connsiteX1803" fmla="*/ 596488 w 2784157"/>
                <a:gd name="connsiteY1803" fmla="*/ 548056 h 1690572"/>
                <a:gd name="connsiteX1804" fmla="*/ 597218 w 2784157"/>
                <a:gd name="connsiteY1804" fmla="*/ 559003 h 1690572"/>
                <a:gd name="connsiteX1805" fmla="*/ 601980 w 2784157"/>
                <a:gd name="connsiteY1805" fmla="*/ 550430 h 1690572"/>
                <a:gd name="connsiteX1806" fmla="*/ 610553 w 2784157"/>
                <a:gd name="connsiteY1806" fmla="*/ 549478 h 1690572"/>
                <a:gd name="connsiteX1807" fmla="*/ 610100 w 2784157"/>
                <a:gd name="connsiteY1807" fmla="*/ 547668 h 1690572"/>
                <a:gd name="connsiteX1808" fmla="*/ 613410 w 2784157"/>
                <a:gd name="connsiteY1808" fmla="*/ 547573 h 1690572"/>
                <a:gd name="connsiteX1809" fmla="*/ 621983 w 2784157"/>
                <a:gd name="connsiteY1809" fmla="*/ 543763 h 1690572"/>
                <a:gd name="connsiteX1810" fmla="*/ 624840 w 2784157"/>
                <a:gd name="connsiteY1810" fmla="*/ 542810 h 1690572"/>
                <a:gd name="connsiteX1811" fmla="*/ 646748 w 2784157"/>
                <a:gd name="connsiteY1811" fmla="*/ 541858 h 1690572"/>
                <a:gd name="connsiteX1812" fmla="*/ 685800 w 2784157"/>
                <a:gd name="connsiteY1812" fmla="*/ 541858 h 1690572"/>
                <a:gd name="connsiteX1813" fmla="*/ 693420 w 2784157"/>
                <a:gd name="connsiteY1813" fmla="*/ 540905 h 1690572"/>
                <a:gd name="connsiteX1814" fmla="*/ 701040 w 2784157"/>
                <a:gd name="connsiteY1814" fmla="*/ 544715 h 1690572"/>
                <a:gd name="connsiteX1815" fmla="*/ 710565 w 2784157"/>
                <a:gd name="connsiteY1815" fmla="*/ 548525 h 1690572"/>
                <a:gd name="connsiteX1816" fmla="*/ 713715 w 2784157"/>
                <a:gd name="connsiteY1816" fmla="*/ 548041 h 1690572"/>
                <a:gd name="connsiteX1817" fmla="*/ 724853 w 2784157"/>
                <a:gd name="connsiteY1817" fmla="*/ 563765 h 1690572"/>
                <a:gd name="connsiteX1818" fmla="*/ 741045 w 2784157"/>
                <a:gd name="connsiteY1818" fmla="*/ 562813 h 1690572"/>
                <a:gd name="connsiteX1819" fmla="*/ 741045 w 2784157"/>
                <a:gd name="connsiteY1819" fmla="*/ 559955 h 1690572"/>
                <a:gd name="connsiteX1820" fmla="*/ 727710 w 2784157"/>
                <a:gd name="connsiteY1820" fmla="*/ 551383 h 1690572"/>
                <a:gd name="connsiteX1821" fmla="*/ 724525 w 2784157"/>
                <a:gd name="connsiteY1821" fmla="*/ 546377 h 1690572"/>
                <a:gd name="connsiteX1822" fmla="*/ 735330 w 2784157"/>
                <a:gd name="connsiteY1822" fmla="*/ 544715 h 1690572"/>
                <a:gd name="connsiteX1823" fmla="*/ 756285 w 2784157"/>
                <a:gd name="connsiteY1823" fmla="*/ 545668 h 1690572"/>
                <a:gd name="connsiteX1824" fmla="*/ 761048 w 2784157"/>
                <a:gd name="connsiteY1824" fmla="*/ 541858 h 1690572"/>
                <a:gd name="connsiteX1825" fmla="*/ 769620 w 2784157"/>
                <a:gd name="connsiteY1825" fmla="*/ 539000 h 1690572"/>
                <a:gd name="connsiteX1826" fmla="*/ 809625 w 2784157"/>
                <a:gd name="connsiteY1826" fmla="*/ 544715 h 1690572"/>
                <a:gd name="connsiteX1827" fmla="*/ 813435 w 2784157"/>
                <a:gd name="connsiteY1827" fmla="*/ 539953 h 1690572"/>
                <a:gd name="connsiteX1828" fmla="*/ 819150 w 2784157"/>
                <a:gd name="connsiteY1828" fmla="*/ 535190 h 1690572"/>
                <a:gd name="connsiteX1829" fmla="*/ 819150 w 2784157"/>
                <a:gd name="connsiteY1829" fmla="*/ 545668 h 1690572"/>
                <a:gd name="connsiteX1830" fmla="*/ 868680 w 2784157"/>
                <a:gd name="connsiteY1830" fmla="*/ 540905 h 1690572"/>
                <a:gd name="connsiteX1831" fmla="*/ 862013 w 2784157"/>
                <a:gd name="connsiteY1831" fmla="*/ 529475 h 1690572"/>
                <a:gd name="connsiteX1832" fmla="*/ 867728 w 2784157"/>
                <a:gd name="connsiteY1832" fmla="*/ 527570 h 1690572"/>
                <a:gd name="connsiteX1833" fmla="*/ 877253 w 2784157"/>
                <a:gd name="connsiteY1833" fmla="*/ 536143 h 1690572"/>
                <a:gd name="connsiteX1834" fmla="*/ 1022985 w 2784157"/>
                <a:gd name="connsiteY1834" fmla="*/ 523760 h 1690572"/>
                <a:gd name="connsiteX1835" fmla="*/ 1022033 w 2784157"/>
                <a:gd name="connsiteY1835" fmla="*/ 518045 h 1690572"/>
                <a:gd name="connsiteX1836" fmla="*/ 1002030 w 2784157"/>
                <a:gd name="connsiteY1836" fmla="*/ 518998 h 1690572"/>
                <a:gd name="connsiteX1837" fmla="*/ 986790 w 2784157"/>
                <a:gd name="connsiteY1837" fmla="*/ 511378 h 1690572"/>
                <a:gd name="connsiteX1838" fmla="*/ 1017270 w 2784157"/>
                <a:gd name="connsiteY1838" fmla="*/ 507568 h 1690572"/>
                <a:gd name="connsiteX1839" fmla="*/ 1013460 w 2784157"/>
                <a:gd name="connsiteY1839" fmla="*/ 499948 h 1690572"/>
                <a:gd name="connsiteX1840" fmla="*/ 1029653 w 2784157"/>
                <a:gd name="connsiteY1840" fmla="*/ 489470 h 1690572"/>
                <a:gd name="connsiteX1841" fmla="*/ 1037273 w 2784157"/>
                <a:gd name="connsiteY1841" fmla="*/ 490423 h 1690572"/>
                <a:gd name="connsiteX1842" fmla="*/ 1061085 w 2784157"/>
                <a:gd name="connsiteY1842" fmla="*/ 492328 h 1690572"/>
                <a:gd name="connsiteX1843" fmla="*/ 1097280 w 2784157"/>
                <a:gd name="connsiteY1843" fmla="*/ 480898 h 1690572"/>
                <a:gd name="connsiteX1844" fmla="*/ 1041083 w 2784157"/>
                <a:gd name="connsiteY1844" fmla="*/ 476135 h 1690572"/>
                <a:gd name="connsiteX1845" fmla="*/ 1053465 w 2784157"/>
                <a:gd name="connsiteY1845" fmla="*/ 478040 h 1690572"/>
                <a:gd name="connsiteX1846" fmla="*/ 1054418 w 2784157"/>
                <a:gd name="connsiteY1846" fmla="*/ 480898 h 1690572"/>
                <a:gd name="connsiteX1847" fmla="*/ 1045845 w 2784157"/>
                <a:gd name="connsiteY1847" fmla="*/ 481850 h 1690572"/>
                <a:gd name="connsiteX1848" fmla="*/ 1002983 w 2784157"/>
                <a:gd name="connsiteY1848" fmla="*/ 489470 h 1690572"/>
                <a:gd name="connsiteX1849" fmla="*/ 996315 w 2784157"/>
                <a:gd name="connsiteY1849" fmla="*/ 496138 h 1690572"/>
                <a:gd name="connsiteX1850" fmla="*/ 988695 w 2784157"/>
                <a:gd name="connsiteY1850" fmla="*/ 503758 h 1690572"/>
                <a:gd name="connsiteX1851" fmla="*/ 982028 w 2784157"/>
                <a:gd name="connsiteY1851" fmla="*/ 493280 h 1690572"/>
                <a:gd name="connsiteX1852" fmla="*/ 976313 w 2784157"/>
                <a:gd name="connsiteY1852" fmla="*/ 486613 h 1690572"/>
                <a:gd name="connsiteX1853" fmla="*/ 989648 w 2784157"/>
                <a:gd name="connsiteY1853" fmla="*/ 481850 h 1690572"/>
                <a:gd name="connsiteX1854" fmla="*/ 994410 w 2784157"/>
                <a:gd name="connsiteY1854" fmla="*/ 478993 h 1690572"/>
                <a:gd name="connsiteX1855" fmla="*/ 1019175 w 2784157"/>
                <a:gd name="connsiteY1855" fmla="*/ 466610 h 1690572"/>
                <a:gd name="connsiteX1856" fmla="*/ 1028700 w 2784157"/>
                <a:gd name="connsiteY1856" fmla="*/ 465658 h 1690572"/>
                <a:gd name="connsiteX1857" fmla="*/ 1032510 w 2784157"/>
                <a:gd name="connsiteY1857" fmla="*/ 441845 h 1690572"/>
                <a:gd name="connsiteX1858" fmla="*/ 992505 w 2784157"/>
                <a:gd name="connsiteY1858" fmla="*/ 438988 h 1690572"/>
                <a:gd name="connsiteX1859" fmla="*/ 1062990 w 2784157"/>
                <a:gd name="connsiteY1859" fmla="*/ 424700 h 1690572"/>
                <a:gd name="connsiteX1860" fmla="*/ 1080135 w 2784157"/>
                <a:gd name="connsiteY1860" fmla="*/ 423748 h 1690572"/>
                <a:gd name="connsiteX1861" fmla="*/ 1079183 w 2784157"/>
                <a:gd name="connsiteY1861" fmla="*/ 416128 h 1690572"/>
                <a:gd name="connsiteX1862" fmla="*/ 1093470 w 2784157"/>
                <a:gd name="connsiteY1862" fmla="*/ 409460 h 1690572"/>
                <a:gd name="connsiteX1863" fmla="*/ 1085850 w 2784157"/>
                <a:gd name="connsiteY1863" fmla="*/ 408508 h 1690572"/>
                <a:gd name="connsiteX1864" fmla="*/ 1081088 w 2784157"/>
                <a:gd name="connsiteY1864" fmla="*/ 402793 h 1690572"/>
                <a:gd name="connsiteX1865" fmla="*/ 1083945 w 2784157"/>
                <a:gd name="connsiteY1865" fmla="*/ 398030 h 1690572"/>
                <a:gd name="connsiteX1866" fmla="*/ 1105853 w 2784157"/>
                <a:gd name="connsiteY1866" fmla="*/ 395173 h 1690572"/>
                <a:gd name="connsiteX1867" fmla="*/ 1116330 w 2784157"/>
                <a:gd name="connsiteY1867" fmla="*/ 402793 h 1690572"/>
                <a:gd name="connsiteX1868" fmla="*/ 1137285 w 2784157"/>
                <a:gd name="connsiteY1868" fmla="*/ 401840 h 1690572"/>
                <a:gd name="connsiteX1869" fmla="*/ 1151573 w 2784157"/>
                <a:gd name="connsiteY1869" fmla="*/ 391363 h 1690572"/>
                <a:gd name="connsiteX1870" fmla="*/ 1153478 w 2784157"/>
                <a:gd name="connsiteY1870" fmla="*/ 403745 h 1690572"/>
                <a:gd name="connsiteX1871" fmla="*/ 1172528 w 2784157"/>
                <a:gd name="connsiteY1871" fmla="*/ 385648 h 1690572"/>
                <a:gd name="connsiteX1872" fmla="*/ 1199198 w 2784157"/>
                <a:gd name="connsiteY1872" fmla="*/ 384695 h 1690572"/>
                <a:gd name="connsiteX1873" fmla="*/ 1193483 w 2784157"/>
                <a:gd name="connsiteY1873" fmla="*/ 393268 h 1690572"/>
                <a:gd name="connsiteX1874" fmla="*/ 1203960 w 2784157"/>
                <a:gd name="connsiteY1874" fmla="*/ 388505 h 1690572"/>
                <a:gd name="connsiteX1875" fmla="*/ 1220153 w 2784157"/>
                <a:gd name="connsiteY1875" fmla="*/ 383743 h 1690572"/>
                <a:gd name="connsiteX1876" fmla="*/ 1235393 w 2784157"/>
                <a:gd name="connsiteY1876" fmla="*/ 387553 h 1690572"/>
                <a:gd name="connsiteX1877" fmla="*/ 1243965 w 2784157"/>
                <a:gd name="connsiteY1877" fmla="*/ 366598 h 1690572"/>
                <a:gd name="connsiteX1878" fmla="*/ 1268730 w 2784157"/>
                <a:gd name="connsiteY1878" fmla="*/ 366598 h 1690572"/>
                <a:gd name="connsiteX1879" fmla="*/ 1274445 w 2784157"/>
                <a:gd name="connsiteY1879" fmla="*/ 364693 h 1690572"/>
                <a:gd name="connsiteX1880" fmla="*/ 1287780 w 2784157"/>
                <a:gd name="connsiteY1880" fmla="*/ 357073 h 1690572"/>
                <a:gd name="connsiteX1881" fmla="*/ 1387793 w 2784157"/>
                <a:gd name="connsiteY1881" fmla="*/ 332308 h 1690572"/>
                <a:gd name="connsiteX1882" fmla="*/ 1446848 w 2784157"/>
                <a:gd name="connsiteY1882" fmla="*/ 313258 h 1690572"/>
                <a:gd name="connsiteX1883" fmla="*/ 1480185 w 2784157"/>
                <a:gd name="connsiteY1883" fmla="*/ 306590 h 1690572"/>
                <a:gd name="connsiteX1884" fmla="*/ 1513523 w 2784157"/>
                <a:gd name="connsiteY1884" fmla="*/ 294208 h 1690572"/>
                <a:gd name="connsiteX1885" fmla="*/ 1520190 w 2784157"/>
                <a:gd name="connsiteY1885" fmla="*/ 287540 h 1690572"/>
                <a:gd name="connsiteX1886" fmla="*/ 1510665 w 2784157"/>
                <a:gd name="connsiteY1886" fmla="*/ 286588 h 1690572"/>
                <a:gd name="connsiteX1887" fmla="*/ 1489710 w 2784157"/>
                <a:gd name="connsiteY1887" fmla="*/ 294208 h 1690572"/>
                <a:gd name="connsiteX1888" fmla="*/ 1442085 w 2784157"/>
                <a:gd name="connsiteY1888" fmla="*/ 302780 h 1690572"/>
                <a:gd name="connsiteX1889" fmla="*/ 1417320 w 2784157"/>
                <a:gd name="connsiteY1889" fmla="*/ 307543 h 1690572"/>
                <a:gd name="connsiteX1890" fmla="*/ 1381125 w 2784157"/>
                <a:gd name="connsiteY1890" fmla="*/ 312305 h 1690572"/>
                <a:gd name="connsiteX1891" fmla="*/ 1403033 w 2784157"/>
                <a:gd name="connsiteY1891" fmla="*/ 298970 h 1690572"/>
                <a:gd name="connsiteX1892" fmla="*/ 1427798 w 2784157"/>
                <a:gd name="connsiteY1892" fmla="*/ 280873 h 1690572"/>
                <a:gd name="connsiteX1893" fmla="*/ 1421130 w 2784157"/>
                <a:gd name="connsiteY1893" fmla="*/ 279920 h 1690572"/>
                <a:gd name="connsiteX1894" fmla="*/ 1353503 w 2784157"/>
                <a:gd name="connsiteY1894" fmla="*/ 290398 h 1690572"/>
                <a:gd name="connsiteX1895" fmla="*/ 1342073 w 2784157"/>
                <a:gd name="connsiteY1895" fmla="*/ 298970 h 1690572"/>
                <a:gd name="connsiteX1896" fmla="*/ 1329690 w 2784157"/>
                <a:gd name="connsiteY1896" fmla="*/ 302780 h 1690572"/>
                <a:gd name="connsiteX1897" fmla="*/ 1320165 w 2784157"/>
                <a:gd name="connsiteY1897" fmla="*/ 302780 h 1690572"/>
                <a:gd name="connsiteX1898" fmla="*/ 1292543 w 2784157"/>
                <a:gd name="connsiteY1898" fmla="*/ 304685 h 1690572"/>
                <a:gd name="connsiteX1899" fmla="*/ 1281113 w 2784157"/>
                <a:gd name="connsiteY1899" fmla="*/ 304685 h 1690572"/>
                <a:gd name="connsiteX1900" fmla="*/ 1261110 w 2784157"/>
                <a:gd name="connsiteY1900" fmla="*/ 309448 h 1690572"/>
                <a:gd name="connsiteX1901" fmla="*/ 1260158 w 2784157"/>
                <a:gd name="connsiteY1901" fmla="*/ 305638 h 1690572"/>
                <a:gd name="connsiteX1902" fmla="*/ 1330643 w 2784157"/>
                <a:gd name="connsiteY1902" fmla="*/ 284683 h 1690572"/>
                <a:gd name="connsiteX1903" fmla="*/ 1329690 w 2784157"/>
                <a:gd name="connsiteY1903" fmla="*/ 280873 h 1690572"/>
                <a:gd name="connsiteX1904" fmla="*/ 1269683 w 2784157"/>
                <a:gd name="connsiteY1904" fmla="*/ 288493 h 1690572"/>
                <a:gd name="connsiteX1905" fmla="*/ 1268730 w 2784157"/>
                <a:gd name="connsiteY1905" fmla="*/ 284683 h 1690572"/>
                <a:gd name="connsiteX1906" fmla="*/ 1334453 w 2784157"/>
                <a:gd name="connsiteY1906" fmla="*/ 270395 h 1690572"/>
                <a:gd name="connsiteX1907" fmla="*/ 1352550 w 2784157"/>
                <a:gd name="connsiteY1907" fmla="*/ 278968 h 1690572"/>
                <a:gd name="connsiteX1908" fmla="*/ 1346835 w 2784157"/>
                <a:gd name="connsiteY1908" fmla="*/ 274205 h 1690572"/>
                <a:gd name="connsiteX1909" fmla="*/ 1340168 w 2784157"/>
                <a:gd name="connsiteY1909" fmla="*/ 267538 h 1690572"/>
                <a:gd name="connsiteX1910" fmla="*/ 1394460 w 2784157"/>
                <a:gd name="connsiteY1910" fmla="*/ 257060 h 1690572"/>
                <a:gd name="connsiteX1911" fmla="*/ 1394460 w 2784157"/>
                <a:gd name="connsiteY1911" fmla="*/ 254203 h 1690572"/>
                <a:gd name="connsiteX1912" fmla="*/ 1383983 w 2784157"/>
                <a:gd name="connsiteY1912" fmla="*/ 251345 h 1690572"/>
                <a:gd name="connsiteX1913" fmla="*/ 1383983 w 2784157"/>
                <a:gd name="connsiteY1913" fmla="*/ 248488 h 1690572"/>
                <a:gd name="connsiteX1914" fmla="*/ 1406843 w 2784157"/>
                <a:gd name="connsiteY1914" fmla="*/ 250393 h 1690572"/>
                <a:gd name="connsiteX1915" fmla="*/ 1416368 w 2784157"/>
                <a:gd name="connsiteY1915" fmla="*/ 249440 h 1690572"/>
                <a:gd name="connsiteX1916" fmla="*/ 1432560 w 2784157"/>
                <a:gd name="connsiteY1916" fmla="*/ 258965 h 1690572"/>
                <a:gd name="connsiteX1917" fmla="*/ 1439228 w 2784157"/>
                <a:gd name="connsiteY1917" fmla="*/ 264680 h 1690572"/>
                <a:gd name="connsiteX1918" fmla="*/ 1457325 w 2784157"/>
                <a:gd name="connsiteY1918" fmla="*/ 259918 h 1690572"/>
                <a:gd name="connsiteX1919" fmla="*/ 1460183 w 2784157"/>
                <a:gd name="connsiteY1919" fmla="*/ 249440 h 1690572"/>
                <a:gd name="connsiteX1920" fmla="*/ 1462088 w 2784157"/>
                <a:gd name="connsiteY1920" fmla="*/ 238963 h 1690572"/>
                <a:gd name="connsiteX1921" fmla="*/ 1470660 w 2784157"/>
                <a:gd name="connsiteY1921" fmla="*/ 228485 h 1690572"/>
                <a:gd name="connsiteX1922" fmla="*/ 1474470 w 2784157"/>
                <a:gd name="connsiteY1922" fmla="*/ 229438 h 1690572"/>
                <a:gd name="connsiteX1923" fmla="*/ 1513523 w 2784157"/>
                <a:gd name="connsiteY1923" fmla="*/ 227533 h 1690572"/>
                <a:gd name="connsiteX1924" fmla="*/ 1519238 w 2784157"/>
                <a:gd name="connsiteY1924" fmla="*/ 218960 h 1690572"/>
                <a:gd name="connsiteX1925" fmla="*/ 1522095 w 2784157"/>
                <a:gd name="connsiteY1925" fmla="*/ 211340 h 1690572"/>
                <a:gd name="connsiteX1926" fmla="*/ 1532573 w 2784157"/>
                <a:gd name="connsiteY1926" fmla="*/ 212293 h 1690572"/>
                <a:gd name="connsiteX1927" fmla="*/ 1533525 w 2784157"/>
                <a:gd name="connsiteY1927" fmla="*/ 223723 h 1690572"/>
                <a:gd name="connsiteX1928" fmla="*/ 1533525 w 2784157"/>
                <a:gd name="connsiteY1928" fmla="*/ 225628 h 1690572"/>
                <a:gd name="connsiteX1929" fmla="*/ 1557338 w 2784157"/>
                <a:gd name="connsiteY1929" fmla="*/ 214198 h 1690572"/>
                <a:gd name="connsiteX1930" fmla="*/ 1558290 w 2784157"/>
                <a:gd name="connsiteY1930" fmla="*/ 213245 h 1690572"/>
                <a:gd name="connsiteX1931" fmla="*/ 1579245 w 2784157"/>
                <a:gd name="connsiteY1931" fmla="*/ 198005 h 1690572"/>
                <a:gd name="connsiteX1932" fmla="*/ 1581150 w 2784157"/>
                <a:gd name="connsiteY1932" fmla="*/ 201815 h 1690572"/>
                <a:gd name="connsiteX1933" fmla="*/ 1575435 w 2784157"/>
                <a:gd name="connsiteY1933" fmla="*/ 206578 h 1690572"/>
                <a:gd name="connsiteX1934" fmla="*/ 1569720 w 2784157"/>
                <a:gd name="connsiteY1934" fmla="*/ 213245 h 1690572"/>
                <a:gd name="connsiteX1935" fmla="*/ 1578293 w 2784157"/>
                <a:gd name="connsiteY1935" fmla="*/ 217055 h 1690572"/>
                <a:gd name="connsiteX1936" fmla="*/ 1619250 w 2784157"/>
                <a:gd name="connsiteY1936" fmla="*/ 207530 h 1690572"/>
                <a:gd name="connsiteX1937" fmla="*/ 1628775 w 2784157"/>
                <a:gd name="connsiteY1937" fmla="*/ 198958 h 1690572"/>
                <a:gd name="connsiteX1938" fmla="*/ 1646873 w 2784157"/>
                <a:gd name="connsiteY1938" fmla="*/ 188480 h 1690572"/>
                <a:gd name="connsiteX1939" fmla="*/ 1663065 w 2784157"/>
                <a:gd name="connsiteY1939" fmla="*/ 186575 h 1690572"/>
                <a:gd name="connsiteX1940" fmla="*/ 1675448 w 2784157"/>
                <a:gd name="connsiteY1940" fmla="*/ 193243 h 1690572"/>
                <a:gd name="connsiteX1941" fmla="*/ 1683068 w 2784157"/>
                <a:gd name="connsiteY1941" fmla="*/ 195148 h 1690572"/>
                <a:gd name="connsiteX1942" fmla="*/ 1694498 w 2784157"/>
                <a:gd name="connsiteY1942" fmla="*/ 192290 h 1690572"/>
                <a:gd name="connsiteX1943" fmla="*/ 1706880 w 2784157"/>
                <a:gd name="connsiteY1943" fmla="*/ 179908 h 1690572"/>
                <a:gd name="connsiteX1944" fmla="*/ 1716405 w 2784157"/>
                <a:gd name="connsiteY1944" fmla="*/ 172288 h 1690572"/>
                <a:gd name="connsiteX1945" fmla="*/ 1753553 w 2784157"/>
                <a:gd name="connsiteY1945" fmla="*/ 163715 h 1690572"/>
                <a:gd name="connsiteX1946" fmla="*/ 1763078 w 2784157"/>
                <a:gd name="connsiteY1946" fmla="*/ 166573 h 1690572"/>
                <a:gd name="connsiteX1947" fmla="*/ 1774508 w 2784157"/>
                <a:gd name="connsiteY1947" fmla="*/ 167525 h 1690572"/>
                <a:gd name="connsiteX1948" fmla="*/ 1784033 w 2784157"/>
                <a:gd name="connsiteY1948" fmla="*/ 156095 h 1690572"/>
                <a:gd name="connsiteX1949" fmla="*/ 1787843 w 2784157"/>
                <a:gd name="connsiteY1949" fmla="*/ 155143 h 1690572"/>
                <a:gd name="connsiteX1950" fmla="*/ 1810703 w 2784157"/>
                <a:gd name="connsiteY1950" fmla="*/ 152285 h 1690572"/>
                <a:gd name="connsiteX1951" fmla="*/ 1840230 w 2784157"/>
                <a:gd name="connsiteY1951" fmla="*/ 140855 h 1690572"/>
                <a:gd name="connsiteX1952" fmla="*/ 1850708 w 2784157"/>
                <a:gd name="connsiteY1952" fmla="*/ 130378 h 1690572"/>
                <a:gd name="connsiteX1953" fmla="*/ 1837373 w 2784157"/>
                <a:gd name="connsiteY1953" fmla="*/ 117995 h 1690572"/>
                <a:gd name="connsiteX1954" fmla="*/ 1827848 w 2784157"/>
                <a:gd name="connsiteY1954" fmla="*/ 117995 h 1690572"/>
                <a:gd name="connsiteX1955" fmla="*/ 1834515 w 2784157"/>
                <a:gd name="connsiteY1955" fmla="*/ 109423 h 1690572"/>
                <a:gd name="connsiteX1956" fmla="*/ 1833563 w 2784157"/>
                <a:gd name="connsiteY1956" fmla="*/ 105613 h 1690572"/>
                <a:gd name="connsiteX1957" fmla="*/ 1819275 w 2784157"/>
                <a:gd name="connsiteY1957" fmla="*/ 113233 h 1690572"/>
                <a:gd name="connsiteX1958" fmla="*/ 1794510 w 2784157"/>
                <a:gd name="connsiteY1958" fmla="*/ 123710 h 1690572"/>
                <a:gd name="connsiteX1959" fmla="*/ 1759268 w 2784157"/>
                <a:gd name="connsiteY1959" fmla="*/ 119900 h 1690572"/>
                <a:gd name="connsiteX1960" fmla="*/ 1749743 w 2784157"/>
                <a:gd name="connsiteY1960" fmla="*/ 125615 h 1690572"/>
                <a:gd name="connsiteX1961" fmla="*/ 1738313 w 2784157"/>
                <a:gd name="connsiteY1961" fmla="*/ 128473 h 1690572"/>
                <a:gd name="connsiteX1962" fmla="*/ 1734503 w 2784157"/>
                <a:gd name="connsiteY1962" fmla="*/ 128473 h 1690572"/>
                <a:gd name="connsiteX1963" fmla="*/ 1713548 w 2784157"/>
                <a:gd name="connsiteY1963" fmla="*/ 141808 h 1690572"/>
                <a:gd name="connsiteX1964" fmla="*/ 1685925 w 2784157"/>
                <a:gd name="connsiteY1964" fmla="*/ 137045 h 1690572"/>
                <a:gd name="connsiteX1965" fmla="*/ 1687830 w 2784157"/>
                <a:gd name="connsiteY1965" fmla="*/ 142760 h 1690572"/>
                <a:gd name="connsiteX1966" fmla="*/ 1664970 w 2784157"/>
                <a:gd name="connsiteY1966" fmla="*/ 137998 h 1690572"/>
                <a:gd name="connsiteX1967" fmla="*/ 1664970 w 2784157"/>
                <a:gd name="connsiteY1967" fmla="*/ 135140 h 1690572"/>
                <a:gd name="connsiteX1968" fmla="*/ 1675448 w 2784157"/>
                <a:gd name="connsiteY1968" fmla="*/ 128473 h 1690572"/>
                <a:gd name="connsiteX1969" fmla="*/ 1681163 w 2784157"/>
                <a:gd name="connsiteY1969" fmla="*/ 124663 h 1690572"/>
                <a:gd name="connsiteX1970" fmla="*/ 1700213 w 2784157"/>
                <a:gd name="connsiteY1970" fmla="*/ 113233 h 1690572"/>
                <a:gd name="connsiteX1971" fmla="*/ 1701165 w 2784157"/>
                <a:gd name="connsiteY1971" fmla="*/ 121805 h 1690572"/>
                <a:gd name="connsiteX1972" fmla="*/ 1703070 w 2784157"/>
                <a:gd name="connsiteY1972" fmla="*/ 122758 h 1690572"/>
                <a:gd name="connsiteX1973" fmla="*/ 1706880 w 2784157"/>
                <a:gd name="connsiteY1973" fmla="*/ 114185 h 1690572"/>
                <a:gd name="connsiteX1974" fmla="*/ 1718310 w 2784157"/>
                <a:gd name="connsiteY1974" fmla="*/ 111328 h 1690572"/>
                <a:gd name="connsiteX1975" fmla="*/ 1736408 w 2784157"/>
                <a:gd name="connsiteY1975" fmla="*/ 114185 h 1690572"/>
                <a:gd name="connsiteX1976" fmla="*/ 1730693 w 2784157"/>
                <a:gd name="connsiteY1976" fmla="*/ 106565 h 1690572"/>
                <a:gd name="connsiteX1977" fmla="*/ 1741170 w 2784157"/>
                <a:gd name="connsiteY1977" fmla="*/ 103708 h 1690572"/>
                <a:gd name="connsiteX1978" fmla="*/ 1773555 w 2784157"/>
                <a:gd name="connsiteY1978" fmla="*/ 99898 h 1690572"/>
                <a:gd name="connsiteX1979" fmla="*/ 1777365 w 2784157"/>
                <a:gd name="connsiteY1979" fmla="*/ 98945 h 1690572"/>
                <a:gd name="connsiteX1980" fmla="*/ 1823085 w 2784157"/>
                <a:gd name="connsiteY1980" fmla="*/ 78943 h 1690572"/>
                <a:gd name="connsiteX1981" fmla="*/ 1836420 w 2784157"/>
                <a:gd name="connsiteY1981" fmla="*/ 64655 h 1690572"/>
                <a:gd name="connsiteX1982" fmla="*/ 1881188 w 2784157"/>
                <a:gd name="connsiteY1982" fmla="*/ 28460 h 1690572"/>
                <a:gd name="connsiteX1983" fmla="*/ 1896428 w 2784157"/>
                <a:gd name="connsiteY1983" fmla="*/ 31318 h 1690572"/>
                <a:gd name="connsiteX1984" fmla="*/ 1859280 w 2784157"/>
                <a:gd name="connsiteY1984" fmla="*/ 57035 h 1690572"/>
                <a:gd name="connsiteX1985" fmla="*/ 1875473 w 2784157"/>
                <a:gd name="connsiteY1985" fmla="*/ 58940 h 1690572"/>
                <a:gd name="connsiteX1986" fmla="*/ 1885950 w 2784157"/>
                <a:gd name="connsiteY1986" fmla="*/ 73228 h 1690572"/>
                <a:gd name="connsiteX1987" fmla="*/ 1868805 w 2784157"/>
                <a:gd name="connsiteY1987" fmla="*/ 77990 h 1690572"/>
                <a:gd name="connsiteX1988" fmla="*/ 1853565 w 2784157"/>
                <a:gd name="connsiteY1988" fmla="*/ 78943 h 1690572"/>
                <a:gd name="connsiteX1989" fmla="*/ 1853565 w 2784157"/>
                <a:gd name="connsiteY1989" fmla="*/ 82753 h 1690572"/>
                <a:gd name="connsiteX1990" fmla="*/ 1863090 w 2784157"/>
                <a:gd name="connsiteY1990" fmla="*/ 85610 h 1690572"/>
                <a:gd name="connsiteX1991" fmla="*/ 1905953 w 2784157"/>
                <a:gd name="connsiteY1991" fmla="*/ 75133 h 1690572"/>
                <a:gd name="connsiteX1992" fmla="*/ 1917383 w 2784157"/>
                <a:gd name="connsiteY1992" fmla="*/ 60845 h 1690572"/>
                <a:gd name="connsiteX1993" fmla="*/ 1924050 w 2784157"/>
                <a:gd name="connsiteY1993" fmla="*/ 53225 h 1690572"/>
                <a:gd name="connsiteX1994" fmla="*/ 1972628 w 2784157"/>
                <a:gd name="connsiteY1994" fmla="*/ 17030 h 1690572"/>
                <a:gd name="connsiteX1995" fmla="*/ 2193607 w 2784157"/>
                <a:gd name="connsiteY1995" fmla="*/ 7506 h 1690572"/>
                <a:gd name="connsiteX1996" fmla="*/ 2211704 w 2784157"/>
                <a:gd name="connsiteY1996" fmla="*/ 36081 h 1690572"/>
                <a:gd name="connsiteX1997" fmla="*/ 2203132 w 2784157"/>
                <a:gd name="connsiteY1997" fmla="*/ 51321 h 1690572"/>
                <a:gd name="connsiteX1998" fmla="*/ 2182177 w 2784157"/>
                <a:gd name="connsiteY1998" fmla="*/ 20841 h 1690572"/>
                <a:gd name="connsiteX1999" fmla="*/ 2193607 w 2784157"/>
                <a:gd name="connsiteY1999" fmla="*/ 7506 h 1690572"/>
                <a:gd name="connsiteX2000" fmla="*/ 1925002 w 2784157"/>
                <a:gd name="connsiteY2000" fmla="*/ 838 h 1690572"/>
                <a:gd name="connsiteX2001" fmla="*/ 1943099 w 2784157"/>
                <a:gd name="connsiteY2001" fmla="*/ 25603 h 1690572"/>
                <a:gd name="connsiteX2002" fmla="*/ 1932622 w 2784157"/>
                <a:gd name="connsiteY2002" fmla="*/ 23698 h 1690572"/>
                <a:gd name="connsiteX2003" fmla="*/ 1915477 w 2784157"/>
                <a:gd name="connsiteY2003" fmla="*/ 21793 h 1690572"/>
                <a:gd name="connsiteX2004" fmla="*/ 1907857 w 2784157"/>
                <a:gd name="connsiteY2004" fmla="*/ 19888 h 1690572"/>
                <a:gd name="connsiteX2005" fmla="*/ 1909762 w 2784157"/>
                <a:gd name="connsiteY2005" fmla="*/ 10363 h 1690572"/>
                <a:gd name="connsiteX2006" fmla="*/ 1925002 w 2784157"/>
                <a:gd name="connsiteY2006" fmla="*/ 838 h 169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</a:cxnLst>
              <a:rect l="l" t="t" r="r" b="b"/>
              <a:pathLst>
                <a:path w="2784157" h="1690572">
                  <a:moveTo>
                    <a:pt x="2617470" y="1658187"/>
                  </a:moveTo>
                  <a:cubicBezTo>
                    <a:pt x="2619375" y="1657234"/>
                    <a:pt x="2623185" y="1659139"/>
                    <a:pt x="2623185" y="1661997"/>
                  </a:cubicBezTo>
                  <a:cubicBezTo>
                    <a:pt x="2626995" y="1673427"/>
                    <a:pt x="2625090" y="1683904"/>
                    <a:pt x="2617470" y="1690572"/>
                  </a:cubicBezTo>
                  <a:cubicBezTo>
                    <a:pt x="2615565" y="1684857"/>
                    <a:pt x="2615565" y="1661044"/>
                    <a:pt x="2617470" y="1658187"/>
                  </a:cubicBezTo>
                  <a:close/>
                  <a:moveTo>
                    <a:pt x="2600325" y="1487690"/>
                  </a:moveTo>
                  <a:cubicBezTo>
                    <a:pt x="2603182" y="1497215"/>
                    <a:pt x="2605087" y="1507692"/>
                    <a:pt x="2606040" y="1519122"/>
                  </a:cubicBezTo>
                  <a:cubicBezTo>
                    <a:pt x="2606040" y="1521027"/>
                    <a:pt x="2602230" y="1525790"/>
                    <a:pt x="2600325" y="1526742"/>
                  </a:cubicBezTo>
                  <a:cubicBezTo>
                    <a:pt x="2599372" y="1526742"/>
                    <a:pt x="2596515" y="1521980"/>
                    <a:pt x="2595562" y="1518170"/>
                  </a:cubicBezTo>
                  <a:cubicBezTo>
                    <a:pt x="2594610" y="1511502"/>
                    <a:pt x="2593657" y="1503882"/>
                    <a:pt x="2593657" y="1496262"/>
                  </a:cubicBezTo>
                  <a:cubicBezTo>
                    <a:pt x="2592705" y="1494357"/>
                    <a:pt x="2593657" y="1492452"/>
                    <a:pt x="2593657" y="1488642"/>
                  </a:cubicBezTo>
                  <a:cubicBezTo>
                    <a:pt x="2595562" y="1488642"/>
                    <a:pt x="2600325" y="1486737"/>
                    <a:pt x="2600325" y="1487690"/>
                  </a:cubicBezTo>
                  <a:close/>
                  <a:moveTo>
                    <a:pt x="2563594" y="1441508"/>
                  </a:moveTo>
                  <a:cubicBezTo>
                    <a:pt x="2565797" y="1442326"/>
                    <a:pt x="2567940" y="1444350"/>
                    <a:pt x="2569845" y="1447684"/>
                  </a:cubicBezTo>
                  <a:cubicBezTo>
                    <a:pt x="2574607" y="1455304"/>
                    <a:pt x="2574607" y="1463877"/>
                    <a:pt x="2568892" y="1467687"/>
                  </a:cubicBezTo>
                  <a:cubicBezTo>
                    <a:pt x="2561272" y="1472449"/>
                    <a:pt x="2557462" y="1482927"/>
                    <a:pt x="2554605" y="1494357"/>
                  </a:cubicBezTo>
                  <a:cubicBezTo>
                    <a:pt x="2553652" y="1498167"/>
                    <a:pt x="2551747" y="1500072"/>
                    <a:pt x="2549842" y="1502929"/>
                  </a:cubicBezTo>
                  <a:cubicBezTo>
                    <a:pt x="2548890" y="1499119"/>
                    <a:pt x="2546032" y="1495309"/>
                    <a:pt x="2546032" y="1490547"/>
                  </a:cubicBezTo>
                  <a:cubicBezTo>
                    <a:pt x="2546032" y="1481974"/>
                    <a:pt x="2546985" y="1473402"/>
                    <a:pt x="2546985" y="1463877"/>
                  </a:cubicBezTo>
                  <a:cubicBezTo>
                    <a:pt x="2549843" y="1447446"/>
                    <a:pt x="2556986" y="1439052"/>
                    <a:pt x="2563594" y="1441508"/>
                  </a:cubicBezTo>
                  <a:close/>
                  <a:moveTo>
                    <a:pt x="1932622" y="1346719"/>
                  </a:moveTo>
                  <a:cubicBezTo>
                    <a:pt x="1934527" y="1346719"/>
                    <a:pt x="1936432" y="1346719"/>
                    <a:pt x="1937385" y="1347672"/>
                  </a:cubicBezTo>
                  <a:cubicBezTo>
                    <a:pt x="1940242" y="1352434"/>
                    <a:pt x="1942147" y="1358149"/>
                    <a:pt x="1944052" y="1363864"/>
                  </a:cubicBezTo>
                  <a:cubicBezTo>
                    <a:pt x="1944052" y="1364817"/>
                    <a:pt x="1943100" y="1365769"/>
                    <a:pt x="1942147" y="1366722"/>
                  </a:cubicBezTo>
                  <a:cubicBezTo>
                    <a:pt x="1939290" y="1362912"/>
                    <a:pt x="1936432" y="1359102"/>
                    <a:pt x="1933575" y="1354339"/>
                  </a:cubicBezTo>
                  <a:cubicBezTo>
                    <a:pt x="1932622" y="1352434"/>
                    <a:pt x="1932622" y="1349577"/>
                    <a:pt x="1932622" y="1346719"/>
                  </a:cubicBezTo>
                  <a:close/>
                  <a:moveTo>
                    <a:pt x="2258377" y="1310525"/>
                  </a:moveTo>
                  <a:cubicBezTo>
                    <a:pt x="2266949" y="1321955"/>
                    <a:pt x="2271712" y="1346720"/>
                    <a:pt x="2268854" y="1360055"/>
                  </a:cubicBezTo>
                  <a:cubicBezTo>
                    <a:pt x="2261234" y="1350530"/>
                    <a:pt x="2255519" y="1323860"/>
                    <a:pt x="2258377" y="1310525"/>
                  </a:cubicBezTo>
                  <a:close/>
                  <a:moveTo>
                    <a:pt x="2645093" y="1279093"/>
                  </a:moveTo>
                  <a:cubicBezTo>
                    <a:pt x="2646045" y="1282903"/>
                    <a:pt x="2648903" y="1287665"/>
                    <a:pt x="2648903" y="1291476"/>
                  </a:cubicBezTo>
                  <a:cubicBezTo>
                    <a:pt x="2648903" y="1299095"/>
                    <a:pt x="2646997" y="1307668"/>
                    <a:pt x="2645093" y="1314335"/>
                  </a:cubicBezTo>
                  <a:cubicBezTo>
                    <a:pt x="2645093" y="1315288"/>
                    <a:pt x="2640330" y="1315288"/>
                    <a:pt x="2640330" y="1314335"/>
                  </a:cubicBezTo>
                  <a:cubicBezTo>
                    <a:pt x="2639378" y="1305763"/>
                    <a:pt x="2639378" y="1298143"/>
                    <a:pt x="2638425" y="1289570"/>
                  </a:cubicBezTo>
                  <a:cubicBezTo>
                    <a:pt x="2641282" y="1285760"/>
                    <a:pt x="2643188" y="1281951"/>
                    <a:pt x="2645093" y="1279093"/>
                  </a:cubicBezTo>
                  <a:close/>
                  <a:moveTo>
                    <a:pt x="1762125" y="1186700"/>
                  </a:moveTo>
                  <a:cubicBezTo>
                    <a:pt x="1765935" y="1204798"/>
                    <a:pt x="1767840" y="1220990"/>
                    <a:pt x="1763077" y="1235277"/>
                  </a:cubicBezTo>
                  <a:cubicBezTo>
                    <a:pt x="1757362" y="1226705"/>
                    <a:pt x="1756410" y="1200988"/>
                    <a:pt x="1762125" y="1186700"/>
                  </a:cubicBezTo>
                  <a:close/>
                  <a:moveTo>
                    <a:pt x="2201228" y="1120978"/>
                  </a:moveTo>
                  <a:cubicBezTo>
                    <a:pt x="2200275" y="1125740"/>
                    <a:pt x="2198370" y="1131455"/>
                    <a:pt x="2198370" y="1136218"/>
                  </a:cubicBezTo>
                  <a:cubicBezTo>
                    <a:pt x="2198370" y="1139075"/>
                    <a:pt x="2200275" y="1142885"/>
                    <a:pt x="2202180" y="1145743"/>
                  </a:cubicBezTo>
                  <a:cubicBezTo>
                    <a:pt x="2203133" y="1142885"/>
                    <a:pt x="2205038" y="1140028"/>
                    <a:pt x="2205038" y="1137170"/>
                  </a:cubicBezTo>
                  <a:cubicBezTo>
                    <a:pt x="2205038" y="1132408"/>
                    <a:pt x="2204085" y="1127645"/>
                    <a:pt x="2204085" y="1123835"/>
                  </a:cubicBezTo>
                  <a:cubicBezTo>
                    <a:pt x="2203133" y="1122883"/>
                    <a:pt x="2202180" y="1121930"/>
                    <a:pt x="2201228" y="1120978"/>
                  </a:cubicBezTo>
                  <a:close/>
                  <a:moveTo>
                    <a:pt x="2683192" y="1110501"/>
                  </a:moveTo>
                  <a:cubicBezTo>
                    <a:pt x="2684144" y="1109548"/>
                    <a:pt x="2687954" y="1112406"/>
                    <a:pt x="2687954" y="1113358"/>
                  </a:cubicBezTo>
                  <a:cubicBezTo>
                    <a:pt x="2687954" y="1118121"/>
                    <a:pt x="2687002" y="1122883"/>
                    <a:pt x="2686049" y="1126693"/>
                  </a:cubicBezTo>
                  <a:cubicBezTo>
                    <a:pt x="2685097" y="1130503"/>
                    <a:pt x="2682239" y="1133361"/>
                    <a:pt x="2681287" y="1137171"/>
                  </a:cubicBezTo>
                  <a:cubicBezTo>
                    <a:pt x="2679382" y="1144791"/>
                    <a:pt x="2677477" y="1152411"/>
                    <a:pt x="2677477" y="1160031"/>
                  </a:cubicBezTo>
                  <a:cubicBezTo>
                    <a:pt x="2678429" y="1174318"/>
                    <a:pt x="2676524" y="1180033"/>
                    <a:pt x="2665094" y="1185748"/>
                  </a:cubicBezTo>
                  <a:cubicBezTo>
                    <a:pt x="2666999" y="1174318"/>
                    <a:pt x="2667952" y="1165746"/>
                    <a:pt x="2669857" y="1157173"/>
                  </a:cubicBezTo>
                  <a:cubicBezTo>
                    <a:pt x="2672714" y="1144791"/>
                    <a:pt x="2675572" y="1133361"/>
                    <a:pt x="2678429" y="1121931"/>
                  </a:cubicBezTo>
                  <a:cubicBezTo>
                    <a:pt x="2679382" y="1118121"/>
                    <a:pt x="2681287" y="1113358"/>
                    <a:pt x="2683192" y="1110501"/>
                  </a:cubicBezTo>
                  <a:close/>
                  <a:moveTo>
                    <a:pt x="1474470" y="1057160"/>
                  </a:moveTo>
                  <a:cubicBezTo>
                    <a:pt x="1476375" y="1067638"/>
                    <a:pt x="1479233" y="1071448"/>
                    <a:pt x="1483995" y="1069543"/>
                  </a:cubicBezTo>
                  <a:cubicBezTo>
                    <a:pt x="1485900" y="1068590"/>
                    <a:pt x="1485900" y="1065733"/>
                    <a:pt x="1486853" y="1063828"/>
                  </a:cubicBezTo>
                  <a:cubicBezTo>
                    <a:pt x="1483043" y="1060970"/>
                    <a:pt x="1479233" y="1059065"/>
                    <a:pt x="1474470" y="1057160"/>
                  </a:cubicBezTo>
                  <a:close/>
                  <a:moveTo>
                    <a:pt x="1618298" y="1056208"/>
                  </a:moveTo>
                  <a:cubicBezTo>
                    <a:pt x="1623060" y="1069543"/>
                    <a:pt x="1626870" y="1068590"/>
                    <a:pt x="1629728" y="1063828"/>
                  </a:cubicBezTo>
                  <a:cubicBezTo>
                    <a:pt x="1630680" y="1062875"/>
                    <a:pt x="1630680" y="1059065"/>
                    <a:pt x="1630680" y="1057160"/>
                  </a:cubicBezTo>
                  <a:cubicBezTo>
                    <a:pt x="1627823" y="1056208"/>
                    <a:pt x="1624013" y="1056208"/>
                    <a:pt x="1618298" y="1056208"/>
                  </a:cubicBezTo>
                  <a:close/>
                  <a:moveTo>
                    <a:pt x="1381125" y="1033348"/>
                  </a:moveTo>
                  <a:cubicBezTo>
                    <a:pt x="1380173" y="1033348"/>
                    <a:pt x="1376363" y="1035253"/>
                    <a:pt x="1376363" y="1036205"/>
                  </a:cubicBezTo>
                  <a:cubicBezTo>
                    <a:pt x="1377315" y="1041920"/>
                    <a:pt x="1378268" y="1048588"/>
                    <a:pt x="1381125" y="1054303"/>
                  </a:cubicBezTo>
                  <a:cubicBezTo>
                    <a:pt x="1382078" y="1056208"/>
                    <a:pt x="1388745" y="1058113"/>
                    <a:pt x="1389698" y="1056208"/>
                  </a:cubicBezTo>
                  <a:cubicBezTo>
                    <a:pt x="1393508" y="1051445"/>
                    <a:pt x="1388745" y="1037158"/>
                    <a:pt x="1381125" y="1033348"/>
                  </a:cubicBezTo>
                  <a:close/>
                  <a:moveTo>
                    <a:pt x="1251585" y="1030490"/>
                  </a:moveTo>
                  <a:cubicBezTo>
                    <a:pt x="1251585" y="1032395"/>
                    <a:pt x="1251585" y="1035253"/>
                    <a:pt x="1251585" y="1037158"/>
                  </a:cubicBezTo>
                  <a:cubicBezTo>
                    <a:pt x="1255395" y="1038110"/>
                    <a:pt x="1259205" y="1039063"/>
                    <a:pt x="1263015" y="1040968"/>
                  </a:cubicBezTo>
                  <a:cubicBezTo>
                    <a:pt x="1262063" y="1039063"/>
                    <a:pt x="1262063" y="1035253"/>
                    <a:pt x="1261110" y="1034300"/>
                  </a:cubicBezTo>
                  <a:cubicBezTo>
                    <a:pt x="1258253" y="1032395"/>
                    <a:pt x="1255395" y="1031443"/>
                    <a:pt x="1251585" y="1030490"/>
                  </a:cubicBezTo>
                  <a:close/>
                  <a:moveTo>
                    <a:pt x="1213485" y="1019060"/>
                  </a:moveTo>
                  <a:cubicBezTo>
                    <a:pt x="1217295" y="1037158"/>
                    <a:pt x="1229678" y="1042873"/>
                    <a:pt x="1243965" y="1031443"/>
                  </a:cubicBezTo>
                  <a:cubicBezTo>
                    <a:pt x="1234440" y="1027633"/>
                    <a:pt x="1223963" y="1023823"/>
                    <a:pt x="1213485" y="1019060"/>
                  </a:cubicBezTo>
                  <a:close/>
                  <a:moveTo>
                    <a:pt x="1443990" y="1014298"/>
                  </a:moveTo>
                  <a:cubicBezTo>
                    <a:pt x="1443038" y="1014298"/>
                    <a:pt x="1442085" y="1015250"/>
                    <a:pt x="1442085" y="1015250"/>
                  </a:cubicBezTo>
                  <a:cubicBezTo>
                    <a:pt x="1442085" y="1018108"/>
                    <a:pt x="1442085" y="1020965"/>
                    <a:pt x="1442085" y="1024775"/>
                  </a:cubicBezTo>
                  <a:cubicBezTo>
                    <a:pt x="1439228" y="1024775"/>
                    <a:pt x="1436370" y="1023823"/>
                    <a:pt x="1433513" y="1024775"/>
                  </a:cubicBezTo>
                  <a:cubicBezTo>
                    <a:pt x="1431608" y="1025728"/>
                    <a:pt x="1430655" y="1028585"/>
                    <a:pt x="1429703" y="1030490"/>
                  </a:cubicBezTo>
                  <a:cubicBezTo>
                    <a:pt x="1428750" y="1032395"/>
                    <a:pt x="1427798" y="1035253"/>
                    <a:pt x="1427798" y="1037158"/>
                  </a:cubicBezTo>
                  <a:cubicBezTo>
                    <a:pt x="1425893" y="1035253"/>
                    <a:pt x="1423988" y="1032395"/>
                    <a:pt x="1422083" y="1030490"/>
                  </a:cubicBezTo>
                  <a:cubicBezTo>
                    <a:pt x="1421130" y="1028585"/>
                    <a:pt x="1420178" y="1026680"/>
                    <a:pt x="1419225" y="1024775"/>
                  </a:cubicBezTo>
                  <a:cubicBezTo>
                    <a:pt x="1418273" y="1024775"/>
                    <a:pt x="1417320" y="1024775"/>
                    <a:pt x="1416368" y="1024775"/>
                  </a:cubicBezTo>
                  <a:cubicBezTo>
                    <a:pt x="1416368" y="1029538"/>
                    <a:pt x="1416368" y="1034300"/>
                    <a:pt x="1417320" y="1039063"/>
                  </a:cubicBezTo>
                  <a:cubicBezTo>
                    <a:pt x="1418273" y="1042873"/>
                    <a:pt x="1420178" y="1047635"/>
                    <a:pt x="1422083" y="1051445"/>
                  </a:cubicBezTo>
                  <a:cubicBezTo>
                    <a:pt x="1423988" y="1057160"/>
                    <a:pt x="1424940" y="1058113"/>
                    <a:pt x="1429703" y="1058113"/>
                  </a:cubicBezTo>
                  <a:cubicBezTo>
                    <a:pt x="1434465" y="1057160"/>
                    <a:pt x="1440180" y="1060018"/>
                    <a:pt x="1448753" y="1061923"/>
                  </a:cubicBezTo>
                  <a:cubicBezTo>
                    <a:pt x="1450658" y="1058113"/>
                    <a:pt x="1446848" y="1053350"/>
                    <a:pt x="1442085" y="1048588"/>
                  </a:cubicBezTo>
                  <a:cubicBezTo>
                    <a:pt x="1440180" y="1045730"/>
                    <a:pt x="1438275" y="1041920"/>
                    <a:pt x="1436370" y="1039063"/>
                  </a:cubicBezTo>
                  <a:cubicBezTo>
                    <a:pt x="1439228" y="1037158"/>
                    <a:pt x="1441133" y="1035253"/>
                    <a:pt x="1443990" y="1033348"/>
                  </a:cubicBezTo>
                  <a:cubicBezTo>
                    <a:pt x="1445895" y="1031443"/>
                    <a:pt x="1449705" y="1029538"/>
                    <a:pt x="1448753" y="1027633"/>
                  </a:cubicBezTo>
                  <a:cubicBezTo>
                    <a:pt x="1447800" y="1022870"/>
                    <a:pt x="1445895" y="1019060"/>
                    <a:pt x="1443990" y="1014298"/>
                  </a:cubicBezTo>
                  <a:close/>
                  <a:moveTo>
                    <a:pt x="1340168" y="999058"/>
                  </a:moveTo>
                  <a:cubicBezTo>
                    <a:pt x="1339215" y="1000963"/>
                    <a:pt x="1337310" y="1003820"/>
                    <a:pt x="1335405" y="1006678"/>
                  </a:cubicBezTo>
                  <a:cubicBezTo>
                    <a:pt x="1335405" y="1007630"/>
                    <a:pt x="1336358" y="1009535"/>
                    <a:pt x="1336358" y="1010488"/>
                  </a:cubicBezTo>
                  <a:cubicBezTo>
                    <a:pt x="1342073" y="1011440"/>
                    <a:pt x="1348740" y="1012393"/>
                    <a:pt x="1354455" y="1014298"/>
                  </a:cubicBezTo>
                  <a:cubicBezTo>
                    <a:pt x="1354455" y="1013345"/>
                    <a:pt x="1354455" y="1011440"/>
                    <a:pt x="1354455" y="1010488"/>
                  </a:cubicBezTo>
                  <a:cubicBezTo>
                    <a:pt x="1350645" y="1006678"/>
                    <a:pt x="1345883" y="1003820"/>
                    <a:pt x="1340168" y="999058"/>
                  </a:cubicBezTo>
                  <a:close/>
                  <a:moveTo>
                    <a:pt x="1125855" y="981913"/>
                  </a:moveTo>
                  <a:cubicBezTo>
                    <a:pt x="1129665" y="981913"/>
                    <a:pt x="1133475" y="982865"/>
                    <a:pt x="1135380" y="983818"/>
                  </a:cubicBezTo>
                  <a:lnTo>
                    <a:pt x="1135592" y="984876"/>
                  </a:lnTo>
                  <a:lnTo>
                    <a:pt x="1135380" y="985723"/>
                  </a:lnTo>
                  <a:lnTo>
                    <a:pt x="1135301" y="988477"/>
                  </a:lnTo>
                  <a:lnTo>
                    <a:pt x="1126808" y="987628"/>
                  </a:lnTo>
                  <a:cubicBezTo>
                    <a:pt x="1126808" y="985723"/>
                    <a:pt x="1125855" y="983818"/>
                    <a:pt x="1125855" y="981913"/>
                  </a:cubicBezTo>
                  <a:close/>
                  <a:moveTo>
                    <a:pt x="1021080" y="975245"/>
                  </a:moveTo>
                  <a:lnTo>
                    <a:pt x="1021621" y="977769"/>
                  </a:lnTo>
                  <a:lnTo>
                    <a:pt x="1022033" y="984770"/>
                  </a:lnTo>
                  <a:lnTo>
                    <a:pt x="1014209" y="981640"/>
                  </a:lnTo>
                  <a:lnTo>
                    <a:pt x="1013460" y="977150"/>
                  </a:lnTo>
                  <a:cubicBezTo>
                    <a:pt x="1015365" y="976198"/>
                    <a:pt x="1018223" y="976198"/>
                    <a:pt x="1021080" y="975245"/>
                  </a:cubicBezTo>
                  <a:close/>
                  <a:moveTo>
                    <a:pt x="1245870" y="970483"/>
                  </a:moveTo>
                  <a:cubicBezTo>
                    <a:pt x="1241108" y="970483"/>
                    <a:pt x="1236345" y="972388"/>
                    <a:pt x="1231583" y="973340"/>
                  </a:cubicBezTo>
                  <a:cubicBezTo>
                    <a:pt x="1231583" y="974293"/>
                    <a:pt x="1231583" y="975245"/>
                    <a:pt x="1231583" y="975245"/>
                  </a:cubicBezTo>
                  <a:cubicBezTo>
                    <a:pt x="1237297" y="978103"/>
                    <a:pt x="1243013" y="981913"/>
                    <a:pt x="1247775" y="982865"/>
                  </a:cubicBezTo>
                  <a:cubicBezTo>
                    <a:pt x="1250633" y="983818"/>
                    <a:pt x="1253490" y="979055"/>
                    <a:pt x="1255395" y="977150"/>
                  </a:cubicBezTo>
                  <a:cubicBezTo>
                    <a:pt x="1252538" y="974293"/>
                    <a:pt x="1248728" y="970483"/>
                    <a:pt x="1245870" y="970483"/>
                  </a:cubicBezTo>
                  <a:close/>
                  <a:moveTo>
                    <a:pt x="1508760" y="964768"/>
                  </a:moveTo>
                  <a:cubicBezTo>
                    <a:pt x="1508760" y="970483"/>
                    <a:pt x="1508760" y="975245"/>
                    <a:pt x="1509713" y="979055"/>
                  </a:cubicBezTo>
                  <a:cubicBezTo>
                    <a:pt x="1510665" y="981913"/>
                    <a:pt x="1512570" y="984770"/>
                    <a:pt x="1514475" y="985723"/>
                  </a:cubicBezTo>
                  <a:cubicBezTo>
                    <a:pt x="1516380" y="986675"/>
                    <a:pt x="1519238" y="984770"/>
                    <a:pt x="1519238" y="982865"/>
                  </a:cubicBezTo>
                  <a:cubicBezTo>
                    <a:pt x="1521143" y="978103"/>
                    <a:pt x="1513523" y="966673"/>
                    <a:pt x="1508760" y="964768"/>
                  </a:cubicBezTo>
                  <a:close/>
                  <a:moveTo>
                    <a:pt x="924877" y="962863"/>
                  </a:moveTo>
                  <a:cubicBezTo>
                    <a:pt x="929639" y="967626"/>
                    <a:pt x="932497" y="971436"/>
                    <a:pt x="936307" y="976198"/>
                  </a:cubicBezTo>
                  <a:cubicBezTo>
                    <a:pt x="937259" y="977151"/>
                    <a:pt x="936307" y="980008"/>
                    <a:pt x="937259" y="981913"/>
                  </a:cubicBezTo>
                  <a:cubicBezTo>
                    <a:pt x="936307" y="980961"/>
                    <a:pt x="934402" y="980961"/>
                    <a:pt x="932497" y="980008"/>
                  </a:cubicBezTo>
                  <a:cubicBezTo>
                    <a:pt x="928687" y="976198"/>
                    <a:pt x="924877" y="972388"/>
                    <a:pt x="922019" y="968578"/>
                  </a:cubicBezTo>
                  <a:cubicBezTo>
                    <a:pt x="921066" y="967626"/>
                    <a:pt x="920114" y="964768"/>
                    <a:pt x="920114" y="964768"/>
                  </a:cubicBezTo>
                  <a:cubicBezTo>
                    <a:pt x="921066" y="963815"/>
                    <a:pt x="922972" y="963815"/>
                    <a:pt x="924877" y="962863"/>
                  </a:cubicBezTo>
                  <a:close/>
                  <a:moveTo>
                    <a:pt x="1309688" y="950480"/>
                  </a:moveTo>
                  <a:cubicBezTo>
                    <a:pt x="1309688" y="953338"/>
                    <a:pt x="1308735" y="955243"/>
                    <a:pt x="1308735" y="958100"/>
                  </a:cubicBezTo>
                  <a:cubicBezTo>
                    <a:pt x="1309688" y="963815"/>
                    <a:pt x="1312545" y="966673"/>
                    <a:pt x="1319213" y="964768"/>
                  </a:cubicBezTo>
                  <a:cubicBezTo>
                    <a:pt x="1315403" y="959053"/>
                    <a:pt x="1312545" y="955243"/>
                    <a:pt x="1309688" y="950480"/>
                  </a:cubicBezTo>
                  <a:close/>
                  <a:moveTo>
                    <a:pt x="942975" y="949528"/>
                  </a:moveTo>
                  <a:cubicBezTo>
                    <a:pt x="946785" y="950481"/>
                    <a:pt x="949642" y="950481"/>
                    <a:pt x="950595" y="952386"/>
                  </a:cubicBezTo>
                  <a:cubicBezTo>
                    <a:pt x="952500" y="954291"/>
                    <a:pt x="954405" y="957148"/>
                    <a:pt x="955358" y="960006"/>
                  </a:cubicBezTo>
                  <a:cubicBezTo>
                    <a:pt x="953452" y="960958"/>
                    <a:pt x="951548" y="962863"/>
                    <a:pt x="950595" y="961911"/>
                  </a:cubicBezTo>
                  <a:cubicBezTo>
                    <a:pt x="948690" y="959053"/>
                    <a:pt x="946785" y="955243"/>
                    <a:pt x="942975" y="949528"/>
                  </a:cubicBezTo>
                  <a:close/>
                  <a:moveTo>
                    <a:pt x="1752600" y="940955"/>
                  </a:moveTo>
                  <a:cubicBezTo>
                    <a:pt x="1749743" y="943813"/>
                    <a:pt x="1745933" y="947623"/>
                    <a:pt x="1741170" y="952385"/>
                  </a:cubicBezTo>
                  <a:cubicBezTo>
                    <a:pt x="1750695" y="960005"/>
                    <a:pt x="1753553" y="955243"/>
                    <a:pt x="1755458" y="948575"/>
                  </a:cubicBezTo>
                  <a:cubicBezTo>
                    <a:pt x="1756410" y="947623"/>
                    <a:pt x="1753553" y="942860"/>
                    <a:pt x="1752600" y="940955"/>
                  </a:cubicBezTo>
                  <a:close/>
                  <a:moveTo>
                    <a:pt x="833437" y="940003"/>
                  </a:moveTo>
                  <a:cubicBezTo>
                    <a:pt x="839152" y="939050"/>
                    <a:pt x="849629" y="946670"/>
                    <a:pt x="854392" y="956195"/>
                  </a:cubicBezTo>
                  <a:cubicBezTo>
                    <a:pt x="847724" y="953338"/>
                    <a:pt x="841057" y="950480"/>
                    <a:pt x="834389" y="947623"/>
                  </a:cubicBezTo>
                  <a:cubicBezTo>
                    <a:pt x="833437" y="947623"/>
                    <a:pt x="831532" y="944765"/>
                    <a:pt x="831532" y="942860"/>
                  </a:cubicBezTo>
                  <a:cubicBezTo>
                    <a:pt x="831532" y="941908"/>
                    <a:pt x="832484" y="940955"/>
                    <a:pt x="833437" y="940003"/>
                  </a:cubicBezTo>
                  <a:close/>
                  <a:moveTo>
                    <a:pt x="1092517" y="936193"/>
                  </a:moveTo>
                  <a:cubicBezTo>
                    <a:pt x="1102994" y="940956"/>
                    <a:pt x="1113472" y="939051"/>
                    <a:pt x="1124902" y="955243"/>
                  </a:cubicBezTo>
                  <a:cubicBezTo>
                    <a:pt x="1111567" y="951433"/>
                    <a:pt x="1101089" y="948576"/>
                    <a:pt x="1089659" y="944766"/>
                  </a:cubicBezTo>
                  <a:cubicBezTo>
                    <a:pt x="1088707" y="942861"/>
                    <a:pt x="1088707" y="941908"/>
                    <a:pt x="1087754" y="940956"/>
                  </a:cubicBezTo>
                  <a:cubicBezTo>
                    <a:pt x="1089659" y="939051"/>
                    <a:pt x="1091564" y="935241"/>
                    <a:pt x="1092517" y="936193"/>
                  </a:cubicBezTo>
                  <a:close/>
                  <a:moveTo>
                    <a:pt x="849629" y="929525"/>
                  </a:moveTo>
                  <a:cubicBezTo>
                    <a:pt x="851534" y="929525"/>
                    <a:pt x="853439" y="928573"/>
                    <a:pt x="855344" y="929525"/>
                  </a:cubicBezTo>
                  <a:cubicBezTo>
                    <a:pt x="857249" y="930478"/>
                    <a:pt x="858202" y="933335"/>
                    <a:pt x="860107" y="936193"/>
                  </a:cubicBezTo>
                  <a:cubicBezTo>
                    <a:pt x="858202" y="936193"/>
                    <a:pt x="857249" y="937145"/>
                    <a:pt x="854392" y="939050"/>
                  </a:cubicBezTo>
                  <a:cubicBezTo>
                    <a:pt x="852487" y="934288"/>
                    <a:pt x="851534" y="932383"/>
                    <a:pt x="849629" y="929525"/>
                  </a:cubicBezTo>
                  <a:close/>
                  <a:moveTo>
                    <a:pt x="1400175" y="924763"/>
                  </a:moveTo>
                  <a:cubicBezTo>
                    <a:pt x="1396365" y="924763"/>
                    <a:pt x="1392555" y="926668"/>
                    <a:pt x="1386840" y="928573"/>
                  </a:cubicBezTo>
                  <a:cubicBezTo>
                    <a:pt x="1386840" y="928573"/>
                    <a:pt x="1385888" y="931430"/>
                    <a:pt x="1385888" y="934288"/>
                  </a:cubicBezTo>
                  <a:cubicBezTo>
                    <a:pt x="1384935" y="945718"/>
                    <a:pt x="1383983" y="956195"/>
                    <a:pt x="1371600" y="953338"/>
                  </a:cubicBezTo>
                  <a:cubicBezTo>
                    <a:pt x="1370648" y="952385"/>
                    <a:pt x="1369695" y="954290"/>
                    <a:pt x="1367790" y="955243"/>
                  </a:cubicBezTo>
                  <a:cubicBezTo>
                    <a:pt x="1367790" y="957148"/>
                    <a:pt x="1368743" y="958100"/>
                    <a:pt x="1368743" y="960005"/>
                  </a:cubicBezTo>
                  <a:cubicBezTo>
                    <a:pt x="1383030" y="960958"/>
                    <a:pt x="1398270" y="960958"/>
                    <a:pt x="1412558" y="961910"/>
                  </a:cubicBezTo>
                  <a:cubicBezTo>
                    <a:pt x="1410653" y="957148"/>
                    <a:pt x="1408748" y="956195"/>
                    <a:pt x="1407795" y="954290"/>
                  </a:cubicBezTo>
                  <a:cubicBezTo>
                    <a:pt x="1403985" y="949528"/>
                    <a:pt x="1403985" y="944765"/>
                    <a:pt x="1408748" y="944765"/>
                  </a:cubicBezTo>
                  <a:cubicBezTo>
                    <a:pt x="1419225" y="944765"/>
                    <a:pt x="1412558" y="934288"/>
                    <a:pt x="1410653" y="929525"/>
                  </a:cubicBezTo>
                  <a:cubicBezTo>
                    <a:pt x="1410653" y="927620"/>
                    <a:pt x="1403985" y="924763"/>
                    <a:pt x="1400175" y="924763"/>
                  </a:cubicBezTo>
                  <a:close/>
                  <a:moveTo>
                    <a:pt x="1126450" y="924049"/>
                  </a:moveTo>
                  <a:cubicBezTo>
                    <a:pt x="1127284" y="923334"/>
                    <a:pt x="1129189" y="923811"/>
                    <a:pt x="1131570" y="924763"/>
                  </a:cubicBezTo>
                  <a:cubicBezTo>
                    <a:pt x="1139190" y="927621"/>
                    <a:pt x="1148715" y="940956"/>
                    <a:pt x="1152525" y="953338"/>
                  </a:cubicBezTo>
                  <a:cubicBezTo>
                    <a:pt x="1141095" y="959053"/>
                    <a:pt x="1132522" y="952386"/>
                    <a:pt x="1129665" y="934288"/>
                  </a:cubicBezTo>
                  <a:cubicBezTo>
                    <a:pt x="1129665" y="933336"/>
                    <a:pt x="1128712" y="931431"/>
                    <a:pt x="1127760" y="930478"/>
                  </a:cubicBezTo>
                  <a:cubicBezTo>
                    <a:pt x="1125855" y="926668"/>
                    <a:pt x="1125617" y="924763"/>
                    <a:pt x="1126450" y="924049"/>
                  </a:cubicBezTo>
                  <a:close/>
                  <a:moveTo>
                    <a:pt x="1442085" y="923810"/>
                  </a:moveTo>
                  <a:cubicBezTo>
                    <a:pt x="1438275" y="922858"/>
                    <a:pt x="1434465" y="925715"/>
                    <a:pt x="1429703" y="926668"/>
                  </a:cubicBezTo>
                  <a:cubicBezTo>
                    <a:pt x="1421130" y="927620"/>
                    <a:pt x="1419225" y="930478"/>
                    <a:pt x="1423035" y="943813"/>
                  </a:cubicBezTo>
                  <a:cubicBezTo>
                    <a:pt x="1437323" y="942860"/>
                    <a:pt x="1450658" y="942860"/>
                    <a:pt x="1464945" y="941908"/>
                  </a:cubicBezTo>
                  <a:cubicBezTo>
                    <a:pt x="1467803" y="941908"/>
                    <a:pt x="1472565" y="939050"/>
                    <a:pt x="1472565" y="937145"/>
                  </a:cubicBezTo>
                  <a:cubicBezTo>
                    <a:pt x="1472565" y="932383"/>
                    <a:pt x="1469708" y="927620"/>
                    <a:pt x="1466850" y="923810"/>
                  </a:cubicBezTo>
                  <a:cubicBezTo>
                    <a:pt x="1465898" y="922858"/>
                    <a:pt x="1462088" y="924763"/>
                    <a:pt x="1459230" y="926668"/>
                  </a:cubicBezTo>
                  <a:cubicBezTo>
                    <a:pt x="1457325" y="928573"/>
                    <a:pt x="1455420" y="930478"/>
                    <a:pt x="1454468" y="931430"/>
                  </a:cubicBezTo>
                  <a:cubicBezTo>
                    <a:pt x="1449705" y="928573"/>
                    <a:pt x="1445895" y="924763"/>
                    <a:pt x="1442085" y="923810"/>
                  </a:cubicBezTo>
                  <a:close/>
                  <a:moveTo>
                    <a:pt x="1615440" y="920953"/>
                  </a:moveTo>
                  <a:cubicBezTo>
                    <a:pt x="1613535" y="926668"/>
                    <a:pt x="1610678" y="933335"/>
                    <a:pt x="1608773" y="939050"/>
                  </a:cubicBezTo>
                  <a:cubicBezTo>
                    <a:pt x="1616393" y="941908"/>
                    <a:pt x="1623060" y="944765"/>
                    <a:pt x="1628775" y="947623"/>
                  </a:cubicBezTo>
                  <a:cubicBezTo>
                    <a:pt x="1630680" y="939050"/>
                    <a:pt x="1630680" y="939050"/>
                    <a:pt x="1620203" y="933335"/>
                  </a:cubicBezTo>
                  <a:cubicBezTo>
                    <a:pt x="1619250" y="928573"/>
                    <a:pt x="1618298" y="925715"/>
                    <a:pt x="1618298" y="922858"/>
                  </a:cubicBezTo>
                  <a:cubicBezTo>
                    <a:pt x="1617345" y="921905"/>
                    <a:pt x="1616393" y="920953"/>
                    <a:pt x="1615440" y="920953"/>
                  </a:cubicBezTo>
                  <a:close/>
                  <a:moveTo>
                    <a:pt x="857250" y="919048"/>
                  </a:moveTo>
                  <a:cubicBezTo>
                    <a:pt x="859154" y="919048"/>
                    <a:pt x="862012" y="920000"/>
                    <a:pt x="863917" y="920953"/>
                  </a:cubicBezTo>
                  <a:cubicBezTo>
                    <a:pt x="865822" y="921906"/>
                    <a:pt x="866775" y="923811"/>
                    <a:pt x="868679" y="925715"/>
                  </a:cubicBezTo>
                  <a:cubicBezTo>
                    <a:pt x="867727" y="926668"/>
                    <a:pt x="865822" y="928573"/>
                    <a:pt x="864870" y="927621"/>
                  </a:cubicBezTo>
                  <a:cubicBezTo>
                    <a:pt x="862012" y="926668"/>
                    <a:pt x="858202" y="924763"/>
                    <a:pt x="852487" y="921906"/>
                  </a:cubicBezTo>
                  <a:cubicBezTo>
                    <a:pt x="855345" y="920000"/>
                    <a:pt x="856297" y="919048"/>
                    <a:pt x="857250" y="919048"/>
                  </a:cubicBezTo>
                  <a:close/>
                  <a:moveTo>
                    <a:pt x="1042987" y="911428"/>
                  </a:moveTo>
                  <a:cubicBezTo>
                    <a:pt x="1046797" y="911428"/>
                    <a:pt x="1050607" y="912381"/>
                    <a:pt x="1054417" y="912381"/>
                  </a:cubicBezTo>
                  <a:cubicBezTo>
                    <a:pt x="1062989" y="913333"/>
                    <a:pt x="1072514" y="914286"/>
                    <a:pt x="1081087" y="915238"/>
                  </a:cubicBezTo>
                  <a:cubicBezTo>
                    <a:pt x="1087754" y="917143"/>
                    <a:pt x="1094422" y="918096"/>
                    <a:pt x="1100137" y="928573"/>
                  </a:cubicBezTo>
                  <a:cubicBezTo>
                    <a:pt x="1080135" y="924763"/>
                    <a:pt x="1062037" y="920001"/>
                    <a:pt x="1043939" y="916191"/>
                  </a:cubicBezTo>
                  <a:cubicBezTo>
                    <a:pt x="1043939" y="914286"/>
                    <a:pt x="1042987" y="913333"/>
                    <a:pt x="1042987" y="911428"/>
                  </a:cubicBezTo>
                  <a:close/>
                  <a:moveTo>
                    <a:pt x="1168121" y="906665"/>
                  </a:moveTo>
                  <a:cubicBezTo>
                    <a:pt x="1169907" y="906665"/>
                    <a:pt x="1172051" y="908094"/>
                    <a:pt x="1174432" y="910475"/>
                  </a:cubicBezTo>
                  <a:cubicBezTo>
                    <a:pt x="1171574" y="913333"/>
                    <a:pt x="1169669" y="916190"/>
                    <a:pt x="1164907" y="921905"/>
                  </a:cubicBezTo>
                  <a:cubicBezTo>
                    <a:pt x="1164907" y="917143"/>
                    <a:pt x="1163954" y="914285"/>
                    <a:pt x="1163954" y="911427"/>
                  </a:cubicBezTo>
                  <a:cubicBezTo>
                    <a:pt x="1164907" y="908094"/>
                    <a:pt x="1166335" y="906665"/>
                    <a:pt x="1168121" y="906665"/>
                  </a:cubicBezTo>
                  <a:close/>
                  <a:moveTo>
                    <a:pt x="819150" y="905713"/>
                  </a:moveTo>
                  <a:cubicBezTo>
                    <a:pt x="826770" y="909523"/>
                    <a:pt x="835342" y="913333"/>
                    <a:pt x="842963" y="918096"/>
                  </a:cubicBezTo>
                  <a:cubicBezTo>
                    <a:pt x="843915" y="919048"/>
                    <a:pt x="844867" y="923811"/>
                    <a:pt x="843915" y="926668"/>
                  </a:cubicBezTo>
                  <a:cubicBezTo>
                    <a:pt x="842963" y="928573"/>
                    <a:pt x="840105" y="927621"/>
                    <a:pt x="839152" y="929526"/>
                  </a:cubicBezTo>
                  <a:cubicBezTo>
                    <a:pt x="836295" y="940003"/>
                    <a:pt x="830580" y="933336"/>
                    <a:pt x="823913" y="927621"/>
                  </a:cubicBezTo>
                  <a:cubicBezTo>
                    <a:pt x="822960" y="926668"/>
                    <a:pt x="821055" y="923811"/>
                    <a:pt x="821055" y="922858"/>
                  </a:cubicBezTo>
                  <a:cubicBezTo>
                    <a:pt x="819150" y="917143"/>
                    <a:pt x="819150" y="912381"/>
                    <a:pt x="819150" y="905713"/>
                  </a:cubicBezTo>
                  <a:close/>
                  <a:moveTo>
                    <a:pt x="1574483" y="901903"/>
                  </a:moveTo>
                  <a:cubicBezTo>
                    <a:pt x="1568768" y="901903"/>
                    <a:pt x="1564005" y="902855"/>
                    <a:pt x="1558290" y="902855"/>
                  </a:cubicBezTo>
                  <a:cubicBezTo>
                    <a:pt x="1558290" y="903808"/>
                    <a:pt x="1558290" y="905713"/>
                    <a:pt x="1559243" y="906665"/>
                  </a:cubicBezTo>
                  <a:cubicBezTo>
                    <a:pt x="1564958" y="906665"/>
                    <a:pt x="1570673" y="906665"/>
                    <a:pt x="1575435" y="905713"/>
                  </a:cubicBezTo>
                  <a:cubicBezTo>
                    <a:pt x="1575435" y="904760"/>
                    <a:pt x="1575435" y="902855"/>
                    <a:pt x="1574483" y="901903"/>
                  </a:cubicBezTo>
                  <a:close/>
                  <a:moveTo>
                    <a:pt x="1544955" y="898093"/>
                  </a:moveTo>
                  <a:cubicBezTo>
                    <a:pt x="1544003" y="898093"/>
                    <a:pt x="1542098" y="898093"/>
                    <a:pt x="1541145" y="899045"/>
                  </a:cubicBezTo>
                  <a:cubicBezTo>
                    <a:pt x="1538288" y="899998"/>
                    <a:pt x="1536383" y="901903"/>
                    <a:pt x="1533525" y="902855"/>
                  </a:cubicBezTo>
                  <a:cubicBezTo>
                    <a:pt x="1535430" y="906665"/>
                    <a:pt x="1537335" y="910475"/>
                    <a:pt x="1539240" y="913333"/>
                  </a:cubicBezTo>
                  <a:cubicBezTo>
                    <a:pt x="1541145" y="916190"/>
                    <a:pt x="1544955" y="919048"/>
                    <a:pt x="1546860" y="921905"/>
                  </a:cubicBezTo>
                  <a:cubicBezTo>
                    <a:pt x="1548765" y="924763"/>
                    <a:pt x="1549718" y="927620"/>
                    <a:pt x="1551623" y="931430"/>
                  </a:cubicBezTo>
                  <a:cubicBezTo>
                    <a:pt x="1549718" y="931430"/>
                    <a:pt x="1546860" y="933335"/>
                    <a:pt x="1544955" y="932383"/>
                  </a:cubicBezTo>
                  <a:cubicBezTo>
                    <a:pt x="1539240" y="931430"/>
                    <a:pt x="1535430" y="936193"/>
                    <a:pt x="1539240" y="942860"/>
                  </a:cubicBezTo>
                  <a:cubicBezTo>
                    <a:pt x="1541145" y="946670"/>
                    <a:pt x="1545908" y="950480"/>
                    <a:pt x="1549718" y="952385"/>
                  </a:cubicBezTo>
                  <a:cubicBezTo>
                    <a:pt x="1554480" y="954290"/>
                    <a:pt x="1559243" y="954290"/>
                    <a:pt x="1560195" y="962863"/>
                  </a:cubicBezTo>
                  <a:cubicBezTo>
                    <a:pt x="1560195" y="964768"/>
                    <a:pt x="1563053" y="965720"/>
                    <a:pt x="1564005" y="967625"/>
                  </a:cubicBezTo>
                  <a:cubicBezTo>
                    <a:pt x="1564958" y="965720"/>
                    <a:pt x="1565910" y="963815"/>
                    <a:pt x="1565910" y="961910"/>
                  </a:cubicBezTo>
                  <a:cubicBezTo>
                    <a:pt x="1565910" y="960005"/>
                    <a:pt x="1564958" y="957148"/>
                    <a:pt x="1564005" y="952385"/>
                  </a:cubicBezTo>
                  <a:cubicBezTo>
                    <a:pt x="1569720" y="951433"/>
                    <a:pt x="1574483" y="950480"/>
                    <a:pt x="1579245" y="950480"/>
                  </a:cubicBezTo>
                  <a:cubicBezTo>
                    <a:pt x="1584008" y="950480"/>
                    <a:pt x="1585913" y="945718"/>
                    <a:pt x="1584008" y="940003"/>
                  </a:cubicBezTo>
                  <a:cubicBezTo>
                    <a:pt x="1583055" y="938098"/>
                    <a:pt x="1578293" y="935240"/>
                    <a:pt x="1576388" y="936193"/>
                  </a:cubicBezTo>
                  <a:cubicBezTo>
                    <a:pt x="1569720" y="939050"/>
                    <a:pt x="1564958" y="934288"/>
                    <a:pt x="1561148" y="927620"/>
                  </a:cubicBezTo>
                  <a:cubicBezTo>
                    <a:pt x="1554480" y="919048"/>
                    <a:pt x="1550670" y="908570"/>
                    <a:pt x="1544955" y="898093"/>
                  </a:cubicBezTo>
                  <a:close/>
                  <a:moveTo>
                    <a:pt x="1449993" y="893469"/>
                  </a:moveTo>
                  <a:lnTo>
                    <a:pt x="1450431" y="893535"/>
                  </a:lnTo>
                  <a:lnTo>
                    <a:pt x="1450182" y="893688"/>
                  </a:lnTo>
                  <a:close/>
                  <a:moveTo>
                    <a:pt x="755570" y="883091"/>
                  </a:moveTo>
                  <a:cubicBezTo>
                    <a:pt x="751998" y="883330"/>
                    <a:pt x="748664" y="885235"/>
                    <a:pt x="746759" y="888568"/>
                  </a:cubicBezTo>
                  <a:cubicBezTo>
                    <a:pt x="754379" y="890473"/>
                    <a:pt x="761047" y="892378"/>
                    <a:pt x="760094" y="903808"/>
                  </a:cubicBezTo>
                  <a:cubicBezTo>
                    <a:pt x="768666" y="903808"/>
                    <a:pt x="766762" y="896188"/>
                    <a:pt x="768666" y="891426"/>
                  </a:cubicBezTo>
                  <a:cubicBezTo>
                    <a:pt x="768666" y="890473"/>
                    <a:pt x="766762" y="888568"/>
                    <a:pt x="765809" y="887616"/>
                  </a:cubicBezTo>
                  <a:cubicBezTo>
                    <a:pt x="762952" y="884282"/>
                    <a:pt x="759142" y="882853"/>
                    <a:pt x="755570" y="883091"/>
                  </a:cubicBezTo>
                  <a:close/>
                  <a:moveTo>
                    <a:pt x="678180" y="876185"/>
                  </a:moveTo>
                  <a:cubicBezTo>
                    <a:pt x="681990" y="879043"/>
                    <a:pt x="684848" y="881900"/>
                    <a:pt x="688658" y="884758"/>
                  </a:cubicBezTo>
                  <a:cubicBezTo>
                    <a:pt x="688658" y="886662"/>
                    <a:pt x="687705" y="887615"/>
                    <a:pt x="687705" y="888568"/>
                  </a:cubicBezTo>
                  <a:cubicBezTo>
                    <a:pt x="683895" y="885710"/>
                    <a:pt x="680085" y="883805"/>
                    <a:pt x="676275" y="880948"/>
                  </a:cubicBezTo>
                  <a:cubicBezTo>
                    <a:pt x="677227" y="879043"/>
                    <a:pt x="678180" y="876185"/>
                    <a:pt x="678180" y="876185"/>
                  </a:cubicBezTo>
                  <a:close/>
                  <a:moveTo>
                    <a:pt x="1390055" y="874518"/>
                  </a:moveTo>
                  <a:cubicBezTo>
                    <a:pt x="1388507" y="874995"/>
                    <a:pt x="1387317" y="877138"/>
                    <a:pt x="1385888" y="879995"/>
                  </a:cubicBezTo>
                  <a:cubicBezTo>
                    <a:pt x="1384935" y="883805"/>
                    <a:pt x="1382078" y="886663"/>
                    <a:pt x="1379220" y="888568"/>
                  </a:cubicBezTo>
                  <a:cubicBezTo>
                    <a:pt x="1376363" y="893330"/>
                    <a:pt x="1372553" y="894283"/>
                    <a:pt x="1367790" y="895235"/>
                  </a:cubicBezTo>
                  <a:cubicBezTo>
                    <a:pt x="1375410" y="906665"/>
                    <a:pt x="1384935" y="912380"/>
                    <a:pt x="1394460" y="913333"/>
                  </a:cubicBezTo>
                  <a:cubicBezTo>
                    <a:pt x="1404938" y="914285"/>
                    <a:pt x="1416368" y="914285"/>
                    <a:pt x="1426845" y="913333"/>
                  </a:cubicBezTo>
                  <a:cubicBezTo>
                    <a:pt x="1442085" y="913333"/>
                    <a:pt x="1458278" y="915238"/>
                    <a:pt x="1471613" y="906665"/>
                  </a:cubicBezTo>
                  <a:cubicBezTo>
                    <a:pt x="1472565" y="905713"/>
                    <a:pt x="1473518" y="902855"/>
                    <a:pt x="1474470" y="900950"/>
                  </a:cubicBezTo>
                  <a:cubicBezTo>
                    <a:pt x="1472565" y="899998"/>
                    <a:pt x="1469708" y="897140"/>
                    <a:pt x="1468755" y="898093"/>
                  </a:cubicBezTo>
                  <a:cubicBezTo>
                    <a:pt x="1465898" y="901903"/>
                    <a:pt x="1463040" y="900950"/>
                    <a:pt x="1459230" y="896188"/>
                  </a:cubicBezTo>
                  <a:cubicBezTo>
                    <a:pt x="1458278" y="895235"/>
                    <a:pt x="1456373" y="895235"/>
                    <a:pt x="1455420" y="894283"/>
                  </a:cubicBezTo>
                  <a:lnTo>
                    <a:pt x="1450431" y="893535"/>
                  </a:lnTo>
                  <a:lnTo>
                    <a:pt x="1455420" y="890473"/>
                  </a:lnTo>
                  <a:cubicBezTo>
                    <a:pt x="1443038" y="873328"/>
                    <a:pt x="1442085" y="872375"/>
                    <a:pt x="1437323" y="877138"/>
                  </a:cubicBezTo>
                  <a:cubicBezTo>
                    <a:pt x="1440180" y="880948"/>
                    <a:pt x="1443038" y="883805"/>
                    <a:pt x="1444943" y="887615"/>
                  </a:cubicBezTo>
                  <a:lnTo>
                    <a:pt x="1449993" y="893469"/>
                  </a:lnTo>
                  <a:lnTo>
                    <a:pt x="1436370" y="891425"/>
                  </a:lnTo>
                  <a:cubicBezTo>
                    <a:pt x="1432560" y="891425"/>
                    <a:pt x="1428750" y="889520"/>
                    <a:pt x="1425893" y="890473"/>
                  </a:cubicBezTo>
                  <a:cubicBezTo>
                    <a:pt x="1415415" y="896188"/>
                    <a:pt x="1405890" y="892378"/>
                    <a:pt x="1396365" y="879043"/>
                  </a:cubicBezTo>
                  <a:cubicBezTo>
                    <a:pt x="1393508" y="875233"/>
                    <a:pt x="1391603" y="874042"/>
                    <a:pt x="1390055" y="874518"/>
                  </a:cubicBezTo>
                  <a:close/>
                  <a:moveTo>
                    <a:pt x="1289685" y="874280"/>
                  </a:moveTo>
                  <a:cubicBezTo>
                    <a:pt x="1282065" y="878090"/>
                    <a:pt x="1281113" y="896188"/>
                    <a:pt x="1286828" y="904760"/>
                  </a:cubicBezTo>
                  <a:cubicBezTo>
                    <a:pt x="1291590" y="911428"/>
                    <a:pt x="1297305" y="918095"/>
                    <a:pt x="1297305" y="928573"/>
                  </a:cubicBezTo>
                  <a:cubicBezTo>
                    <a:pt x="1297305" y="936193"/>
                    <a:pt x="1303020" y="941908"/>
                    <a:pt x="1309688" y="941908"/>
                  </a:cubicBezTo>
                  <a:cubicBezTo>
                    <a:pt x="1312545" y="941908"/>
                    <a:pt x="1315403" y="942860"/>
                    <a:pt x="1318260" y="942860"/>
                  </a:cubicBezTo>
                  <a:cubicBezTo>
                    <a:pt x="1319213" y="942860"/>
                    <a:pt x="1319213" y="944765"/>
                    <a:pt x="1320165" y="945718"/>
                  </a:cubicBezTo>
                  <a:cubicBezTo>
                    <a:pt x="1318260" y="947623"/>
                    <a:pt x="1317308" y="949528"/>
                    <a:pt x="1314450" y="954290"/>
                  </a:cubicBezTo>
                  <a:cubicBezTo>
                    <a:pt x="1320165" y="957148"/>
                    <a:pt x="1323975" y="960005"/>
                    <a:pt x="1327785" y="960005"/>
                  </a:cubicBezTo>
                  <a:cubicBezTo>
                    <a:pt x="1329690" y="960005"/>
                    <a:pt x="1329690" y="954290"/>
                    <a:pt x="1330643" y="950480"/>
                  </a:cubicBezTo>
                  <a:cubicBezTo>
                    <a:pt x="1341120" y="949528"/>
                    <a:pt x="1351598" y="967625"/>
                    <a:pt x="1363028" y="956195"/>
                  </a:cubicBezTo>
                  <a:cubicBezTo>
                    <a:pt x="1359218" y="953338"/>
                    <a:pt x="1356360" y="952385"/>
                    <a:pt x="1354455" y="950480"/>
                  </a:cubicBezTo>
                  <a:cubicBezTo>
                    <a:pt x="1352550" y="948575"/>
                    <a:pt x="1350645" y="945718"/>
                    <a:pt x="1348740" y="942860"/>
                  </a:cubicBezTo>
                  <a:cubicBezTo>
                    <a:pt x="1350645" y="941908"/>
                    <a:pt x="1352550" y="939050"/>
                    <a:pt x="1354455" y="939050"/>
                  </a:cubicBezTo>
                  <a:cubicBezTo>
                    <a:pt x="1359218" y="939050"/>
                    <a:pt x="1364933" y="940955"/>
                    <a:pt x="1369695" y="941908"/>
                  </a:cubicBezTo>
                  <a:cubicBezTo>
                    <a:pt x="1358265" y="932383"/>
                    <a:pt x="1345883" y="927620"/>
                    <a:pt x="1335405" y="913333"/>
                  </a:cubicBezTo>
                  <a:cubicBezTo>
                    <a:pt x="1337310" y="910475"/>
                    <a:pt x="1338263" y="908570"/>
                    <a:pt x="1341120" y="905713"/>
                  </a:cubicBezTo>
                  <a:cubicBezTo>
                    <a:pt x="1325880" y="897140"/>
                    <a:pt x="1311593" y="890473"/>
                    <a:pt x="1296353" y="882853"/>
                  </a:cubicBezTo>
                  <a:cubicBezTo>
                    <a:pt x="1296353" y="883805"/>
                    <a:pt x="1295400" y="885710"/>
                    <a:pt x="1292543" y="890473"/>
                  </a:cubicBezTo>
                  <a:cubicBezTo>
                    <a:pt x="1290638" y="882853"/>
                    <a:pt x="1290638" y="879043"/>
                    <a:pt x="1289685" y="874280"/>
                  </a:cubicBezTo>
                  <a:close/>
                  <a:moveTo>
                    <a:pt x="809624" y="873328"/>
                  </a:moveTo>
                  <a:cubicBezTo>
                    <a:pt x="814387" y="876186"/>
                    <a:pt x="818197" y="879043"/>
                    <a:pt x="822960" y="881901"/>
                  </a:cubicBezTo>
                  <a:cubicBezTo>
                    <a:pt x="822007" y="882853"/>
                    <a:pt x="822007" y="883806"/>
                    <a:pt x="822007" y="885711"/>
                  </a:cubicBezTo>
                  <a:cubicBezTo>
                    <a:pt x="817245" y="882853"/>
                    <a:pt x="813435" y="879996"/>
                    <a:pt x="808672" y="877138"/>
                  </a:cubicBezTo>
                  <a:cubicBezTo>
                    <a:pt x="808672" y="876186"/>
                    <a:pt x="808672" y="875233"/>
                    <a:pt x="809624" y="873328"/>
                  </a:cubicBezTo>
                  <a:close/>
                  <a:moveTo>
                    <a:pt x="1417559" y="872256"/>
                  </a:moveTo>
                  <a:cubicBezTo>
                    <a:pt x="1414463" y="871185"/>
                    <a:pt x="1411606" y="871899"/>
                    <a:pt x="1408748" y="874280"/>
                  </a:cubicBezTo>
                  <a:cubicBezTo>
                    <a:pt x="1415415" y="878090"/>
                    <a:pt x="1421130" y="880948"/>
                    <a:pt x="1427798" y="883805"/>
                  </a:cubicBezTo>
                  <a:cubicBezTo>
                    <a:pt x="1427798" y="882853"/>
                    <a:pt x="1427798" y="881900"/>
                    <a:pt x="1427798" y="880948"/>
                  </a:cubicBezTo>
                  <a:cubicBezTo>
                    <a:pt x="1423988" y="876186"/>
                    <a:pt x="1420654" y="873328"/>
                    <a:pt x="1417559" y="872256"/>
                  </a:cubicBezTo>
                  <a:close/>
                  <a:moveTo>
                    <a:pt x="647699" y="861898"/>
                  </a:moveTo>
                  <a:cubicBezTo>
                    <a:pt x="650557" y="861898"/>
                    <a:pt x="655320" y="865708"/>
                    <a:pt x="659129" y="865708"/>
                  </a:cubicBezTo>
                  <a:cubicBezTo>
                    <a:pt x="659129" y="865708"/>
                    <a:pt x="660082" y="866660"/>
                    <a:pt x="660082" y="867613"/>
                  </a:cubicBezTo>
                  <a:cubicBezTo>
                    <a:pt x="661035" y="872375"/>
                    <a:pt x="662939" y="878090"/>
                    <a:pt x="663892" y="882853"/>
                  </a:cubicBezTo>
                  <a:cubicBezTo>
                    <a:pt x="659129" y="880948"/>
                    <a:pt x="654367" y="879043"/>
                    <a:pt x="649604" y="876185"/>
                  </a:cubicBezTo>
                  <a:cubicBezTo>
                    <a:pt x="644842" y="873328"/>
                    <a:pt x="641032" y="868565"/>
                    <a:pt x="637222" y="864755"/>
                  </a:cubicBezTo>
                  <a:cubicBezTo>
                    <a:pt x="641032" y="863803"/>
                    <a:pt x="643889" y="860945"/>
                    <a:pt x="647699" y="861898"/>
                  </a:cubicBezTo>
                  <a:close/>
                  <a:moveTo>
                    <a:pt x="789503" y="855112"/>
                  </a:moveTo>
                  <a:cubicBezTo>
                    <a:pt x="792718" y="856898"/>
                    <a:pt x="795814" y="860470"/>
                    <a:pt x="798195" y="865708"/>
                  </a:cubicBezTo>
                  <a:cubicBezTo>
                    <a:pt x="791527" y="861898"/>
                    <a:pt x="785812" y="859041"/>
                    <a:pt x="780097" y="855231"/>
                  </a:cubicBezTo>
                  <a:cubicBezTo>
                    <a:pt x="782955" y="853326"/>
                    <a:pt x="786288" y="853326"/>
                    <a:pt x="789503" y="855112"/>
                  </a:cubicBezTo>
                  <a:close/>
                  <a:moveTo>
                    <a:pt x="595312" y="849515"/>
                  </a:moveTo>
                  <a:cubicBezTo>
                    <a:pt x="598170" y="849515"/>
                    <a:pt x="601980" y="849515"/>
                    <a:pt x="605790" y="849515"/>
                  </a:cubicBezTo>
                  <a:cubicBezTo>
                    <a:pt x="606742" y="849515"/>
                    <a:pt x="608647" y="850468"/>
                    <a:pt x="609600" y="850468"/>
                  </a:cubicBezTo>
                  <a:cubicBezTo>
                    <a:pt x="609600" y="852373"/>
                    <a:pt x="610552" y="854278"/>
                    <a:pt x="609600" y="855230"/>
                  </a:cubicBezTo>
                  <a:cubicBezTo>
                    <a:pt x="607695" y="858088"/>
                    <a:pt x="604837" y="860945"/>
                    <a:pt x="602932" y="863803"/>
                  </a:cubicBezTo>
                  <a:cubicBezTo>
                    <a:pt x="600075" y="861898"/>
                    <a:pt x="598170" y="859040"/>
                    <a:pt x="596265" y="857135"/>
                  </a:cubicBezTo>
                  <a:cubicBezTo>
                    <a:pt x="594360" y="855230"/>
                    <a:pt x="593407" y="853325"/>
                    <a:pt x="591502" y="851420"/>
                  </a:cubicBezTo>
                  <a:cubicBezTo>
                    <a:pt x="592455" y="850468"/>
                    <a:pt x="593407" y="849515"/>
                    <a:pt x="595312" y="849515"/>
                  </a:cubicBezTo>
                  <a:close/>
                  <a:moveTo>
                    <a:pt x="967740" y="846658"/>
                  </a:moveTo>
                  <a:cubicBezTo>
                    <a:pt x="963930" y="845705"/>
                    <a:pt x="958215" y="846658"/>
                    <a:pt x="958215" y="848563"/>
                  </a:cubicBezTo>
                  <a:cubicBezTo>
                    <a:pt x="959168" y="854278"/>
                    <a:pt x="961073" y="859993"/>
                    <a:pt x="963930" y="865708"/>
                  </a:cubicBezTo>
                  <a:cubicBezTo>
                    <a:pt x="965835" y="868565"/>
                    <a:pt x="969645" y="869518"/>
                    <a:pt x="971550" y="871423"/>
                  </a:cubicBezTo>
                  <a:cubicBezTo>
                    <a:pt x="972503" y="865708"/>
                    <a:pt x="971550" y="859993"/>
                    <a:pt x="973455" y="859040"/>
                  </a:cubicBezTo>
                  <a:cubicBezTo>
                    <a:pt x="978218" y="858088"/>
                    <a:pt x="982980" y="859040"/>
                    <a:pt x="988695" y="859993"/>
                  </a:cubicBezTo>
                  <a:cubicBezTo>
                    <a:pt x="991553" y="859993"/>
                    <a:pt x="994410" y="859993"/>
                    <a:pt x="997268" y="859993"/>
                  </a:cubicBezTo>
                  <a:cubicBezTo>
                    <a:pt x="997268" y="859040"/>
                    <a:pt x="997268" y="858088"/>
                    <a:pt x="997268" y="857135"/>
                  </a:cubicBezTo>
                  <a:cubicBezTo>
                    <a:pt x="994410" y="855230"/>
                    <a:pt x="991553" y="852373"/>
                    <a:pt x="988695" y="851420"/>
                  </a:cubicBezTo>
                  <a:cubicBezTo>
                    <a:pt x="982028" y="849515"/>
                    <a:pt x="974408" y="847610"/>
                    <a:pt x="967740" y="846658"/>
                  </a:cubicBezTo>
                  <a:close/>
                  <a:moveTo>
                    <a:pt x="568642" y="842848"/>
                  </a:moveTo>
                  <a:cubicBezTo>
                    <a:pt x="574357" y="844753"/>
                    <a:pt x="578167" y="840943"/>
                    <a:pt x="584835" y="848563"/>
                  </a:cubicBezTo>
                  <a:cubicBezTo>
                    <a:pt x="584835" y="849515"/>
                    <a:pt x="584835" y="850468"/>
                    <a:pt x="585787" y="851421"/>
                  </a:cubicBezTo>
                  <a:cubicBezTo>
                    <a:pt x="580072" y="849515"/>
                    <a:pt x="575310" y="847611"/>
                    <a:pt x="569594" y="845706"/>
                  </a:cubicBezTo>
                  <a:cubicBezTo>
                    <a:pt x="569594" y="844753"/>
                    <a:pt x="569594" y="843800"/>
                    <a:pt x="568642" y="842848"/>
                  </a:cubicBezTo>
                  <a:close/>
                  <a:moveTo>
                    <a:pt x="680799" y="842134"/>
                  </a:moveTo>
                  <a:cubicBezTo>
                    <a:pt x="682942" y="842611"/>
                    <a:pt x="685799" y="844754"/>
                    <a:pt x="687704" y="845706"/>
                  </a:cubicBezTo>
                  <a:cubicBezTo>
                    <a:pt x="688657" y="849516"/>
                    <a:pt x="688657" y="853326"/>
                    <a:pt x="690562" y="856183"/>
                  </a:cubicBezTo>
                  <a:cubicBezTo>
                    <a:pt x="692466" y="859041"/>
                    <a:pt x="696277" y="860946"/>
                    <a:pt x="699134" y="861898"/>
                  </a:cubicBezTo>
                  <a:cubicBezTo>
                    <a:pt x="708659" y="863803"/>
                    <a:pt x="718184" y="864756"/>
                    <a:pt x="727709" y="866661"/>
                  </a:cubicBezTo>
                  <a:cubicBezTo>
                    <a:pt x="722947" y="854278"/>
                    <a:pt x="722947" y="854278"/>
                    <a:pt x="732472" y="858088"/>
                  </a:cubicBezTo>
                  <a:cubicBezTo>
                    <a:pt x="735329" y="859041"/>
                    <a:pt x="738187" y="860946"/>
                    <a:pt x="741044" y="861898"/>
                  </a:cubicBezTo>
                  <a:cubicBezTo>
                    <a:pt x="741997" y="863803"/>
                    <a:pt x="741997" y="864756"/>
                    <a:pt x="742949" y="866661"/>
                  </a:cubicBezTo>
                  <a:cubicBezTo>
                    <a:pt x="741044" y="866661"/>
                    <a:pt x="739139" y="866661"/>
                    <a:pt x="736282" y="866661"/>
                  </a:cubicBezTo>
                  <a:cubicBezTo>
                    <a:pt x="736282" y="866661"/>
                    <a:pt x="736282" y="867613"/>
                    <a:pt x="736282" y="867613"/>
                  </a:cubicBezTo>
                  <a:cubicBezTo>
                    <a:pt x="740091" y="869518"/>
                    <a:pt x="744854" y="871423"/>
                    <a:pt x="748664" y="871423"/>
                  </a:cubicBezTo>
                  <a:cubicBezTo>
                    <a:pt x="759141" y="870471"/>
                    <a:pt x="746759" y="860946"/>
                    <a:pt x="746759" y="856183"/>
                  </a:cubicBezTo>
                  <a:cubicBezTo>
                    <a:pt x="747712" y="856183"/>
                    <a:pt x="748664" y="855231"/>
                    <a:pt x="748664" y="856183"/>
                  </a:cubicBezTo>
                  <a:cubicBezTo>
                    <a:pt x="760094" y="868566"/>
                    <a:pt x="767714" y="863803"/>
                    <a:pt x="777239" y="862851"/>
                  </a:cubicBezTo>
                  <a:cubicBezTo>
                    <a:pt x="782002" y="862851"/>
                    <a:pt x="784859" y="864756"/>
                    <a:pt x="789622" y="870471"/>
                  </a:cubicBezTo>
                  <a:cubicBezTo>
                    <a:pt x="795337" y="878091"/>
                    <a:pt x="802004" y="885711"/>
                    <a:pt x="810577" y="886663"/>
                  </a:cubicBezTo>
                  <a:cubicBezTo>
                    <a:pt x="819149" y="887616"/>
                    <a:pt x="827722" y="890473"/>
                    <a:pt x="840104" y="893331"/>
                  </a:cubicBezTo>
                  <a:cubicBezTo>
                    <a:pt x="836294" y="890473"/>
                    <a:pt x="834389" y="888568"/>
                    <a:pt x="832484" y="887616"/>
                  </a:cubicBezTo>
                  <a:cubicBezTo>
                    <a:pt x="830579" y="886663"/>
                    <a:pt x="829627" y="885711"/>
                    <a:pt x="826769" y="883806"/>
                  </a:cubicBezTo>
                  <a:cubicBezTo>
                    <a:pt x="831532" y="883806"/>
                    <a:pt x="835341" y="882853"/>
                    <a:pt x="841057" y="883806"/>
                  </a:cubicBezTo>
                  <a:cubicBezTo>
                    <a:pt x="842962" y="884758"/>
                    <a:pt x="847724" y="888568"/>
                    <a:pt x="848677" y="892378"/>
                  </a:cubicBezTo>
                  <a:cubicBezTo>
                    <a:pt x="852487" y="899998"/>
                    <a:pt x="855344" y="903808"/>
                    <a:pt x="862012" y="901903"/>
                  </a:cubicBezTo>
                  <a:cubicBezTo>
                    <a:pt x="862012" y="902856"/>
                    <a:pt x="862964" y="903808"/>
                    <a:pt x="862964" y="904761"/>
                  </a:cubicBezTo>
                  <a:cubicBezTo>
                    <a:pt x="862012" y="905713"/>
                    <a:pt x="861059" y="907618"/>
                    <a:pt x="860107" y="907618"/>
                  </a:cubicBezTo>
                  <a:cubicBezTo>
                    <a:pt x="856297" y="907618"/>
                    <a:pt x="851534" y="907618"/>
                    <a:pt x="846772" y="905713"/>
                  </a:cubicBezTo>
                  <a:cubicBezTo>
                    <a:pt x="840104" y="903808"/>
                    <a:pt x="833437" y="899998"/>
                    <a:pt x="827722" y="898093"/>
                  </a:cubicBezTo>
                  <a:cubicBezTo>
                    <a:pt x="825816" y="897141"/>
                    <a:pt x="822007" y="897141"/>
                    <a:pt x="822007" y="898093"/>
                  </a:cubicBezTo>
                  <a:cubicBezTo>
                    <a:pt x="820102" y="905713"/>
                    <a:pt x="814387" y="901903"/>
                    <a:pt x="807719" y="899046"/>
                  </a:cubicBezTo>
                  <a:cubicBezTo>
                    <a:pt x="802004" y="897141"/>
                    <a:pt x="796289" y="895236"/>
                    <a:pt x="788669" y="892378"/>
                  </a:cubicBezTo>
                  <a:cubicBezTo>
                    <a:pt x="797241" y="902856"/>
                    <a:pt x="802957" y="910476"/>
                    <a:pt x="809624" y="917143"/>
                  </a:cubicBezTo>
                  <a:cubicBezTo>
                    <a:pt x="814387" y="922858"/>
                    <a:pt x="814387" y="925716"/>
                    <a:pt x="808672" y="925716"/>
                  </a:cubicBezTo>
                  <a:cubicBezTo>
                    <a:pt x="803909" y="925716"/>
                    <a:pt x="801052" y="925716"/>
                    <a:pt x="804862" y="933336"/>
                  </a:cubicBezTo>
                  <a:cubicBezTo>
                    <a:pt x="807719" y="940003"/>
                    <a:pt x="804862" y="940003"/>
                    <a:pt x="801052" y="940956"/>
                  </a:cubicBezTo>
                  <a:cubicBezTo>
                    <a:pt x="790574" y="942861"/>
                    <a:pt x="782954" y="935241"/>
                    <a:pt x="780097" y="921906"/>
                  </a:cubicBezTo>
                  <a:cubicBezTo>
                    <a:pt x="780097" y="920953"/>
                    <a:pt x="780097" y="919048"/>
                    <a:pt x="779144" y="915238"/>
                  </a:cubicBezTo>
                  <a:cubicBezTo>
                    <a:pt x="774382" y="916191"/>
                    <a:pt x="770572" y="917143"/>
                    <a:pt x="765809" y="918096"/>
                  </a:cubicBezTo>
                  <a:cubicBezTo>
                    <a:pt x="765809" y="916191"/>
                    <a:pt x="764857" y="913333"/>
                    <a:pt x="764857" y="909523"/>
                  </a:cubicBezTo>
                  <a:cubicBezTo>
                    <a:pt x="761999" y="909523"/>
                    <a:pt x="759141" y="910476"/>
                    <a:pt x="757237" y="910476"/>
                  </a:cubicBezTo>
                  <a:cubicBezTo>
                    <a:pt x="749616" y="911428"/>
                    <a:pt x="742949" y="911428"/>
                    <a:pt x="734377" y="901903"/>
                  </a:cubicBezTo>
                  <a:cubicBezTo>
                    <a:pt x="733424" y="899998"/>
                    <a:pt x="729614" y="899998"/>
                    <a:pt x="728662" y="899998"/>
                  </a:cubicBezTo>
                  <a:cubicBezTo>
                    <a:pt x="719137" y="900951"/>
                    <a:pt x="708659" y="892378"/>
                    <a:pt x="703897" y="881901"/>
                  </a:cubicBezTo>
                  <a:cubicBezTo>
                    <a:pt x="705802" y="881901"/>
                    <a:pt x="708659" y="880948"/>
                    <a:pt x="711516" y="880948"/>
                  </a:cubicBezTo>
                  <a:cubicBezTo>
                    <a:pt x="718184" y="881901"/>
                    <a:pt x="725804" y="883806"/>
                    <a:pt x="733424" y="884758"/>
                  </a:cubicBezTo>
                  <a:cubicBezTo>
                    <a:pt x="734377" y="884758"/>
                    <a:pt x="735329" y="885711"/>
                    <a:pt x="736282" y="886663"/>
                  </a:cubicBezTo>
                  <a:cubicBezTo>
                    <a:pt x="739139" y="886663"/>
                    <a:pt x="741044" y="887616"/>
                    <a:pt x="742949" y="886663"/>
                  </a:cubicBezTo>
                  <a:cubicBezTo>
                    <a:pt x="742949" y="886663"/>
                    <a:pt x="742949" y="882853"/>
                    <a:pt x="741997" y="881901"/>
                  </a:cubicBezTo>
                  <a:cubicBezTo>
                    <a:pt x="739139" y="879996"/>
                    <a:pt x="736282" y="878091"/>
                    <a:pt x="733424" y="877138"/>
                  </a:cubicBezTo>
                  <a:cubicBezTo>
                    <a:pt x="729614" y="876186"/>
                    <a:pt x="726757" y="875233"/>
                    <a:pt x="723899" y="874281"/>
                  </a:cubicBezTo>
                  <a:cubicBezTo>
                    <a:pt x="722947" y="874281"/>
                    <a:pt x="721041" y="872376"/>
                    <a:pt x="720089" y="872376"/>
                  </a:cubicBezTo>
                  <a:cubicBezTo>
                    <a:pt x="702944" y="872376"/>
                    <a:pt x="682941" y="859993"/>
                    <a:pt x="664844" y="854278"/>
                  </a:cubicBezTo>
                  <a:cubicBezTo>
                    <a:pt x="664844" y="854278"/>
                    <a:pt x="664844" y="853326"/>
                    <a:pt x="662939" y="851421"/>
                  </a:cubicBezTo>
                  <a:cubicBezTo>
                    <a:pt x="666749" y="851421"/>
                    <a:pt x="669607" y="852373"/>
                    <a:pt x="673416" y="851421"/>
                  </a:cubicBezTo>
                  <a:cubicBezTo>
                    <a:pt x="675322" y="851421"/>
                    <a:pt x="678179" y="850468"/>
                    <a:pt x="678179" y="848563"/>
                  </a:cubicBezTo>
                  <a:cubicBezTo>
                    <a:pt x="677227" y="842848"/>
                    <a:pt x="678655" y="841658"/>
                    <a:pt x="680799" y="842134"/>
                  </a:cubicBezTo>
                  <a:close/>
                  <a:moveTo>
                    <a:pt x="589597" y="832371"/>
                  </a:moveTo>
                  <a:cubicBezTo>
                    <a:pt x="611504" y="836181"/>
                    <a:pt x="633412" y="839991"/>
                    <a:pt x="658177" y="852373"/>
                  </a:cubicBezTo>
                  <a:cubicBezTo>
                    <a:pt x="655320" y="856184"/>
                    <a:pt x="598169" y="839038"/>
                    <a:pt x="589597" y="832371"/>
                  </a:cubicBezTo>
                  <a:close/>
                  <a:moveTo>
                    <a:pt x="868680" y="819036"/>
                  </a:moveTo>
                  <a:cubicBezTo>
                    <a:pt x="862965" y="816178"/>
                    <a:pt x="861060" y="819989"/>
                    <a:pt x="861060" y="827608"/>
                  </a:cubicBezTo>
                  <a:cubicBezTo>
                    <a:pt x="866775" y="828560"/>
                    <a:pt x="871538" y="829513"/>
                    <a:pt x="877253" y="830466"/>
                  </a:cubicBezTo>
                  <a:cubicBezTo>
                    <a:pt x="877253" y="828560"/>
                    <a:pt x="878205" y="827608"/>
                    <a:pt x="878205" y="826655"/>
                  </a:cubicBezTo>
                  <a:cubicBezTo>
                    <a:pt x="875348" y="823798"/>
                    <a:pt x="871538" y="819989"/>
                    <a:pt x="868680" y="819036"/>
                  </a:cubicBezTo>
                  <a:close/>
                  <a:moveTo>
                    <a:pt x="549592" y="818917"/>
                  </a:moveTo>
                  <a:cubicBezTo>
                    <a:pt x="556498" y="821417"/>
                    <a:pt x="564833" y="825703"/>
                    <a:pt x="573405" y="829513"/>
                  </a:cubicBezTo>
                  <a:cubicBezTo>
                    <a:pt x="561022" y="825703"/>
                    <a:pt x="547687" y="822846"/>
                    <a:pt x="534352" y="819036"/>
                  </a:cubicBezTo>
                  <a:cubicBezTo>
                    <a:pt x="537210" y="815702"/>
                    <a:pt x="542687" y="816417"/>
                    <a:pt x="549592" y="818917"/>
                  </a:cubicBezTo>
                  <a:close/>
                  <a:moveTo>
                    <a:pt x="623887" y="814273"/>
                  </a:moveTo>
                  <a:cubicBezTo>
                    <a:pt x="628650" y="815225"/>
                    <a:pt x="632460" y="817131"/>
                    <a:pt x="638175" y="819988"/>
                  </a:cubicBezTo>
                  <a:cubicBezTo>
                    <a:pt x="629602" y="823798"/>
                    <a:pt x="626745" y="822846"/>
                    <a:pt x="623887" y="814273"/>
                  </a:cubicBezTo>
                  <a:close/>
                  <a:moveTo>
                    <a:pt x="1050608" y="809510"/>
                  </a:moveTo>
                  <a:cubicBezTo>
                    <a:pt x="1050608" y="814273"/>
                    <a:pt x="1050608" y="817130"/>
                    <a:pt x="1050608" y="822845"/>
                  </a:cubicBezTo>
                  <a:cubicBezTo>
                    <a:pt x="1056323" y="821893"/>
                    <a:pt x="1061085" y="821893"/>
                    <a:pt x="1065848" y="820940"/>
                  </a:cubicBezTo>
                  <a:cubicBezTo>
                    <a:pt x="1066800" y="820940"/>
                    <a:pt x="1064895" y="815225"/>
                    <a:pt x="1064895" y="815225"/>
                  </a:cubicBezTo>
                  <a:cubicBezTo>
                    <a:pt x="1060133" y="813320"/>
                    <a:pt x="1055370" y="811415"/>
                    <a:pt x="1050608" y="809510"/>
                  </a:cubicBezTo>
                  <a:close/>
                  <a:moveTo>
                    <a:pt x="2676525" y="807606"/>
                  </a:moveTo>
                  <a:cubicBezTo>
                    <a:pt x="2681287" y="808558"/>
                    <a:pt x="2686050" y="812368"/>
                    <a:pt x="2690812" y="814273"/>
                  </a:cubicBezTo>
                  <a:cubicBezTo>
                    <a:pt x="2697480" y="816178"/>
                    <a:pt x="2705100" y="818083"/>
                    <a:pt x="2710815" y="821893"/>
                  </a:cubicBezTo>
                  <a:cubicBezTo>
                    <a:pt x="2713672" y="822846"/>
                    <a:pt x="2714625" y="829513"/>
                    <a:pt x="2716530" y="834276"/>
                  </a:cubicBezTo>
                  <a:cubicBezTo>
                    <a:pt x="2713672" y="835228"/>
                    <a:pt x="2709862" y="839038"/>
                    <a:pt x="2707005" y="838086"/>
                  </a:cubicBezTo>
                  <a:cubicBezTo>
                    <a:pt x="2702242" y="837133"/>
                    <a:pt x="2698432" y="831418"/>
                    <a:pt x="2694622" y="830466"/>
                  </a:cubicBezTo>
                  <a:cubicBezTo>
                    <a:pt x="2688907" y="829513"/>
                    <a:pt x="2682240" y="830466"/>
                    <a:pt x="2676525" y="830466"/>
                  </a:cubicBezTo>
                  <a:cubicBezTo>
                    <a:pt x="2673667" y="830466"/>
                    <a:pt x="2669857" y="830466"/>
                    <a:pt x="2669857" y="827608"/>
                  </a:cubicBezTo>
                  <a:cubicBezTo>
                    <a:pt x="2667952" y="822846"/>
                    <a:pt x="2667952" y="817131"/>
                    <a:pt x="2668905" y="812368"/>
                  </a:cubicBezTo>
                  <a:cubicBezTo>
                    <a:pt x="2669857" y="809512"/>
                    <a:pt x="2673667" y="806654"/>
                    <a:pt x="2676525" y="807606"/>
                  </a:cubicBezTo>
                  <a:close/>
                  <a:moveTo>
                    <a:pt x="2528888" y="807605"/>
                  </a:moveTo>
                  <a:cubicBezTo>
                    <a:pt x="2526983" y="807605"/>
                    <a:pt x="2525078" y="814273"/>
                    <a:pt x="2524125" y="819036"/>
                  </a:cubicBezTo>
                  <a:cubicBezTo>
                    <a:pt x="2523173" y="826655"/>
                    <a:pt x="2523173" y="834275"/>
                    <a:pt x="2522220" y="842848"/>
                  </a:cubicBezTo>
                  <a:cubicBezTo>
                    <a:pt x="2520315" y="852373"/>
                    <a:pt x="2526030" y="865708"/>
                    <a:pt x="2531745" y="866660"/>
                  </a:cubicBezTo>
                  <a:cubicBezTo>
                    <a:pt x="2531745" y="848563"/>
                    <a:pt x="2537460" y="840943"/>
                    <a:pt x="2547938" y="845705"/>
                  </a:cubicBezTo>
                  <a:cubicBezTo>
                    <a:pt x="2549843" y="846658"/>
                    <a:pt x="2552700" y="842848"/>
                    <a:pt x="2555558" y="841895"/>
                  </a:cubicBezTo>
                  <a:cubicBezTo>
                    <a:pt x="2553653" y="838085"/>
                    <a:pt x="2552700" y="832370"/>
                    <a:pt x="2550795" y="832370"/>
                  </a:cubicBezTo>
                  <a:cubicBezTo>
                    <a:pt x="2543175" y="831418"/>
                    <a:pt x="2538413" y="826655"/>
                    <a:pt x="2536508" y="814273"/>
                  </a:cubicBezTo>
                  <a:cubicBezTo>
                    <a:pt x="2535555" y="810463"/>
                    <a:pt x="2531745" y="807605"/>
                    <a:pt x="2528888" y="807605"/>
                  </a:cubicBezTo>
                  <a:close/>
                  <a:moveTo>
                    <a:pt x="505777" y="806654"/>
                  </a:moveTo>
                  <a:cubicBezTo>
                    <a:pt x="513397" y="808558"/>
                    <a:pt x="520065" y="811416"/>
                    <a:pt x="526732" y="813321"/>
                  </a:cubicBezTo>
                  <a:cubicBezTo>
                    <a:pt x="520065" y="818083"/>
                    <a:pt x="513397" y="816178"/>
                    <a:pt x="505777" y="806654"/>
                  </a:cubicBezTo>
                  <a:close/>
                  <a:moveTo>
                    <a:pt x="986433" y="793199"/>
                  </a:moveTo>
                  <a:cubicBezTo>
                    <a:pt x="982028" y="792365"/>
                    <a:pt x="977742" y="792842"/>
                    <a:pt x="976313" y="795223"/>
                  </a:cubicBezTo>
                  <a:cubicBezTo>
                    <a:pt x="975360" y="796175"/>
                    <a:pt x="976313" y="799033"/>
                    <a:pt x="976313" y="800938"/>
                  </a:cubicBezTo>
                  <a:cubicBezTo>
                    <a:pt x="976313" y="802843"/>
                    <a:pt x="976313" y="804748"/>
                    <a:pt x="976313" y="806654"/>
                  </a:cubicBezTo>
                  <a:cubicBezTo>
                    <a:pt x="976313" y="808558"/>
                    <a:pt x="975360" y="811415"/>
                    <a:pt x="974408" y="813320"/>
                  </a:cubicBezTo>
                  <a:cubicBezTo>
                    <a:pt x="977265" y="815225"/>
                    <a:pt x="980123" y="818083"/>
                    <a:pt x="982980" y="819036"/>
                  </a:cubicBezTo>
                  <a:cubicBezTo>
                    <a:pt x="987743" y="819989"/>
                    <a:pt x="993458" y="819989"/>
                    <a:pt x="997268" y="819036"/>
                  </a:cubicBezTo>
                  <a:cubicBezTo>
                    <a:pt x="1000125" y="819036"/>
                    <a:pt x="1001078" y="816178"/>
                    <a:pt x="1002983" y="815225"/>
                  </a:cubicBezTo>
                  <a:cubicBezTo>
                    <a:pt x="1002983" y="815225"/>
                    <a:pt x="1003935" y="815225"/>
                    <a:pt x="1004888" y="815225"/>
                  </a:cubicBezTo>
                  <a:cubicBezTo>
                    <a:pt x="1007745" y="816178"/>
                    <a:pt x="1008698" y="817130"/>
                    <a:pt x="1008698" y="818083"/>
                  </a:cubicBezTo>
                  <a:cubicBezTo>
                    <a:pt x="1013460" y="817130"/>
                    <a:pt x="1017270" y="815225"/>
                    <a:pt x="1021080" y="815225"/>
                  </a:cubicBezTo>
                  <a:cubicBezTo>
                    <a:pt x="1025843" y="815225"/>
                    <a:pt x="1031558" y="816178"/>
                    <a:pt x="1036320" y="815225"/>
                  </a:cubicBezTo>
                  <a:cubicBezTo>
                    <a:pt x="1042035" y="813320"/>
                    <a:pt x="1041083" y="808558"/>
                    <a:pt x="1036320" y="803795"/>
                  </a:cubicBezTo>
                  <a:cubicBezTo>
                    <a:pt x="1031558" y="804748"/>
                    <a:pt x="1027748" y="806654"/>
                    <a:pt x="1022985" y="806654"/>
                  </a:cubicBezTo>
                  <a:cubicBezTo>
                    <a:pt x="1018223" y="806654"/>
                    <a:pt x="1013460" y="805700"/>
                    <a:pt x="1008698" y="805700"/>
                  </a:cubicBezTo>
                  <a:cubicBezTo>
                    <a:pt x="1004888" y="805700"/>
                    <a:pt x="1001078" y="805700"/>
                    <a:pt x="997268" y="799033"/>
                  </a:cubicBezTo>
                  <a:cubicBezTo>
                    <a:pt x="995363" y="796176"/>
                    <a:pt x="990839" y="794032"/>
                    <a:pt x="986433" y="793199"/>
                  </a:cubicBezTo>
                  <a:close/>
                  <a:moveTo>
                    <a:pt x="550961" y="791681"/>
                  </a:moveTo>
                  <a:cubicBezTo>
                    <a:pt x="555783" y="791235"/>
                    <a:pt x="564356" y="800701"/>
                    <a:pt x="568642" y="799986"/>
                  </a:cubicBezTo>
                  <a:cubicBezTo>
                    <a:pt x="567690" y="803796"/>
                    <a:pt x="566737" y="807606"/>
                    <a:pt x="565785" y="812368"/>
                  </a:cubicBezTo>
                  <a:cubicBezTo>
                    <a:pt x="570548" y="815226"/>
                    <a:pt x="573405" y="817131"/>
                    <a:pt x="576262" y="819036"/>
                  </a:cubicBezTo>
                  <a:cubicBezTo>
                    <a:pt x="577215" y="819036"/>
                    <a:pt x="578167" y="819989"/>
                    <a:pt x="578167" y="820941"/>
                  </a:cubicBezTo>
                  <a:cubicBezTo>
                    <a:pt x="572452" y="819036"/>
                    <a:pt x="566737" y="818083"/>
                    <a:pt x="560070" y="815226"/>
                  </a:cubicBezTo>
                  <a:cubicBezTo>
                    <a:pt x="561975" y="812368"/>
                    <a:pt x="562927" y="811416"/>
                    <a:pt x="563880" y="808558"/>
                  </a:cubicBezTo>
                  <a:cubicBezTo>
                    <a:pt x="554355" y="805701"/>
                    <a:pt x="546735" y="802843"/>
                    <a:pt x="539115" y="800938"/>
                  </a:cubicBezTo>
                  <a:cubicBezTo>
                    <a:pt x="538162" y="799986"/>
                    <a:pt x="538162" y="798081"/>
                    <a:pt x="537210" y="797128"/>
                  </a:cubicBezTo>
                  <a:cubicBezTo>
                    <a:pt x="540067" y="797128"/>
                    <a:pt x="543877" y="796176"/>
                    <a:pt x="547687" y="796176"/>
                  </a:cubicBezTo>
                  <a:cubicBezTo>
                    <a:pt x="548163" y="793080"/>
                    <a:pt x="549354" y="791830"/>
                    <a:pt x="550961" y="791681"/>
                  </a:cubicBezTo>
                  <a:close/>
                  <a:moveTo>
                    <a:pt x="652463" y="789508"/>
                  </a:moveTo>
                  <a:lnTo>
                    <a:pt x="649540" y="791132"/>
                  </a:lnTo>
                  <a:lnTo>
                    <a:pt x="654365" y="792226"/>
                  </a:lnTo>
                  <a:close/>
                  <a:moveTo>
                    <a:pt x="608647" y="783793"/>
                  </a:moveTo>
                  <a:cubicBezTo>
                    <a:pt x="612457" y="780935"/>
                    <a:pt x="616267" y="782840"/>
                    <a:pt x="621029" y="789508"/>
                  </a:cubicBezTo>
                  <a:cubicBezTo>
                    <a:pt x="617220" y="788555"/>
                    <a:pt x="613410" y="787603"/>
                    <a:pt x="609599" y="786650"/>
                  </a:cubicBezTo>
                  <a:cubicBezTo>
                    <a:pt x="609599" y="785698"/>
                    <a:pt x="609599" y="784745"/>
                    <a:pt x="608647" y="783793"/>
                  </a:cubicBezTo>
                  <a:close/>
                  <a:moveTo>
                    <a:pt x="882134" y="778911"/>
                  </a:moveTo>
                  <a:cubicBezTo>
                    <a:pt x="879396" y="777840"/>
                    <a:pt x="876777" y="778078"/>
                    <a:pt x="875348" y="779983"/>
                  </a:cubicBezTo>
                  <a:cubicBezTo>
                    <a:pt x="871538" y="784745"/>
                    <a:pt x="868680" y="790460"/>
                    <a:pt x="863918" y="798080"/>
                  </a:cubicBezTo>
                  <a:cubicBezTo>
                    <a:pt x="871538" y="800938"/>
                    <a:pt x="877253" y="802843"/>
                    <a:pt x="882968" y="803795"/>
                  </a:cubicBezTo>
                  <a:cubicBezTo>
                    <a:pt x="891540" y="804748"/>
                    <a:pt x="899160" y="803795"/>
                    <a:pt x="907733" y="804748"/>
                  </a:cubicBezTo>
                  <a:cubicBezTo>
                    <a:pt x="914400" y="805700"/>
                    <a:pt x="921068" y="808558"/>
                    <a:pt x="928688" y="810463"/>
                  </a:cubicBezTo>
                  <a:cubicBezTo>
                    <a:pt x="931545" y="810463"/>
                    <a:pt x="937260" y="809510"/>
                    <a:pt x="942023" y="809510"/>
                  </a:cubicBezTo>
                  <a:cubicBezTo>
                    <a:pt x="943928" y="809510"/>
                    <a:pt x="945833" y="809510"/>
                    <a:pt x="947738" y="809510"/>
                  </a:cubicBezTo>
                  <a:cubicBezTo>
                    <a:pt x="950595" y="809510"/>
                    <a:pt x="953453" y="808558"/>
                    <a:pt x="956310" y="810463"/>
                  </a:cubicBezTo>
                  <a:cubicBezTo>
                    <a:pt x="964883" y="814273"/>
                    <a:pt x="970598" y="809510"/>
                    <a:pt x="968693" y="799985"/>
                  </a:cubicBezTo>
                  <a:cubicBezTo>
                    <a:pt x="965835" y="800938"/>
                    <a:pt x="963930" y="803795"/>
                    <a:pt x="960120" y="803795"/>
                  </a:cubicBezTo>
                  <a:cubicBezTo>
                    <a:pt x="954405" y="803795"/>
                    <a:pt x="947738" y="801890"/>
                    <a:pt x="942023" y="800938"/>
                  </a:cubicBezTo>
                  <a:cubicBezTo>
                    <a:pt x="937260" y="799985"/>
                    <a:pt x="932498" y="798080"/>
                    <a:pt x="928688" y="794270"/>
                  </a:cubicBezTo>
                  <a:cubicBezTo>
                    <a:pt x="922020" y="787603"/>
                    <a:pt x="916305" y="785698"/>
                    <a:pt x="913448" y="792365"/>
                  </a:cubicBezTo>
                  <a:cubicBezTo>
                    <a:pt x="908685" y="800938"/>
                    <a:pt x="896303" y="798080"/>
                    <a:pt x="889635" y="785698"/>
                  </a:cubicBezTo>
                  <a:cubicBezTo>
                    <a:pt x="887730" y="782364"/>
                    <a:pt x="884873" y="779983"/>
                    <a:pt x="882134" y="778911"/>
                  </a:cubicBezTo>
                  <a:close/>
                  <a:moveTo>
                    <a:pt x="436840" y="773197"/>
                  </a:moveTo>
                  <a:cubicBezTo>
                    <a:pt x="440769" y="774507"/>
                    <a:pt x="444817" y="777126"/>
                    <a:pt x="447674" y="780936"/>
                  </a:cubicBezTo>
                  <a:cubicBezTo>
                    <a:pt x="441007" y="778078"/>
                    <a:pt x="434339" y="776173"/>
                    <a:pt x="426719" y="773316"/>
                  </a:cubicBezTo>
                  <a:cubicBezTo>
                    <a:pt x="429101" y="771887"/>
                    <a:pt x="432911" y="771887"/>
                    <a:pt x="436840" y="773197"/>
                  </a:cubicBezTo>
                  <a:close/>
                  <a:moveTo>
                    <a:pt x="777461" y="764120"/>
                  </a:moveTo>
                  <a:lnTo>
                    <a:pt x="781050" y="769505"/>
                  </a:lnTo>
                  <a:cubicBezTo>
                    <a:pt x="778193" y="770458"/>
                    <a:pt x="775335" y="770458"/>
                    <a:pt x="774383" y="772363"/>
                  </a:cubicBezTo>
                  <a:cubicBezTo>
                    <a:pt x="771525" y="777125"/>
                    <a:pt x="765810" y="777125"/>
                    <a:pt x="760095" y="775220"/>
                  </a:cubicBezTo>
                  <a:lnTo>
                    <a:pt x="753367" y="773172"/>
                  </a:lnTo>
                  <a:lnTo>
                    <a:pt x="754380" y="767600"/>
                  </a:lnTo>
                  <a:cubicBezTo>
                    <a:pt x="756285" y="765695"/>
                    <a:pt x="761048" y="767600"/>
                    <a:pt x="763905" y="767600"/>
                  </a:cubicBezTo>
                  <a:cubicBezTo>
                    <a:pt x="767715" y="766648"/>
                    <a:pt x="770573" y="765695"/>
                    <a:pt x="772478" y="764743"/>
                  </a:cubicBezTo>
                  <a:close/>
                  <a:moveTo>
                    <a:pt x="520064" y="760933"/>
                  </a:moveTo>
                  <a:cubicBezTo>
                    <a:pt x="524827" y="761885"/>
                    <a:pt x="529589" y="762838"/>
                    <a:pt x="534352" y="763790"/>
                  </a:cubicBezTo>
                  <a:cubicBezTo>
                    <a:pt x="534352" y="764743"/>
                    <a:pt x="535304" y="765696"/>
                    <a:pt x="535304" y="766648"/>
                  </a:cubicBezTo>
                  <a:cubicBezTo>
                    <a:pt x="532447" y="769506"/>
                    <a:pt x="526732" y="767600"/>
                    <a:pt x="521017" y="763790"/>
                  </a:cubicBezTo>
                  <a:cubicBezTo>
                    <a:pt x="520064" y="762838"/>
                    <a:pt x="520064" y="761885"/>
                    <a:pt x="520064" y="760933"/>
                  </a:cubicBezTo>
                  <a:close/>
                  <a:moveTo>
                    <a:pt x="360044" y="759028"/>
                  </a:moveTo>
                  <a:cubicBezTo>
                    <a:pt x="373379" y="763791"/>
                    <a:pt x="387667" y="768553"/>
                    <a:pt x="401001" y="773316"/>
                  </a:cubicBezTo>
                  <a:cubicBezTo>
                    <a:pt x="401001" y="775221"/>
                    <a:pt x="401954" y="776173"/>
                    <a:pt x="401954" y="776173"/>
                  </a:cubicBezTo>
                  <a:cubicBezTo>
                    <a:pt x="399097" y="778078"/>
                    <a:pt x="368617" y="766648"/>
                    <a:pt x="360044" y="759028"/>
                  </a:cubicBezTo>
                  <a:close/>
                  <a:moveTo>
                    <a:pt x="865823" y="750455"/>
                  </a:moveTo>
                  <a:cubicBezTo>
                    <a:pt x="865823" y="750455"/>
                    <a:pt x="865823" y="751408"/>
                    <a:pt x="865823" y="751408"/>
                  </a:cubicBezTo>
                  <a:cubicBezTo>
                    <a:pt x="868680" y="754265"/>
                    <a:pt x="871538" y="758075"/>
                    <a:pt x="873443" y="761885"/>
                  </a:cubicBezTo>
                  <a:cubicBezTo>
                    <a:pt x="877253" y="761885"/>
                    <a:pt x="880110" y="761885"/>
                    <a:pt x="883920" y="761885"/>
                  </a:cubicBezTo>
                  <a:cubicBezTo>
                    <a:pt x="877253" y="752360"/>
                    <a:pt x="871538" y="748550"/>
                    <a:pt x="865823" y="750455"/>
                  </a:cubicBezTo>
                  <a:close/>
                  <a:moveTo>
                    <a:pt x="885825" y="731405"/>
                  </a:moveTo>
                  <a:cubicBezTo>
                    <a:pt x="883920" y="732358"/>
                    <a:pt x="881063" y="734263"/>
                    <a:pt x="878205" y="735215"/>
                  </a:cubicBezTo>
                  <a:cubicBezTo>
                    <a:pt x="879158" y="737120"/>
                    <a:pt x="880110" y="738073"/>
                    <a:pt x="881063" y="739978"/>
                  </a:cubicBezTo>
                  <a:cubicBezTo>
                    <a:pt x="882968" y="739025"/>
                    <a:pt x="885825" y="738073"/>
                    <a:pt x="887730" y="737120"/>
                  </a:cubicBezTo>
                  <a:cubicBezTo>
                    <a:pt x="887730" y="737120"/>
                    <a:pt x="886778" y="733310"/>
                    <a:pt x="885825" y="731405"/>
                  </a:cubicBezTo>
                  <a:close/>
                  <a:moveTo>
                    <a:pt x="625792" y="730453"/>
                  </a:moveTo>
                  <a:cubicBezTo>
                    <a:pt x="629602" y="731406"/>
                    <a:pt x="632460" y="731406"/>
                    <a:pt x="636270" y="732358"/>
                  </a:cubicBezTo>
                  <a:cubicBezTo>
                    <a:pt x="639127" y="739978"/>
                    <a:pt x="641985" y="741883"/>
                    <a:pt x="648652" y="741883"/>
                  </a:cubicBezTo>
                  <a:cubicBezTo>
                    <a:pt x="654367" y="741883"/>
                    <a:pt x="661035" y="745693"/>
                    <a:pt x="667702" y="747598"/>
                  </a:cubicBezTo>
                  <a:cubicBezTo>
                    <a:pt x="667702" y="748551"/>
                    <a:pt x="667702" y="749503"/>
                    <a:pt x="668655" y="750456"/>
                  </a:cubicBezTo>
                  <a:cubicBezTo>
                    <a:pt x="658177" y="748551"/>
                    <a:pt x="646747" y="746646"/>
                    <a:pt x="635317" y="744741"/>
                  </a:cubicBezTo>
                  <a:cubicBezTo>
                    <a:pt x="634365" y="741883"/>
                    <a:pt x="634365" y="739978"/>
                    <a:pt x="634365" y="737121"/>
                  </a:cubicBezTo>
                  <a:cubicBezTo>
                    <a:pt x="630555" y="735216"/>
                    <a:pt x="628650" y="734263"/>
                    <a:pt x="625792" y="732358"/>
                  </a:cubicBezTo>
                  <a:cubicBezTo>
                    <a:pt x="625792" y="731406"/>
                    <a:pt x="625792" y="731406"/>
                    <a:pt x="625792" y="730453"/>
                  </a:cubicBezTo>
                  <a:close/>
                  <a:moveTo>
                    <a:pt x="510539" y="729501"/>
                  </a:moveTo>
                  <a:cubicBezTo>
                    <a:pt x="523874" y="725691"/>
                    <a:pt x="541019" y="739026"/>
                    <a:pt x="555307" y="739026"/>
                  </a:cubicBezTo>
                  <a:cubicBezTo>
                    <a:pt x="554354" y="741883"/>
                    <a:pt x="554354" y="746646"/>
                    <a:pt x="552449" y="745693"/>
                  </a:cubicBezTo>
                  <a:cubicBezTo>
                    <a:pt x="546734" y="744741"/>
                    <a:pt x="541019" y="742836"/>
                    <a:pt x="534352" y="739978"/>
                  </a:cubicBezTo>
                  <a:cubicBezTo>
                    <a:pt x="530542" y="738073"/>
                    <a:pt x="527684" y="734263"/>
                    <a:pt x="525779" y="738073"/>
                  </a:cubicBezTo>
                  <a:cubicBezTo>
                    <a:pt x="525779" y="740931"/>
                    <a:pt x="521017" y="739026"/>
                    <a:pt x="518159" y="739026"/>
                  </a:cubicBezTo>
                  <a:cubicBezTo>
                    <a:pt x="514349" y="734263"/>
                    <a:pt x="521017" y="732358"/>
                    <a:pt x="510539" y="729501"/>
                  </a:cubicBezTo>
                  <a:close/>
                  <a:moveTo>
                    <a:pt x="305752" y="727596"/>
                  </a:moveTo>
                  <a:cubicBezTo>
                    <a:pt x="312420" y="732358"/>
                    <a:pt x="317182" y="732358"/>
                    <a:pt x="322898" y="733311"/>
                  </a:cubicBezTo>
                  <a:cubicBezTo>
                    <a:pt x="326707" y="733311"/>
                    <a:pt x="331470" y="738073"/>
                    <a:pt x="336232" y="740931"/>
                  </a:cubicBezTo>
                  <a:cubicBezTo>
                    <a:pt x="336232" y="742836"/>
                    <a:pt x="336232" y="743788"/>
                    <a:pt x="336232" y="744741"/>
                  </a:cubicBezTo>
                  <a:cubicBezTo>
                    <a:pt x="329565" y="742836"/>
                    <a:pt x="322898" y="740931"/>
                    <a:pt x="316230" y="739026"/>
                  </a:cubicBezTo>
                  <a:cubicBezTo>
                    <a:pt x="312420" y="738073"/>
                    <a:pt x="308610" y="736168"/>
                    <a:pt x="305752" y="734263"/>
                  </a:cubicBezTo>
                  <a:cubicBezTo>
                    <a:pt x="303847" y="733311"/>
                    <a:pt x="302895" y="730453"/>
                    <a:pt x="300990" y="728548"/>
                  </a:cubicBezTo>
                  <a:cubicBezTo>
                    <a:pt x="302895" y="728548"/>
                    <a:pt x="303847" y="726643"/>
                    <a:pt x="305752" y="727596"/>
                  </a:cubicBezTo>
                  <a:close/>
                  <a:moveTo>
                    <a:pt x="2551748" y="727595"/>
                  </a:moveTo>
                  <a:cubicBezTo>
                    <a:pt x="2550795" y="726643"/>
                    <a:pt x="2546985" y="736168"/>
                    <a:pt x="2544128" y="740930"/>
                  </a:cubicBezTo>
                  <a:cubicBezTo>
                    <a:pt x="2544128" y="741883"/>
                    <a:pt x="2543175" y="741883"/>
                    <a:pt x="2542223" y="742835"/>
                  </a:cubicBezTo>
                  <a:cubicBezTo>
                    <a:pt x="2539365" y="739978"/>
                    <a:pt x="2537460" y="739025"/>
                    <a:pt x="2534603" y="736168"/>
                  </a:cubicBezTo>
                  <a:cubicBezTo>
                    <a:pt x="2534603" y="739025"/>
                    <a:pt x="2533650" y="741883"/>
                    <a:pt x="2533650" y="742835"/>
                  </a:cubicBezTo>
                  <a:cubicBezTo>
                    <a:pt x="2537460" y="752360"/>
                    <a:pt x="2537460" y="761885"/>
                    <a:pt x="2537460" y="773315"/>
                  </a:cubicBezTo>
                  <a:cubicBezTo>
                    <a:pt x="2537460" y="780935"/>
                    <a:pt x="2540318" y="792365"/>
                    <a:pt x="2546985" y="785698"/>
                  </a:cubicBezTo>
                  <a:cubicBezTo>
                    <a:pt x="2555558" y="778078"/>
                    <a:pt x="2562225" y="767600"/>
                    <a:pt x="2572703" y="764743"/>
                  </a:cubicBezTo>
                  <a:cubicBezTo>
                    <a:pt x="2572703" y="764743"/>
                    <a:pt x="2572703" y="762838"/>
                    <a:pt x="2573655" y="762838"/>
                  </a:cubicBezTo>
                  <a:cubicBezTo>
                    <a:pt x="2569845" y="755218"/>
                    <a:pt x="2566035" y="747598"/>
                    <a:pt x="2562225" y="740930"/>
                  </a:cubicBezTo>
                  <a:cubicBezTo>
                    <a:pt x="2559368" y="736168"/>
                    <a:pt x="2555558" y="730453"/>
                    <a:pt x="2551748" y="727595"/>
                  </a:cubicBezTo>
                  <a:close/>
                  <a:moveTo>
                    <a:pt x="782955" y="720928"/>
                  </a:moveTo>
                  <a:cubicBezTo>
                    <a:pt x="781050" y="720928"/>
                    <a:pt x="780098" y="723785"/>
                    <a:pt x="776288" y="726643"/>
                  </a:cubicBezTo>
                  <a:cubicBezTo>
                    <a:pt x="781050" y="727595"/>
                    <a:pt x="784860" y="728548"/>
                    <a:pt x="787718" y="728548"/>
                  </a:cubicBezTo>
                  <a:cubicBezTo>
                    <a:pt x="788670" y="728548"/>
                    <a:pt x="788670" y="724738"/>
                    <a:pt x="788670" y="722833"/>
                  </a:cubicBezTo>
                  <a:cubicBezTo>
                    <a:pt x="786765" y="721880"/>
                    <a:pt x="783908" y="719975"/>
                    <a:pt x="782955" y="720928"/>
                  </a:cubicBezTo>
                  <a:close/>
                  <a:moveTo>
                    <a:pt x="484822" y="719975"/>
                  </a:moveTo>
                  <a:cubicBezTo>
                    <a:pt x="486727" y="719023"/>
                    <a:pt x="491490" y="722833"/>
                    <a:pt x="494347" y="724738"/>
                  </a:cubicBezTo>
                  <a:cubicBezTo>
                    <a:pt x="494347" y="725690"/>
                    <a:pt x="494347" y="726643"/>
                    <a:pt x="494347" y="727595"/>
                  </a:cubicBezTo>
                  <a:cubicBezTo>
                    <a:pt x="490537" y="726643"/>
                    <a:pt x="486727" y="726643"/>
                    <a:pt x="483870" y="725690"/>
                  </a:cubicBezTo>
                  <a:cubicBezTo>
                    <a:pt x="486727" y="728548"/>
                    <a:pt x="488632" y="730453"/>
                    <a:pt x="491490" y="733310"/>
                  </a:cubicBezTo>
                  <a:cubicBezTo>
                    <a:pt x="489585" y="735215"/>
                    <a:pt x="487680" y="736168"/>
                    <a:pt x="484822" y="739025"/>
                  </a:cubicBezTo>
                  <a:cubicBezTo>
                    <a:pt x="482917" y="734263"/>
                    <a:pt x="481965" y="731405"/>
                    <a:pt x="481012" y="731405"/>
                  </a:cubicBezTo>
                  <a:cubicBezTo>
                    <a:pt x="479107" y="730453"/>
                    <a:pt x="477202" y="730453"/>
                    <a:pt x="475297" y="730453"/>
                  </a:cubicBezTo>
                  <a:cubicBezTo>
                    <a:pt x="473392" y="730453"/>
                    <a:pt x="470535" y="730453"/>
                    <a:pt x="468630" y="730453"/>
                  </a:cubicBezTo>
                  <a:cubicBezTo>
                    <a:pt x="467677" y="728548"/>
                    <a:pt x="467677" y="727595"/>
                    <a:pt x="467677" y="727595"/>
                  </a:cubicBezTo>
                  <a:cubicBezTo>
                    <a:pt x="473392" y="724738"/>
                    <a:pt x="478155" y="721880"/>
                    <a:pt x="484822" y="719975"/>
                  </a:cubicBezTo>
                  <a:close/>
                  <a:moveTo>
                    <a:pt x="761048" y="716165"/>
                  </a:moveTo>
                  <a:cubicBezTo>
                    <a:pt x="765810" y="725690"/>
                    <a:pt x="765810" y="725690"/>
                    <a:pt x="771525" y="725690"/>
                  </a:cubicBezTo>
                  <a:cubicBezTo>
                    <a:pt x="767715" y="716165"/>
                    <a:pt x="766763" y="715213"/>
                    <a:pt x="761048" y="716165"/>
                  </a:cubicBezTo>
                  <a:close/>
                  <a:moveTo>
                    <a:pt x="433387" y="714260"/>
                  </a:moveTo>
                  <a:cubicBezTo>
                    <a:pt x="436244" y="715212"/>
                    <a:pt x="440055" y="716165"/>
                    <a:pt x="442912" y="718070"/>
                  </a:cubicBezTo>
                  <a:cubicBezTo>
                    <a:pt x="443864" y="719023"/>
                    <a:pt x="443864" y="721880"/>
                    <a:pt x="444817" y="723785"/>
                  </a:cubicBezTo>
                  <a:cubicBezTo>
                    <a:pt x="441007" y="721880"/>
                    <a:pt x="437197" y="719023"/>
                    <a:pt x="433387" y="717118"/>
                  </a:cubicBezTo>
                  <a:cubicBezTo>
                    <a:pt x="433387" y="717118"/>
                    <a:pt x="433387" y="716165"/>
                    <a:pt x="433387" y="714260"/>
                  </a:cubicBezTo>
                  <a:close/>
                  <a:moveTo>
                    <a:pt x="721995" y="711403"/>
                  </a:moveTo>
                  <a:cubicBezTo>
                    <a:pt x="721995" y="714260"/>
                    <a:pt x="721995" y="716165"/>
                    <a:pt x="721042" y="719023"/>
                  </a:cubicBezTo>
                  <a:cubicBezTo>
                    <a:pt x="723900" y="719975"/>
                    <a:pt x="726758" y="721880"/>
                    <a:pt x="729615" y="721880"/>
                  </a:cubicBezTo>
                  <a:cubicBezTo>
                    <a:pt x="733425" y="722833"/>
                    <a:pt x="738188" y="720928"/>
                    <a:pt x="741998" y="722833"/>
                  </a:cubicBezTo>
                  <a:cubicBezTo>
                    <a:pt x="747713" y="726643"/>
                    <a:pt x="751523" y="725690"/>
                    <a:pt x="755333" y="722833"/>
                  </a:cubicBezTo>
                  <a:cubicBezTo>
                    <a:pt x="747713" y="713308"/>
                    <a:pt x="743903" y="711403"/>
                    <a:pt x="736283" y="715213"/>
                  </a:cubicBezTo>
                  <a:cubicBezTo>
                    <a:pt x="733425" y="716165"/>
                    <a:pt x="728663" y="714260"/>
                    <a:pt x="724853" y="714260"/>
                  </a:cubicBezTo>
                  <a:cubicBezTo>
                    <a:pt x="723900" y="713308"/>
                    <a:pt x="722948" y="712355"/>
                    <a:pt x="721995" y="711403"/>
                  </a:cubicBezTo>
                  <a:close/>
                  <a:moveTo>
                    <a:pt x="637223" y="708664"/>
                  </a:moveTo>
                  <a:cubicBezTo>
                    <a:pt x="646272" y="710212"/>
                    <a:pt x="655797" y="713308"/>
                    <a:pt x="660083" y="717118"/>
                  </a:cubicBezTo>
                  <a:cubicBezTo>
                    <a:pt x="644842" y="714260"/>
                    <a:pt x="630555" y="711403"/>
                    <a:pt x="617220" y="709498"/>
                  </a:cubicBezTo>
                  <a:cubicBezTo>
                    <a:pt x="619602" y="707117"/>
                    <a:pt x="628174" y="707117"/>
                    <a:pt x="637223" y="708664"/>
                  </a:cubicBezTo>
                  <a:close/>
                  <a:moveTo>
                    <a:pt x="472439" y="701878"/>
                  </a:moveTo>
                  <a:cubicBezTo>
                    <a:pt x="477202" y="704736"/>
                    <a:pt x="481012" y="707593"/>
                    <a:pt x="486727" y="711403"/>
                  </a:cubicBezTo>
                  <a:cubicBezTo>
                    <a:pt x="482917" y="711403"/>
                    <a:pt x="480059" y="711403"/>
                    <a:pt x="476249" y="712356"/>
                  </a:cubicBezTo>
                  <a:cubicBezTo>
                    <a:pt x="475297" y="708546"/>
                    <a:pt x="473392" y="704736"/>
                    <a:pt x="472439" y="701878"/>
                  </a:cubicBezTo>
                  <a:close/>
                  <a:moveTo>
                    <a:pt x="750570" y="677113"/>
                  </a:moveTo>
                  <a:cubicBezTo>
                    <a:pt x="746760" y="679018"/>
                    <a:pt x="743903" y="681875"/>
                    <a:pt x="741998" y="684733"/>
                  </a:cubicBezTo>
                  <a:cubicBezTo>
                    <a:pt x="741045" y="687590"/>
                    <a:pt x="741998" y="690448"/>
                    <a:pt x="741998" y="695210"/>
                  </a:cubicBezTo>
                  <a:cubicBezTo>
                    <a:pt x="743903" y="696163"/>
                    <a:pt x="747713" y="698068"/>
                    <a:pt x="749617" y="698068"/>
                  </a:cubicBezTo>
                  <a:cubicBezTo>
                    <a:pt x="755333" y="696163"/>
                    <a:pt x="761048" y="693305"/>
                    <a:pt x="766763" y="689495"/>
                  </a:cubicBezTo>
                  <a:cubicBezTo>
                    <a:pt x="767715" y="688543"/>
                    <a:pt x="767715" y="684733"/>
                    <a:pt x="766763" y="682828"/>
                  </a:cubicBezTo>
                  <a:cubicBezTo>
                    <a:pt x="764858" y="680923"/>
                    <a:pt x="762000" y="679018"/>
                    <a:pt x="759143" y="678065"/>
                  </a:cubicBezTo>
                  <a:cubicBezTo>
                    <a:pt x="756285" y="677113"/>
                    <a:pt x="752475" y="676160"/>
                    <a:pt x="750570" y="677113"/>
                  </a:cubicBezTo>
                  <a:close/>
                  <a:moveTo>
                    <a:pt x="584309" y="672678"/>
                  </a:moveTo>
                  <a:lnTo>
                    <a:pt x="596383" y="681757"/>
                  </a:lnTo>
                  <a:lnTo>
                    <a:pt x="601433" y="681810"/>
                  </a:lnTo>
                  <a:lnTo>
                    <a:pt x="588646" y="673898"/>
                  </a:lnTo>
                  <a:close/>
                  <a:moveTo>
                    <a:pt x="707708" y="668540"/>
                  </a:moveTo>
                  <a:cubicBezTo>
                    <a:pt x="697230" y="663778"/>
                    <a:pt x="693420" y="670445"/>
                    <a:pt x="690563" y="677113"/>
                  </a:cubicBezTo>
                  <a:cubicBezTo>
                    <a:pt x="696278" y="686638"/>
                    <a:pt x="703898" y="688543"/>
                    <a:pt x="711517" y="689495"/>
                  </a:cubicBezTo>
                  <a:cubicBezTo>
                    <a:pt x="707708" y="686638"/>
                    <a:pt x="704850" y="684733"/>
                    <a:pt x="701040" y="679970"/>
                  </a:cubicBezTo>
                  <a:cubicBezTo>
                    <a:pt x="704850" y="679970"/>
                    <a:pt x="706755" y="679018"/>
                    <a:pt x="709613" y="679970"/>
                  </a:cubicBezTo>
                  <a:cubicBezTo>
                    <a:pt x="716280" y="681875"/>
                    <a:pt x="722948" y="683780"/>
                    <a:pt x="728663" y="685685"/>
                  </a:cubicBezTo>
                  <a:cubicBezTo>
                    <a:pt x="736283" y="687590"/>
                    <a:pt x="737235" y="683780"/>
                    <a:pt x="734378" y="678065"/>
                  </a:cubicBezTo>
                  <a:cubicBezTo>
                    <a:pt x="727710" y="676160"/>
                    <a:pt x="721995" y="675208"/>
                    <a:pt x="717233" y="673303"/>
                  </a:cubicBezTo>
                  <a:cubicBezTo>
                    <a:pt x="714375" y="672350"/>
                    <a:pt x="710565" y="670445"/>
                    <a:pt x="707708" y="668540"/>
                  </a:cubicBezTo>
                  <a:close/>
                  <a:moveTo>
                    <a:pt x="2611754" y="659968"/>
                  </a:moveTo>
                  <a:cubicBezTo>
                    <a:pt x="2616517" y="664731"/>
                    <a:pt x="2620327" y="668540"/>
                    <a:pt x="2625089" y="673303"/>
                  </a:cubicBezTo>
                  <a:cubicBezTo>
                    <a:pt x="2613659" y="679970"/>
                    <a:pt x="2610802" y="677113"/>
                    <a:pt x="2611754" y="659968"/>
                  </a:cubicBezTo>
                  <a:close/>
                  <a:moveTo>
                    <a:pt x="2581274" y="650443"/>
                  </a:moveTo>
                  <a:cubicBezTo>
                    <a:pt x="2587942" y="649491"/>
                    <a:pt x="2593656" y="659016"/>
                    <a:pt x="2601277" y="663778"/>
                  </a:cubicBezTo>
                  <a:cubicBezTo>
                    <a:pt x="2594609" y="669493"/>
                    <a:pt x="2587942" y="674256"/>
                    <a:pt x="2580322" y="679018"/>
                  </a:cubicBezTo>
                  <a:cubicBezTo>
                    <a:pt x="2579369" y="677113"/>
                    <a:pt x="2579369" y="672351"/>
                    <a:pt x="2577464" y="671398"/>
                  </a:cubicBezTo>
                  <a:cubicBezTo>
                    <a:pt x="2573654" y="668541"/>
                    <a:pt x="2568892" y="666636"/>
                    <a:pt x="2565081" y="666636"/>
                  </a:cubicBezTo>
                  <a:cubicBezTo>
                    <a:pt x="2559367" y="666636"/>
                    <a:pt x="2553652" y="670446"/>
                    <a:pt x="2547937" y="672351"/>
                  </a:cubicBezTo>
                  <a:cubicBezTo>
                    <a:pt x="2547937" y="671398"/>
                    <a:pt x="2547937" y="669493"/>
                    <a:pt x="2546984" y="667588"/>
                  </a:cubicBezTo>
                  <a:cubicBezTo>
                    <a:pt x="2547937" y="665683"/>
                    <a:pt x="2547937" y="663778"/>
                    <a:pt x="2548889" y="662826"/>
                  </a:cubicBezTo>
                  <a:cubicBezTo>
                    <a:pt x="2559367" y="658063"/>
                    <a:pt x="2570797" y="651396"/>
                    <a:pt x="2581274" y="650443"/>
                  </a:cubicBezTo>
                  <a:close/>
                  <a:moveTo>
                    <a:pt x="698421" y="625559"/>
                  </a:moveTo>
                  <a:cubicBezTo>
                    <a:pt x="695801" y="625916"/>
                    <a:pt x="693897" y="627583"/>
                    <a:pt x="694373" y="633298"/>
                  </a:cubicBezTo>
                  <a:cubicBezTo>
                    <a:pt x="700088" y="631393"/>
                    <a:pt x="708660" y="637108"/>
                    <a:pt x="706755" y="625678"/>
                  </a:cubicBezTo>
                  <a:cubicBezTo>
                    <a:pt x="704374" y="626154"/>
                    <a:pt x="701040" y="625202"/>
                    <a:pt x="698421" y="625559"/>
                  </a:cubicBezTo>
                  <a:close/>
                  <a:moveTo>
                    <a:pt x="220980" y="624725"/>
                  </a:moveTo>
                  <a:cubicBezTo>
                    <a:pt x="226695" y="626630"/>
                    <a:pt x="232410" y="627583"/>
                    <a:pt x="238125" y="628535"/>
                  </a:cubicBezTo>
                  <a:cubicBezTo>
                    <a:pt x="238125" y="630440"/>
                    <a:pt x="238125" y="631393"/>
                    <a:pt x="239077" y="631393"/>
                  </a:cubicBezTo>
                  <a:cubicBezTo>
                    <a:pt x="233362" y="630440"/>
                    <a:pt x="227647" y="628535"/>
                    <a:pt x="222885" y="627583"/>
                  </a:cubicBezTo>
                  <a:cubicBezTo>
                    <a:pt x="222885" y="626630"/>
                    <a:pt x="221932" y="625677"/>
                    <a:pt x="220980" y="624725"/>
                  </a:cubicBezTo>
                  <a:close/>
                  <a:moveTo>
                    <a:pt x="185737" y="617106"/>
                  </a:moveTo>
                  <a:cubicBezTo>
                    <a:pt x="195262" y="618058"/>
                    <a:pt x="203834" y="619011"/>
                    <a:pt x="215265" y="624726"/>
                  </a:cubicBezTo>
                  <a:cubicBezTo>
                    <a:pt x="215265" y="625678"/>
                    <a:pt x="216217" y="626631"/>
                    <a:pt x="216217" y="626631"/>
                  </a:cubicBezTo>
                  <a:cubicBezTo>
                    <a:pt x="206692" y="624726"/>
                    <a:pt x="196215" y="621869"/>
                    <a:pt x="186690" y="619963"/>
                  </a:cubicBezTo>
                  <a:cubicBezTo>
                    <a:pt x="186690" y="619011"/>
                    <a:pt x="185737" y="618058"/>
                    <a:pt x="185737" y="617106"/>
                  </a:cubicBezTo>
                  <a:close/>
                  <a:moveTo>
                    <a:pt x="726996" y="601627"/>
                  </a:moveTo>
                  <a:cubicBezTo>
                    <a:pt x="721995" y="601389"/>
                    <a:pt x="717709" y="602818"/>
                    <a:pt x="714375" y="607580"/>
                  </a:cubicBezTo>
                  <a:cubicBezTo>
                    <a:pt x="725805" y="611390"/>
                    <a:pt x="736283" y="612343"/>
                    <a:pt x="743903" y="605675"/>
                  </a:cubicBezTo>
                  <a:cubicBezTo>
                    <a:pt x="737712" y="603770"/>
                    <a:pt x="731996" y="601865"/>
                    <a:pt x="726996" y="601627"/>
                  </a:cubicBezTo>
                  <a:close/>
                  <a:moveTo>
                    <a:pt x="335280" y="600913"/>
                  </a:moveTo>
                  <a:cubicBezTo>
                    <a:pt x="340042" y="601866"/>
                    <a:pt x="345757" y="602818"/>
                    <a:pt x="352425" y="603771"/>
                  </a:cubicBezTo>
                  <a:cubicBezTo>
                    <a:pt x="354330" y="603771"/>
                    <a:pt x="355282" y="602818"/>
                    <a:pt x="357187" y="602818"/>
                  </a:cubicBezTo>
                  <a:cubicBezTo>
                    <a:pt x="361950" y="602818"/>
                    <a:pt x="365760" y="601866"/>
                    <a:pt x="370522" y="602818"/>
                  </a:cubicBezTo>
                  <a:cubicBezTo>
                    <a:pt x="376237" y="603771"/>
                    <a:pt x="381952" y="605676"/>
                    <a:pt x="387667" y="607581"/>
                  </a:cubicBezTo>
                  <a:cubicBezTo>
                    <a:pt x="388620" y="607581"/>
                    <a:pt x="389572" y="606628"/>
                    <a:pt x="390525" y="607581"/>
                  </a:cubicBezTo>
                  <a:cubicBezTo>
                    <a:pt x="395287" y="610438"/>
                    <a:pt x="401955" y="614248"/>
                    <a:pt x="402907" y="616153"/>
                  </a:cubicBezTo>
                  <a:cubicBezTo>
                    <a:pt x="404812" y="621868"/>
                    <a:pt x="399097" y="619963"/>
                    <a:pt x="394335" y="619011"/>
                  </a:cubicBezTo>
                  <a:cubicBezTo>
                    <a:pt x="390525" y="618058"/>
                    <a:pt x="385762" y="615201"/>
                    <a:pt x="381000" y="614248"/>
                  </a:cubicBezTo>
                  <a:cubicBezTo>
                    <a:pt x="376237" y="612343"/>
                    <a:pt x="371475" y="610438"/>
                    <a:pt x="367665" y="614248"/>
                  </a:cubicBezTo>
                  <a:cubicBezTo>
                    <a:pt x="365760" y="616153"/>
                    <a:pt x="358140" y="614248"/>
                    <a:pt x="353377" y="613296"/>
                  </a:cubicBezTo>
                  <a:cubicBezTo>
                    <a:pt x="346710" y="611390"/>
                    <a:pt x="340995" y="609486"/>
                    <a:pt x="334327" y="607581"/>
                  </a:cubicBezTo>
                  <a:cubicBezTo>
                    <a:pt x="334327" y="605676"/>
                    <a:pt x="335280" y="603771"/>
                    <a:pt x="335280" y="600913"/>
                  </a:cubicBezTo>
                  <a:close/>
                  <a:moveTo>
                    <a:pt x="499467" y="599246"/>
                  </a:moveTo>
                  <a:cubicBezTo>
                    <a:pt x="501015" y="597341"/>
                    <a:pt x="504349" y="597579"/>
                    <a:pt x="508635" y="599960"/>
                  </a:cubicBezTo>
                  <a:cubicBezTo>
                    <a:pt x="509587" y="600913"/>
                    <a:pt x="511492" y="604723"/>
                    <a:pt x="510540" y="604723"/>
                  </a:cubicBezTo>
                  <a:cubicBezTo>
                    <a:pt x="508635" y="608533"/>
                    <a:pt x="504825" y="609485"/>
                    <a:pt x="501015" y="611390"/>
                  </a:cubicBezTo>
                  <a:cubicBezTo>
                    <a:pt x="498158" y="605199"/>
                    <a:pt x="497919" y="601151"/>
                    <a:pt x="499467" y="599246"/>
                  </a:cubicBezTo>
                  <a:close/>
                  <a:moveTo>
                    <a:pt x="646272" y="594483"/>
                  </a:moveTo>
                  <a:cubicBezTo>
                    <a:pt x="640318" y="594007"/>
                    <a:pt x="635318" y="595198"/>
                    <a:pt x="632460" y="598055"/>
                  </a:cubicBezTo>
                  <a:cubicBezTo>
                    <a:pt x="643890" y="606628"/>
                    <a:pt x="659130" y="608533"/>
                    <a:pt x="665798" y="600913"/>
                  </a:cubicBezTo>
                  <a:cubicBezTo>
                    <a:pt x="659131" y="597103"/>
                    <a:pt x="652225" y="594960"/>
                    <a:pt x="646272" y="594483"/>
                  </a:cubicBezTo>
                  <a:close/>
                  <a:moveTo>
                    <a:pt x="232409" y="588530"/>
                  </a:moveTo>
                  <a:cubicBezTo>
                    <a:pt x="241934" y="590435"/>
                    <a:pt x="252412" y="592340"/>
                    <a:pt x="261937" y="593293"/>
                  </a:cubicBezTo>
                  <a:cubicBezTo>
                    <a:pt x="261937" y="594245"/>
                    <a:pt x="262889" y="594245"/>
                    <a:pt x="262889" y="595198"/>
                  </a:cubicBezTo>
                  <a:cubicBezTo>
                    <a:pt x="254317" y="596150"/>
                    <a:pt x="244792" y="596150"/>
                    <a:pt x="233362" y="590435"/>
                  </a:cubicBezTo>
                  <a:cubicBezTo>
                    <a:pt x="233362" y="590435"/>
                    <a:pt x="232409" y="589483"/>
                    <a:pt x="232409" y="588530"/>
                  </a:cubicBezTo>
                  <a:close/>
                  <a:moveTo>
                    <a:pt x="491489" y="582816"/>
                  </a:moveTo>
                  <a:cubicBezTo>
                    <a:pt x="496252" y="582816"/>
                    <a:pt x="501014" y="582816"/>
                    <a:pt x="506729" y="582816"/>
                  </a:cubicBezTo>
                  <a:cubicBezTo>
                    <a:pt x="509587" y="590436"/>
                    <a:pt x="505777" y="590436"/>
                    <a:pt x="491489" y="582816"/>
                  </a:cubicBezTo>
                  <a:close/>
                  <a:moveTo>
                    <a:pt x="265747" y="580910"/>
                  </a:moveTo>
                  <a:cubicBezTo>
                    <a:pt x="270510" y="580910"/>
                    <a:pt x="275272" y="580910"/>
                    <a:pt x="280035" y="581862"/>
                  </a:cubicBezTo>
                  <a:cubicBezTo>
                    <a:pt x="280035" y="581862"/>
                    <a:pt x="283844" y="587578"/>
                    <a:pt x="285750" y="590435"/>
                  </a:cubicBezTo>
                  <a:cubicBezTo>
                    <a:pt x="278130" y="587578"/>
                    <a:pt x="272415" y="584720"/>
                    <a:pt x="266700" y="582815"/>
                  </a:cubicBezTo>
                  <a:cubicBezTo>
                    <a:pt x="266700" y="581862"/>
                    <a:pt x="265747" y="581862"/>
                    <a:pt x="265747" y="580910"/>
                  </a:cubicBezTo>
                  <a:close/>
                  <a:moveTo>
                    <a:pt x="710565" y="567575"/>
                  </a:moveTo>
                  <a:cubicBezTo>
                    <a:pt x="712470" y="570433"/>
                    <a:pt x="714375" y="573290"/>
                    <a:pt x="716280" y="576148"/>
                  </a:cubicBezTo>
                  <a:cubicBezTo>
                    <a:pt x="711517" y="577100"/>
                    <a:pt x="707708" y="577100"/>
                    <a:pt x="702945" y="578053"/>
                  </a:cubicBezTo>
                  <a:cubicBezTo>
                    <a:pt x="705803" y="584720"/>
                    <a:pt x="710565" y="586625"/>
                    <a:pt x="715328" y="586625"/>
                  </a:cubicBezTo>
                  <a:cubicBezTo>
                    <a:pt x="716280" y="588530"/>
                    <a:pt x="716280" y="591388"/>
                    <a:pt x="717233" y="591388"/>
                  </a:cubicBezTo>
                  <a:cubicBezTo>
                    <a:pt x="721995" y="592340"/>
                    <a:pt x="725805" y="592340"/>
                    <a:pt x="732473" y="593293"/>
                  </a:cubicBezTo>
                  <a:cubicBezTo>
                    <a:pt x="729615" y="590435"/>
                    <a:pt x="727710" y="588530"/>
                    <a:pt x="725805" y="586625"/>
                  </a:cubicBezTo>
                  <a:cubicBezTo>
                    <a:pt x="731520" y="584720"/>
                    <a:pt x="735330" y="583768"/>
                    <a:pt x="740092" y="582815"/>
                  </a:cubicBezTo>
                  <a:cubicBezTo>
                    <a:pt x="740092" y="581863"/>
                    <a:pt x="740092" y="580910"/>
                    <a:pt x="739140" y="579958"/>
                  </a:cubicBezTo>
                  <a:cubicBezTo>
                    <a:pt x="728663" y="575195"/>
                    <a:pt x="720090" y="571385"/>
                    <a:pt x="710565" y="567575"/>
                  </a:cubicBezTo>
                  <a:close/>
                  <a:moveTo>
                    <a:pt x="195262" y="564718"/>
                  </a:moveTo>
                  <a:cubicBezTo>
                    <a:pt x="197167" y="564718"/>
                    <a:pt x="199072" y="564718"/>
                    <a:pt x="200977" y="565671"/>
                  </a:cubicBezTo>
                  <a:cubicBezTo>
                    <a:pt x="205739" y="567575"/>
                    <a:pt x="210502" y="569481"/>
                    <a:pt x="215264" y="570433"/>
                  </a:cubicBezTo>
                  <a:cubicBezTo>
                    <a:pt x="219074" y="571386"/>
                    <a:pt x="222884" y="571386"/>
                    <a:pt x="226694" y="572338"/>
                  </a:cubicBezTo>
                  <a:cubicBezTo>
                    <a:pt x="227647" y="572338"/>
                    <a:pt x="228599" y="571386"/>
                    <a:pt x="229552" y="572338"/>
                  </a:cubicBezTo>
                  <a:cubicBezTo>
                    <a:pt x="233362" y="574243"/>
                    <a:pt x="237172" y="575196"/>
                    <a:pt x="241934" y="577100"/>
                  </a:cubicBezTo>
                  <a:cubicBezTo>
                    <a:pt x="239077" y="578053"/>
                    <a:pt x="237172" y="579006"/>
                    <a:pt x="234314" y="579006"/>
                  </a:cubicBezTo>
                  <a:cubicBezTo>
                    <a:pt x="223837" y="578053"/>
                    <a:pt x="212406" y="576148"/>
                    <a:pt x="201929" y="574243"/>
                  </a:cubicBezTo>
                  <a:cubicBezTo>
                    <a:pt x="200024" y="573291"/>
                    <a:pt x="198119" y="571386"/>
                    <a:pt x="194309" y="570433"/>
                  </a:cubicBezTo>
                  <a:cubicBezTo>
                    <a:pt x="196214" y="569481"/>
                    <a:pt x="197167" y="568528"/>
                    <a:pt x="199072" y="567575"/>
                  </a:cubicBezTo>
                  <a:cubicBezTo>
                    <a:pt x="199072" y="567575"/>
                    <a:pt x="197167" y="565671"/>
                    <a:pt x="195262" y="564718"/>
                  </a:cubicBezTo>
                  <a:close/>
                  <a:moveTo>
                    <a:pt x="659963" y="554121"/>
                  </a:moveTo>
                  <a:cubicBezTo>
                    <a:pt x="654367" y="553526"/>
                    <a:pt x="649129" y="554240"/>
                    <a:pt x="643890" y="554240"/>
                  </a:cubicBezTo>
                  <a:cubicBezTo>
                    <a:pt x="636270" y="554240"/>
                    <a:pt x="630555" y="559955"/>
                    <a:pt x="620078" y="554240"/>
                  </a:cubicBezTo>
                  <a:cubicBezTo>
                    <a:pt x="614363" y="551383"/>
                    <a:pt x="606743" y="555193"/>
                    <a:pt x="609600" y="559003"/>
                  </a:cubicBezTo>
                  <a:cubicBezTo>
                    <a:pt x="614363" y="564718"/>
                    <a:pt x="618173" y="569480"/>
                    <a:pt x="621030" y="576148"/>
                  </a:cubicBezTo>
                  <a:cubicBezTo>
                    <a:pt x="621030" y="577100"/>
                    <a:pt x="623888" y="579005"/>
                    <a:pt x="624840" y="579005"/>
                  </a:cubicBezTo>
                  <a:cubicBezTo>
                    <a:pt x="630555" y="579958"/>
                    <a:pt x="635317" y="579958"/>
                    <a:pt x="640080" y="579958"/>
                  </a:cubicBezTo>
                  <a:cubicBezTo>
                    <a:pt x="640080" y="579005"/>
                    <a:pt x="640080" y="577100"/>
                    <a:pt x="640080" y="576148"/>
                  </a:cubicBezTo>
                  <a:cubicBezTo>
                    <a:pt x="634365" y="572338"/>
                    <a:pt x="629603" y="569480"/>
                    <a:pt x="623888" y="564718"/>
                  </a:cubicBezTo>
                  <a:cubicBezTo>
                    <a:pt x="640080" y="558050"/>
                    <a:pt x="661988" y="568528"/>
                    <a:pt x="678180" y="561860"/>
                  </a:cubicBezTo>
                  <a:cubicBezTo>
                    <a:pt x="671513" y="556622"/>
                    <a:pt x="665559" y="554717"/>
                    <a:pt x="659963" y="554121"/>
                  </a:cubicBezTo>
                  <a:close/>
                  <a:moveTo>
                    <a:pt x="2541270" y="550430"/>
                  </a:moveTo>
                  <a:cubicBezTo>
                    <a:pt x="2532698" y="554240"/>
                    <a:pt x="2530793" y="563765"/>
                    <a:pt x="2529840" y="573290"/>
                  </a:cubicBezTo>
                  <a:cubicBezTo>
                    <a:pt x="2529840" y="576148"/>
                    <a:pt x="2530793" y="579005"/>
                    <a:pt x="2531745" y="582815"/>
                  </a:cubicBezTo>
                  <a:cubicBezTo>
                    <a:pt x="2533650" y="580910"/>
                    <a:pt x="2537460" y="579005"/>
                    <a:pt x="2538413" y="576148"/>
                  </a:cubicBezTo>
                  <a:cubicBezTo>
                    <a:pt x="2539365" y="567575"/>
                    <a:pt x="2539365" y="559955"/>
                    <a:pt x="2541270" y="550430"/>
                  </a:cubicBezTo>
                  <a:close/>
                  <a:moveTo>
                    <a:pt x="719138" y="547206"/>
                  </a:moveTo>
                  <a:lnTo>
                    <a:pt x="719138" y="550430"/>
                  </a:lnTo>
                  <a:lnTo>
                    <a:pt x="716795" y="547567"/>
                  </a:lnTo>
                  <a:close/>
                  <a:moveTo>
                    <a:pt x="596265" y="544715"/>
                  </a:moveTo>
                  <a:cubicBezTo>
                    <a:pt x="598170" y="542810"/>
                    <a:pt x="604838" y="544715"/>
                    <a:pt x="609600" y="545668"/>
                  </a:cubicBezTo>
                  <a:lnTo>
                    <a:pt x="610100" y="547668"/>
                  </a:lnTo>
                  <a:lnTo>
                    <a:pt x="596488" y="548056"/>
                  </a:lnTo>
                  <a:close/>
                  <a:moveTo>
                    <a:pt x="719138" y="540905"/>
                  </a:moveTo>
                  <a:cubicBezTo>
                    <a:pt x="720090" y="540905"/>
                    <a:pt x="721042" y="540905"/>
                    <a:pt x="721042" y="540905"/>
                  </a:cubicBezTo>
                  <a:lnTo>
                    <a:pt x="724525" y="546377"/>
                  </a:lnTo>
                  <a:lnTo>
                    <a:pt x="719138" y="547206"/>
                  </a:lnTo>
                  <a:close/>
                  <a:moveTo>
                    <a:pt x="710565" y="539953"/>
                  </a:moveTo>
                  <a:lnTo>
                    <a:pt x="716795" y="547567"/>
                  </a:lnTo>
                  <a:lnTo>
                    <a:pt x="713715" y="548041"/>
                  </a:lnTo>
                  <a:lnTo>
                    <a:pt x="708660" y="540905"/>
                  </a:lnTo>
                  <a:cubicBezTo>
                    <a:pt x="709613" y="540905"/>
                    <a:pt x="709613" y="539953"/>
                    <a:pt x="710565" y="539953"/>
                  </a:cubicBezTo>
                  <a:close/>
                  <a:moveTo>
                    <a:pt x="487680" y="530428"/>
                  </a:moveTo>
                  <a:cubicBezTo>
                    <a:pt x="489585" y="531380"/>
                    <a:pt x="492443" y="535190"/>
                    <a:pt x="492443" y="536143"/>
                  </a:cubicBezTo>
                  <a:cubicBezTo>
                    <a:pt x="492443" y="538048"/>
                    <a:pt x="489585" y="539000"/>
                    <a:pt x="488633" y="540905"/>
                  </a:cubicBezTo>
                  <a:cubicBezTo>
                    <a:pt x="487680" y="539000"/>
                    <a:pt x="485775" y="538048"/>
                    <a:pt x="484823" y="537095"/>
                  </a:cubicBezTo>
                  <a:cubicBezTo>
                    <a:pt x="483870" y="535190"/>
                    <a:pt x="481965" y="532333"/>
                    <a:pt x="482918" y="531380"/>
                  </a:cubicBezTo>
                  <a:cubicBezTo>
                    <a:pt x="482918" y="530428"/>
                    <a:pt x="485775" y="529475"/>
                    <a:pt x="487680" y="530428"/>
                  </a:cubicBezTo>
                  <a:close/>
                  <a:moveTo>
                    <a:pt x="2719387" y="517093"/>
                  </a:moveTo>
                  <a:cubicBezTo>
                    <a:pt x="2721293" y="518046"/>
                    <a:pt x="2722245" y="521856"/>
                    <a:pt x="2723197" y="523761"/>
                  </a:cubicBezTo>
                  <a:cubicBezTo>
                    <a:pt x="2721293" y="525666"/>
                    <a:pt x="2719387" y="529476"/>
                    <a:pt x="2717482" y="529476"/>
                  </a:cubicBezTo>
                  <a:cubicBezTo>
                    <a:pt x="2715578" y="529476"/>
                    <a:pt x="2714625" y="525666"/>
                    <a:pt x="2710815" y="519951"/>
                  </a:cubicBezTo>
                  <a:cubicBezTo>
                    <a:pt x="2715578" y="518046"/>
                    <a:pt x="2717482" y="516141"/>
                    <a:pt x="2719387" y="517093"/>
                  </a:cubicBezTo>
                  <a:close/>
                  <a:moveTo>
                    <a:pt x="404812" y="514236"/>
                  </a:moveTo>
                  <a:cubicBezTo>
                    <a:pt x="406717" y="511378"/>
                    <a:pt x="411480" y="513283"/>
                    <a:pt x="416242" y="516141"/>
                  </a:cubicBezTo>
                  <a:cubicBezTo>
                    <a:pt x="416242" y="516141"/>
                    <a:pt x="416242" y="517093"/>
                    <a:pt x="417194" y="518998"/>
                  </a:cubicBezTo>
                  <a:cubicBezTo>
                    <a:pt x="413385" y="518046"/>
                    <a:pt x="409575" y="518046"/>
                    <a:pt x="405764" y="517093"/>
                  </a:cubicBezTo>
                  <a:cubicBezTo>
                    <a:pt x="405764" y="516141"/>
                    <a:pt x="404812" y="515188"/>
                    <a:pt x="404812" y="514236"/>
                  </a:cubicBezTo>
                  <a:close/>
                  <a:moveTo>
                    <a:pt x="214312" y="498043"/>
                  </a:moveTo>
                  <a:cubicBezTo>
                    <a:pt x="219075" y="498996"/>
                    <a:pt x="222884" y="500900"/>
                    <a:pt x="227647" y="501853"/>
                  </a:cubicBezTo>
                  <a:cubicBezTo>
                    <a:pt x="227647" y="502806"/>
                    <a:pt x="227647" y="503758"/>
                    <a:pt x="228600" y="504711"/>
                  </a:cubicBezTo>
                  <a:cubicBezTo>
                    <a:pt x="223837" y="503758"/>
                    <a:pt x="220027" y="502806"/>
                    <a:pt x="215265" y="500900"/>
                  </a:cubicBezTo>
                  <a:cubicBezTo>
                    <a:pt x="215265" y="499948"/>
                    <a:pt x="215265" y="498996"/>
                    <a:pt x="214312" y="498043"/>
                  </a:cubicBezTo>
                  <a:close/>
                  <a:moveTo>
                    <a:pt x="641985" y="495185"/>
                  </a:moveTo>
                  <a:cubicBezTo>
                    <a:pt x="648652" y="496137"/>
                    <a:pt x="655320" y="497090"/>
                    <a:pt x="661987" y="498042"/>
                  </a:cubicBezTo>
                  <a:cubicBezTo>
                    <a:pt x="658177" y="503758"/>
                    <a:pt x="650558" y="502805"/>
                    <a:pt x="642937" y="498042"/>
                  </a:cubicBezTo>
                  <a:cubicBezTo>
                    <a:pt x="641985" y="496137"/>
                    <a:pt x="641985" y="495185"/>
                    <a:pt x="641985" y="495185"/>
                  </a:cubicBezTo>
                  <a:close/>
                  <a:moveTo>
                    <a:pt x="614363" y="488518"/>
                  </a:moveTo>
                  <a:cubicBezTo>
                    <a:pt x="614363" y="492328"/>
                    <a:pt x="615315" y="496138"/>
                    <a:pt x="614363" y="498043"/>
                  </a:cubicBezTo>
                  <a:cubicBezTo>
                    <a:pt x="613410" y="499948"/>
                    <a:pt x="611505" y="501853"/>
                    <a:pt x="609600" y="501853"/>
                  </a:cubicBezTo>
                  <a:cubicBezTo>
                    <a:pt x="600075" y="500900"/>
                    <a:pt x="589598" y="498996"/>
                    <a:pt x="580073" y="498996"/>
                  </a:cubicBezTo>
                  <a:cubicBezTo>
                    <a:pt x="572452" y="498996"/>
                    <a:pt x="565785" y="499948"/>
                    <a:pt x="559118" y="500900"/>
                  </a:cubicBezTo>
                  <a:cubicBezTo>
                    <a:pt x="558165" y="499948"/>
                    <a:pt x="556260" y="499948"/>
                    <a:pt x="552450" y="498996"/>
                  </a:cubicBezTo>
                  <a:cubicBezTo>
                    <a:pt x="568643" y="483755"/>
                    <a:pt x="593407" y="490423"/>
                    <a:pt x="614363" y="488518"/>
                  </a:cubicBezTo>
                  <a:close/>
                  <a:moveTo>
                    <a:pt x="504825" y="488518"/>
                  </a:moveTo>
                  <a:cubicBezTo>
                    <a:pt x="515302" y="489471"/>
                    <a:pt x="524827" y="490423"/>
                    <a:pt x="533400" y="490423"/>
                  </a:cubicBezTo>
                  <a:cubicBezTo>
                    <a:pt x="533400" y="504711"/>
                    <a:pt x="529590" y="505663"/>
                    <a:pt x="509588" y="499948"/>
                  </a:cubicBezTo>
                  <a:cubicBezTo>
                    <a:pt x="510540" y="498043"/>
                    <a:pt x="511493" y="497091"/>
                    <a:pt x="512445" y="496138"/>
                  </a:cubicBezTo>
                  <a:cubicBezTo>
                    <a:pt x="510540" y="494233"/>
                    <a:pt x="508635" y="492328"/>
                    <a:pt x="504825" y="488518"/>
                  </a:cubicBezTo>
                  <a:close/>
                  <a:moveTo>
                    <a:pt x="666511" y="486732"/>
                  </a:moveTo>
                  <a:cubicBezTo>
                    <a:pt x="670798" y="486375"/>
                    <a:pt x="676275" y="487566"/>
                    <a:pt x="683895" y="490423"/>
                  </a:cubicBezTo>
                  <a:cubicBezTo>
                    <a:pt x="675322" y="491375"/>
                    <a:pt x="665797" y="492328"/>
                    <a:pt x="656272" y="492328"/>
                  </a:cubicBezTo>
                  <a:cubicBezTo>
                    <a:pt x="659130" y="488994"/>
                    <a:pt x="662225" y="487089"/>
                    <a:pt x="666511" y="486732"/>
                  </a:cubicBezTo>
                  <a:close/>
                  <a:moveTo>
                    <a:pt x="2582228" y="483755"/>
                  </a:moveTo>
                  <a:cubicBezTo>
                    <a:pt x="2581275" y="484708"/>
                    <a:pt x="2581275" y="485660"/>
                    <a:pt x="2580323" y="486613"/>
                  </a:cubicBezTo>
                  <a:cubicBezTo>
                    <a:pt x="2581275" y="490423"/>
                    <a:pt x="2582228" y="495185"/>
                    <a:pt x="2583180" y="498995"/>
                  </a:cubicBezTo>
                  <a:cubicBezTo>
                    <a:pt x="2586990" y="508520"/>
                    <a:pt x="2590800" y="504710"/>
                    <a:pt x="2590800" y="496138"/>
                  </a:cubicBezTo>
                  <a:cubicBezTo>
                    <a:pt x="2591753" y="491375"/>
                    <a:pt x="2586038" y="487565"/>
                    <a:pt x="2582228" y="483755"/>
                  </a:cubicBezTo>
                  <a:close/>
                  <a:moveTo>
                    <a:pt x="783907" y="480898"/>
                  </a:moveTo>
                  <a:cubicBezTo>
                    <a:pt x="784859" y="479945"/>
                    <a:pt x="787716" y="482803"/>
                    <a:pt x="789622" y="483755"/>
                  </a:cubicBezTo>
                  <a:cubicBezTo>
                    <a:pt x="789622" y="485660"/>
                    <a:pt x="789622" y="488518"/>
                    <a:pt x="787716" y="488518"/>
                  </a:cubicBezTo>
                  <a:cubicBezTo>
                    <a:pt x="782002" y="491375"/>
                    <a:pt x="776287" y="493280"/>
                    <a:pt x="770572" y="495185"/>
                  </a:cubicBezTo>
                  <a:cubicBezTo>
                    <a:pt x="769619" y="493280"/>
                    <a:pt x="768666" y="491375"/>
                    <a:pt x="767714" y="490423"/>
                  </a:cubicBezTo>
                  <a:cubicBezTo>
                    <a:pt x="772477" y="487565"/>
                    <a:pt x="778191" y="483755"/>
                    <a:pt x="783907" y="480898"/>
                  </a:cubicBezTo>
                  <a:close/>
                  <a:moveTo>
                    <a:pt x="858797" y="477922"/>
                  </a:moveTo>
                  <a:cubicBezTo>
                    <a:pt x="863441" y="478994"/>
                    <a:pt x="868203" y="481851"/>
                    <a:pt x="872489" y="485661"/>
                  </a:cubicBezTo>
                  <a:cubicBezTo>
                    <a:pt x="872489" y="486613"/>
                    <a:pt x="872489" y="487566"/>
                    <a:pt x="871537" y="487566"/>
                  </a:cubicBezTo>
                  <a:cubicBezTo>
                    <a:pt x="862964" y="488518"/>
                    <a:pt x="857249" y="490423"/>
                    <a:pt x="852487" y="497091"/>
                  </a:cubicBezTo>
                  <a:cubicBezTo>
                    <a:pt x="850582" y="499948"/>
                    <a:pt x="842009" y="496138"/>
                    <a:pt x="835342" y="496138"/>
                  </a:cubicBezTo>
                  <a:cubicBezTo>
                    <a:pt x="831532" y="483756"/>
                    <a:pt x="842009" y="483756"/>
                    <a:pt x="845819" y="480898"/>
                  </a:cubicBezTo>
                  <a:cubicBezTo>
                    <a:pt x="849629" y="477565"/>
                    <a:pt x="854154" y="476850"/>
                    <a:pt x="858797" y="477922"/>
                  </a:cubicBezTo>
                  <a:close/>
                  <a:moveTo>
                    <a:pt x="2609493" y="477564"/>
                  </a:moveTo>
                  <a:cubicBezTo>
                    <a:pt x="2604374" y="478993"/>
                    <a:pt x="2599373" y="483755"/>
                    <a:pt x="2595563" y="491375"/>
                  </a:cubicBezTo>
                  <a:cubicBezTo>
                    <a:pt x="2602230" y="505663"/>
                    <a:pt x="2611755" y="503758"/>
                    <a:pt x="2621280" y="499948"/>
                  </a:cubicBezTo>
                  <a:cubicBezTo>
                    <a:pt x="2623185" y="498995"/>
                    <a:pt x="2626043" y="495185"/>
                    <a:pt x="2626043" y="493280"/>
                  </a:cubicBezTo>
                  <a:cubicBezTo>
                    <a:pt x="2626995" y="490423"/>
                    <a:pt x="2625090" y="486613"/>
                    <a:pt x="2624138" y="483755"/>
                  </a:cubicBezTo>
                  <a:cubicBezTo>
                    <a:pt x="2619852" y="478040"/>
                    <a:pt x="2614613" y="476135"/>
                    <a:pt x="2609493" y="477564"/>
                  </a:cubicBezTo>
                  <a:close/>
                  <a:moveTo>
                    <a:pt x="0" y="474230"/>
                  </a:moveTo>
                  <a:cubicBezTo>
                    <a:pt x="13335" y="476135"/>
                    <a:pt x="25718" y="478040"/>
                    <a:pt x="39053" y="478993"/>
                  </a:cubicBezTo>
                  <a:cubicBezTo>
                    <a:pt x="40005" y="479945"/>
                    <a:pt x="40005" y="480898"/>
                    <a:pt x="40958" y="481850"/>
                  </a:cubicBezTo>
                  <a:cubicBezTo>
                    <a:pt x="27623" y="479945"/>
                    <a:pt x="14288" y="478040"/>
                    <a:pt x="1905" y="476135"/>
                  </a:cubicBezTo>
                  <a:cubicBezTo>
                    <a:pt x="953" y="476135"/>
                    <a:pt x="953" y="475183"/>
                    <a:pt x="0" y="474230"/>
                  </a:cubicBezTo>
                  <a:close/>
                  <a:moveTo>
                    <a:pt x="805814" y="473278"/>
                  </a:moveTo>
                  <a:cubicBezTo>
                    <a:pt x="806766" y="474230"/>
                    <a:pt x="807719" y="475183"/>
                    <a:pt x="807719" y="477088"/>
                  </a:cubicBezTo>
                  <a:cubicBezTo>
                    <a:pt x="798194" y="477088"/>
                    <a:pt x="788669" y="478041"/>
                    <a:pt x="778191" y="478041"/>
                  </a:cubicBezTo>
                  <a:cubicBezTo>
                    <a:pt x="778191" y="477088"/>
                    <a:pt x="777239" y="476135"/>
                    <a:pt x="777239" y="475183"/>
                  </a:cubicBezTo>
                  <a:cubicBezTo>
                    <a:pt x="786764" y="474230"/>
                    <a:pt x="796289" y="474230"/>
                    <a:pt x="805814" y="473278"/>
                  </a:cubicBezTo>
                  <a:close/>
                  <a:moveTo>
                    <a:pt x="192405" y="450418"/>
                  </a:moveTo>
                  <a:cubicBezTo>
                    <a:pt x="199072" y="451371"/>
                    <a:pt x="206693" y="451371"/>
                    <a:pt x="213360" y="452323"/>
                  </a:cubicBezTo>
                  <a:cubicBezTo>
                    <a:pt x="214312" y="453275"/>
                    <a:pt x="215265" y="454228"/>
                    <a:pt x="215265" y="456133"/>
                  </a:cubicBezTo>
                  <a:cubicBezTo>
                    <a:pt x="207645" y="455181"/>
                    <a:pt x="200977" y="453275"/>
                    <a:pt x="193357" y="452323"/>
                  </a:cubicBezTo>
                  <a:cubicBezTo>
                    <a:pt x="193357" y="451371"/>
                    <a:pt x="192405" y="450418"/>
                    <a:pt x="192405" y="450418"/>
                  </a:cubicBezTo>
                  <a:close/>
                  <a:moveTo>
                    <a:pt x="935354" y="446608"/>
                  </a:moveTo>
                  <a:cubicBezTo>
                    <a:pt x="935354" y="447560"/>
                    <a:pt x="936307" y="449465"/>
                    <a:pt x="936307" y="451371"/>
                  </a:cubicBezTo>
                  <a:cubicBezTo>
                    <a:pt x="929639" y="451371"/>
                    <a:pt x="922972" y="452323"/>
                    <a:pt x="917257" y="452323"/>
                  </a:cubicBezTo>
                  <a:cubicBezTo>
                    <a:pt x="917257" y="451371"/>
                    <a:pt x="916304" y="449465"/>
                    <a:pt x="916304" y="448513"/>
                  </a:cubicBezTo>
                  <a:cubicBezTo>
                    <a:pt x="922972" y="447560"/>
                    <a:pt x="928687" y="447560"/>
                    <a:pt x="935354" y="446608"/>
                  </a:cubicBezTo>
                  <a:close/>
                  <a:moveTo>
                    <a:pt x="629601" y="437083"/>
                  </a:moveTo>
                  <a:cubicBezTo>
                    <a:pt x="630554" y="438035"/>
                    <a:pt x="630554" y="439940"/>
                    <a:pt x="631507" y="440893"/>
                  </a:cubicBezTo>
                  <a:cubicBezTo>
                    <a:pt x="627697" y="441846"/>
                    <a:pt x="624839" y="441846"/>
                    <a:pt x="621029" y="442798"/>
                  </a:cubicBezTo>
                  <a:cubicBezTo>
                    <a:pt x="617219" y="442798"/>
                    <a:pt x="613409" y="442798"/>
                    <a:pt x="608647" y="443750"/>
                  </a:cubicBezTo>
                  <a:cubicBezTo>
                    <a:pt x="608647" y="441846"/>
                    <a:pt x="608647" y="440893"/>
                    <a:pt x="607694" y="439940"/>
                  </a:cubicBezTo>
                  <a:cubicBezTo>
                    <a:pt x="615314" y="438988"/>
                    <a:pt x="622934" y="438035"/>
                    <a:pt x="629601" y="437083"/>
                  </a:cubicBezTo>
                  <a:close/>
                  <a:moveTo>
                    <a:pt x="679132" y="433273"/>
                  </a:moveTo>
                  <a:cubicBezTo>
                    <a:pt x="675322" y="438036"/>
                    <a:pt x="670560" y="441846"/>
                    <a:pt x="662939" y="437083"/>
                  </a:cubicBezTo>
                  <a:cubicBezTo>
                    <a:pt x="662939" y="436130"/>
                    <a:pt x="661987" y="435178"/>
                    <a:pt x="661987" y="434225"/>
                  </a:cubicBezTo>
                  <a:cubicBezTo>
                    <a:pt x="667702" y="434225"/>
                    <a:pt x="673417" y="434225"/>
                    <a:pt x="679132" y="433273"/>
                  </a:cubicBezTo>
                  <a:close/>
                  <a:moveTo>
                    <a:pt x="1239203" y="426605"/>
                  </a:moveTo>
                  <a:cubicBezTo>
                    <a:pt x="1225868" y="425653"/>
                    <a:pt x="1213485" y="427558"/>
                    <a:pt x="1202055" y="428510"/>
                  </a:cubicBezTo>
                  <a:cubicBezTo>
                    <a:pt x="1186815" y="430415"/>
                    <a:pt x="1172528" y="431368"/>
                    <a:pt x="1157288" y="433273"/>
                  </a:cubicBezTo>
                  <a:cubicBezTo>
                    <a:pt x="1147763" y="434225"/>
                    <a:pt x="1138238" y="435178"/>
                    <a:pt x="1128713" y="437083"/>
                  </a:cubicBezTo>
                  <a:cubicBezTo>
                    <a:pt x="1122045" y="438988"/>
                    <a:pt x="1116330" y="442798"/>
                    <a:pt x="1111568" y="444703"/>
                  </a:cubicBezTo>
                  <a:cubicBezTo>
                    <a:pt x="1111568" y="447560"/>
                    <a:pt x="1110615" y="451370"/>
                    <a:pt x="1110615" y="455180"/>
                  </a:cubicBezTo>
                  <a:cubicBezTo>
                    <a:pt x="1112520" y="456133"/>
                    <a:pt x="1116330" y="458038"/>
                    <a:pt x="1122045" y="460895"/>
                  </a:cubicBezTo>
                  <a:cubicBezTo>
                    <a:pt x="1117283" y="462800"/>
                    <a:pt x="1114425" y="464705"/>
                    <a:pt x="1112520" y="464705"/>
                  </a:cubicBezTo>
                  <a:cubicBezTo>
                    <a:pt x="1116330" y="467563"/>
                    <a:pt x="1121093" y="468515"/>
                    <a:pt x="1122998" y="472325"/>
                  </a:cubicBezTo>
                  <a:cubicBezTo>
                    <a:pt x="1126808" y="478993"/>
                    <a:pt x="1131570" y="479945"/>
                    <a:pt x="1136333" y="478040"/>
                  </a:cubicBezTo>
                  <a:cubicBezTo>
                    <a:pt x="1142048" y="475183"/>
                    <a:pt x="1146810" y="470420"/>
                    <a:pt x="1152525" y="468515"/>
                  </a:cubicBezTo>
                  <a:cubicBezTo>
                    <a:pt x="1159193" y="468515"/>
                    <a:pt x="1158240" y="464705"/>
                    <a:pt x="1153478" y="459943"/>
                  </a:cubicBezTo>
                  <a:cubicBezTo>
                    <a:pt x="1162050" y="455180"/>
                    <a:pt x="1167765" y="445655"/>
                    <a:pt x="1179195" y="452323"/>
                  </a:cubicBezTo>
                  <a:cubicBezTo>
                    <a:pt x="1176338" y="456133"/>
                    <a:pt x="1173480" y="458990"/>
                    <a:pt x="1170623" y="461848"/>
                  </a:cubicBezTo>
                  <a:cubicBezTo>
                    <a:pt x="1171575" y="462800"/>
                    <a:pt x="1172528" y="464705"/>
                    <a:pt x="1173480" y="465658"/>
                  </a:cubicBezTo>
                  <a:cubicBezTo>
                    <a:pt x="1180148" y="461848"/>
                    <a:pt x="1189673" y="458990"/>
                    <a:pt x="1192530" y="452323"/>
                  </a:cubicBezTo>
                  <a:cubicBezTo>
                    <a:pt x="1197293" y="444703"/>
                    <a:pt x="1202055" y="440893"/>
                    <a:pt x="1209675" y="439940"/>
                  </a:cubicBezTo>
                  <a:cubicBezTo>
                    <a:pt x="1211580" y="439940"/>
                    <a:pt x="1213485" y="438988"/>
                    <a:pt x="1215390" y="438035"/>
                  </a:cubicBezTo>
                  <a:cubicBezTo>
                    <a:pt x="1221105" y="435178"/>
                    <a:pt x="1226820" y="432320"/>
                    <a:pt x="1232535" y="429463"/>
                  </a:cubicBezTo>
                  <a:cubicBezTo>
                    <a:pt x="1234440" y="428510"/>
                    <a:pt x="1237297" y="427558"/>
                    <a:pt x="1239203" y="426605"/>
                  </a:cubicBezTo>
                  <a:close/>
                  <a:moveTo>
                    <a:pt x="944880" y="421843"/>
                  </a:moveTo>
                  <a:cubicBezTo>
                    <a:pt x="943927" y="433273"/>
                    <a:pt x="937260" y="428511"/>
                    <a:pt x="932497" y="429463"/>
                  </a:cubicBezTo>
                  <a:cubicBezTo>
                    <a:pt x="932497" y="428511"/>
                    <a:pt x="931545" y="427558"/>
                    <a:pt x="930592" y="426606"/>
                  </a:cubicBezTo>
                  <a:cubicBezTo>
                    <a:pt x="935355" y="425653"/>
                    <a:pt x="939165" y="423748"/>
                    <a:pt x="944880" y="421843"/>
                  </a:cubicBezTo>
                  <a:close/>
                  <a:moveTo>
                    <a:pt x="997267" y="418033"/>
                  </a:moveTo>
                  <a:cubicBezTo>
                    <a:pt x="993458" y="427558"/>
                    <a:pt x="989647" y="428510"/>
                    <a:pt x="979170" y="421843"/>
                  </a:cubicBezTo>
                  <a:cubicBezTo>
                    <a:pt x="984885" y="420890"/>
                    <a:pt x="990600" y="419938"/>
                    <a:pt x="997267" y="418033"/>
                  </a:cubicBezTo>
                  <a:close/>
                  <a:moveTo>
                    <a:pt x="1291590" y="412318"/>
                  </a:moveTo>
                  <a:cubicBezTo>
                    <a:pt x="1280160" y="415175"/>
                    <a:pt x="1268730" y="417080"/>
                    <a:pt x="1257300" y="419938"/>
                  </a:cubicBezTo>
                  <a:cubicBezTo>
                    <a:pt x="1257300" y="421843"/>
                    <a:pt x="1258253" y="422795"/>
                    <a:pt x="1258253" y="424700"/>
                  </a:cubicBezTo>
                  <a:cubicBezTo>
                    <a:pt x="1270635" y="421843"/>
                    <a:pt x="1282065" y="419938"/>
                    <a:pt x="1293495" y="417080"/>
                  </a:cubicBezTo>
                  <a:cubicBezTo>
                    <a:pt x="1293495" y="415175"/>
                    <a:pt x="1292543" y="413270"/>
                    <a:pt x="1291590" y="412318"/>
                  </a:cubicBezTo>
                  <a:close/>
                  <a:moveTo>
                    <a:pt x="1042987" y="408508"/>
                  </a:moveTo>
                  <a:cubicBezTo>
                    <a:pt x="1044892" y="408508"/>
                    <a:pt x="1047750" y="411365"/>
                    <a:pt x="1049654" y="412318"/>
                  </a:cubicBezTo>
                  <a:cubicBezTo>
                    <a:pt x="1048702" y="414223"/>
                    <a:pt x="1047750" y="418033"/>
                    <a:pt x="1045845" y="418985"/>
                  </a:cubicBezTo>
                  <a:cubicBezTo>
                    <a:pt x="1039177" y="419938"/>
                    <a:pt x="1032510" y="419938"/>
                    <a:pt x="1025842" y="419938"/>
                  </a:cubicBezTo>
                  <a:cubicBezTo>
                    <a:pt x="1021079" y="419938"/>
                    <a:pt x="1016317" y="420890"/>
                    <a:pt x="1011554" y="420890"/>
                  </a:cubicBezTo>
                  <a:cubicBezTo>
                    <a:pt x="1011554" y="418985"/>
                    <a:pt x="1011554" y="418033"/>
                    <a:pt x="1010602" y="417080"/>
                  </a:cubicBezTo>
                  <a:cubicBezTo>
                    <a:pt x="1021079" y="414223"/>
                    <a:pt x="1031557" y="410413"/>
                    <a:pt x="1042987" y="408508"/>
                  </a:cubicBezTo>
                  <a:close/>
                  <a:moveTo>
                    <a:pt x="781050" y="391363"/>
                  </a:moveTo>
                  <a:cubicBezTo>
                    <a:pt x="781050" y="392316"/>
                    <a:pt x="782002" y="393268"/>
                    <a:pt x="782002" y="394221"/>
                  </a:cubicBezTo>
                  <a:cubicBezTo>
                    <a:pt x="775335" y="394221"/>
                    <a:pt x="769620" y="395173"/>
                    <a:pt x="762952" y="396126"/>
                  </a:cubicBezTo>
                  <a:cubicBezTo>
                    <a:pt x="762000" y="395173"/>
                    <a:pt x="762000" y="393268"/>
                    <a:pt x="762000" y="392316"/>
                  </a:cubicBezTo>
                  <a:cubicBezTo>
                    <a:pt x="768667" y="392316"/>
                    <a:pt x="774383" y="391363"/>
                    <a:pt x="781050" y="391363"/>
                  </a:cubicBezTo>
                  <a:close/>
                  <a:moveTo>
                    <a:pt x="412432" y="386600"/>
                  </a:moveTo>
                  <a:cubicBezTo>
                    <a:pt x="417195" y="386600"/>
                    <a:pt x="421005" y="387553"/>
                    <a:pt x="425767" y="387553"/>
                  </a:cubicBezTo>
                  <a:cubicBezTo>
                    <a:pt x="426720" y="388505"/>
                    <a:pt x="426720" y="389458"/>
                    <a:pt x="427672" y="390410"/>
                  </a:cubicBezTo>
                  <a:cubicBezTo>
                    <a:pt x="425767" y="391363"/>
                    <a:pt x="423862" y="394220"/>
                    <a:pt x="421005" y="394220"/>
                  </a:cubicBezTo>
                  <a:cubicBezTo>
                    <a:pt x="419100" y="394220"/>
                    <a:pt x="415289" y="391363"/>
                    <a:pt x="412432" y="389458"/>
                  </a:cubicBezTo>
                  <a:cubicBezTo>
                    <a:pt x="412432" y="388505"/>
                    <a:pt x="412432" y="387553"/>
                    <a:pt x="412432" y="386600"/>
                  </a:cubicBezTo>
                  <a:close/>
                  <a:moveTo>
                    <a:pt x="557212" y="382791"/>
                  </a:moveTo>
                  <a:cubicBezTo>
                    <a:pt x="558165" y="382791"/>
                    <a:pt x="559117" y="384696"/>
                    <a:pt x="560070" y="385648"/>
                  </a:cubicBezTo>
                  <a:cubicBezTo>
                    <a:pt x="555307" y="386601"/>
                    <a:pt x="550545" y="388506"/>
                    <a:pt x="545782" y="389459"/>
                  </a:cubicBezTo>
                  <a:cubicBezTo>
                    <a:pt x="544830" y="389459"/>
                    <a:pt x="542925" y="388506"/>
                    <a:pt x="541972" y="386601"/>
                  </a:cubicBezTo>
                  <a:cubicBezTo>
                    <a:pt x="541020" y="385648"/>
                    <a:pt x="541972" y="383743"/>
                    <a:pt x="541972" y="383743"/>
                  </a:cubicBezTo>
                  <a:cubicBezTo>
                    <a:pt x="546735" y="382791"/>
                    <a:pt x="552450" y="382791"/>
                    <a:pt x="557212" y="382791"/>
                  </a:cubicBezTo>
                  <a:close/>
                  <a:moveTo>
                    <a:pt x="1074420" y="375171"/>
                  </a:moveTo>
                  <a:cubicBezTo>
                    <a:pt x="1079183" y="375171"/>
                    <a:pt x="1082992" y="375171"/>
                    <a:pt x="1086802" y="376123"/>
                  </a:cubicBezTo>
                  <a:cubicBezTo>
                    <a:pt x="1083945" y="383743"/>
                    <a:pt x="1079183" y="384696"/>
                    <a:pt x="1074420" y="378981"/>
                  </a:cubicBezTo>
                  <a:cubicBezTo>
                    <a:pt x="1074420" y="377076"/>
                    <a:pt x="1074420" y="376123"/>
                    <a:pt x="1074420" y="375171"/>
                  </a:cubicBezTo>
                  <a:close/>
                  <a:moveTo>
                    <a:pt x="777358" y="371480"/>
                  </a:moveTo>
                  <a:cubicBezTo>
                    <a:pt x="781525" y="372313"/>
                    <a:pt x="785812" y="374695"/>
                    <a:pt x="790574" y="378028"/>
                  </a:cubicBezTo>
                  <a:cubicBezTo>
                    <a:pt x="781049" y="384696"/>
                    <a:pt x="771524" y="383743"/>
                    <a:pt x="764857" y="374218"/>
                  </a:cubicBezTo>
                  <a:cubicBezTo>
                    <a:pt x="769143" y="371361"/>
                    <a:pt x="773191" y="370646"/>
                    <a:pt x="777358" y="371480"/>
                  </a:cubicBezTo>
                  <a:close/>
                  <a:moveTo>
                    <a:pt x="2779395" y="369455"/>
                  </a:moveTo>
                  <a:cubicBezTo>
                    <a:pt x="2781300" y="374218"/>
                    <a:pt x="2783205" y="378028"/>
                    <a:pt x="2784157" y="381837"/>
                  </a:cubicBezTo>
                  <a:cubicBezTo>
                    <a:pt x="2779395" y="384695"/>
                    <a:pt x="2775585" y="388505"/>
                    <a:pt x="2770822" y="388505"/>
                  </a:cubicBezTo>
                  <a:cubicBezTo>
                    <a:pt x="2768917" y="388505"/>
                    <a:pt x="2767012" y="382790"/>
                    <a:pt x="2765107" y="378980"/>
                  </a:cubicBezTo>
                  <a:cubicBezTo>
                    <a:pt x="2769870" y="376123"/>
                    <a:pt x="2773680" y="373265"/>
                    <a:pt x="2779395" y="369455"/>
                  </a:cubicBezTo>
                  <a:close/>
                  <a:moveTo>
                    <a:pt x="1290281" y="364574"/>
                  </a:moveTo>
                  <a:cubicBezTo>
                    <a:pt x="1286352" y="365883"/>
                    <a:pt x="1283494" y="369932"/>
                    <a:pt x="1283018" y="376123"/>
                  </a:cubicBezTo>
                  <a:cubicBezTo>
                    <a:pt x="1290638" y="373265"/>
                    <a:pt x="1297305" y="371360"/>
                    <a:pt x="1303973" y="369455"/>
                  </a:cubicBezTo>
                  <a:cubicBezTo>
                    <a:pt x="1299211" y="364693"/>
                    <a:pt x="1294210" y="363264"/>
                    <a:pt x="1290281" y="364574"/>
                  </a:cubicBezTo>
                  <a:close/>
                  <a:moveTo>
                    <a:pt x="825936" y="362311"/>
                  </a:moveTo>
                  <a:cubicBezTo>
                    <a:pt x="829151" y="363264"/>
                    <a:pt x="832008" y="365645"/>
                    <a:pt x="834389" y="369455"/>
                  </a:cubicBezTo>
                  <a:cubicBezTo>
                    <a:pt x="835342" y="371360"/>
                    <a:pt x="834389" y="373265"/>
                    <a:pt x="834389" y="375170"/>
                  </a:cubicBezTo>
                  <a:cubicBezTo>
                    <a:pt x="832484" y="374217"/>
                    <a:pt x="830579" y="374217"/>
                    <a:pt x="828674" y="373265"/>
                  </a:cubicBezTo>
                  <a:cubicBezTo>
                    <a:pt x="825817" y="372312"/>
                    <a:pt x="822959" y="370408"/>
                    <a:pt x="820102" y="368503"/>
                  </a:cubicBezTo>
                  <a:cubicBezTo>
                    <a:pt x="819149" y="371360"/>
                    <a:pt x="819149" y="374217"/>
                    <a:pt x="819149" y="380885"/>
                  </a:cubicBezTo>
                  <a:cubicBezTo>
                    <a:pt x="815339" y="376123"/>
                    <a:pt x="812482" y="372312"/>
                    <a:pt x="811529" y="369455"/>
                  </a:cubicBezTo>
                  <a:cubicBezTo>
                    <a:pt x="810577" y="367550"/>
                    <a:pt x="813434" y="364692"/>
                    <a:pt x="815339" y="363740"/>
                  </a:cubicBezTo>
                  <a:cubicBezTo>
                    <a:pt x="819149" y="361835"/>
                    <a:pt x="822721" y="361359"/>
                    <a:pt x="825936" y="362311"/>
                  </a:cubicBezTo>
                  <a:close/>
                  <a:moveTo>
                    <a:pt x="849629" y="358978"/>
                  </a:moveTo>
                  <a:cubicBezTo>
                    <a:pt x="850582" y="363740"/>
                    <a:pt x="851534" y="367550"/>
                    <a:pt x="851534" y="371360"/>
                  </a:cubicBezTo>
                  <a:cubicBezTo>
                    <a:pt x="851534" y="378028"/>
                    <a:pt x="846772" y="375170"/>
                    <a:pt x="841057" y="372313"/>
                  </a:cubicBezTo>
                  <a:cubicBezTo>
                    <a:pt x="845820" y="368503"/>
                    <a:pt x="841057" y="358025"/>
                    <a:pt x="849629" y="358978"/>
                  </a:cubicBezTo>
                  <a:close/>
                  <a:moveTo>
                    <a:pt x="892492" y="351358"/>
                  </a:moveTo>
                  <a:cubicBezTo>
                    <a:pt x="892492" y="353263"/>
                    <a:pt x="892492" y="356121"/>
                    <a:pt x="892492" y="358025"/>
                  </a:cubicBezTo>
                  <a:cubicBezTo>
                    <a:pt x="892492" y="361835"/>
                    <a:pt x="891540" y="364693"/>
                    <a:pt x="891540" y="369455"/>
                  </a:cubicBezTo>
                  <a:cubicBezTo>
                    <a:pt x="886777" y="371360"/>
                    <a:pt x="881063" y="376123"/>
                    <a:pt x="873442" y="367550"/>
                  </a:cubicBezTo>
                  <a:cubicBezTo>
                    <a:pt x="872490" y="366598"/>
                    <a:pt x="868680" y="366598"/>
                    <a:pt x="866775" y="365646"/>
                  </a:cubicBezTo>
                  <a:cubicBezTo>
                    <a:pt x="863917" y="365646"/>
                    <a:pt x="861060" y="364693"/>
                    <a:pt x="857250" y="362788"/>
                  </a:cubicBezTo>
                  <a:cubicBezTo>
                    <a:pt x="862013" y="357073"/>
                    <a:pt x="865823" y="355168"/>
                    <a:pt x="873442" y="357073"/>
                  </a:cubicBezTo>
                  <a:cubicBezTo>
                    <a:pt x="877252" y="358025"/>
                    <a:pt x="881063" y="354215"/>
                    <a:pt x="885825" y="352310"/>
                  </a:cubicBezTo>
                  <a:cubicBezTo>
                    <a:pt x="887730" y="351358"/>
                    <a:pt x="890588" y="351358"/>
                    <a:pt x="892492" y="351358"/>
                  </a:cubicBezTo>
                  <a:close/>
                  <a:moveTo>
                    <a:pt x="982027" y="348500"/>
                  </a:moveTo>
                  <a:cubicBezTo>
                    <a:pt x="983932" y="348500"/>
                    <a:pt x="986790" y="351358"/>
                    <a:pt x="988695" y="353263"/>
                  </a:cubicBezTo>
                  <a:cubicBezTo>
                    <a:pt x="986790" y="354215"/>
                    <a:pt x="984885" y="357073"/>
                    <a:pt x="982980" y="357073"/>
                  </a:cubicBezTo>
                  <a:cubicBezTo>
                    <a:pt x="978217" y="356120"/>
                    <a:pt x="973455" y="354215"/>
                    <a:pt x="968692" y="353263"/>
                  </a:cubicBezTo>
                  <a:cubicBezTo>
                    <a:pt x="968692" y="353263"/>
                    <a:pt x="968692" y="352310"/>
                    <a:pt x="968692" y="351358"/>
                  </a:cubicBezTo>
                  <a:cubicBezTo>
                    <a:pt x="973455" y="350405"/>
                    <a:pt x="977265" y="348500"/>
                    <a:pt x="982027" y="348500"/>
                  </a:cubicBezTo>
                  <a:close/>
                  <a:moveTo>
                    <a:pt x="1054417" y="344691"/>
                  </a:moveTo>
                  <a:cubicBezTo>
                    <a:pt x="1054417" y="348501"/>
                    <a:pt x="1055369" y="352311"/>
                    <a:pt x="1055369" y="355168"/>
                  </a:cubicBezTo>
                  <a:cubicBezTo>
                    <a:pt x="1055369" y="357073"/>
                    <a:pt x="1053464" y="358979"/>
                    <a:pt x="1052512" y="359931"/>
                  </a:cubicBezTo>
                  <a:cubicBezTo>
                    <a:pt x="1051559" y="358979"/>
                    <a:pt x="1050607" y="358979"/>
                    <a:pt x="1049654" y="358026"/>
                  </a:cubicBezTo>
                  <a:cubicBezTo>
                    <a:pt x="1049654" y="354216"/>
                    <a:pt x="1049654" y="350406"/>
                    <a:pt x="1050607" y="346596"/>
                  </a:cubicBezTo>
                  <a:cubicBezTo>
                    <a:pt x="1050607" y="345643"/>
                    <a:pt x="1052512" y="344691"/>
                    <a:pt x="1054417" y="344691"/>
                  </a:cubicBezTo>
                  <a:close/>
                  <a:moveTo>
                    <a:pt x="1389698" y="344690"/>
                  </a:moveTo>
                  <a:cubicBezTo>
                    <a:pt x="1383030" y="344690"/>
                    <a:pt x="1377315" y="345643"/>
                    <a:pt x="1368743" y="346595"/>
                  </a:cubicBezTo>
                  <a:cubicBezTo>
                    <a:pt x="1371600" y="352310"/>
                    <a:pt x="1373505" y="355168"/>
                    <a:pt x="1374458" y="357073"/>
                  </a:cubicBezTo>
                  <a:cubicBezTo>
                    <a:pt x="1381125" y="355168"/>
                    <a:pt x="1385888" y="355168"/>
                    <a:pt x="1389698" y="353263"/>
                  </a:cubicBezTo>
                  <a:cubicBezTo>
                    <a:pt x="1391603" y="352310"/>
                    <a:pt x="1391603" y="350405"/>
                    <a:pt x="1393508" y="348500"/>
                  </a:cubicBezTo>
                  <a:cubicBezTo>
                    <a:pt x="1392555" y="347548"/>
                    <a:pt x="1390650" y="344690"/>
                    <a:pt x="1389698" y="344690"/>
                  </a:cubicBezTo>
                  <a:close/>
                  <a:moveTo>
                    <a:pt x="1029652" y="340880"/>
                  </a:moveTo>
                  <a:cubicBezTo>
                    <a:pt x="1030604" y="343737"/>
                    <a:pt x="1032509" y="346595"/>
                    <a:pt x="1031557" y="348500"/>
                  </a:cubicBezTo>
                  <a:cubicBezTo>
                    <a:pt x="1029652" y="351358"/>
                    <a:pt x="1026795" y="352310"/>
                    <a:pt x="1023937" y="355168"/>
                  </a:cubicBezTo>
                  <a:cubicBezTo>
                    <a:pt x="1023937" y="353262"/>
                    <a:pt x="1022984" y="352310"/>
                    <a:pt x="1022032" y="351358"/>
                  </a:cubicBezTo>
                  <a:cubicBezTo>
                    <a:pt x="1022984" y="348500"/>
                    <a:pt x="1023937" y="345643"/>
                    <a:pt x="1024889" y="343737"/>
                  </a:cubicBezTo>
                  <a:cubicBezTo>
                    <a:pt x="1025842" y="341833"/>
                    <a:pt x="1027747" y="341833"/>
                    <a:pt x="1029652" y="340880"/>
                  </a:cubicBezTo>
                  <a:close/>
                  <a:moveTo>
                    <a:pt x="412432" y="339928"/>
                  </a:moveTo>
                  <a:cubicBezTo>
                    <a:pt x="417195" y="339928"/>
                    <a:pt x="421005" y="339928"/>
                    <a:pt x="425768" y="339928"/>
                  </a:cubicBezTo>
                  <a:cubicBezTo>
                    <a:pt x="426720" y="340880"/>
                    <a:pt x="427673" y="341833"/>
                    <a:pt x="427673" y="341833"/>
                  </a:cubicBezTo>
                  <a:cubicBezTo>
                    <a:pt x="427673" y="342785"/>
                    <a:pt x="426720" y="343738"/>
                    <a:pt x="425768" y="343738"/>
                  </a:cubicBezTo>
                  <a:cubicBezTo>
                    <a:pt x="422910" y="344691"/>
                    <a:pt x="419100" y="344691"/>
                    <a:pt x="416243" y="344691"/>
                  </a:cubicBezTo>
                  <a:cubicBezTo>
                    <a:pt x="415290" y="344691"/>
                    <a:pt x="413385" y="343738"/>
                    <a:pt x="411480" y="342785"/>
                  </a:cubicBezTo>
                  <a:cubicBezTo>
                    <a:pt x="411480" y="341833"/>
                    <a:pt x="411480" y="339928"/>
                    <a:pt x="412432" y="339928"/>
                  </a:cubicBezTo>
                  <a:close/>
                  <a:moveTo>
                    <a:pt x="1052512" y="333260"/>
                  </a:moveTo>
                  <a:cubicBezTo>
                    <a:pt x="1055370" y="333260"/>
                    <a:pt x="1059179" y="334212"/>
                    <a:pt x="1062037" y="335165"/>
                  </a:cubicBezTo>
                  <a:cubicBezTo>
                    <a:pt x="1062037" y="336117"/>
                    <a:pt x="1062037" y="338023"/>
                    <a:pt x="1062037" y="338975"/>
                  </a:cubicBezTo>
                  <a:cubicBezTo>
                    <a:pt x="1058227" y="338975"/>
                    <a:pt x="1054417" y="338975"/>
                    <a:pt x="1050607" y="338975"/>
                  </a:cubicBezTo>
                  <a:cubicBezTo>
                    <a:pt x="1051559" y="337070"/>
                    <a:pt x="1051559" y="333260"/>
                    <a:pt x="1052512" y="333260"/>
                  </a:cubicBezTo>
                  <a:close/>
                  <a:moveTo>
                    <a:pt x="998934" y="332189"/>
                  </a:moveTo>
                  <a:cubicBezTo>
                    <a:pt x="1001315" y="330642"/>
                    <a:pt x="1004411" y="330404"/>
                    <a:pt x="1008697" y="333261"/>
                  </a:cubicBezTo>
                  <a:cubicBezTo>
                    <a:pt x="1007745" y="337071"/>
                    <a:pt x="1005839" y="340881"/>
                    <a:pt x="1005839" y="342786"/>
                  </a:cubicBezTo>
                  <a:cubicBezTo>
                    <a:pt x="995362" y="342786"/>
                    <a:pt x="985837" y="342786"/>
                    <a:pt x="974407" y="342786"/>
                  </a:cubicBezTo>
                  <a:cubicBezTo>
                    <a:pt x="978217" y="334213"/>
                    <a:pt x="982027" y="333261"/>
                    <a:pt x="993457" y="338976"/>
                  </a:cubicBezTo>
                  <a:cubicBezTo>
                    <a:pt x="994886" y="336595"/>
                    <a:pt x="996552" y="333737"/>
                    <a:pt x="998934" y="332189"/>
                  </a:cubicBezTo>
                  <a:close/>
                  <a:moveTo>
                    <a:pt x="1303020" y="325641"/>
                  </a:moveTo>
                  <a:cubicBezTo>
                    <a:pt x="1303020" y="327546"/>
                    <a:pt x="1303972" y="329451"/>
                    <a:pt x="1303972" y="330404"/>
                  </a:cubicBezTo>
                  <a:cubicBezTo>
                    <a:pt x="1300162" y="331356"/>
                    <a:pt x="1295400" y="331356"/>
                    <a:pt x="1291590" y="332309"/>
                  </a:cubicBezTo>
                  <a:cubicBezTo>
                    <a:pt x="1291590" y="330404"/>
                    <a:pt x="1290637" y="329451"/>
                    <a:pt x="1290637" y="328498"/>
                  </a:cubicBezTo>
                  <a:cubicBezTo>
                    <a:pt x="1294447" y="327546"/>
                    <a:pt x="1299209" y="326593"/>
                    <a:pt x="1303020" y="325641"/>
                  </a:cubicBezTo>
                  <a:close/>
                  <a:moveTo>
                    <a:pt x="1131570" y="315163"/>
                  </a:moveTo>
                  <a:cubicBezTo>
                    <a:pt x="1128713" y="321831"/>
                    <a:pt x="1122045" y="322783"/>
                    <a:pt x="1116330" y="322783"/>
                  </a:cubicBezTo>
                  <a:cubicBezTo>
                    <a:pt x="1111567" y="322783"/>
                    <a:pt x="1107758" y="325641"/>
                    <a:pt x="1102995" y="326593"/>
                  </a:cubicBezTo>
                  <a:cubicBezTo>
                    <a:pt x="1102995" y="328498"/>
                    <a:pt x="1103948" y="329451"/>
                    <a:pt x="1103948" y="331356"/>
                  </a:cubicBezTo>
                  <a:cubicBezTo>
                    <a:pt x="1111567" y="331356"/>
                    <a:pt x="1119188" y="330403"/>
                    <a:pt x="1127760" y="330403"/>
                  </a:cubicBezTo>
                  <a:cubicBezTo>
                    <a:pt x="1127760" y="331356"/>
                    <a:pt x="1129665" y="334213"/>
                    <a:pt x="1131570" y="338976"/>
                  </a:cubicBezTo>
                  <a:cubicBezTo>
                    <a:pt x="1116330" y="339928"/>
                    <a:pt x="1101090" y="339928"/>
                    <a:pt x="1084898" y="339928"/>
                  </a:cubicBezTo>
                  <a:cubicBezTo>
                    <a:pt x="1086802" y="338023"/>
                    <a:pt x="1088708" y="336118"/>
                    <a:pt x="1091565" y="332308"/>
                  </a:cubicBezTo>
                  <a:cubicBezTo>
                    <a:pt x="1085850" y="330403"/>
                    <a:pt x="1081088" y="329451"/>
                    <a:pt x="1076325" y="328498"/>
                  </a:cubicBezTo>
                  <a:cubicBezTo>
                    <a:pt x="1087755" y="318021"/>
                    <a:pt x="1115377" y="311353"/>
                    <a:pt x="1131570" y="315163"/>
                  </a:cubicBezTo>
                  <a:close/>
                  <a:moveTo>
                    <a:pt x="1192529" y="313258"/>
                  </a:moveTo>
                  <a:cubicBezTo>
                    <a:pt x="1194434" y="315163"/>
                    <a:pt x="1194434" y="317068"/>
                    <a:pt x="1195387" y="318973"/>
                  </a:cubicBezTo>
                  <a:cubicBezTo>
                    <a:pt x="1192529" y="319925"/>
                    <a:pt x="1188720" y="321830"/>
                    <a:pt x="1185862" y="322783"/>
                  </a:cubicBezTo>
                  <a:cubicBezTo>
                    <a:pt x="1184909" y="320878"/>
                    <a:pt x="1183957" y="317068"/>
                    <a:pt x="1183957" y="317068"/>
                  </a:cubicBezTo>
                  <a:cubicBezTo>
                    <a:pt x="1186814" y="315163"/>
                    <a:pt x="1189672" y="314210"/>
                    <a:pt x="1192529" y="313258"/>
                  </a:cubicBezTo>
                  <a:close/>
                  <a:moveTo>
                    <a:pt x="1151572" y="310400"/>
                  </a:moveTo>
                  <a:cubicBezTo>
                    <a:pt x="1151572" y="314210"/>
                    <a:pt x="1150620" y="317068"/>
                    <a:pt x="1150620" y="323735"/>
                  </a:cubicBezTo>
                  <a:cubicBezTo>
                    <a:pt x="1158240" y="321830"/>
                    <a:pt x="1163955" y="319925"/>
                    <a:pt x="1169670" y="318020"/>
                  </a:cubicBezTo>
                  <a:cubicBezTo>
                    <a:pt x="1171575" y="317068"/>
                    <a:pt x="1174432" y="318020"/>
                    <a:pt x="1177290" y="318020"/>
                  </a:cubicBezTo>
                  <a:cubicBezTo>
                    <a:pt x="1177290" y="318020"/>
                    <a:pt x="1178242" y="321830"/>
                    <a:pt x="1178242" y="321830"/>
                  </a:cubicBezTo>
                  <a:cubicBezTo>
                    <a:pt x="1176337" y="323735"/>
                    <a:pt x="1174432" y="324688"/>
                    <a:pt x="1172527" y="325640"/>
                  </a:cubicBezTo>
                  <a:cubicBezTo>
                    <a:pt x="1169670" y="326593"/>
                    <a:pt x="1165860" y="326593"/>
                    <a:pt x="1163002" y="329450"/>
                  </a:cubicBezTo>
                  <a:cubicBezTo>
                    <a:pt x="1165860" y="330403"/>
                    <a:pt x="1167765" y="332308"/>
                    <a:pt x="1170622" y="333260"/>
                  </a:cubicBezTo>
                  <a:cubicBezTo>
                    <a:pt x="1170622" y="334213"/>
                    <a:pt x="1170622" y="335165"/>
                    <a:pt x="1170622" y="336118"/>
                  </a:cubicBezTo>
                  <a:cubicBezTo>
                    <a:pt x="1163002" y="336118"/>
                    <a:pt x="1155382" y="337070"/>
                    <a:pt x="1147762" y="336118"/>
                  </a:cubicBezTo>
                  <a:cubicBezTo>
                    <a:pt x="1145857" y="336118"/>
                    <a:pt x="1143952" y="328498"/>
                    <a:pt x="1143000" y="324688"/>
                  </a:cubicBezTo>
                  <a:cubicBezTo>
                    <a:pt x="1142047" y="321830"/>
                    <a:pt x="1143000" y="318020"/>
                    <a:pt x="1143952" y="314210"/>
                  </a:cubicBezTo>
                  <a:cubicBezTo>
                    <a:pt x="1142047" y="314210"/>
                    <a:pt x="1141095" y="313258"/>
                    <a:pt x="1140142" y="312305"/>
                  </a:cubicBezTo>
                  <a:cubicBezTo>
                    <a:pt x="1143952" y="311353"/>
                    <a:pt x="1146810" y="311353"/>
                    <a:pt x="1151572" y="310400"/>
                  </a:cubicBezTo>
                  <a:close/>
                  <a:moveTo>
                    <a:pt x="1363980" y="302780"/>
                  </a:moveTo>
                  <a:cubicBezTo>
                    <a:pt x="1366837" y="305637"/>
                    <a:pt x="1370647" y="308495"/>
                    <a:pt x="1374457" y="312305"/>
                  </a:cubicBezTo>
                  <a:cubicBezTo>
                    <a:pt x="1367790" y="323735"/>
                    <a:pt x="1357312" y="315162"/>
                    <a:pt x="1348740" y="319925"/>
                  </a:cubicBezTo>
                  <a:cubicBezTo>
                    <a:pt x="1354455" y="313258"/>
                    <a:pt x="1358265" y="308495"/>
                    <a:pt x="1363980" y="302780"/>
                  </a:cubicBezTo>
                  <a:close/>
                  <a:moveTo>
                    <a:pt x="1237297" y="293255"/>
                  </a:moveTo>
                  <a:cubicBezTo>
                    <a:pt x="1237297" y="294208"/>
                    <a:pt x="1238250" y="295160"/>
                    <a:pt x="1238250" y="297065"/>
                  </a:cubicBezTo>
                  <a:cubicBezTo>
                    <a:pt x="1235392" y="298018"/>
                    <a:pt x="1233487" y="298970"/>
                    <a:pt x="1230630" y="299923"/>
                  </a:cubicBezTo>
                  <a:cubicBezTo>
                    <a:pt x="1228725" y="300875"/>
                    <a:pt x="1225867" y="300875"/>
                    <a:pt x="1223962" y="301828"/>
                  </a:cubicBezTo>
                  <a:cubicBezTo>
                    <a:pt x="1223010" y="302780"/>
                    <a:pt x="1223010" y="306590"/>
                    <a:pt x="1223010" y="308495"/>
                  </a:cubicBezTo>
                  <a:cubicBezTo>
                    <a:pt x="1224915" y="308495"/>
                    <a:pt x="1226820" y="309448"/>
                    <a:pt x="1228725" y="309448"/>
                  </a:cubicBezTo>
                  <a:cubicBezTo>
                    <a:pt x="1234440" y="308495"/>
                    <a:pt x="1239203" y="306590"/>
                    <a:pt x="1244917" y="305637"/>
                  </a:cubicBezTo>
                  <a:cubicBezTo>
                    <a:pt x="1246822" y="305637"/>
                    <a:pt x="1249680" y="306590"/>
                    <a:pt x="1254442" y="306590"/>
                  </a:cubicBezTo>
                  <a:cubicBezTo>
                    <a:pt x="1238250" y="317068"/>
                    <a:pt x="1219200" y="317068"/>
                    <a:pt x="1200150" y="318020"/>
                  </a:cubicBezTo>
                  <a:cubicBezTo>
                    <a:pt x="1205865" y="313258"/>
                    <a:pt x="1210627" y="309448"/>
                    <a:pt x="1215390" y="306590"/>
                  </a:cubicBezTo>
                  <a:cubicBezTo>
                    <a:pt x="1214437" y="305637"/>
                    <a:pt x="1214437" y="304685"/>
                    <a:pt x="1214437" y="302780"/>
                  </a:cubicBezTo>
                  <a:cubicBezTo>
                    <a:pt x="1209675" y="302780"/>
                    <a:pt x="1204912" y="302780"/>
                    <a:pt x="1198245" y="302780"/>
                  </a:cubicBezTo>
                  <a:cubicBezTo>
                    <a:pt x="1211580" y="293255"/>
                    <a:pt x="1224915" y="294208"/>
                    <a:pt x="1237297" y="293255"/>
                  </a:cubicBezTo>
                  <a:close/>
                  <a:moveTo>
                    <a:pt x="1633538" y="275158"/>
                  </a:moveTo>
                  <a:cubicBezTo>
                    <a:pt x="1620203" y="278015"/>
                    <a:pt x="1606868" y="280873"/>
                    <a:pt x="1590675" y="284683"/>
                  </a:cubicBezTo>
                  <a:cubicBezTo>
                    <a:pt x="1602105" y="292303"/>
                    <a:pt x="1628775" y="285635"/>
                    <a:pt x="1633538" y="275158"/>
                  </a:cubicBezTo>
                  <a:close/>
                  <a:moveTo>
                    <a:pt x="1396961" y="259918"/>
                  </a:moveTo>
                  <a:cubicBezTo>
                    <a:pt x="1389222" y="260394"/>
                    <a:pt x="1381602" y="261823"/>
                    <a:pt x="1380173" y="263728"/>
                  </a:cubicBezTo>
                  <a:cubicBezTo>
                    <a:pt x="1379220" y="265633"/>
                    <a:pt x="1378268" y="268490"/>
                    <a:pt x="1379220" y="270395"/>
                  </a:cubicBezTo>
                  <a:cubicBezTo>
                    <a:pt x="1380173" y="272300"/>
                    <a:pt x="1383030" y="274205"/>
                    <a:pt x="1383983" y="273253"/>
                  </a:cubicBezTo>
                  <a:cubicBezTo>
                    <a:pt x="1394460" y="272300"/>
                    <a:pt x="1404938" y="269443"/>
                    <a:pt x="1417320" y="266585"/>
                  </a:cubicBezTo>
                  <a:cubicBezTo>
                    <a:pt x="1415415" y="263728"/>
                    <a:pt x="1415415" y="262775"/>
                    <a:pt x="1414463" y="261823"/>
                  </a:cubicBezTo>
                  <a:cubicBezTo>
                    <a:pt x="1412558" y="259918"/>
                    <a:pt x="1404700" y="259442"/>
                    <a:pt x="1396961" y="259918"/>
                  </a:cubicBezTo>
                  <a:close/>
                  <a:moveTo>
                    <a:pt x="1527572" y="254798"/>
                  </a:moveTo>
                  <a:cubicBezTo>
                    <a:pt x="1514951" y="257299"/>
                    <a:pt x="1503045" y="262299"/>
                    <a:pt x="1499235" y="268490"/>
                  </a:cubicBezTo>
                  <a:cubicBezTo>
                    <a:pt x="1520190" y="264680"/>
                    <a:pt x="1541145" y="268490"/>
                    <a:pt x="1560195" y="256108"/>
                  </a:cubicBezTo>
                  <a:cubicBezTo>
                    <a:pt x="1553528" y="252298"/>
                    <a:pt x="1540193" y="252298"/>
                    <a:pt x="1527572" y="254798"/>
                  </a:cubicBezTo>
                  <a:close/>
                  <a:moveTo>
                    <a:pt x="2499360" y="241820"/>
                  </a:moveTo>
                  <a:cubicBezTo>
                    <a:pt x="2495550" y="242773"/>
                    <a:pt x="2491740" y="242773"/>
                    <a:pt x="2488883" y="243725"/>
                  </a:cubicBezTo>
                  <a:cubicBezTo>
                    <a:pt x="2486978" y="244678"/>
                    <a:pt x="2486025" y="249440"/>
                    <a:pt x="2484120" y="254203"/>
                  </a:cubicBezTo>
                  <a:cubicBezTo>
                    <a:pt x="2490788" y="250393"/>
                    <a:pt x="2495550" y="248488"/>
                    <a:pt x="2499360" y="245630"/>
                  </a:cubicBezTo>
                  <a:cubicBezTo>
                    <a:pt x="2499360" y="244678"/>
                    <a:pt x="2499360" y="242773"/>
                    <a:pt x="2499360" y="241820"/>
                  </a:cubicBezTo>
                  <a:close/>
                  <a:moveTo>
                    <a:pt x="2522816" y="235629"/>
                  </a:moveTo>
                  <a:cubicBezTo>
                    <a:pt x="2520078" y="237058"/>
                    <a:pt x="2516982" y="242773"/>
                    <a:pt x="2512695" y="252298"/>
                  </a:cubicBezTo>
                  <a:cubicBezTo>
                    <a:pt x="2512695" y="253250"/>
                    <a:pt x="2513648" y="255155"/>
                    <a:pt x="2513648" y="256108"/>
                  </a:cubicBezTo>
                  <a:cubicBezTo>
                    <a:pt x="2519363" y="252298"/>
                    <a:pt x="2525078" y="248488"/>
                    <a:pt x="2530793" y="244678"/>
                  </a:cubicBezTo>
                  <a:cubicBezTo>
                    <a:pt x="2527936" y="237058"/>
                    <a:pt x="2525555" y="234201"/>
                    <a:pt x="2522816" y="235629"/>
                  </a:cubicBezTo>
                  <a:close/>
                  <a:moveTo>
                    <a:pt x="1568768" y="217055"/>
                  </a:moveTo>
                  <a:cubicBezTo>
                    <a:pt x="1567815" y="217055"/>
                    <a:pt x="1564958" y="218960"/>
                    <a:pt x="1564958" y="219913"/>
                  </a:cubicBezTo>
                  <a:cubicBezTo>
                    <a:pt x="1564958" y="221818"/>
                    <a:pt x="1565910" y="224675"/>
                    <a:pt x="1566863" y="225628"/>
                  </a:cubicBezTo>
                  <a:cubicBezTo>
                    <a:pt x="1570673" y="226580"/>
                    <a:pt x="1575435" y="228485"/>
                    <a:pt x="1579245" y="227533"/>
                  </a:cubicBezTo>
                  <a:cubicBezTo>
                    <a:pt x="1584008" y="225628"/>
                    <a:pt x="1587818" y="221818"/>
                    <a:pt x="1593533" y="218008"/>
                  </a:cubicBezTo>
                  <a:cubicBezTo>
                    <a:pt x="1584960" y="218008"/>
                    <a:pt x="1576388" y="217055"/>
                    <a:pt x="1568768" y="217055"/>
                  </a:cubicBezTo>
                  <a:close/>
                  <a:moveTo>
                    <a:pt x="2668905" y="215150"/>
                  </a:moveTo>
                  <a:cubicBezTo>
                    <a:pt x="2668905" y="215150"/>
                    <a:pt x="2667000" y="218960"/>
                    <a:pt x="2666048" y="220865"/>
                  </a:cubicBezTo>
                  <a:cubicBezTo>
                    <a:pt x="2667953" y="223723"/>
                    <a:pt x="2670810" y="227533"/>
                    <a:pt x="2673668" y="230390"/>
                  </a:cubicBezTo>
                  <a:cubicBezTo>
                    <a:pt x="2674620" y="228485"/>
                    <a:pt x="2675573" y="225628"/>
                    <a:pt x="2676525" y="223723"/>
                  </a:cubicBezTo>
                  <a:cubicBezTo>
                    <a:pt x="2673668" y="220865"/>
                    <a:pt x="2671763" y="218008"/>
                    <a:pt x="2668905" y="215150"/>
                  </a:cubicBezTo>
                  <a:close/>
                  <a:moveTo>
                    <a:pt x="1664018" y="198958"/>
                  </a:moveTo>
                  <a:cubicBezTo>
                    <a:pt x="1659255" y="199910"/>
                    <a:pt x="1655445" y="200863"/>
                    <a:pt x="1651635" y="202768"/>
                  </a:cubicBezTo>
                  <a:cubicBezTo>
                    <a:pt x="1651635" y="204673"/>
                    <a:pt x="1652588" y="206578"/>
                    <a:pt x="1652588" y="208483"/>
                  </a:cubicBezTo>
                  <a:cubicBezTo>
                    <a:pt x="1656398" y="207530"/>
                    <a:pt x="1660208" y="205625"/>
                    <a:pt x="1664970" y="204673"/>
                  </a:cubicBezTo>
                  <a:cubicBezTo>
                    <a:pt x="1664018" y="202768"/>
                    <a:pt x="1664018" y="200863"/>
                    <a:pt x="1664018" y="198958"/>
                  </a:cubicBezTo>
                  <a:close/>
                  <a:moveTo>
                    <a:pt x="1459230" y="179908"/>
                  </a:moveTo>
                  <a:cubicBezTo>
                    <a:pt x="1460183" y="181813"/>
                    <a:pt x="1460183" y="182766"/>
                    <a:pt x="1460183" y="183718"/>
                  </a:cubicBezTo>
                  <a:cubicBezTo>
                    <a:pt x="1449705" y="186576"/>
                    <a:pt x="1439228" y="189433"/>
                    <a:pt x="1429703" y="192291"/>
                  </a:cubicBezTo>
                  <a:cubicBezTo>
                    <a:pt x="1429703" y="191338"/>
                    <a:pt x="1429703" y="190386"/>
                    <a:pt x="1428750" y="189433"/>
                  </a:cubicBezTo>
                  <a:cubicBezTo>
                    <a:pt x="1438275" y="181813"/>
                    <a:pt x="1448753" y="180861"/>
                    <a:pt x="1459230" y="179908"/>
                  </a:cubicBezTo>
                  <a:close/>
                  <a:moveTo>
                    <a:pt x="1562100" y="164668"/>
                  </a:moveTo>
                  <a:cubicBezTo>
                    <a:pt x="1563052" y="164668"/>
                    <a:pt x="1564957" y="172288"/>
                    <a:pt x="1564005" y="173240"/>
                  </a:cubicBezTo>
                  <a:cubicBezTo>
                    <a:pt x="1561147" y="176098"/>
                    <a:pt x="1557337" y="179908"/>
                    <a:pt x="1554480" y="178955"/>
                  </a:cubicBezTo>
                  <a:cubicBezTo>
                    <a:pt x="1549717" y="178003"/>
                    <a:pt x="1545907" y="173240"/>
                    <a:pt x="1541145" y="169430"/>
                  </a:cubicBezTo>
                  <a:cubicBezTo>
                    <a:pt x="1540192" y="167525"/>
                    <a:pt x="1540192" y="166573"/>
                    <a:pt x="1540192" y="165620"/>
                  </a:cubicBezTo>
                  <a:cubicBezTo>
                    <a:pt x="1547812" y="164668"/>
                    <a:pt x="1554480" y="163715"/>
                    <a:pt x="1562100" y="164668"/>
                  </a:cubicBezTo>
                  <a:close/>
                  <a:moveTo>
                    <a:pt x="1611629" y="139903"/>
                  </a:moveTo>
                  <a:cubicBezTo>
                    <a:pt x="1618297" y="137998"/>
                    <a:pt x="1619249" y="138950"/>
                    <a:pt x="1620202" y="154190"/>
                  </a:cubicBezTo>
                  <a:cubicBezTo>
                    <a:pt x="1616392" y="154190"/>
                    <a:pt x="1612582" y="155143"/>
                    <a:pt x="1609724" y="153238"/>
                  </a:cubicBezTo>
                  <a:cubicBezTo>
                    <a:pt x="1604009" y="147523"/>
                    <a:pt x="1600199" y="148475"/>
                    <a:pt x="1594484" y="154190"/>
                  </a:cubicBezTo>
                  <a:cubicBezTo>
                    <a:pt x="1588769" y="159905"/>
                    <a:pt x="1584959" y="158953"/>
                    <a:pt x="1584959" y="147523"/>
                  </a:cubicBezTo>
                  <a:cubicBezTo>
                    <a:pt x="1593532" y="145618"/>
                    <a:pt x="1603057" y="141808"/>
                    <a:pt x="1611629" y="139903"/>
                  </a:cubicBezTo>
                  <a:close/>
                  <a:moveTo>
                    <a:pt x="1652825" y="133355"/>
                  </a:moveTo>
                  <a:cubicBezTo>
                    <a:pt x="1654730" y="134427"/>
                    <a:pt x="1654968" y="137522"/>
                    <a:pt x="1655444" y="143713"/>
                  </a:cubicBezTo>
                  <a:cubicBezTo>
                    <a:pt x="1649729" y="140856"/>
                    <a:pt x="1644967" y="137998"/>
                    <a:pt x="1640204" y="135141"/>
                  </a:cubicBezTo>
                  <a:cubicBezTo>
                    <a:pt x="1647348" y="133236"/>
                    <a:pt x="1650920" y="132284"/>
                    <a:pt x="1652825" y="133355"/>
                  </a:cubicBezTo>
                  <a:close/>
                  <a:moveTo>
                    <a:pt x="1964055" y="92278"/>
                  </a:moveTo>
                  <a:cubicBezTo>
                    <a:pt x="1954530" y="95135"/>
                    <a:pt x="1945958" y="98945"/>
                    <a:pt x="1935480" y="101803"/>
                  </a:cubicBezTo>
                  <a:cubicBezTo>
                    <a:pt x="1942148" y="111328"/>
                    <a:pt x="1958340" y="106565"/>
                    <a:pt x="1964055" y="92278"/>
                  </a:cubicBezTo>
                  <a:close/>
                  <a:moveTo>
                    <a:pt x="2533158" y="89361"/>
                  </a:moveTo>
                  <a:cubicBezTo>
                    <a:pt x="2539067" y="88409"/>
                    <a:pt x="2544842" y="88945"/>
                    <a:pt x="2549842" y="91326"/>
                  </a:cubicBezTo>
                  <a:cubicBezTo>
                    <a:pt x="2534602" y="118948"/>
                    <a:pt x="2512694" y="112281"/>
                    <a:pt x="2493644" y="128473"/>
                  </a:cubicBezTo>
                  <a:cubicBezTo>
                    <a:pt x="2496502" y="108471"/>
                    <a:pt x="2515433" y="92219"/>
                    <a:pt x="2533158" y="89361"/>
                  </a:cubicBezTo>
                  <a:close/>
                  <a:moveTo>
                    <a:pt x="2135505" y="30366"/>
                  </a:moveTo>
                  <a:cubicBezTo>
                    <a:pt x="2138362" y="30366"/>
                    <a:pt x="2141220" y="39891"/>
                    <a:pt x="2144077" y="44653"/>
                  </a:cubicBezTo>
                  <a:cubicBezTo>
                    <a:pt x="2142172" y="45606"/>
                    <a:pt x="2141220" y="46559"/>
                    <a:pt x="2141220" y="47511"/>
                  </a:cubicBezTo>
                  <a:cubicBezTo>
                    <a:pt x="2135505" y="46559"/>
                    <a:pt x="2128837" y="44653"/>
                    <a:pt x="2121217" y="42749"/>
                  </a:cubicBezTo>
                  <a:cubicBezTo>
                    <a:pt x="2126932" y="37034"/>
                    <a:pt x="2131695" y="30366"/>
                    <a:pt x="2135505" y="30366"/>
                  </a:cubicBezTo>
                  <a:close/>
                  <a:moveTo>
                    <a:pt x="1972628" y="17030"/>
                  </a:moveTo>
                  <a:cubicBezTo>
                    <a:pt x="1977390" y="13220"/>
                    <a:pt x="1980248" y="14173"/>
                    <a:pt x="1983105" y="19887"/>
                  </a:cubicBezTo>
                  <a:cubicBezTo>
                    <a:pt x="1985010" y="24650"/>
                    <a:pt x="1987868" y="28460"/>
                    <a:pt x="1989773" y="32270"/>
                  </a:cubicBezTo>
                  <a:cubicBezTo>
                    <a:pt x="1989773" y="33223"/>
                    <a:pt x="1989773" y="34175"/>
                    <a:pt x="1989773" y="34175"/>
                  </a:cubicBezTo>
                  <a:cubicBezTo>
                    <a:pt x="1987868" y="38938"/>
                    <a:pt x="1985963" y="43700"/>
                    <a:pt x="1984058" y="48463"/>
                  </a:cubicBezTo>
                  <a:cubicBezTo>
                    <a:pt x="1987868" y="47510"/>
                    <a:pt x="1992630" y="48463"/>
                    <a:pt x="1996440" y="46558"/>
                  </a:cubicBezTo>
                  <a:cubicBezTo>
                    <a:pt x="2006918" y="38938"/>
                    <a:pt x="2010728" y="46558"/>
                    <a:pt x="2014538" y="56083"/>
                  </a:cubicBezTo>
                  <a:cubicBezTo>
                    <a:pt x="2012633" y="59893"/>
                    <a:pt x="2010728" y="64655"/>
                    <a:pt x="2008823" y="68465"/>
                  </a:cubicBezTo>
                  <a:cubicBezTo>
                    <a:pt x="2030730" y="69418"/>
                    <a:pt x="2037398" y="63703"/>
                    <a:pt x="2035493" y="46558"/>
                  </a:cubicBezTo>
                  <a:cubicBezTo>
                    <a:pt x="2042160" y="42748"/>
                    <a:pt x="2049780" y="39890"/>
                    <a:pt x="2057400" y="36080"/>
                  </a:cubicBezTo>
                  <a:cubicBezTo>
                    <a:pt x="2055495" y="32270"/>
                    <a:pt x="2054543" y="28460"/>
                    <a:pt x="2053590" y="25603"/>
                  </a:cubicBezTo>
                  <a:cubicBezTo>
                    <a:pt x="2067878" y="11315"/>
                    <a:pt x="2078355" y="24650"/>
                    <a:pt x="2088833" y="33223"/>
                  </a:cubicBezTo>
                  <a:cubicBezTo>
                    <a:pt x="2096453" y="39890"/>
                    <a:pt x="2103120" y="49415"/>
                    <a:pt x="2109788" y="57988"/>
                  </a:cubicBezTo>
                  <a:cubicBezTo>
                    <a:pt x="2111693" y="59893"/>
                    <a:pt x="2113598" y="62750"/>
                    <a:pt x="2115503" y="62750"/>
                  </a:cubicBezTo>
                  <a:cubicBezTo>
                    <a:pt x="2125028" y="63703"/>
                    <a:pt x="2132648" y="68465"/>
                    <a:pt x="2140268" y="77990"/>
                  </a:cubicBezTo>
                  <a:cubicBezTo>
                    <a:pt x="2142173" y="80848"/>
                    <a:pt x="2149793" y="78943"/>
                    <a:pt x="2154555" y="77990"/>
                  </a:cubicBezTo>
                  <a:cubicBezTo>
                    <a:pt x="2158365" y="77038"/>
                    <a:pt x="2161223" y="73228"/>
                    <a:pt x="2165985" y="73228"/>
                  </a:cubicBezTo>
                  <a:cubicBezTo>
                    <a:pt x="2163128" y="78943"/>
                    <a:pt x="2160270" y="83705"/>
                    <a:pt x="2157413" y="90373"/>
                  </a:cubicBezTo>
                  <a:cubicBezTo>
                    <a:pt x="2165985" y="93230"/>
                    <a:pt x="2168843" y="87515"/>
                    <a:pt x="2171700" y="80848"/>
                  </a:cubicBezTo>
                  <a:cubicBezTo>
                    <a:pt x="2174558" y="73228"/>
                    <a:pt x="2177415" y="64655"/>
                    <a:pt x="2185988" y="64655"/>
                  </a:cubicBezTo>
                  <a:cubicBezTo>
                    <a:pt x="2185988" y="67513"/>
                    <a:pt x="2185988" y="70370"/>
                    <a:pt x="2186940" y="72275"/>
                  </a:cubicBezTo>
                  <a:cubicBezTo>
                    <a:pt x="2189798" y="77038"/>
                    <a:pt x="2193608" y="82753"/>
                    <a:pt x="2197418" y="83705"/>
                  </a:cubicBezTo>
                  <a:cubicBezTo>
                    <a:pt x="2199323" y="84658"/>
                    <a:pt x="2204085" y="76085"/>
                    <a:pt x="2205990" y="71323"/>
                  </a:cubicBezTo>
                  <a:cubicBezTo>
                    <a:pt x="2209800" y="61798"/>
                    <a:pt x="2214563" y="58940"/>
                    <a:pt x="2221230" y="60845"/>
                  </a:cubicBezTo>
                  <a:cubicBezTo>
                    <a:pt x="2225040" y="61798"/>
                    <a:pt x="2229803" y="62750"/>
                    <a:pt x="2231708" y="63703"/>
                  </a:cubicBezTo>
                  <a:cubicBezTo>
                    <a:pt x="2232660" y="69418"/>
                    <a:pt x="2233613" y="76085"/>
                    <a:pt x="2235518" y="80848"/>
                  </a:cubicBezTo>
                  <a:cubicBezTo>
                    <a:pt x="2238375" y="87515"/>
                    <a:pt x="2242185" y="92278"/>
                    <a:pt x="2249805" y="86563"/>
                  </a:cubicBezTo>
                  <a:cubicBezTo>
                    <a:pt x="2252663" y="83705"/>
                    <a:pt x="2259330" y="85610"/>
                    <a:pt x="2262188" y="88468"/>
                  </a:cubicBezTo>
                  <a:cubicBezTo>
                    <a:pt x="2272665" y="97040"/>
                    <a:pt x="2280285" y="108470"/>
                    <a:pt x="2283143" y="126568"/>
                  </a:cubicBezTo>
                  <a:cubicBezTo>
                    <a:pt x="2285048" y="138950"/>
                    <a:pt x="2290763" y="149428"/>
                    <a:pt x="2294573" y="159905"/>
                  </a:cubicBezTo>
                  <a:cubicBezTo>
                    <a:pt x="2295525" y="162763"/>
                    <a:pt x="2299335" y="162763"/>
                    <a:pt x="2301240" y="164668"/>
                  </a:cubicBezTo>
                  <a:cubicBezTo>
                    <a:pt x="2305050" y="166573"/>
                    <a:pt x="2309813" y="167525"/>
                    <a:pt x="2313623" y="170383"/>
                  </a:cubicBezTo>
                  <a:cubicBezTo>
                    <a:pt x="2323148" y="177050"/>
                    <a:pt x="2326005" y="175145"/>
                    <a:pt x="2327910" y="158000"/>
                  </a:cubicBezTo>
                  <a:cubicBezTo>
                    <a:pt x="2329815" y="143713"/>
                    <a:pt x="2330768" y="142760"/>
                    <a:pt x="2339340" y="146570"/>
                  </a:cubicBezTo>
                  <a:cubicBezTo>
                    <a:pt x="2342198" y="147523"/>
                    <a:pt x="2345055" y="147523"/>
                    <a:pt x="2347913" y="146570"/>
                  </a:cubicBezTo>
                  <a:cubicBezTo>
                    <a:pt x="2353628" y="144665"/>
                    <a:pt x="2360295" y="142760"/>
                    <a:pt x="2366010" y="140855"/>
                  </a:cubicBezTo>
                  <a:cubicBezTo>
                    <a:pt x="2367915" y="139903"/>
                    <a:pt x="2368868" y="139903"/>
                    <a:pt x="2370773" y="138950"/>
                  </a:cubicBezTo>
                  <a:cubicBezTo>
                    <a:pt x="2382203" y="127520"/>
                    <a:pt x="2392680" y="117043"/>
                    <a:pt x="2404110" y="105613"/>
                  </a:cubicBezTo>
                  <a:cubicBezTo>
                    <a:pt x="2406015" y="103708"/>
                    <a:pt x="2408873" y="99898"/>
                    <a:pt x="2410778" y="99898"/>
                  </a:cubicBezTo>
                  <a:cubicBezTo>
                    <a:pt x="2416493" y="98945"/>
                    <a:pt x="2422208" y="99898"/>
                    <a:pt x="2428875" y="99898"/>
                  </a:cubicBezTo>
                  <a:cubicBezTo>
                    <a:pt x="2427923" y="106565"/>
                    <a:pt x="2427923" y="114185"/>
                    <a:pt x="2426018" y="120853"/>
                  </a:cubicBezTo>
                  <a:cubicBezTo>
                    <a:pt x="2425065" y="126568"/>
                    <a:pt x="2422208" y="131330"/>
                    <a:pt x="2420303" y="137045"/>
                  </a:cubicBezTo>
                  <a:cubicBezTo>
                    <a:pt x="2413635" y="155143"/>
                    <a:pt x="2413635" y="166573"/>
                    <a:pt x="2424113" y="176098"/>
                  </a:cubicBezTo>
                  <a:cubicBezTo>
                    <a:pt x="2430780" y="182765"/>
                    <a:pt x="2432685" y="189433"/>
                    <a:pt x="2425065" y="203720"/>
                  </a:cubicBezTo>
                  <a:cubicBezTo>
                    <a:pt x="2431733" y="202768"/>
                    <a:pt x="2436495" y="201815"/>
                    <a:pt x="2440305" y="201815"/>
                  </a:cubicBezTo>
                  <a:cubicBezTo>
                    <a:pt x="2444115" y="200863"/>
                    <a:pt x="2447925" y="200863"/>
                    <a:pt x="2451735" y="200863"/>
                  </a:cubicBezTo>
                  <a:cubicBezTo>
                    <a:pt x="2449830" y="205625"/>
                    <a:pt x="2447925" y="210388"/>
                    <a:pt x="2446020" y="215150"/>
                  </a:cubicBezTo>
                  <a:cubicBezTo>
                    <a:pt x="2443163" y="221818"/>
                    <a:pt x="2439353" y="228485"/>
                    <a:pt x="2437448" y="235153"/>
                  </a:cubicBezTo>
                  <a:cubicBezTo>
                    <a:pt x="2436495" y="238010"/>
                    <a:pt x="2438400" y="241820"/>
                    <a:pt x="2440305" y="248488"/>
                  </a:cubicBezTo>
                  <a:cubicBezTo>
                    <a:pt x="2447925" y="224675"/>
                    <a:pt x="2455545" y="207530"/>
                    <a:pt x="2470785" y="199910"/>
                  </a:cubicBezTo>
                  <a:cubicBezTo>
                    <a:pt x="2476500" y="197053"/>
                    <a:pt x="2481263" y="188480"/>
                    <a:pt x="2486025" y="183718"/>
                  </a:cubicBezTo>
                  <a:cubicBezTo>
                    <a:pt x="2485073" y="175145"/>
                    <a:pt x="2485073" y="168478"/>
                    <a:pt x="2484120" y="161810"/>
                  </a:cubicBezTo>
                  <a:cubicBezTo>
                    <a:pt x="2489835" y="159905"/>
                    <a:pt x="2494598" y="158953"/>
                    <a:pt x="2500313" y="157048"/>
                  </a:cubicBezTo>
                  <a:cubicBezTo>
                    <a:pt x="2500313" y="158000"/>
                    <a:pt x="2500313" y="159905"/>
                    <a:pt x="2501265" y="160858"/>
                  </a:cubicBezTo>
                  <a:cubicBezTo>
                    <a:pt x="2499360" y="164668"/>
                    <a:pt x="2497455" y="167525"/>
                    <a:pt x="2495550" y="171335"/>
                  </a:cubicBezTo>
                  <a:cubicBezTo>
                    <a:pt x="2496503" y="172288"/>
                    <a:pt x="2496503" y="173240"/>
                    <a:pt x="2497455" y="175145"/>
                  </a:cubicBezTo>
                  <a:cubicBezTo>
                    <a:pt x="2499360" y="172288"/>
                    <a:pt x="2503170" y="170383"/>
                    <a:pt x="2504123" y="167525"/>
                  </a:cubicBezTo>
                  <a:cubicBezTo>
                    <a:pt x="2506028" y="158953"/>
                    <a:pt x="2510790" y="158953"/>
                    <a:pt x="2514600" y="156095"/>
                  </a:cubicBezTo>
                  <a:cubicBezTo>
                    <a:pt x="2524125" y="149428"/>
                    <a:pt x="2532698" y="139903"/>
                    <a:pt x="2542223" y="131330"/>
                  </a:cubicBezTo>
                  <a:cubicBezTo>
                    <a:pt x="2543175" y="130378"/>
                    <a:pt x="2542223" y="126568"/>
                    <a:pt x="2542223" y="127520"/>
                  </a:cubicBezTo>
                  <a:cubicBezTo>
                    <a:pt x="2550795" y="119900"/>
                    <a:pt x="2558415" y="112280"/>
                    <a:pt x="2566035" y="105613"/>
                  </a:cubicBezTo>
                  <a:cubicBezTo>
                    <a:pt x="2568893" y="102755"/>
                    <a:pt x="2571750" y="100850"/>
                    <a:pt x="2575560" y="97993"/>
                  </a:cubicBezTo>
                  <a:cubicBezTo>
                    <a:pt x="2579370" y="94183"/>
                    <a:pt x="2582228" y="90373"/>
                    <a:pt x="2586038" y="87515"/>
                  </a:cubicBezTo>
                  <a:cubicBezTo>
                    <a:pt x="2587943" y="84658"/>
                    <a:pt x="2590800" y="81800"/>
                    <a:pt x="2592705" y="80848"/>
                  </a:cubicBezTo>
                  <a:cubicBezTo>
                    <a:pt x="2597468" y="78943"/>
                    <a:pt x="2602230" y="78943"/>
                    <a:pt x="2605088" y="77990"/>
                  </a:cubicBezTo>
                  <a:cubicBezTo>
                    <a:pt x="2607945" y="83705"/>
                    <a:pt x="2610803" y="88468"/>
                    <a:pt x="2613660" y="92278"/>
                  </a:cubicBezTo>
                  <a:cubicBezTo>
                    <a:pt x="2612708" y="99898"/>
                    <a:pt x="2611755" y="109423"/>
                    <a:pt x="2609850" y="122758"/>
                  </a:cubicBezTo>
                  <a:cubicBezTo>
                    <a:pt x="2615565" y="117043"/>
                    <a:pt x="2619375" y="114185"/>
                    <a:pt x="2623185" y="110375"/>
                  </a:cubicBezTo>
                  <a:cubicBezTo>
                    <a:pt x="2624138" y="146570"/>
                    <a:pt x="2646045" y="135140"/>
                    <a:pt x="2659380" y="149428"/>
                  </a:cubicBezTo>
                  <a:cubicBezTo>
                    <a:pt x="2655570" y="153238"/>
                    <a:pt x="2651760" y="156095"/>
                    <a:pt x="2648903" y="159905"/>
                  </a:cubicBezTo>
                  <a:cubicBezTo>
                    <a:pt x="2646998" y="162763"/>
                    <a:pt x="2644140" y="165620"/>
                    <a:pt x="2643188" y="168478"/>
                  </a:cubicBezTo>
                  <a:cubicBezTo>
                    <a:pt x="2643188" y="171335"/>
                    <a:pt x="2645093" y="175145"/>
                    <a:pt x="2646998" y="177050"/>
                  </a:cubicBezTo>
                  <a:cubicBezTo>
                    <a:pt x="2655570" y="184670"/>
                    <a:pt x="2656523" y="193243"/>
                    <a:pt x="2649855" y="208483"/>
                  </a:cubicBezTo>
                  <a:cubicBezTo>
                    <a:pt x="2646998" y="214198"/>
                    <a:pt x="2642235" y="219913"/>
                    <a:pt x="2647950" y="224675"/>
                  </a:cubicBezTo>
                  <a:cubicBezTo>
                    <a:pt x="2652713" y="229438"/>
                    <a:pt x="2657475" y="225628"/>
                    <a:pt x="2661285" y="218008"/>
                  </a:cubicBezTo>
                  <a:cubicBezTo>
                    <a:pt x="2664143" y="212293"/>
                    <a:pt x="2669858" y="203720"/>
                    <a:pt x="2671763" y="204673"/>
                  </a:cubicBezTo>
                  <a:cubicBezTo>
                    <a:pt x="2680335" y="206578"/>
                    <a:pt x="2691765" y="209435"/>
                    <a:pt x="2694623" y="218960"/>
                  </a:cubicBezTo>
                  <a:cubicBezTo>
                    <a:pt x="2698433" y="230390"/>
                    <a:pt x="2702243" y="246583"/>
                    <a:pt x="2696528" y="262775"/>
                  </a:cubicBezTo>
                  <a:cubicBezTo>
                    <a:pt x="2695575" y="265633"/>
                    <a:pt x="2693670" y="269443"/>
                    <a:pt x="2691765" y="269443"/>
                  </a:cubicBezTo>
                  <a:cubicBezTo>
                    <a:pt x="2689860" y="270395"/>
                    <a:pt x="2687955" y="267538"/>
                    <a:pt x="2687003" y="265633"/>
                  </a:cubicBezTo>
                  <a:cubicBezTo>
                    <a:pt x="2679383" y="251345"/>
                    <a:pt x="2668905" y="251345"/>
                    <a:pt x="2660333" y="265633"/>
                  </a:cubicBezTo>
                  <a:cubicBezTo>
                    <a:pt x="2651760" y="278968"/>
                    <a:pt x="2644140" y="291350"/>
                    <a:pt x="2631758" y="293255"/>
                  </a:cubicBezTo>
                  <a:cubicBezTo>
                    <a:pt x="2625090" y="294208"/>
                    <a:pt x="2623185" y="293255"/>
                    <a:pt x="2626043" y="281825"/>
                  </a:cubicBezTo>
                  <a:cubicBezTo>
                    <a:pt x="2626995" y="278015"/>
                    <a:pt x="2626995" y="271348"/>
                    <a:pt x="2625090" y="267538"/>
                  </a:cubicBezTo>
                  <a:cubicBezTo>
                    <a:pt x="2620328" y="256108"/>
                    <a:pt x="2620328" y="246583"/>
                    <a:pt x="2630805" y="238963"/>
                  </a:cubicBezTo>
                  <a:cubicBezTo>
                    <a:pt x="2631758" y="238010"/>
                    <a:pt x="2632710" y="235153"/>
                    <a:pt x="2633663" y="233248"/>
                  </a:cubicBezTo>
                  <a:cubicBezTo>
                    <a:pt x="2619375" y="232295"/>
                    <a:pt x="2608898" y="256108"/>
                    <a:pt x="2606040" y="298018"/>
                  </a:cubicBezTo>
                  <a:cubicBezTo>
                    <a:pt x="2604135" y="297065"/>
                    <a:pt x="2602230" y="298018"/>
                    <a:pt x="2601278" y="296113"/>
                  </a:cubicBezTo>
                  <a:cubicBezTo>
                    <a:pt x="2596515" y="284683"/>
                    <a:pt x="2588895" y="283730"/>
                    <a:pt x="2580323" y="286588"/>
                  </a:cubicBezTo>
                  <a:cubicBezTo>
                    <a:pt x="2577465" y="287540"/>
                    <a:pt x="2573655" y="289445"/>
                    <a:pt x="2570798" y="291350"/>
                  </a:cubicBezTo>
                  <a:cubicBezTo>
                    <a:pt x="2572703" y="295160"/>
                    <a:pt x="2574608" y="298970"/>
                    <a:pt x="2577465" y="303733"/>
                  </a:cubicBezTo>
                  <a:cubicBezTo>
                    <a:pt x="2569845" y="309448"/>
                    <a:pt x="2560320" y="315163"/>
                    <a:pt x="2548890" y="323735"/>
                  </a:cubicBezTo>
                  <a:cubicBezTo>
                    <a:pt x="2555558" y="325640"/>
                    <a:pt x="2560320" y="328498"/>
                    <a:pt x="2566035" y="328498"/>
                  </a:cubicBezTo>
                  <a:cubicBezTo>
                    <a:pt x="2584133" y="328498"/>
                    <a:pt x="2600325" y="334213"/>
                    <a:pt x="2610803" y="357073"/>
                  </a:cubicBezTo>
                  <a:cubicBezTo>
                    <a:pt x="2613660" y="363740"/>
                    <a:pt x="2614613" y="372313"/>
                    <a:pt x="2616518" y="380885"/>
                  </a:cubicBezTo>
                  <a:cubicBezTo>
                    <a:pt x="2622233" y="363740"/>
                    <a:pt x="2632710" y="348500"/>
                    <a:pt x="2633663" y="322783"/>
                  </a:cubicBezTo>
                  <a:cubicBezTo>
                    <a:pt x="2641283" y="322783"/>
                    <a:pt x="2648903" y="322783"/>
                    <a:pt x="2658428" y="322783"/>
                  </a:cubicBezTo>
                  <a:cubicBezTo>
                    <a:pt x="2654618" y="317068"/>
                    <a:pt x="2652713" y="313258"/>
                    <a:pt x="2648903" y="306590"/>
                  </a:cubicBezTo>
                  <a:cubicBezTo>
                    <a:pt x="2655570" y="307543"/>
                    <a:pt x="2659380" y="309448"/>
                    <a:pt x="2663190" y="308495"/>
                  </a:cubicBezTo>
                  <a:cubicBezTo>
                    <a:pt x="2667000" y="307543"/>
                    <a:pt x="2669858" y="304685"/>
                    <a:pt x="2674620" y="301828"/>
                  </a:cubicBezTo>
                  <a:cubicBezTo>
                    <a:pt x="2674620" y="303733"/>
                    <a:pt x="2675573" y="308495"/>
                    <a:pt x="2675573" y="313258"/>
                  </a:cubicBezTo>
                  <a:cubicBezTo>
                    <a:pt x="2677478" y="313258"/>
                    <a:pt x="2679383" y="313258"/>
                    <a:pt x="2680335" y="312305"/>
                  </a:cubicBezTo>
                  <a:cubicBezTo>
                    <a:pt x="2694623" y="303733"/>
                    <a:pt x="2694623" y="303733"/>
                    <a:pt x="2699385" y="322783"/>
                  </a:cubicBezTo>
                  <a:cubicBezTo>
                    <a:pt x="2702243" y="335165"/>
                    <a:pt x="2706053" y="348500"/>
                    <a:pt x="2707958" y="356120"/>
                  </a:cubicBezTo>
                  <a:cubicBezTo>
                    <a:pt x="2717483" y="363740"/>
                    <a:pt x="2725103" y="367550"/>
                    <a:pt x="2732723" y="375170"/>
                  </a:cubicBezTo>
                  <a:cubicBezTo>
                    <a:pt x="2739390" y="381838"/>
                    <a:pt x="2738438" y="391363"/>
                    <a:pt x="2731770" y="401840"/>
                  </a:cubicBezTo>
                  <a:cubicBezTo>
                    <a:pt x="2728913" y="406603"/>
                    <a:pt x="2726055" y="411365"/>
                    <a:pt x="2723198" y="416128"/>
                  </a:cubicBezTo>
                  <a:cubicBezTo>
                    <a:pt x="2723198" y="418033"/>
                    <a:pt x="2724150" y="418985"/>
                    <a:pt x="2724150" y="419938"/>
                  </a:cubicBezTo>
                  <a:cubicBezTo>
                    <a:pt x="2727960" y="418033"/>
                    <a:pt x="2731770" y="415175"/>
                    <a:pt x="2735580" y="414223"/>
                  </a:cubicBezTo>
                  <a:cubicBezTo>
                    <a:pt x="2738438" y="413270"/>
                    <a:pt x="2740343" y="415175"/>
                    <a:pt x="2743200" y="416128"/>
                  </a:cubicBezTo>
                  <a:cubicBezTo>
                    <a:pt x="2742248" y="419938"/>
                    <a:pt x="2741295" y="424700"/>
                    <a:pt x="2740343" y="428510"/>
                  </a:cubicBezTo>
                  <a:cubicBezTo>
                    <a:pt x="2740343" y="430415"/>
                    <a:pt x="2738438" y="430415"/>
                    <a:pt x="2737485" y="432320"/>
                  </a:cubicBezTo>
                  <a:cubicBezTo>
                    <a:pt x="2730818" y="443750"/>
                    <a:pt x="2729865" y="443750"/>
                    <a:pt x="2722245" y="437083"/>
                  </a:cubicBezTo>
                  <a:cubicBezTo>
                    <a:pt x="2721293" y="439940"/>
                    <a:pt x="2718435" y="443750"/>
                    <a:pt x="2717483" y="447560"/>
                  </a:cubicBezTo>
                  <a:cubicBezTo>
                    <a:pt x="2713673" y="464705"/>
                    <a:pt x="2706053" y="473278"/>
                    <a:pt x="2696528" y="480898"/>
                  </a:cubicBezTo>
                  <a:cubicBezTo>
                    <a:pt x="2691765" y="484708"/>
                    <a:pt x="2687003" y="487565"/>
                    <a:pt x="2684145" y="493280"/>
                  </a:cubicBezTo>
                  <a:cubicBezTo>
                    <a:pt x="2678430" y="502805"/>
                    <a:pt x="2673668" y="502805"/>
                    <a:pt x="2667953" y="493280"/>
                  </a:cubicBezTo>
                  <a:cubicBezTo>
                    <a:pt x="2665095" y="499948"/>
                    <a:pt x="2663190" y="504710"/>
                    <a:pt x="2660333" y="510425"/>
                  </a:cubicBezTo>
                  <a:cubicBezTo>
                    <a:pt x="2659380" y="512330"/>
                    <a:pt x="2659380" y="515188"/>
                    <a:pt x="2658428" y="515188"/>
                  </a:cubicBezTo>
                  <a:cubicBezTo>
                    <a:pt x="2647950" y="520903"/>
                    <a:pt x="2646998" y="536143"/>
                    <a:pt x="2644140" y="550430"/>
                  </a:cubicBezTo>
                  <a:cubicBezTo>
                    <a:pt x="2643188" y="553288"/>
                    <a:pt x="2642235" y="556145"/>
                    <a:pt x="2640330" y="558050"/>
                  </a:cubicBezTo>
                  <a:cubicBezTo>
                    <a:pt x="2635568" y="562813"/>
                    <a:pt x="2633663" y="567575"/>
                    <a:pt x="2634615" y="576148"/>
                  </a:cubicBezTo>
                  <a:cubicBezTo>
                    <a:pt x="2634615" y="578053"/>
                    <a:pt x="2631758" y="584720"/>
                    <a:pt x="2630805" y="585673"/>
                  </a:cubicBezTo>
                  <a:cubicBezTo>
                    <a:pt x="2623185" y="586625"/>
                    <a:pt x="2615565" y="585673"/>
                    <a:pt x="2607945" y="585673"/>
                  </a:cubicBezTo>
                  <a:cubicBezTo>
                    <a:pt x="2597468" y="585673"/>
                    <a:pt x="2586990" y="585673"/>
                    <a:pt x="2576513" y="586625"/>
                  </a:cubicBezTo>
                  <a:cubicBezTo>
                    <a:pt x="2570798" y="587578"/>
                    <a:pt x="2569845" y="597103"/>
                    <a:pt x="2573655" y="602818"/>
                  </a:cubicBezTo>
                  <a:cubicBezTo>
                    <a:pt x="2578418" y="609485"/>
                    <a:pt x="2578418" y="616153"/>
                    <a:pt x="2573655" y="625678"/>
                  </a:cubicBezTo>
                  <a:cubicBezTo>
                    <a:pt x="2572703" y="623773"/>
                    <a:pt x="2570798" y="622820"/>
                    <a:pt x="2569845" y="621868"/>
                  </a:cubicBezTo>
                  <a:cubicBezTo>
                    <a:pt x="2561273" y="607580"/>
                    <a:pt x="2560320" y="607580"/>
                    <a:pt x="2547938" y="618058"/>
                  </a:cubicBezTo>
                  <a:cubicBezTo>
                    <a:pt x="2542223" y="622820"/>
                    <a:pt x="2536508" y="625678"/>
                    <a:pt x="2527935" y="630440"/>
                  </a:cubicBezTo>
                  <a:cubicBezTo>
                    <a:pt x="2530793" y="659968"/>
                    <a:pt x="2534603" y="693305"/>
                    <a:pt x="2537460" y="730453"/>
                  </a:cubicBezTo>
                  <a:cubicBezTo>
                    <a:pt x="2542223" y="727595"/>
                    <a:pt x="2547938" y="724738"/>
                    <a:pt x="2552700" y="721880"/>
                  </a:cubicBezTo>
                  <a:cubicBezTo>
                    <a:pt x="2557463" y="724738"/>
                    <a:pt x="2561273" y="727595"/>
                    <a:pt x="2565083" y="729500"/>
                  </a:cubicBezTo>
                  <a:cubicBezTo>
                    <a:pt x="2571750" y="731405"/>
                    <a:pt x="2584133" y="750455"/>
                    <a:pt x="2584133" y="759980"/>
                  </a:cubicBezTo>
                  <a:cubicBezTo>
                    <a:pt x="2584133" y="762838"/>
                    <a:pt x="2582228" y="764743"/>
                    <a:pt x="2581275" y="767600"/>
                  </a:cubicBezTo>
                  <a:cubicBezTo>
                    <a:pt x="2580323" y="769505"/>
                    <a:pt x="2579370" y="772363"/>
                    <a:pt x="2580323" y="777125"/>
                  </a:cubicBezTo>
                  <a:cubicBezTo>
                    <a:pt x="2582228" y="776173"/>
                    <a:pt x="2584133" y="774268"/>
                    <a:pt x="2586038" y="773315"/>
                  </a:cubicBezTo>
                  <a:cubicBezTo>
                    <a:pt x="2593658" y="767600"/>
                    <a:pt x="2599373" y="774268"/>
                    <a:pt x="2597468" y="787603"/>
                  </a:cubicBezTo>
                  <a:cubicBezTo>
                    <a:pt x="2595563" y="807605"/>
                    <a:pt x="2600325" y="819036"/>
                    <a:pt x="2609850" y="827608"/>
                  </a:cubicBezTo>
                  <a:cubicBezTo>
                    <a:pt x="2614613" y="831418"/>
                    <a:pt x="2619375" y="835228"/>
                    <a:pt x="2624138" y="839038"/>
                  </a:cubicBezTo>
                  <a:cubicBezTo>
                    <a:pt x="2626043" y="832370"/>
                    <a:pt x="2626995" y="827608"/>
                    <a:pt x="2627948" y="820940"/>
                  </a:cubicBezTo>
                  <a:cubicBezTo>
                    <a:pt x="2635568" y="828560"/>
                    <a:pt x="2645093" y="827608"/>
                    <a:pt x="2646045" y="847610"/>
                  </a:cubicBezTo>
                  <a:cubicBezTo>
                    <a:pt x="2646045" y="853325"/>
                    <a:pt x="2652713" y="858088"/>
                    <a:pt x="2655570" y="863803"/>
                  </a:cubicBezTo>
                  <a:cubicBezTo>
                    <a:pt x="2661285" y="874280"/>
                    <a:pt x="2667000" y="884758"/>
                    <a:pt x="2670810" y="896188"/>
                  </a:cubicBezTo>
                  <a:cubicBezTo>
                    <a:pt x="2678430" y="919048"/>
                    <a:pt x="2685098" y="941908"/>
                    <a:pt x="2691765" y="964768"/>
                  </a:cubicBezTo>
                  <a:cubicBezTo>
                    <a:pt x="2701290" y="996200"/>
                    <a:pt x="2692718" y="1036205"/>
                    <a:pt x="2673668" y="1054303"/>
                  </a:cubicBezTo>
                  <a:cubicBezTo>
                    <a:pt x="2664143" y="1062875"/>
                    <a:pt x="2655570" y="1072400"/>
                    <a:pt x="2646045" y="1081925"/>
                  </a:cubicBezTo>
                  <a:cubicBezTo>
                    <a:pt x="2643188" y="1084783"/>
                    <a:pt x="2640330" y="1089545"/>
                    <a:pt x="2638425" y="1095260"/>
                  </a:cubicBezTo>
                  <a:cubicBezTo>
                    <a:pt x="2628900" y="1130503"/>
                    <a:pt x="2626043" y="1167650"/>
                    <a:pt x="2626043" y="1204798"/>
                  </a:cubicBezTo>
                  <a:cubicBezTo>
                    <a:pt x="2626043" y="1220038"/>
                    <a:pt x="2626043" y="1235278"/>
                    <a:pt x="2625090" y="1250518"/>
                  </a:cubicBezTo>
                  <a:cubicBezTo>
                    <a:pt x="2622233" y="1276235"/>
                    <a:pt x="2610803" y="1289570"/>
                    <a:pt x="2598420" y="1300048"/>
                  </a:cubicBezTo>
                  <a:cubicBezTo>
                    <a:pt x="2596515" y="1301953"/>
                    <a:pt x="2592705" y="1301953"/>
                    <a:pt x="2591753" y="1304810"/>
                  </a:cubicBezTo>
                  <a:cubicBezTo>
                    <a:pt x="2586038" y="1317193"/>
                    <a:pt x="2580323" y="1314335"/>
                    <a:pt x="2572703" y="1308620"/>
                  </a:cubicBezTo>
                  <a:cubicBezTo>
                    <a:pt x="2563178" y="1301953"/>
                    <a:pt x="2552700" y="1298143"/>
                    <a:pt x="2544128" y="1315288"/>
                  </a:cubicBezTo>
                  <a:cubicBezTo>
                    <a:pt x="2536508" y="1328623"/>
                    <a:pt x="2533650" y="1327670"/>
                    <a:pt x="2526030" y="1314335"/>
                  </a:cubicBezTo>
                  <a:cubicBezTo>
                    <a:pt x="2520315" y="1304810"/>
                    <a:pt x="2514600" y="1306715"/>
                    <a:pt x="2508885" y="1317193"/>
                  </a:cubicBezTo>
                  <a:cubicBezTo>
                    <a:pt x="2505075" y="1305763"/>
                    <a:pt x="2501265" y="1298143"/>
                    <a:pt x="2495550" y="1312430"/>
                  </a:cubicBezTo>
                  <a:cubicBezTo>
                    <a:pt x="2494598" y="1315288"/>
                    <a:pt x="2490788" y="1315288"/>
                    <a:pt x="2488883" y="1318145"/>
                  </a:cubicBezTo>
                  <a:cubicBezTo>
                    <a:pt x="2486025" y="1321955"/>
                    <a:pt x="2483168" y="1326718"/>
                    <a:pt x="2482215" y="1331480"/>
                  </a:cubicBezTo>
                  <a:cubicBezTo>
                    <a:pt x="2480310" y="1340053"/>
                    <a:pt x="2479358" y="1349578"/>
                    <a:pt x="2472690" y="1346720"/>
                  </a:cubicBezTo>
                  <a:cubicBezTo>
                    <a:pt x="2470785" y="1345768"/>
                    <a:pt x="2469833" y="1336243"/>
                    <a:pt x="2468880" y="1330528"/>
                  </a:cubicBezTo>
                  <a:cubicBezTo>
                    <a:pt x="2466975" y="1337195"/>
                    <a:pt x="2464118" y="1344815"/>
                    <a:pt x="2461260" y="1352435"/>
                  </a:cubicBezTo>
                  <a:cubicBezTo>
                    <a:pt x="2460308" y="1352435"/>
                    <a:pt x="2459355" y="1351483"/>
                    <a:pt x="2458403" y="1351483"/>
                  </a:cubicBezTo>
                  <a:cubicBezTo>
                    <a:pt x="2458403" y="1346720"/>
                    <a:pt x="2457450" y="1341005"/>
                    <a:pt x="2458403" y="1336243"/>
                  </a:cubicBezTo>
                  <a:cubicBezTo>
                    <a:pt x="2459355" y="1327670"/>
                    <a:pt x="2460308" y="1320050"/>
                    <a:pt x="2460308" y="1311478"/>
                  </a:cubicBezTo>
                  <a:cubicBezTo>
                    <a:pt x="2461260" y="1297190"/>
                    <a:pt x="2456498" y="1291475"/>
                    <a:pt x="2447925" y="1286713"/>
                  </a:cubicBezTo>
                  <a:cubicBezTo>
                    <a:pt x="2445068" y="1301953"/>
                    <a:pt x="2442210" y="1316240"/>
                    <a:pt x="2439353" y="1330528"/>
                  </a:cubicBezTo>
                  <a:cubicBezTo>
                    <a:pt x="2438400" y="1336243"/>
                    <a:pt x="2436495" y="1342910"/>
                    <a:pt x="2434590" y="1344815"/>
                  </a:cubicBezTo>
                  <a:cubicBezTo>
                    <a:pt x="2432685" y="1346720"/>
                    <a:pt x="2428875" y="1342910"/>
                    <a:pt x="2425065" y="1342910"/>
                  </a:cubicBezTo>
                  <a:cubicBezTo>
                    <a:pt x="2419350" y="1342910"/>
                    <a:pt x="2412683" y="1342910"/>
                    <a:pt x="2406015" y="1341958"/>
                  </a:cubicBezTo>
                  <a:cubicBezTo>
                    <a:pt x="2400300" y="1341005"/>
                    <a:pt x="2396490" y="1349578"/>
                    <a:pt x="2399348" y="1359103"/>
                  </a:cubicBezTo>
                  <a:cubicBezTo>
                    <a:pt x="2400300" y="1363865"/>
                    <a:pt x="2403158" y="1368628"/>
                    <a:pt x="2405063" y="1374343"/>
                  </a:cubicBezTo>
                  <a:cubicBezTo>
                    <a:pt x="2408873" y="1385773"/>
                    <a:pt x="2407920" y="1396250"/>
                    <a:pt x="2400300" y="1397203"/>
                  </a:cubicBezTo>
                  <a:cubicBezTo>
                    <a:pt x="2390775" y="1398155"/>
                    <a:pt x="2388870" y="1410538"/>
                    <a:pt x="2384108" y="1419110"/>
                  </a:cubicBezTo>
                  <a:cubicBezTo>
                    <a:pt x="2383155" y="1421968"/>
                    <a:pt x="2381250" y="1424825"/>
                    <a:pt x="2378393" y="1430540"/>
                  </a:cubicBezTo>
                  <a:cubicBezTo>
                    <a:pt x="2377440" y="1424825"/>
                    <a:pt x="2376488" y="1421015"/>
                    <a:pt x="2377440" y="1419110"/>
                  </a:cubicBezTo>
                  <a:cubicBezTo>
                    <a:pt x="2382203" y="1404823"/>
                    <a:pt x="2374583" y="1391488"/>
                    <a:pt x="2374583" y="1377200"/>
                  </a:cubicBezTo>
                  <a:cubicBezTo>
                    <a:pt x="2374583" y="1374343"/>
                    <a:pt x="2369820" y="1367675"/>
                    <a:pt x="2367915" y="1366723"/>
                  </a:cubicBezTo>
                  <a:cubicBezTo>
                    <a:pt x="2361248" y="1364818"/>
                    <a:pt x="2361248" y="1358150"/>
                    <a:pt x="2363153" y="1351483"/>
                  </a:cubicBezTo>
                  <a:cubicBezTo>
                    <a:pt x="2365058" y="1345768"/>
                    <a:pt x="2368868" y="1341005"/>
                    <a:pt x="2369820" y="1335290"/>
                  </a:cubicBezTo>
                  <a:cubicBezTo>
                    <a:pt x="2370773" y="1330528"/>
                    <a:pt x="2370773" y="1319098"/>
                    <a:pt x="2369820" y="1319098"/>
                  </a:cubicBezTo>
                  <a:cubicBezTo>
                    <a:pt x="2356485" y="1313383"/>
                    <a:pt x="2359343" y="1293380"/>
                    <a:pt x="2356485" y="1279093"/>
                  </a:cubicBezTo>
                  <a:cubicBezTo>
                    <a:pt x="2355533" y="1275283"/>
                    <a:pt x="2355533" y="1270520"/>
                    <a:pt x="2355533" y="1266710"/>
                  </a:cubicBezTo>
                  <a:cubicBezTo>
                    <a:pt x="2355533" y="1250518"/>
                    <a:pt x="2347913" y="1249565"/>
                    <a:pt x="2342198" y="1248613"/>
                  </a:cubicBezTo>
                  <a:cubicBezTo>
                    <a:pt x="2339340" y="1247660"/>
                    <a:pt x="2336483" y="1254328"/>
                    <a:pt x="2333625" y="1259090"/>
                  </a:cubicBezTo>
                  <a:cubicBezTo>
                    <a:pt x="2325053" y="1271473"/>
                    <a:pt x="2327910" y="1284808"/>
                    <a:pt x="2333625" y="1298143"/>
                  </a:cubicBezTo>
                  <a:cubicBezTo>
                    <a:pt x="2337435" y="1309573"/>
                    <a:pt x="2341245" y="1321955"/>
                    <a:pt x="2344103" y="1333385"/>
                  </a:cubicBezTo>
                  <a:cubicBezTo>
                    <a:pt x="2346960" y="1343863"/>
                    <a:pt x="2344103" y="1358150"/>
                    <a:pt x="2337435" y="1365770"/>
                  </a:cubicBezTo>
                  <a:cubicBezTo>
                    <a:pt x="2331720" y="1371485"/>
                    <a:pt x="2328863" y="1377200"/>
                    <a:pt x="2331720" y="1389583"/>
                  </a:cubicBezTo>
                  <a:cubicBezTo>
                    <a:pt x="2332673" y="1394345"/>
                    <a:pt x="2331720" y="1401013"/>
                    <a:pt x="2330768" y="1405775"/>
                  </a:cubicBezTo>
                  <a:cubicBezTo>
                    <a:pt x="2329815" y="1408633"/>
                    <a:pt x="2327910" y="1411490"/>
                    <a:pt x="2326958" y="1414348"/>
                  </a:cubicBezTo>
                  <a:cubicBezTo>
                    <a:pt x="2325053" y="1411490"/>
                    <a:pt x="2321243" y="1407680"/>
                    <a:pt x="2321243" y="1405775"/>
                  </a:cubicBezTo>
                  <a:cubicBezTo>
                    <a:pt x="2324100" y="1385773"/>
                    <a:pt x="2314575" y="1368628"/>
                    <a:pt x="2314575" y="1349578"/>
                  </a:cubicBezTo>
                  <a:cubicBezTo>
                    <a:pt x="2314575" y="1334338"/>
                    <a:pt x="2313623" y="1319098"/>
                    <a:pt x="2312670" y="1303858"/>
                  </a:cubicBezTo>
                  <a:cubicBezTo>
                    <a:pt x="2312670" y="1300048"/>
                    <a:pt x="2311718" y="1295285"/>
                    <a:pt x="2309813" y="1292428"/>
                  </a:cubicBezTo>
                  <a:cubicBezTo>
                    <a:pt x="2304098" y="1282903"/>
                    <a:pt x="2297430" y="1275283"/>
                    <a:pt x="2289810" y="1264805"/>
                  </a:cubicBezTo>
                  <a:cubicBezTo>
                    <a:pt x="2288858" y="1267663"/>
                    <a:pt x="2286000" y="1272425"/>
                    <a:pt x="2285048" y="1278140"/>
                  </a:cubicBezTo>
                  <a:cubicBezTo>
                    <a:pt x="2283143" y="1286713"/>
                    <a:pt x="2280285" y="1287665"/>
                    <a:pt x="2275523" y="1283855"/>
                  </a:cubicBezTo>
                  <a:cubicBezTo>
                    <a:pt x="2272665" y="1280998"/>
                    <a:pt x="2268855" y="1280998"/>
                    <a:pt x="2266950" y="1277188"/>
                  </a:cubicBezTo>
                  <a:cubicBezTo>
                    <a:pt x="2264093" y="1274330"/>
                    <a:pt x="2262188" y="1268615"/>
                    <a:pt x="2261235" y="1264805"/>
                  </a:cubicBezTo>
                  <a:cubicBezTo>
                    <a:pt x="2260283" y="1255280"/>
                    <a:pt x="2260283" y="1245755"/>
                    <a:pt x="2258378" y="1237183"/>
                  </a:cubicBezTo>
                  <a:cubicBezTo>
                    <a:pt x="2257425" y="1230515"/>
                    <a:pt x="2254568" y="1224800"/>
                    <a:pt x="2248853" y="1227658"/>
                  </a:cubicBezTo>
                  <a:cubicBezTo>
                    <a:pt x="2244090" y="1230515"/>
                    <a:pt x="2243138" y="1225753"/>
                    <a:pt x="2243138" y="1219085"/>
                  </a:cubicBezTo>
                  <a:cubicBezTo>
                    <a:pt x="2243138" y="1207655"/>
                    <a:pt x="2244090" y="1195273"/>
                    <a:pt x="2243138" y="1183843"/>
                  </a:cubicBezTo>
                  <a:cubicBezTo>
                    <a:pt x="2242185" y="1177175"/>
                    <a:pt x="2239328" y="1170508"/>
                    <a:pt x="2236470" y="1164793"/>
                  </a:cubicBezTo>
                  <a:cubicBezTo>
                    <a:pt x="2234565" y="1160983"/>
                    <a:pt x="2231708" y="1159078"/>
                    <a:pt x="2231708" y="1156220"/>
                  </a:cubicBezTo>
                  <a:cubicBezTo>
                    <a:pt x="2230755" y="1146695"/>
                    <a:pt x="2229803" y="1136218"/>
                    <a:pt x="2228850" y="1126693"/>
                  </a:cubicBezTo>
                  <a:cubicBezTo>
                    <a:pt x="2225993" y="1127645"/>
                    <a:pt x="2223135" y="1126693"/>
                    <a:pt x="2221230" y="1129550"/>
                  </a:cubicBezTo>
                  <a:cubicBezTo>
                    <a:pt x="2216468" y="1137170"/>
                    <a:pt x="2217420" y="1145743"/>
                    <a:pt x="2221230" y="1150505"/>
                  </a:cubicBezTo>
                  <a:cubicBezTo>
                    <a:pt x="2222183" y="1174318"/>
                    <a:pt x="2208848" y="1187653"/>
                    <a:pt x="2211705" y="1210513"/>
                  </a:cubicBezTo>
                  <a:cubicBezTo>
                    <a:pt x="2208848" y="1215275"/>
                    <a:pt x="2205990" y="1220038"/>
                    <a:pt x="2202180" y="1226705"/>
                  </a:cubicBezTo>
                  <a:cubicBezTo>
                    <a:pt x="2196465" y="1219085"/>
                    <a:pt x="2198370" y="1208608"/>
                    <a:pt x="2201228" y="1202893"/>
                  </a:cubicBezTo>
                  <a:cubicBezTo>
                    <a:pt x="2206943" y="1189558"/>
                    <a:pt x="2200275" y="1179080"/>
                    <a:pt x="2200275" y="1166698"/>
                  </a:cubicBezTo>
                  <a:cubicBezTo>
                    <a:pt x="2193608" y="1163840"/>
                    <a:pt x="2194560" y="1191463"/>
                    <a:pt x="2185988" y="1172413"/>
                  </a:cubicBezTo>
                  <a:cubicBezTo>
                    <a:pt x="2184083" y="1175270"/>
                    <a:pt x="2182178" y="1177175"/>
                    <a:pt x="2179320" y="1180033"/>
                  </a:cubicBezTo>
                  <a:cubicBezTo>
                    <a:pt x="2178368" y="1178128"/>
                    <a:pt x="2177415" y="1177175"/>
                    <a:pt x="2177415" y="1176223"/>
                  </a:cubicBezTo>
                  <a:cubicBezTo>
                    <a:pt x="2177415" y="1155268"/>
                    <a:pt x="2166938" y="1148600"/>
                    <a:pt x="2158365" y="1140028"/>
                  </a:cubicBezTo>
                  <a:cubicBezTo>
                    <a:pt x="2151698" y="1133360"/>
                    <a:pt x="2145983" y="1138123"/>
                    <a:pt x="2144078" y="1149553"/>
                  </a:cubicBezTo>
                  <a:cubicBezTo>
                    <a:pt x="2142173" y="1167650"/>
                    <a:pt x="2141220" y="1185748"/>
                    <a:pt x="2138363" y="1203845"/>
                  </a:cubicBezTo>
                  <a:cubicBezTo>
                    <a:pt x="2137410" y="1208608"/>
                    <a:pt x="2133600" y="1211465"/>
                    <a:pt x="2131695" y="1216228"/>
                  </a:cubicBezTo>
                  <a:cubicBezTo>
                    <a:pt x="2130743" y="1210513"/>
                    <a:pt x="2127885" y="1204798"/>
                    <a:pt x="2127885" y="1199083"/>
                  </a:cubicBezTo>
                  <a:cubicBezTo>
                    <a:pt x="2126933" y="1187653"/>
                    <a:pt x="2126933" y="1176223"/>
                    <a:pt x="2125980" y="1165745"/>
                  </a:cubicBezTo>
                  <a:cubicBezTo>
                    <a:pt x="2125980" y="1162888"/>
                    <a:pt x="2123123" y="1158125"/>
                    <a:pt x="2123123" y="1158125"/>
                  </a:cubicBezTo>
                  <a:cubicBezTo>
                    <a:pt x="2110740" y="1161935"/>
                    <a:pt x="2101215" y="1142885"/>
                    <a:pt x="2088833" y="1145743"/>
                  </a:cubicBezTo>
                  <a:cubicBezTo>
                    <a:pt x="2081213" y="1147648"/>
                    <a:pt x="2073593" y="1147648"/>
                    <a:pt x="2065973" y="1148600"/>
                  </a:cubicBezTo>
                  <a:cubicBezTo>
                    <a:pt x="2064068" y="1148600"/>
                    <a:pt x="2062163" y="1147648"/>
                    <a:pt x="2060258" y="1144790"/>
                  </a:cubicBezTo>
                  <a:cubicBezTo>
                    <a:pt x="2062163" y="1143838"/>
                    <a:pt x="2064068" y="1143838"/>
                    <a:pt x="2065973" y="1141933"/>
                  </a:cubicBezTo>
                  <a:cubicBezTo>
                    <a:pt x="2067878" y="1140028"/>
                    <a:pt x="2071688" y="1136218"/>
                    <a:pt x="2071688" y="1135265"/>
                  </a:cubicBezTo>
                  <a:cubicBezTo>
                    <a:pt x="2069783" y="1130503"/>
                    <a:pt x="2067878" y="1122883"/>
                    <a:pt x="2065020" y="1122883"/>
                  </a:cubicBezTo>
                  <a:cubicBezTo>
                    <a:pt x="2060258" y="1121930"/>
                    <a:pt x="2054543" y="1122883"/>
                    <a:pt x="2050733" y="1126693"/>
                  </a:cubicBezTo>
                  <a:cubicBezTo>
                    <a:pt x="2047875" y="1129550"/>
                    <a:pt x="2047875" y="1138123"/>
                    <a:pt x="2048828" y="1146695"/>
                  </a:cubicBezTo>
                  <a:cubicBezTo>
                    <a:pt x="2045970" y="1148600"/>
                    <a:pt x="2043113" y="1150505"/>
                    <a:pt x="2041208" y="1152410"/>
                  </a:cubicBezTo>
                  <a:cubicBezTo>
                    <a:pt x="2037398" y="1154315"/>
                    <a:pt x="2033588" y="1153363"/>
                    <a:pt x="2034540" y="1144790"/>
                  </a:cubicBezTo>
                  <a:cubicBezTo>
                    <a:pt x="2035493" y="1132408"/>
                    <a:pt x="2030730" y="1128598"/>
                    <a:pt x="2023110" y="1127645"/>
                  </a:cubicBezTo>
                  <a:cubicBezTo>
                    <a:pt x="2014538" y="1125740"/>
                    <a:pt x="2005013" y="1124788"/>
                    <a:pt x="1995488" y="1121930"/>
                  </a:cubicBezTo>
                  <a:cubicBezTo>
                    <a:pt x="2002155" y="1119073"/>
                    <a:pt x="2008823" y="1116215"/>
                    <a:pt x="2015490" y="1113358"/>
                  </a:cubicBezTo>
                  <a:cubicBezTo>
                    <a:pt x="2010728" y="1103833"/>
                    <a:pt x="2006918" y="1103833"/>
                    <a:pt x="2002155" y="1105738"/>
                  </a:cubicBezTo>
                  <a:cubicBezTo>
                    <a:pt x="1993583" y="1110500"/>
                    <a:pt x="1985963" y="1117168"/>
                    <a:pt x="1976438" y="1118120"/>
                  </a:cubicBezTo>
                  <a:cubicBezTo>
                    <a:pt x="1962150" y="1119073"/>
                    <a:pt x="1946910" y="1116215"/>
                    <a:pt x="1932623" y="1114310"/>
                  </a:cubicBezTo>
                  <a:cubicBezTo>
                    <a:pt x="1928813" y="1113358"/>
                    <a:pt x="1924050" y="1111453"/>
                    <a:pt x="1920240" y="1112405"/>
                  </a:cubicBezTo>
                  <a:cubicBezTo>
                    <a:pt x="1917383" y="1112405"/>
                    <a:pt x="1915478" y="1117168"/>
                    <a:pt x="1913573" y="1120025"/>
                  </a:cubicBezTo>
                  <a:cubicBezTo>
                    <a:pt x="1915478" y="1121930"/>
                    <a:pt x="1917383" y="1124788"/>
                    <a:pt x="1920240" y="1126693"/>
                  </a:cubicBezTo>
                  <a:cubicBezTo>
                    <a:pt x="1921193" y="1127645"/>
                    <a:pt x="1922145" y="1128598"/>
                    <a:pt x="1923098" y="1129550"/>
                  </a:cubicBezTo>
                  <a:cubicBezTo>
                    <a:pt x="1920240" y="1139075"/>
                    <a:pt x="1915478" y="1137170"/>
                    <a:pt x="1910715" y="1135265"/>
                  </a:cubicBezTo>
                  <a:cubicBezTo>
                    <a:pt x="1902143" y="1132408"/>
                    <a:pt x="1894523" y="1129550"/>
                    <a:pt x="1885950" y="1127645"/>
                  </a:cubicBezTo>
                  <a:cubicBezTo>
                    <a:pt x="1884045" y="1127645"/>
                    <a:pt x="1880235" y="1130503"/>
                    <a:pt x="1879283" y="1133360"/>
                  </a:cubicBezTo>
                  <a:cubicBezTo>
                    <a:pt x="1877378" y="1139075"/>
                    <a:pt x="1876425" y="1147648"/>
                    <a:pt x="1870710" y="1141933"/>
                  </a:cubicBezTo>
                  <a:cubicBezTo>
                    <a:pt x="1867853" y="1139075"/>
                    <a:pt x="1867853" y="1130503"/>
                    <a:pt x="1867853" y="1123835"/>
                  </a:cubicBezTo>
                  <a:cubicBezTo>
                    <a:pt x="1864043" y="1119073"/>
                    <a:pt x="1859280" y="1113358"/>
                    <a:pt x="1855470" y="1110500"/>
                  </a:cubicBezTo>
                  <a:cubicBezTo>
                    <a:pt x="1852613" y="1108595"/>
                    <a:pt x="1847850" y="1107643"/>
                    <a:pt x="1844993" y="1108595"/>
                  </a:cubicBezTo>
                  <a:cubicBezTo>
                    <a:pt x="1840230" y="1110500"/>
                    <a:pt x="1836420" y="1114310"/>
                    <a:pt x="1830705" y="1106690"/>
                  </a:cubicBezTo>
                  <a:cubicBezTo>
                    <a:pt x="1826895" y="1100975"/>
                    <a:pt x="1820228" y="1105738"/>
                    <a:pt x="1821180" y="1115263"/>
                  </a:cubicBezTo>
                  <a:cubicBezTo>
                    <a:pt x="1821180" y="1126693"/>
                    <a:pt x="1817370" y="1129550"/>
                    <a:pt x="1810703" y="1129550"/>
                  </a:cubicBezTo>
                  <a:cubicBezTo>
                    <a:pt x="1805940" y="1129550"/>
                    <a:pt x="1800225" y="1128598"/>
                    <a:pt x="1796415" y="1130503"/>
                  </a:cubicBezTo>
                  <a:cubicBezTo>
                    <a:pt x="1786890" y="1134313"/>
                    <a:pt x="1779270" y="1140980"/>
                    <a:pt x="1768793" y="1125740"/>
                  </a:cubicBezTo>
                  <a:cubicBezTo>
                    <a:pt x="1767840" y="1123835"/>
                    <a:pt x="1763078" y="1128598"/>
                    <a:pt x="1759268" y="1129550"/>
                  </a:cubicBezTo>
                  <a:cubicBezTo>
                    <a:pt x="1754505" y="1130503"/>
                    <a:pt x="1749743" y="1133360"/>
                    <a:pt x="1745933" y="1131455"/>
                  </a:cubicBezTo>
                  <a:cubicBezTo>
                    <a:pt x="1731645" y="1126693"/>
                    <a:pt x="1717358" y="1120978"/>
                    <a:pt x="1703070" y="1114310"/>
                  </a:cubicBezTo>
                  <a:cubicBezTo>
                    <a:pt x="1695450" y="1111453"/>
                    <a:pt x="1690688" y="1110500"/>
                    <a:pt x="1689735" y="1122883"/>
                  </a:cubicBezTo>
                  <a:cubicBezTo>
                    <a:pt x="1689735" y="1126693"/>
                    <a:pt x="1684973" y="1130503"/>
                    <a:pt x="1682115" y="1130503"/>
                  </a:cubicBezTo>
                  <a:cubicBezTo>
                    <a:pt x="1675448" y="1131455"/>
                    <a:pt x="1668780" y="1128598"/>
                    <a:pt x="1662113" y="1127645"/>
                  </a:cubicBezTo>
                  <a:cubicBezTo>
                    <a:pt x="1659255" y="1127645"/>
                    <a:pt x="1657350" y="1126693"/>
                    <a:pt x="1654493" y="1126693"/>
                  </a:cubicBezTo>
                  <a:cubicBezTo>
                    <a:pt x="1656398" y="1131455"/>
                    <a:pt x="1658303" y="1136218"/>
                    <a:pt x="1660208" y="1140028"/>
                  </a:cubicBezTo>
                  <a:cubicBezTo>
                    <a:pt x="1656398" y="1140028"/>
                    <a:pt x="1653540" y="1139075"/>
                    <a:pt x="1648778" y="1139075"/>
                  </a:cubicBezTo>
                  <a:cubicBezTo>
                    <a:pt x="1648778" y="1118120"/>
                    <a:pt x="1640205" y="1110500"/>
                    <a:pt x="1627823" y="1110500"/>
                  </a:cubicBezTo>
                  <a:cubicBezTo>
                    <a:pt x="1627823" y="1108595"/>
                    <a:pt x="1627823" y="1107643"/>
                    <a:pt x="1627823" y="1106690"/>
                  </a:cubicBezTo>
                  <a:cubicBezTo>
                    <a:pt x="1628775" y="1102880"/>
                    <a:pt x="1630680" y="1100023"/>
                    <a:pt x="1631633" y="1096213"/>
                  </a:cubicBezTo>
                  <a:cubicBezTo>
                    <a:pt x="1626870" y="1094308"/>
                    <a:pt x="1622108" y="1091450"/>
                    <a:pt x="1618298" y="1092403"/>
                  </a:cubicBezTo>
                  <a:cubicBezTo>
                    <a:pt x="1614488" y="1093355"/>
                    <a:pt x="1614488" y="1098118"/>
                    <a:pt x="1616393" y="1104785"/>
                  </a:cubicBezTo>
                  <a:cubicBezTo>
                    <a:pt x="1617345" y="1111453"/>
                    <a:pt x="1616393" y="1120025"/>
                    <a:pt x="1614488" y="1126693"/>
                  </a:cubicBezTo>
                  <a:cubicBezTo>
                    <a:pt x="1612583" y="1131455"/>
                    <a:pt x="1610678" y="1137170"/>
                    <a:pt x="1604010" y="1132408"/>
                  </a:cubicBezTo>
                  <a:cubicBezTo>
                    <a:pt x="1599248" y="1128598"/>
                    <a:pt x="1598295" y="1133360"/>
                    <a:pt x="1598295" y="1140028"/>
                  </a:cubicBezTo>
                  <a:cubicBezTo>
                    <a:pt x="1598295" y="1142885"/>
                    <a:pt x="1596390" y="1147648"/>
                    <a:pt x="1594485" y="1147648"/>
                  </a:cubicBezTo>
                  <a:cubicBezTo>
                    <a:pt x="1591628" y="1147648"/>
                    <a:pt x="1586865" y="1144790"/>
                    <a:pt x="1585913" y="1140980"/>
                  </a:cubicBezTo>
                  <a:cubicBezTo>
                    <a:pt x="1579245" y="1125740"/>
                    <a:pt x="1570673" y="1115263"/>
                    <a:pt x="1559243" y="1111453"/>
                  </a:cubicBezTo>
                  <a:cubicBezTo>
                    <a:pt x="1554480" y="1110500"/>
                    <a:pt x="1551623" y="1108595"/>
                    <a:pt x="1549718" y="1100975"/>
                  </a:cubicBezTo>
                  <a:cubicBezTo>
                    <a:pt x="1549718" y="1099070"/>
                    <a:pt x="1545908" y="1095260"/>
                    <a:pt x="1544003" y="1095260"/>
                  </a:cubicBezTo>
                  <a:cubicBezTo>
                    <a:pt x="1533525" y="1094308"/>
                    <a:pt x="1524000" y="1093355"/>
                    <a:pt x="1513523" y="1093355"/>
                  </a:cubicBezTo>
                  <a:cubicBezTo>
                    <a:pt x="1505903" y="1092403"/>
                    <a:pt x="1497330" y="1091450"/>
                    <a:pt x="1489710" y="1091450"/>
                  </a:cubicBezTo>
                  <a:cubicBezTo>
                    <a:pt x="1482090" y="1091450"/>
                    <a:pt x="1474470" y="1092403"/>
                    <a:pt x="1467803" y="1093355"/>
                  </a:cubicBezTo>
                  <a:cubicBezTo>
                    <a:pt x="1461135" y="1094308"/>
                    <a:pt x="1456373" y="1094308"/>
                    <a:pt x="1448753" y="1090498"/>
                  </a:cubicBezTo>
                  <a:cubicBezTo>
                    <a:pt x="1441133" y="1086688"/>
                    <a:pt x="1431608" y="1090498"/>
                    <a:pt x="1423988" y="1086688"/>
                  </a:cubicBezTo>
                  <a:cubicBezTo>
                    <a:pt x="1410653" y="1080973"/>
                    <a:pt x="1401128" y="1089545"/>
                    <a:pt x="1389698" y="1087640"/>
                  </a:cubicBezTo>
                  <a:cubicBezTo>
                    <a:pt x="1375410" y="1085735"/>
                    <a:pt x="1360170" y="1081925"/>
                    <a:pt x="1345883" y="1079068"/>
                  </a:cubicBezTo>
                  <a:cubicBezTo>
                    <a:pt x="1343978" y="1079068"/>
                    <a:pt x="1343025" y="1077163"/>
                    <a:pt x="1341120" y="1076210"/>
                  </a:cubicBezTo>
                  <a:cubicBezTo>
                    <a:pt x="1341120" y="1070495"/>
                    <a:pt x="1341120" y="1065733"/>
                    <a:pt x="1347788" y="1068590"/>
                  </a:cubicBezTo>
                  <a:cubicBezTo>
                    <a:pt x="1350645" y="1069543"/>
                    <a:pt x="1354455" y="1066685"/>
                    <a:pt x="1356360" y="1063828"/>
                  </a:cubicBezTo>
                  <a:cubicBezTo>
                    <a:pt x="1340168" y="1060018"/>
                    <a:pt x="1340168" y="1060018"/>
                    <a:pt x="1330643" y="1067638"/>
                  </a:cubicBezTo>
                  <a:cubicBezTo>
                    <a:pt x="1330643" y="1063828"/>
                    <a:pt x="1329690" y="1060970"/>
                    <a:pt x="1329690" y="1058113"/>
                  </a:cubicBezTo>
                  <a:cubicBezTo>
                    <a:pt x="1328738" y="1055255"/>
                    <a:pt x="1328738" y="1051445"/>
                    <a:pt x="1327785" y="1050493"/>
                  </a:cubicBezTo>
                  <a:cubicBezTo>
                    <a:pt x="1323023" y="1044778"/>
                    <a:pt x="1316355" y="1040968"/>
                    <a:pt x="1319213" y="1032395"/>
                  </a:cubicBezTo>
                  <a:cubicBezTo>
                    <a:pt x="1319213" y="1032395"/>
                    <a:pt x="1313498" y="1027633"/>
                    <a:pt x="1310640" y="1025728"/>
                  </a:cubicBezTo>
                  <a:cubicBezTo>
                    <a:pt x="1309688" y="1028585"/>
                    <a:pt x="1309688" y="1030490"/>
                    <a:pt x="1308735" y="1033348"/>
                  </a:cubicBezTo>
                  <a:cubicBezTo>
                    <a:pt x="1308735" y="1034300"/>
                    <a:pt x="1309688" y="1036205"/>
                    <a:pt x="1311593" y="1041920"/>
                  </a:cubicBezTo>
                  <a:cubicBezTo>
                    <a:pt x="1306830" y="1040015"/>
                    <a:pt x="1303973" y="1038110"/>
                    <a:pt x="1300163" y="1037158"/>
                  </a:cubicBezTo>
                  <a:cubicBezTo>
                    <a:pt x="1300163" y="1036205"/>
                    <a:pt x="1300163" y="1036205"/>
                    <a:pt x="1300163" y="1035253"/>
                  </a:cubicBezTo>
                  <a:cubicBezTo>
                    <a:pt x="1297305" y="1036205"/>
                    <a:pt x="1295400" y="1038110"/>
                    <a:pt x="1293495" y="1039063"/>
                  </a:cubicBezTo>
                  <a:cubicBezTo>
                    <a:pt x="1292543" y="1032395"/>
                    <a:pt x="1291590" y="1027633"/>
                    <a:pt x="1291590" y="1021918"/>
                  </a:cubicBezTo>
                  <a:cubicBezTo>
                    <a:pt x="1284923" y="1022870"/>
                    <a:pt x="1278255" y="1023823"/>
                    <a:pt x="1272540" y="1024775"/>
                  </a:cubicBezTo>
                  <a:cubicBezTo>
                    <a:pt x="1270635" y="1021918"/>
                    <a:pt x="1268730" y="1017155"/>
                    <a:pt x="1266825" y="1016203"/>
                  </a:cubicBezTo>
                  <a:cubicBezTo>
                    <a:pt x="1264920" y="1015250"/>
                    <a:pt x="1263015" y="1019060"/>
                    <a:pt x="1260158" y="1020013"/>
                  </a:cubicBezTo>
                  <a:cubicBezTo>
                    <a:pt x="1257300" y="1020965"/>
                    <a:pt x="1253490" y="1021918"/>
                    <a:pt x="1248728" y="1021918"/>
                  </a:cubicBezTo>
                  <a:cubicBezTo>
                    <a:pt x="1265872" y="1040015"/>
                    <a:pt x="1284923" y="1049540"/>
                    <a:pt x="1297305" y="1071448"/>
                  </a:cubicBezTo>
                  <a:cubicBezTo>
                    <a:pt x="1293495" y="1081925"/>
                    <a:pt x="1283970" y="1085735"/>
                    <a:pt x="1273493" y="1079068"/>
                  </a:cubicBezTo>
                  <a:cubicBezTo>
                    <a:pt x="1264920" y="1073353"/>
                    <a:pt x="1256347" y="1068590"/>
                    <a:pt x="1247775" y="1070495"/>
                  </a:cubicBezTo>
                  <a:cubicBezTo>
                    <a:pt x="1243013" y="1071448"/>
                    <a:pt x="1234440" y="1063828"/>
                    <a:pt x="1231583" y="1065733"/>
                  </a:cubicBezTo>
                  <a:cubicBezTo>
                    <a:pt x="1221105" y="1072400"/>
                    <a:pt x="1208723" y="1059065"/>
                    <a:pt x="1198245" y="1060970"/>
                  </a:cubicBezTo>
                  <a:cubicBezTo>
                    <a:pt x="1197293" y="1060970"/>
                    <a:pt x="1195388" y="1060970"/>
                    <a:pt x="1195388" y="1060018"/>
                  </a:cubicBezTo>
                  <a:cubicBezTo>
                    <a:pt x="1190625" y="1053350"/>
                    <a:pt x="1185863" y="1044778"/>
                    <a:pt x="1180148" y="1039063"/>
                  </a:cubicBezTo>
                  <a:cubicBezTo>
                    <a:pt x="1173480" y="1033348"/>
                    <a:pt x="1166813" y="1029538"/>
                    <a:pt x="1159193" y="1024775"/>
                  </a:cubicBezTo>
                  <a:cubicBezTo>
                    <a:pt x="1155383" y="1022870"/>
                    <a:pt x="1150620" y="1021918"/>
                    <a:pt x="1146810" y="1020965"/>
                  </a:cubicBezTo>
                  <a:cubicBezTo>
                    <a:pt x="1143000" y="1020013"/>
                    <a:pt x="1139190" y="1020013"/>
                    <a:pt x="1135380" y="1020013"/>
                  </a:cubicBezTo>
                  <a:cubicBezTo>
                    <a:pt x="1131570" y="1020013"/>
                    <a:pt x="1127760" y="1020013"/>
                    <a:pt x="1123950" y="1021918"/>
                  </a:cubicBezTo>
                  <a:cubicBezTo>
                    <a:pt x="1131570" y="1024775"/>
                    <a:pt x="1138238" y="1026680"/>
                    <a:pt x="1145858" y="1029538"/>
                  </a:cubicBezTo>
                  <a:cubicBezTo>
                    <a:pt x="1149668" y="1030490"/>
                    <a:pt x="1153478" y="1032395"/>
                    <a:pt x="1156335" y="1034300"/>
                  </a:cubicBezTo>
                  <a:cubicBezTo>
                    <a:pt x="1161098" y="1037158"/>
                    <a:pt x="1165860" y="1040968"/>
                    <a:pt x="1170623" y="1044778"/>
                  </a:cubicBezTo>
                  <a:cubicBezTo>
                    <a:pt x="1172528" y="1046683"/>
                    <a:pt x="1174433" y="1048588"/>
                    <a:pt x="1176338" y="1050493"/>
                  </a:cubicBezTo>
                  <a:cubicBezTo>
                    <a:pt x="1174433" y="1051445"/>
                    <a:pt x="1172528" y="1052398"/>
                    <a:pt x="1170623" y="1053350"/>
                  </a:cubicBezTo>
                  <a:cubicBezTo>
                    <a:pt x="1169670" y="1053350"/>
                    <a:pt x="1167765" y="1052398"/>
                    <a:pt x="1166813" y="1051445"/>
                  </a:cubicBezTo>
                  <a:cubicBezTo>
                    <a:pt x="1159193" y="1045730"/>
                    <a:pt x="1151573" y="1040968"/>
                    <a:pt x="1146810" y="1051445"/>
                  </a:cubicBezTo>
                  <a:cubicBezTo>
                    <a:pt x="1143000" y="1036205"/>
                    <a:pt x="1134428" y="1035253"/>
                    <a:pt x="1126808" y="1031443"/>
                  </a:cubicBezTo>
                  <a:cubicBezTo>
                    <a:pt x="1121093" y="1028585"/>
                    <a:pt x="1113473" y="1030490"/>
                    <a:pt x="1113473" y="1017155"/>
                  </a:cubicBezTo>
                  <a:cubicBezTo>
                    <a:pt x="1113473" y="1015250"/>
                    <a:pt x="1108710" y="1011440"/>
                    <a:pt x="1102995" y="1006678"/>
                  </a:cubicBezTo>
                  <a:cubicBezTo>
                    <a:pt x="1107758" y="1004773"/>
                    <a:pt x="1111568" y="1001915"/>
                    <a:pt x="1116330" y="1000010"/>
                  </a:cubicBezTo>
                  <a:cubicBezTo>
                    <a:pt x="1113473" y="996200"/>
                    <a:pt x="1111568" y="993343"/>
                    <a:pt x="1109663" y="990485"/>
                  </a:cubicBezTo>
                  <a:cubicBezTo>
                    <a:pt x="1102995" y="991438"/>
                    <a:pt x="1097280" y="991438"/>
                    <a:pt x="1090613" y="992390"/>
                  </a:cubicBezTo>
                  <a:cubicBezTo>
                    <a:pt x="1090613" y="993343"/>
                    <a:pt x="1090613" y="994295"/>
                    <a:pt x="1090613" y="995248"/>
                  </a:cubicBezTo>
                  <a:cubicBezTo>
                    <a:pt x="1093470" y="998105"/>
                    <a:pt x="1095375" y="1000010"/>
                    <a:pt x="1098233" y="1002868"/>
                  </a:cubicBezTo>
                  <a:cubicBezTo>
                    <a:pt x="1099185" y="1004773"/>
                    <a:pt x="1100138" y="1006678"/>
                    <a:pt x="1101090" y="1009535"/>
                  </a:cubicBezTo>
                  <a:cubicBezTo>
                    <a:pt x="1099185" y="1009535"/>
                    <a:pt x="1098233" y="1010488"/>
                    <a:pt x="1096328" y="1010488"/>
                  </a:cubicBezTo>
                  <a:cubicBezTo>
                    <a:pt x="1094423" y="1009535"/>
                    <a:pt x="1092518" y="1008583"/>
                    <a:pt x="1090613" y="1006678"/>
                  </a:cubicBezTo>
                  <a:cubicBezTo>
                    <a:pt x="1083469" y="997629"/>
                    <a:pt x="1075849" y="993105"/>
                    <a:pt x="1068110" y="990247"/>
                  </a:cubicBezTo>
                  <a:lnTo>
                    <a:pt x="1065535" y="989534"/>
                  </a:lnTo>
                  <a:lnTo>
                    <a:pt x="1060132" y="989534"/>
                  </a:lnTo>
                  <a:lnTo>
                    <a:pt x="1058063" y="987465"/>
                  </a:lnTo>
                  <a:lnTo>
                    <a:pt x="1044893" y="983818"/>
                  </a:lnTo>
                  <a:cubicBezTo>
                    <a:pt x="1040130" y="982865"/>
                    <a:pt x="1035368" y="979055"/>
                    <a:pt x="1030605" y="975245"/>
                  </a:cubicBezTo>
                  <a:cubicBezTo>
                    <a:pt x="1026795" y="980008"/>
                    <a:pt x="1029653" y="982865"/>
                    <a:pt x="1035368" y="986675"/>
                  </a:cubicBezTo>
                  <a:cubicBezTo>
                    <a:pt x="1044893" y="991438"/>
                    <a:pt x="1044893" y="991438"/>
                    <a:pt x="1041083" y="1000010"/>
                  </a:cubicBezTo>
                  <a:cubicBezTo>
                    <a:pt x="1047750" y="1007630"/>
                    <a:pt x="1053465" y="1016203"/>
                    <a:pt x="1062990" y="1016203"/>
                  </a:cubicBezTo>
                  <a:cubicBezTo>
                    <a:pt x="1067753" y="1016203"/>
                    <a:pt x="1074420" y="1020965"/>
                    <a:pt x="1080135" y="1023823"/>
                  </a:cubicBezTo>
                  <a:cubicBezTo>
                    <a:pt x="1076325" y="1034300"/>
                    <a:pt x="1075373" y="1034300"/>
                    <a:pt x="1066800" y="1027633"/>
                  </a:cubicBezTo>
                  <a:cubicBezTo>
                    <a:pt x="1061085" y="1023823"/>
                    <a:pt x="1057275" y="1022870"/>
                    <a:pt x="1051560" y="1024775"/>
                  </a:cubicBezTo>
                  <a:cubicBezTo>
                    <a:pt x="1044893" y="1027633"/>
                    <a:pt x="1034415" y="1024775"/>
                    <a:pt x="1025843" y="1023823"/>
                  </a:cubicBezTo>
                  <a:cubicBezTo>
                    <a:pt x="1022033" y="1022870"/>
                    <a:pt x="1018223" y="1020965"/>
                    <a:pt x="1014413" y="1020013"/>
                  </a:cubicBezTo>
                  <a:cubicBezTo>
                    <a:pt x="1010603" y="1012393"/>
                    <a:pt x="1007745" y="1003820"/>
                    <a:pt x="1003935" y="997153"/>
                  </a:cubicBezTo>
                  <a:cubicBezTo>
                    <a:pt x="1002983" y="995248"/>
                    <a:pt x="999173" y="993343"/>
                    <a:pt x="997268" y="993343"/>
                  </a:cubicBezTo>
                  <a:cubicBezTo>
                    <a:pt x="996315" y="993343"/>
                    <a:pt x="996315" y="996200"/>
                    <a:pt x="995363" y="998105"/>
                  </a:cubicBezTo>
                  <a:cubicBezTo>
                    <a:pt x="994410" y="1000010"/>
                    <a:pt x="994410" y="1002868"/>
                    <a:pt x="992505" y="1004773"/>
                  </a:cubicBezTo>
                  <a:cubicBezTo>
                    <a:pt x="991553" y="1005725"/>
                    <a:pt x="986790" y="1001915"/>
                    <a:pt x="986790" y="1001915"/>
                  </a:cubicBezTo>
                  <a:cubicBezTo>
                    <a:pt x="986790" y="999058"/>
                    <a:pt x="986790" y="996200"/>
                    <a:pt x="987743" y="994295"/>
                  </a:cubicBezTo>
                  <a:cubicBezTo>
                    <a:pt x="987743" y="993343"/>
                    <a:pt x="989648" y="992390"/>
                    <a:pt x="990600" y="989533"/>
                  </a:cubicBezTo>
                  <a:cubicBezTo>
                    <a:pt x="984885" y="987628"/>
                    <a:pt x="981075" y="985723"/>
                    <a:pt x="976313" y="983818"/>
                  </a:cubicBezTo>
                  <a:cubicBezTo>
                    <a:pt x="977265" y="979055"/>
                    <a:pt x="977265" y="974293"/>
                    <a:pt x="984885" y="979055"/>
                  </a:cubicBezTo>
                  <a:cubicBezTo>
                    <a:pt x="989648" y="981913"/>
                    <a:pt x="994410" y="979055"/>
                    <a:pt x="999173" y="977150"/>
                  </a:cubicBezTo>
                  <a:cubicBezTo>
                    <a:pt x="1002030" y="976198"/>
                    <a:pt x="1002983" y="975245"/>
                    <a:pt x="1007745" y="979055"/>
                  </a:cubicBezTo>
                  <a:lnTo>
                    <a:pt x="1014209" y="981640"/>
                  </a:lnTo>
                  <a:lnTo>
                    <a:pt x="1014413" y="982865"/>
                  </a:lnTo>
                  <a:cubicBezTo>
                    <a:pt x="1017270" y="984770"/>
                    <a:pt x="1020128" y="986675"/>
                    <a:pt x="1023938" y="988580"/>
                  </a:cubicBezTo>
                  <a:lnTo>
                    <a:pt x="1021621" y="977769"/>
                  </a:lnTo>
                  <a:lnTo>
                    <a:pt x="1021080" y="968578"/>
                  </a:lnTo>
                  <a:cubicBezTo>
                    <a:pt x="1018223" y="963815"/>
                    <a:pt x="1015365" y="958100"/>
                    <a:pt x="1012508" y="951433"/>
                  </a:cubicBezTo>
                  <a:cubicBezTo>
                    <a:pt x="1016318" y="952385"/>
                    <a:pt x="1019175" y="954290"/>
                    <a:pt x="1022033" y="954290"/>
                  </a:cubicBezTo>
                  <a:cubicBezTo>
                    <a:pt x="1026795" y="955243"/>
                    <a:pt x="1031558" y="957148"/>
                    <a:pt x="1031558" y="948575"/>
                  </a:cubicBezTo>
                  <a:cubicBezTo>
                    <a:pt x="1031558" y="942860"/>
                    <a:pt x="1042035" y="942860"/>
                    <a:pt x="1048703" y="947623"/>
                  </a:cubicBezTo>
                  <a:cubicBezTo>
                    <a:pt x="1051560" y="949528"/>
                    <a:pt x="1055370" y="949528"/>
                    <a:pt x="1058228" y="951433"/>
                  </a:cubicBezTo>
                  <a:cubicBezTo>
                    <a:pt x="1060133" y="952385"/>
                    <a:pt x="1062038" y="954290"/>
                    <a:pt x="1064895" y="956195"/>
                  </a:cubicBezTo>
                  <a:cubicBezTo>
                    <a:pt x="1063943" y="958100"/>
                    <a:pt x="1063943" y="960958"/>
                    <a:pt x="1062038" y="961910"/>
                  </a:cubicBezTo>
                  <a:cubicBezTo>
                    <a:pt x="1058228" y="961910"/>
                    <a:pt x="1054418" y="960958"/>
                    <a:pt x="1048703" y="960958"/>
                  </a:cubicBezTo>
                  <a:cubicBezTo>
                    <a:pt x="1056323" y="969530"/>
                    <a:pt x="1062990" y="967625"/>
                    <a:pt x="1068705" y="968578"/>
                  </a:cubicBezTo>
                  <a:cubicBezTo>
                    <a:pt x="1078230" y="970483"/>
                    <a:pt x="1086803" y="970483"/>
                    <a:pt x="1096328" y="980008"/>
                  </a:cubicBezTo>
                  <a:cubicBezTo>
                    <a:pt x="1099185" y="982865"/>
                    <a:pt x="1102995" y="982865"/>
                    <a:pt x="1105853" y="983818"/>
                  </a:cubicBezTo>
                  <a:cubicBezTo>
                    <a:pt x="1113473" y="986675"/>
                    <a:pt x="1120140" y="989533"/>
                    <a:pt x="1127760" y="992390"/>
                  </a:cubicBezTo>
                  <a:cubicBezTo>
                    <a:pt x="1130618" y="993343"/>
                    <a:pt x="1133475" y="994533"/>
                    <a:pt x="1135142" y="994057"/>
                  </a:cubicBezTo>
                  <a:lnTo>
                    <a:pt x="1135301" y="988477"/>
                  </a:lnTo>
                  <a:lnTo>
                    <a:pt x="1136333" y="988580"/>
                  </a:lnTo>
                  <a:lnTo>
                    <a:pt x="1135592" y="984876"/>
                  </a:lnTo>
                  <a:lnTo>
                    <a:pt x="1136333" y="981913"/>
                  </a:lnTo>
                  <a:cubicBezTo>
                    <a:pt x="1136333" y="980960"/>
                    <a:pt x="1138238" y="981913"/>
                    <a:pt x="1139190" y="982865"/>
                  </a:cubicBezTo>
                  <a:cubicBezTo>
                    <a:pt x="1146810" y="994295"/>
                    <a:pt x="1156335" y="995248"/>
                    <a:pt x="1164908" y="998105"/>
                  </a:cubicBezTo>
                  <a:cubicBezTo>
                    <a:pt x="1165860" y="998105"/>
                    <a:pt x="1166813" y="999058"/>
                    <a:pt x="1166813" y="999058"/>
                  </a:cubicBezTo>
                  <a:cubicBezTo>
                    <a:pt x="1167765" y="1004773"/>
                    <a:pt x="1167765" y="1010488"/>
                    <a:pt x="1169670" y="1014298"/>
                  </a:cubicBezTo>
                  <a:cubicBezTo>
                    <a:pt x="1173480" y="1021918"/>
                    <a:pt x="1184910" y="1024775"/>
                    <a:pt x="1189673" y="1021918"/>
                  </a:cubicBezTo>
                  <a:cubicBezTo>
                    <a:pt x="1192530" y="1020013"/>
                    <a:pt x="1196340" y="1017155"/>
                    <a:pt x="1201103" y="1013345"/>
                  </a:cubicBezTo>
                  <a:cubicBezTo>
                    <a:pt x="1189673" y="1010488"/>
                    <a:pt x="1175385" y="1013345"/>
                    <a:pt x="1172528" y="988580"/>
                  </a:cubicBezTo>
                  <a:cubicBezTo>
                    <a:pt x="1175385" y="990485"/>
                    <a:pt x="1178243" y="992390"/>
                    <a:pt x="1180148" y="992390"/>
                  </a:cubicBezTo>
                  <a:cubicBezTo>
                    <a:pt x="1183005" y="992390"/>
                    <a:pt x="1185863" y="990485"/>
                    <a:pt x="1187768" y="989533"/>
                  </a:cubicBezTo>
                  <a:cubicBezTo>
                    <a:pt x="1184910" y="986675"/>
                    <a:pt x="1183005" y="982865"/>
                    <a:pt x="1180148" y="981913"/>
                  </a:cubicBezTo>
                  <a:cubicBezTo>
                    <a:pt x="1176338" y="980008"/>
                    <a:pt x="1172528" y="979055"/>
                    <a:pt x="1168718" y="977150"/>
                  </a:cubicBezTo>
                  <a:cubicBezTo>
                    <a:pt x="1171575" y="965720"/>
                    <a:pt x="1182053" y="961910"/>
                    <a:pt x="1193483" y="965720"/>
                  </a:cubicBezTo>
                  <a:cubicBezTo>
                    <a:pt x="1196340" y="966673"/>
                    <a:pt x="1200150" y="965720"/>
                    <a:pt x="1203008" y="965720"/>
                  </a:cubicBezTo>
                  <a:cubicBezTo>
                    <a:pt x="1201103" y="960005"/>
                    <a:pt x="1200150" y="954290"/>
                    <a:pt x="1196340" y="948575"/>
                  </a:cubicBezTo>
                  <a:cubicBezTo>
                    <a:pt x="1191578" y="940003"/>
                    <a:pt x="1185863" y="932383"/>
                    <a:pt x="1181100" y="922858"/>
                  </a:cubicBezTo>
                  <a:cubicBezTo>
                    <a:pt x="1191578" y="924763"/>
                    <a:pt x="1200150" y="918095"/>
                    <a:pt x="1211580" y="930478"/>
                  </a:cubicBezTo>
                  <a:cubicBezTo>
                    <a:pt x="1216343" y="935240"/>
                    <a:pt x="1217295" y="939050"/>
                    <a:pt x="1218248" y="944765"/>
                  </a:cubicBezTo>
                  <a:cubicBezTo>
                    <a:pt x="1219200" y="950480"/>
                    <a:pt x="1222058" y="956195"/>
                    <a:pt x="1226820" y="956195"/>
                  </a:cubicBezTo>
                  <a:cubicBezTo>
                    <a:pt x="1229678" y="956195"/>
                    <a:pt x="1232535" y="951433"/>
                    <a:pt x="1232535" y="947623"/>
                  </a:cubicBezTo>
                  <a:cubicBezTo>
                    <a:pt x="1231583" y="931430"/>
                    <a:pt x="1228725" y="915238"/>
                    <a:pt x="1217295" y="900950"/>
                  </a:cubicBezTo>
                  <a:cubicBezTo>
                    <a:pt x="1210628" y="911428"/>
                    <a:pt x="1199198" y="905713"/>
                    <a:pt x="1188720" y="904760"/>
                  </a:cubicBezTo>
                  <a:cubicBezTo>
                    <a:pt x="1191578" y="903808"/>
                    <a:pt x="1193483" y="902855"/>
                    <a:pt x="1197293" y="900950"/>
                  </a:cubicBezTo>
                  <a:cubicBezTo>
                    <a:pt x="1188720" y="889520"/>
                    <a:pt x="1179195" y="888568"/>
                    <a:pt x="1169670" y="886663"/>
                  </a:cubicBezTo>
                  <a:cubicBezTo>
                    <a:pt x="1163955" y="885710"/>
                    <a:pt x="1158240" y="881900"/>
                    <a:pt x="1152525" y="879995"/>
                  </a:cubicBezTo>
                  <a:cubicBezTo>
                    <a:pt x="1150620" y="879043"/>
                    <a:pt x="1148715" y="877138"/>
                    <a:pt x="1146810" y="878090"/>
                  </a:cubicBezTo>
                  <a:cubicBezTo>
                    <a:pt x="1141095" y="879043"/>
                    <a:pt x="1136333" y="878090"/>
                    <a:pt x="1129665" y="872375"/>
                  </a:cubicBezTo>
                  <a:cubicBezTo>
                    <a:pt x="1125855" y="868565"/>
                    <a:pt x="1124903" y="872375"/>
                    <a:pt x="1123950" y="878090"/>
                  </a:cubicBezTo>
                  <a:cubicBezTo>
                    <a:pt x="1123950" y="882853"/>
                    <a:pt x="1119188" y="884758"/>
                    <a:pt x="1117283" y="888568"/>
                  </a:cubicBezTo>
                  <a:lnTo>
                    <a:pt x="1115949" y="890283"/>
                  </a:lnTo>
                  <a:lnTo>
                    <a:pt x="1121092" y="891426"/>
                  </a:lnTo>
                  <a:cubicBezTo>
                    <a:pt x="1128712" y="899046"/>
                    <a:pt x="1136332" y="907618"/>
                    <a:pt x="1143952" y="916191"/>
                  </a:cubicBezTo>
                  <a:cubicBezTo>
                    <a:pt x="1143952" y="918096"/>
                    <a:pt x="1142999" y="919048"/>
                    <a:pt x="1142999" y="919048"/>
                  </a:cubicBezTo>
                  <a:cubicBezTo>
                    <a:pt x="1132522" y="917143"/>
                    <a:pt x="1122045" y="916191"/>
                    <a:pt x="1112520" y="914286"/>
                  </a:cubicBezTo>
                  <a:cubicBezTo>
                    <a:pt x="1107757" y="913333"/>
                    <a:pt x="1102995" y="913333"/>
                    <a:pt x="1098232" y="911428"/>
                  </a:cubicBezTo>
                  <a:cubicBezTo>
                    <a:pt x="1090612" y="908571"/>
                    <a:pt x="1082992" y="904761"/>
                    <a:pt x="1075372" y="899998"/>
                  </a:cubicBezTo>
                  <a:cubicBezTo>
                    <a:pt x="1072514" y="899046"/>
                    <a:pt x="1071562" y="895236"/>
                    <a:pt x="1069657" y="892378"/>
                  </a:cubicBezTo>
                  <a:cubicBezTo>
                    <a:pt x="1075372" y="892378"/>
                    <a:pt x="1081087" y="893331"/>
                    <a:pt x="1083945" y="891426"/>
                  </a:cubicBezTo>
                  <a:lnTo>
                    <a:pt x="1087646" y="890316"/>
                  </a:lnTo>
                  <a:lnTo>
                    <a:pt x="1086803" y="886663"/>
                  </a:lnTo>
                  <a:cubicBezTo>
                    <a:pt x="1075373" y="883805"/>
                    <a:pt x="1062990" y="879043"/>
                    <a:pt x="1052513" y="878090"/>
                  </a:cubicBezTo>
                  <a:cubicBezTo>
                    <a:pt x="1050608" y="878090"/>
                    <a:pt x="1048941" y="879757"/>
                    <a:pt x="1047274" y="881900"/>
                  </a:cubicBezTo>
                  <a:lnTo>
                    <a:pt x="1043269" y="886998"/>
                  </a:lnTo>
                  <a:lnTo>
                    <a:pt x="1045844" y="885710"/>
                  </a:lnTo>
                  <a:cubicBezTo>
                    <a:pt x="1049654" y="884758"/>
                    <a:pt x="1052512" y="883805"/>
                    <a:pt x="1056322" y="881900"/>
                  </a:cubicBezTo>
                  <a:cubicBezTo>
                    <a:pt x="1058227" y="886663"/>
                    <a:pt x="1060132" y="890473"/>
                    <a:pt x="1062989" y="895235"/>
                  </a:cubicBezTo>
                  <a:cubicBezTo>
                    <a:pt x="1059179" y="896188"/>
                    <a:pt x="1056322" y="899045"/>
                    <a:pt x="1051559" y="899045"/>
                  </a:cubicBezTo>
                  <a:cubicBezTo>
                    <a:pt x="1049654" y="899045"/>
                    <a:pt x="1045844" y="898093"/>
                    <a:pt x="1042987" y="895235"/>
                  </a:cubicBezTo>
                  <a:cubicBezTo>
                    <a:pt x="1042034" y="894283"/>
                    <a:pt x="1040129" y="889520"/>
                    <a:pt x="1040129" y="888568"/>
                  </a:cubicBezTo>
                  <a:lnTo>
                    <a:pt x="1041188" y="888038"/>
                  </a:lnTo>
                  <a:lnTo>
                    <a:pt x="1034415" y="883805"/>
                  </a:lnTo>
                  <a:lnTo>
                    <a:pt x="1029908" y="881612"/>
                  </a:lnTo>
                  <a:lnTo>
                    <a:pt x="1034415" y="893331"/>
                  </a:lnTo>
                  <a:cubicBezTo>
                    <a:pt x="1031558" y="892378"/>
                    <a:pt x="1028700" y="891426"/>
                    <a:pt x="1026795" y="888568"/>
                  </a:cubicBezTo>
                  <a:lnTo>
                    <a:pt x="1026195" y="887893"/>
                  </a:lnTo>
                  <a:lnTo>
                    <a:pt x="1026795" y="889520"/>
                  </a:lnTo>
                  <a:cubicBezTo>
                    <a:pt x="1026795" y="890473"/>
                    <a:pt x="1024890" y="892378"/>
                    <a:pt x="1022985" y="893330"/>
                  </a:cubicBezTo>
                  <a:cubicBezTo>
                    <a:pt x="1022033" y="891425"/>
                    <a:pt x="1020128" y="889520"/>
                    <a:pt x="1019175" y="887615"/>
                  </a:cubicBezTo>
                  <a:cubicBezTo>
                    <a:pt x="1018223" y="884758"/>
                    <a:pt x="1017270" y="881900"/>
                    <a:pt x="1016318" y="879043"/>
                  </a:cubicBezTo>
                  <a:cubicBezTo>
                    <a:pt x="1014413" y="888568"/>
                    <a:pt x="1014413" y="888568"/>
                    <a:pt x="1006793" y="896188"/>
                  </a:cubicBezTo>
                  <a:cubicBezTo>
                    <a:pt x="1005840" y="897140"/>
                    <a:pt x="1004888" y="898093"/>
                    <a:pt x="1004888" y="899045"/>
                  </a:cubicBezTo>
                  <a:lnTo>
                    <a:pt x="1002930" y="903340"/>
                  </a:lnTo>
                  <a:lnTo>
                    <a:pt x="1013460" y="906665"/>
                  </a:lnTo>
                  <a:cubicBezTo>
                    <a:pt x="1013460" y="907618"/>
                    <a:pt x="1013460" y="908570"/>
                    <a:pt x="1013460" y="910475"/>
                  </a:cubicBezTo>
                  <a:cubicBezTo>
                    <a:pt x="1007745" y="907618"/>
                    <a:pt x="1002029" y="912380"/>
                    <a:pt x="995362" y="903808"/>
                  </a:cubicBezTo>
                  <a:lnTo>
                    <a:pt x="995362" y="902985"/>
                  </a:lnTo>
                  <a:lnTo>
                    <a:pt x="992505" y="900950"/>
                  </a:lnTo>
                  <a:cubicBezTo>
                    <a:pt x="992505" y="897140"/>
                    <a:pt x="992505" y="893330"/>
                    <a:pt x="991553" y="888568"/>
                  </a:cubicBezTo>
                  <a:cubicBezTo>
                    <a:pt x="985838" y="888568"/>
                    <a:pt x="982028" y="888568"/>
                    <a:pt x="978218" y="888568"/>
                  </a:cubicBezTo>
                  <a:cubicBezTo>
                    <a:pt x="978218" y="890473"/>
                    <a:pt x="979170" y="893330"/>
                    <a:pt x="979170" y="895235"/>
                  </a:cubicBezTo>
                  <a:cubicBezTo>
                    <a:pt x="979170" y="898093"/>
                    <a:pt x="978218" y="901903"/>
                    <a:pt x="976313" y="902855"/>
                  </a:cubicBezTo>
                  <a:cubicBezTo>
                    <a:pt x="972503" y="904760"/>
                    <a:pt x="955358" y="897140"/>
                    <a:pt x="951548" y="891425"/>
                  </a:cubicBezTo>
                  <a:cubicBezTo>
                    <a:pt x="945833" y="881900"/>
                    <a:pt x="942023" y="872375"/>
                    <a:pt x="936308" y="863803"/>
                  </a:cubicBezTo>
                  <a:lnTo>
                    <a:pt x="932498" y="859993"/>
                  </a:lnTo>
                  <a:lnTo>
                    <a:pt x="932498" y="864756"/>
                  </a:lnTo>
                  <a:cubicBezTo>
                    <a:pt x="929640" y="862850"/>
                    <a:pt x="926783" y="860945"/>
                    <a:pt x="923925" y="858088"/>
                  </a:cubicBezTo>
                  <a:lnTo>
                    <a:pt x="926148" y="853643"/>
                  </a:lnTo>
                  <a:lnTo>
                    <a:pt x="922020" y="849515"/>
                  </a:lnTo>
                  <a:cubicBezTo>
                    <a:pt x="920115" y="847610"/>
                    <a:pt x="917258" y="846658"/>
                    <a:pt x="913448" y="844753"/>
                  </a:cubicBezTo>
                  <a:cubicBezTo>
                    <a:pt x="913448" y="850468"/>
                    <a:pt x="914400" y="856183"/>
                    <a:pt x="914400" y="861898"/>
                  </a:cubicBezTo>
                  <a:cubicBezTo>
                    <a:pt x="912495" y="861898"/>
                    <a:pt x="909638" y="862850"/>
                    <a:pt x="905828" y="862850"/>
                  </a:cubicBezTo>
                  <a:cubicBezTo>
                    <a:pt x="909638" y="867613"/>
                    <a:pt x="911543" y="870470"/>
                    <a:pt x="914400" y="874280"/>
                  </a:cubicBezTo>
                  <a:lnTo>
                    <a:pt x="906947" y="884830"/>
                  </a:lnTo>
                  <a:lnTo>
                    <a:pt x="908670" y="886499"/>
                  </a:lnTo>
                  <a:cubicBezTo>
                    <a:pt x="914876" y="893687"/>
                    <a:pt x="924163" y="906904"/>
                    <a:pt x="924877" y="910475"/>
                  </a:cubicBezTo>
                  <a:cubicBezTo>
                    <a:pt x="925830" y="915238"/>
                    <a:pt x="928687" y="920000"/>
                    <a:pt x="930592" y="924763"/>
                  </a:cubicBezTo>
                  <a:cubicBezTo>
                    <a:pt x="932497" y="930477"/>
                    <a:pt x="935355" y="937145"/>
                    <a:pt x="936307" y="942860"/>
                  </a:cubicBezTo>
                  <a:cubicBezTo>
                    <a:pt x="938212" y="952385"/>
                    <a:pt x="927735" y="960958"/>
                    <a:pt x="920115" y="956195"/>
                  </a:cubicBezTo>
                  <a:cubicBezTo>
                    <a:pt x="911542" y="951433"/>
                    <a:pt x="903922" y="946670"/>
                    <a:pt x="895350" y="941908"/>
                  </a:cubicBezTo>
                  <a:cubicBezTo>
                    <a:pt x="889635" y="938098"/>
                    <a:pt x="883920" y="935240"/>
                    <a:pt x="882015" y="940955"/>
                  </a:cubicBezTo>
                  <a:cubicBezTo>
                    <a:pt x="880110" y="945718"/>
                    <a:pt x="883920" y="952385"/>
                    <a:pt x="891540" y="957148"/>
                  </a:cubicBezTo>
                  <a:cubicBezTo>
                    <a:pt x="893445" y="959052"/>
                    <a:pt x="895350" y="960005"/>
                    <a:pt x="897255" y="960958"/>
                  </a:cubicBezTo>
                  <a:cubicBezTo>
                    <a:pt x="898207" y="962863"/>
                    <a:pt x="898207" y="963815"/>
                    <a:pt x="898207" y="964768"/>
                  </a:cubicBezTo>
                  <a:cubicBezTo>
                    <a:pt x="895350" y="964768"/>
                    <a:pt x="892492" y="963815"/>
                    <a:pt x="889635" y="963815"/>
                  </a:cubicBezTo>
                  <a:cubicBezTo>
                    <a:pt x="886777" y="963815"/>
                    <a:pt x="884872" y="965720"/>
                    <a:pt x="882967" y="966673"/>
                  </a:cubicBezTo>
                  <a:cubicBezTo>
                    <a:pt x="878205" y="960958"/>
                    <a:pt x="872490" y="956195"/>
                    <a:pt x="873442" y="947623"/>
                  </a:cubicBezTo>
                  <a:cubicBezTo>
                    <a:pt x="873442" y="945718"/>
                    <a:pt x="867727" y="940002"/>
                    <a:pt x="863917" y="934288"/>
                  </a:cubicBezTo>
                  <a:cubicBezTo>
                    <a:pt x="866775" y="934288"/>
                    <a:pt x="870585" y="933335"/>
                    <a:pt x="873442" y="934288"/>
                  </a:cubicBezTo>
                  <a:cubicBezTo>
                    <a:pt x="877252" y="935240"/>
                    <a:pt x="880110" y="934288"/>
                    <a:pt x="879157" y="929525"/>
                  </a:cubicBezTo>
                  <a:cubicBezTo>
                    <a:pt x="877252" y="922858"/>
                    <a:pt x="881062" y="921905"/>
                    <a:pt x="885825" y="922858"/>
                  </a:cubicBezTo>
                  <a:cubicBezTo>
                    <a:pt x="893445" y="924763"/>
                    <a:pt x="902017" y="926668"/>
                    <a:pt x="910590" y="929525"/>
                  </a:cubicBezTo>
                  <a:cubicBezTo>
                    <a:pt x="911542" y="929525"/>
                    <a:pt x="913447" y="932383"/>
                    <a:pt x="914400" y="933335"/>
                  </a:cubicBezTo>
                  <a:cubicBezTo>
                    <a:pt x="918210" y="943813"/>
                    <a:pt x="924877" y="945718"/>
                    <a:pt x="932497" y="946670"/>
                  </a:cubicBezTo>
                  <a:cubicBezTo>
                    <a:pt x="932497" y="940002"/>
                    <a:pt x="930592" y="934288"/>
                    <a:pt x="923925" y="930477"/>
                  </a:cubicBezTo>
                  <a:cubicBezTo>
                    <a:pt x="917257" y="925715"/>
                    <a:pt x="909637" y="921905"/>
                    <a:pt x="902970" y="918095"/>
                  </a:cubicBezTo>
                  <a:cubicBezTo>
                    <a:pt x="900112" y="916190"/>
                    <a:pt x="895350" y="915238"/>
                    <a:pt x="893445" y="916190"/>
                  </a:cubicBezTo>
                  <a:cubicBezTo>
                    <a:pt x="885825" y="920000"/>
                    <a:pt x="877252" y="911427"/>
                    <a:pt x="868680" y="907618"/>
                  </a:cubicBezTo>
                  <a:cubicBezTo>
                    <a:pt x="874395" y="904760"/>
                    <a:pt x="874395" y="904760"/>
                    <a:pt x="869632" y="891425"/>
                  </a:cubicBezTo>
                  <a:cubicBezTo>
                    <a:pt x="880110" y="897140"/>
                    <a:pt x="890587" y="909523"/>
                    <a:pt x="902017" y="907618"/>
                  </a:cubicBezTo>
                  <a:cubicBezTo>
                    <a:pt x="900112" y="906665"/>
                    <a:pt x="899160" y="905713"/>
                    <a:pt x="897255" y="904760"/>
                  </a:cubicBezTo>
                  <a:cubicBezTo>
                    <a:pt x="895350" y="902855"/>
                    <a:pt x="893445" y="900950"/>
                    <a:pt x="893445" y="899045"/>
                  </a:cubicBezTo>
                  <a:cubicBezTo>
                    <a:pt x="893445" y="898093"/>
                    <a:pt x="895350" y="896188"/>
                    <a:pt x="896302" y="896188"/>
                  </a:cubicBezTo>
                  <a:cubicBezTo>
                    <a:pt x="899160" y="895235"/>
                    <a:pt x="902017" y="896188"/>
                    <a:pt x="904875" y="893330"/>
                  </a:cubicBezTo>
                  <a:cubicBezTo>
                    <a:pt x="900112" y="891425"/>
                    <a:pt x="895350" y="889520"/>
                    <a:pt x="889635" y="887615"/>
                  </a:cubicBezTo>
                  <a:cubicBezTo>
                    <a:pt x="889635" y="886663"/>
                    <a:pt x="889635" y="885710"/>
                    <a:pt x="888682" y="884758"/>
                  </a:cubicBezTo>
                  <a:lnTo>
                    <a:pt x="897033" y="882968"/>
                  </a:lnTo>
                  <a:lnTo>
                    <a:pt x="892493" y="881900"/>
                  </a:lnTo>
                  <a:cubicBezTo>
                    <a:pt x="892493" y="879995"/>
                    <a:pt x="893445" y="878090"/>
                    <a:pt x="893445" y="878090"/>
                  </a:cubicBezTo>
                  <a:cubicBezTo>
                    <a:pt x="889635" y="876185"/>
                    <a:pt x="885825" y="873328"/>
                    <a:pt x="882015" y="871423"/>
                  </a:cubicBezTo>
                  <a:cubicBezTo>
                    <a:pt x="873443" y="868565"/>
                    <a:pt x="864870" y="865708"/>
                    <a:pt x="857250" y="862850"/>
                  </a:cubicBezTo>
                  <a:cubicBezTo>
                    <a:pt x="854393" y="859040"/>
                    <a:pt x="851535" y="854278"/>
                    <a:pt x="847725" y="849515"/>
                  </a:cubicBezTo>
                  <a:cubicBezTo>
                    <a:pt x="842963" y="842848"/>
                    <a:pt x="838200" y="838085"/>
                    <a:pt x="831533" y="840943"/>
                  </a:cubicBezTo>
                  <a:cubicBezTo>
                    <a:pt x="829628" y="841895"/>
                    <a:pt x="824865" y="838085"/>
                    <a:pt x="821055" y="837133"/>
                  </a:cubicBezTo>
                  <a:cubicBezTo>
                    <a:pt x="814388" y="834275"/>
                    <a:pt x="811530" y="835228"/>
                    <a:pt x="813435" y="841895"/>
                  </a:cubicBezTo>
                  <a:cubicBezTo>
                    <a:pt x="818198" y="845705"/>
                    <a:pt x="822008" y="849515"/>
                    <a:pt x="825818" y="851420"/>
                  </a:cubicBezTo>
                  <a:cubicBezTo>
                    <a:pt x="828675" y="853325"/>
                    <a:pt x="831533" y="852373"/>
                    <a:pt x="833438" y="853325"/>
                  </a:cubicBezTo>
                  <a:cubicBezTo>
                    <a:pt x="835343" y="854278"/>
                    <a:pt x="837248" y="855230"/>
                    <a:pt x="839153" y="855230"/>
                  </a:cubicBezTo>
                  <a:cubicBezTo>
                    <a:pt x="841058" y="856183"/>
                    <a:pt x="842963" y="856183"/>
                    <a:pt x="843915" y="857135"/>
                  </a:cubicBezTo>
                  <a:cubicBezTo>
                    <a:pt x="843915" y="859040"/>
                    <a:pt x="843915" y="860945"/>
                    <a:pt x="843915" y="862850"/>
                  </a:cubicBezTo>
                  <a:cubicBezTo>
                    <a:pt x="845820" y="864755"/>
                    <a:pt x="848678" y="866660"/>
                    <a:pt x="852488" y="869518"/>
                  </a:cubicBezTo>
                  <a:cubicBezTo>
                    <a:pt x="847725" y="870470"/>
                    <a:pt x="843915" y="871423"/>
                    <a:pt x="839153" y="871423"/>
                  </a:cubicBezTo>
                  <a:cubicBezTo>
                    <a:pt x="835343" y="871423"/>
                    <a:pt x="831533" y="869518"/>
                    <a:pt x="831533" y="863803"/>
                  </a:cubicBezTo>
                  <a:cubicBezTo>
                    <a:pt x="831533" y="858088"/>
                    <a:pt x="829628" y="858088"/>
                    <a:pt x="825818" y="857135"/>
                  </a:cubicBezTo>
                  <a:cubicBezTo>
                    <a:pt x="820103" y="856183"/>
                    <a:pt x="813435" y="852373"/>
                    <a:pt x="810578" y="858088"/>
                  </a:cubicBezTo>
                  <a:cubicBezTo>
                    <a:pt x="810578" y="859040"/>
                    <a:pt x="809625" y="858088"/>
                    <a:pt x="808673" y="858088"/>
                  </a:cubicBezTo>
                  <a:cubicBezTo>
                    <a:pt x="797243" y="854278"/>
                    <a:pt x="785813" y="850468"/>
                    <a:pt x="773430" y="845705"/>
                  </a:cubicBezTo>
                  <a:cubicBezTo>
                    <a:pt x="775335" y="839990"/>
                    <a:pt x="780098" y="840943"/>
                    <a:pt x="785813" y="842848"/>
                  </a:cubicBezTo>
                  <a:cubicBezTo>
                    <a:pt x="792480" y="844753"/>
                    <a:pt x="800100" y="845705"/>
                    <a:pt x="806768" y="845705"/>
                  </a:cubicBezTo>
                  <a:cubicBezTo>
                    <a:pt x="795338" y="834275"/>
                    <a:pt x="780098" y="839038"/>
                    <a:pt x="772478" y="820940"/>
                  </a:cubicBezTo>
                  <a:lnTo>
                    <a:pt x="757238" y="819247"/>
                  </a:lnTo>
                  <a:lnTo>
                    <a:pt x="757238" y="820941"/>
                  </a:lnTo>
                  <a:lnTo>
                    <a:pt x="752475" y="820941"/>
                  </a:lnTo>
                  <a:lnTo>
                    <a:pt x="748903" y="826655"/>
                  </a:lnTo>
                  <a:cubicBezTo>
                    <a:pt x="746760" y="826655"/>
                    <a:pt x="743903" y="825227"/>
                    <a:pt x="741045" y="823798"/>
                  </a:cubicBezTo>
                  <a:cubicBezTo>
                    <a:pt x="730567" y="818083"/>
                    <a:pt x="720090" y="814273"/>
                    <a:pt x="710565" y="814273"/>
                  </a:cubicBezTo>
                  <a:cubicBezTo>
                    <a:pt x="708660" y="814273"/>
                    <a:pt x="706755" y="812368"/>
                    <a:pt x="704850" y="812368"/>
                  </a:cubicBezTo>
                  <a:lnTo>
                    <a:pt x="697943" y="809397"/>
                  </a:lnTo>
                  <a:lnTo>
                    <a:pt x="695683" y="809035"/>
                  </a:lnTo>
                  <a:lnTo>
                    <a:pt x="692846" y="808082"/>
                  </a:lnTo>
                  <a:lnTo>
                    <a:pt x="685800" y="808558"/>
                  </a:lnTo>
                  <a:cubicBezTo>
                    <a:pt x="685800" y="809510"/>
                    <a:pt x="682942" y="808558"/>
                    <a:pt x="681990" y="807605"/>
                  </a:cubicBezTo>
                  <a:cubicBezTo>
                    <a:pt x="675323" y="803795"/>
                    <a:pt x="670560" y="801890"/>
                    <a:pt x="666750" y="806654"/>
                  </a:cubicBezTo>
                  <a:cubicBezTo>
                    <a:pt x="665798" y="808558"/>
                    <a:pt x="659130" y="804748"/>
                    <a:pt x="653415" y="801890"/>
                  </a:cubicBezTo>
                  <a:lnTo>
                    <a:pt x="656920" y="800138"/>
                  </a:lnTo>
                  <a:lnTo>
                    <a:pt x="655201" y="799867"/>
                  </a:lnTo>
                  <a:cubicBezTo>
                    <a:pt x="646509" y="796890"/>
                    <a:pt x="637699" y="793319"/>
                    <a:pt x="629602" y="792366"/>
                  </a:cubicBezTo>
                  <a:cubicBezTo>
                    <a:pt x="629602" y="791413"/>
                    <a:pt x="628650" y="790461"/>
                    <a:pt x="628650" y="789508"/>
                  </a:cubicBezTo>
                  <a:cubicBezTo>
                    <a:pt x="631508" y="789508"/>
                    <a:pt x="635317" y="787603"/>
                    <a:pt x="638175" y="788556"/>
                  </a:cubicBezTo>
                  <a:lnTo>
                    <a:pt x="641947" y="789411"/>
                  </a:lnTo>
                  <a:lnTo>
                    <a:pt x="638269" y="780217"/>
                  </a:lnTo>
                  <a:lnTo>
                    <a:pt x="626387" y="777126"/>
                  </a:lnTo>
                  <a:cubicBezTo>
                    <a:pt x="621506" y="775697"/>
                    <a:pt x="616743" y="773793"/>
                    <a:pt x="612457" y="770459"/>
                  </a:cubicBezTo>
                  <a:cubicBezTo>
                    <a:pt x="601980" y="762838"/>
                    <a:pt x="591502" y="751409"/>
                    <a:pt x="578167" y="750456"/>
                  </a:cubicBezTo>
                  <a:cubicBezTo>
                    <a:pt x="579119" y="747598"/>
                    <a:pt x="579119" y="746646"/>
                    <a:pt x="580072" y="746646"/>
                  </a:cubicBezTo>
                  <a:cubicBezTo>
                    <a:pt x="587692" y="746646"/>
                    <a:pt x="594360" y="746646"/>
                    <a:pt x="601980" y="746646"/>
                  </a:cubicBezTo>
                  <a:cubicBezTo>
                    <a:pt x="607694" y="746646"/>
                    <a:pt x="613410" y="747598"/>
                    <a:pt x="619124" y="754266"/>
                  </a:cubicBezTo>
                  <a:cubicBezTo>
                    <a:pt x="621982" y="758076"/>
                    <a:pt x="625792" y="759981"/>
                    <a:pt x="626745" y="755219"/>
                  </a:cubicBezTo>
                  <a:cubicBezTo>
                    <a:pt x="626745" y="754266"/>
                    <a:pt x="628649" y="753313"/>
                    <a:pt x="629602" y="753313"/>
                  </a:cubicBezTo>
                  <a:cubicBezTo>
                    <a:pt x="630554" y="755219"/>
                    <a:pt x="632460" y="757123"/>
                    <a:pt x="633412" y="758076"/>
                  </a:cubicBezTo>
                  <a:cubicBezTo>
                    <a:pt x="636270" y="764744"/>
                    <a:pt x="636270" y="770459"/>
                    <a:pt x="624839" y="764744"/>
                  </a:cubicBezTo>
                  <a:cubicBezTo>
                    <a:pt x="625792" y="767601"/>
                    <a:pt x="626745" y="768553"/>
                    <a:pt x="627697" y="769506"/>
                  </a:cubicBezTo>
                  <a:lnTo>
                    <a:pt x="640477" y="776272"/>
                  </a:lnTo>
                  <a:lnTo>
                    <a:pt x="643890" y="777125"/>
                  </a:lnTo>
                  <a:cubicBezTo>
                    <a:pt x="652463" y="780935"/>
                    <a:pt x="660083" y="783793"/>
                    <a:pt x="666750" y="781888"/>
                  </a:cubicBezTo>
                  <a:cubicBezTo>
                    <a:pt x="667703" y="781888"/>
                    <a:pt x="669608" y="781888"/>
                    <a:pt x="670560" y="782840"/>
                  </a:cubicBezTo>
                  <a:cubicBezTo>
                    <a:pt x="686753" y="797128"/>
                    <a:pt x="698183" y="789508"/>
                    <a:pt x="712470" y="793318"/>
                  </a:cubicBezTo>
                  <a:cubicBezTo>
                    <a:pt x="717233" y="794270"/>
                    <a:pt x="721995" y="794270"/>
                    <a:pt x="726758" y="795223"/>
                  </a:cubicBezTo>
                  <a:cubicBezTo>
                    <a:pt x="728663" y="795223"/>
                    <a:pt x="730567" y="794270"/>
                    <a:pt x="732473" y="794270"/>
                  </a:cubicBezTo>
                  <a:cubicBezTo>
                    <a:pt x="730567" y="791413"/>
                    <a:pt x="728663" y="787603"/>
                    <a:pt x="726758" y="786650"/>
                  </a:cubicBezTo>
                  <a:cubicBezTo>
                    <a:pt x="721995" y="784745"/>
                    <a:pt x="716280" y="782840"/>
                    <a:pt x="711517" y="781888"/>
                  </a:cubicBezTo>
                  <a:cubicBezTo>
                    <a:pt x="701040" y="779983"/>
                    <a:pt x="691515" y="778078"/>
                    <a:pt x="681038" y="776173"/>
                  </a:cubicBezTo>
                  <a:cubicBezTo>
                    <a:pt x="679133" y="776173"/>
                    <a:pt x="677228" y="774268"/>
                    <a:pt x="674370" y="772363"/>
                  </a:cubicBezTo>
                  <a:cubicBezTo>
                    <a:pt x="679133" y="771410"/>
                    <a:pt x="683895" y="771410"/>
                    <a:pt x="687705" y="770458"/>
                  </a:cubicBezTo>
                  <a:cubicBezTo>
                    <a:pt x="687705" y="769505"/>
                    <a:pt x="687705" y="769505"/>
                    <a:pt x="687705" y="768553"/>
                  </a:cubicBezTo>
                  <a:cubicBezTo>
                    <a:pt x="680085" y="764743"/>
                    <a:pt x="673417" y="760933"/>
                    <a:pt x="665798" y="757123"/>
                  </a:cubicBezTo>
                  <a:cubicBezTo>
                    <a:pt x="663892" y="756170"/>
                    <a:pt x="661988" y="755218"/>
                    <a:pt x="660083" y="753313"/>
                  </a:cubicBezTo>
                  <a:cubicBezTo>
                    <a:pt x="659130" y="752360"/>
                    <a:pt x="659130" y="749503"/>
                    <a:pt x="660083" y="749503"/>
                  </a:cubicBezTo>
                  <a:cubicBezTo>
                    <a:pt x="661988" y="749503"/>
                    <a:pt x="663892" y="749503"/>
                    <a:pt x="665798" y="751408"/>
                  </a:cubicBezTo>
                  <a:cubicBezTo>
                    <a:pt x="675323" y="759028"/>
                    <a:pt x="681990" y="755218"/>
                    <a:pt x="690563" y="758075"/>
                  </a:cubicBezTo>
                  <a:cubicBezTo>
                    <a:pt x="693420" y="759028"/>
                    <a:pt x="697230" y="761885"/>
                    <a:pt x="700088" y="762838"/>
                  </a:cubicBezTo>
                  <a:cubicBezTo>
                    <a:pt x="701992" y="763790"/>
                    <a:pt x="704850" y="765695"/>
                    <a:pt x="705803" y="765695"/>
                  </a:cubicBezTo>
                  <a:cubicBezTo>
                    <a:pt x="711517" y="763790"/>
                    <a:pt x="717233" y="760933"/>
                    <a:pt x="723900" y="758075"/>
                  </a:cubicBezTo>
                  <a:cubicBezTo>
                    <a:pt x="725805" y="762838"/>
                    <a:pt x="727710" y="767600"/>
                    <a:pt x="729615" y="773315"/>
                  </a:cubicBezTo>
                  <a:cubicBezTo>
                    <a:pt x="730567" y="775220"/>
                    <a:pt x="732473" y="777125"/>
                    <a:pt x="734378" y="779030"/>
                  </a:cubicBezTo>
                  <a:cubicBezTo>
                    <a:pt x="734378" y="777125"/>
                    <a:pt x="734378" y="775220"/>
                    <a:pt x="734378" y="773315"/>
                  </a:cubicBezTo>
                  <a:cubicBezTo>
                    <a:pt x="735330" y="771410"/>
                    <a:pt x="736283" y="768553"/>
                    <a:pt x="738188" y="768553"/>
                  </a:cubicBezTo>
                  <a:lnTo>
                    <a:pt x="753367" y="773172"/>
                  </a:lnTo>
                  <a:lnTo>
                    <a:pt x="752475" y="778078"/>
                  </a:lnTo>
                  <a:cubicBezTo>
                    <a:pt x="752475" y="779983"/>
                    <a:pt x="758190" y="784745"/>
                    <a:pt x="761048" y="784745"/>
                  </a:cubicBezTo>
                  <a:cubicBezTo>
                    <a:pt x="774383" y="786650"/>
                    <a:pt x="787718" y="786650"/>
                    <a:pt x="801053" y="788555"/>
                  </a:cubicBezTo>
                  <a:cubicBezTo>
                    <a:pt x="811530" y="790460"/>
                    <a:pt x="811530" y="781888"/>
                    <a:pt x="817245" y="779030"/>
                  </a:cubicBezTo>
                  <a:cubicBezTo>
                    <a:pt x="806768" y="777125"/>
                    <a:pt x="798195" y="776173"/>
                    <a:pt x="787718" y="771410"/>
                  </a:cubicBezTo>
                  <a:cubicBezTo>
                    <a:pt x="787718" y="770458"/>
                    <a:pt x="787718" y="769505"/>
                    <a:pt x="786765" y="768553"/>
                  </a:cubicBezTo>
                  <a:cubicBezTo>
                    <a:pt x="795338" y="769505"/>
                    <a:pt x="803910" y="769505"/>
                    <a:pt x="812483" y="770458"/>
                  </a:cubicBezTo>
                  <a:cubicBezTo>
                    <a:pt x="808673" y="767600"/>
                    <a:pt x="805815" y="767600"/>
                    <a:pt x="802958" y="765695"/>
                  </a:cubicBezTo>
                  <a:cubicBezTo>
                    <a:pt x="801053" y="764743"/>
                    <a:pt x="798195" y="761885"/>
                    <a:pt x="795338" y="759980"/>
                  </a:cubicBezTo>
                  <a:cubicBezTo>
                    <a:pt x="795338" y="760933"/>
                    <a:pt x="795338" y="760933"/>
                    <a:pt x="795338" y="761885"/>
                  </a:cubicBezTo>
                  <a:lnTo>
                    <a:pt x="777461" y="764120"/>
                  </a:lnTo>
                  <a:lnTo>
                    <a:pt x="776288" y="762361"/>
                  </a:lnTo>
                  <a:cubicBezTo>
                    <a:pt x="774621" y="761409"/>
                    <a:pt x="772954" y="761885"/>
                    <a:pt x="771525" y="763790"/>
                  </a:cubicBezTo>
                  <a:cubicBezTo>
                    <a:pt x="767715" y="768553"/>
                    <a:pt x="762953" y="764743"/>
                    <a:pt x="760095" y="760933"/>
                  </a:cubicBezTo>
                  <a:cubicBezTo>
                    <a:pt x="750570" y="750455"/>
                    <a:pt x="741998" y="748550"/>
                    <a:pt x="733425" y="750455"/>
                  </a:cubicBezTo>
                  <a:cubicBezTo>
                    <a:pt x="730567" y="751408"/>
                    <a:pt x="725805" y="749503"/>
                    <a:pt x="721995" y="748550"/>
                  </a:cubicBezTo>
                  <a:cubicBezTo>
                    <a:pt x="713423" y="746645"/>
                    <a:pt x="704850" y="744740"/>
                    <a:pt x="696278" y="743788"/>
                  </a:cubicBezTo>
                  <a:cubicBezTo>
                    <a:pt x="691515" y="742835"/>
                    <a:pt x="685800" y="741883"/>
                    <a:pt x="681038" y="740930"/>
                  </a:cubicBezTo>
                  <a:lnTo>
                    <a:pt x="663961" y="734639"/>
                  </a:lnTo>
                  <a:lnTo>
                    <a:pt x="663892" y="737121"/>
                  </a:lnTo>
                  <a:cubicBezTo>
                    <a:pt x="661987" y="739025"/>
                    <a:pt x="658177" y="738073"/>
                    <a:pt x="655319" y="739025"/>
                  </a:cubicBezTo>
                  <a:cubicBezTo>
                    <a:pt x="653414" y="733310"/>
                    <a:pt x="651509" y="729500"/>
                    <a:pt x="649604" y="722833"/>
                  </a:cubicBezTo>
                  <a:cubicBezTo>
                    <a:pt x="654367" y="724738"/>
                    <a:pt x="658177" y="725690"/>
                    <a:pt x="661987" y="728548"/>
                  </a:cubicBezTo>
                  <a:cubicBezTo>
                    <a:pt x="662940" y="729024"/>
                    <a:pt x="663654" y="730929"/>
                    <a:pt x="664011" y="732834"/>
                  </a:cubicBezTo>
                  <a:lnTo>
                    <a:pt x="663969" y="734339"/>
                  </a:lnTo>
                  <a:lnTo>
                    <a:pt x="688658" y="736168"/>
                  </a:lnTo>
                  <a:cubicBezTo>
                    <a:pt x="691515" y="736168"/>
                    <a:pt x="694373" y="737120"/>
                    <a:pt x="696278" y="736168"/>
                  </a:cubicBezTo>
                  <a:cubicBezTo>
                    <a:pt x="698183" y="735215"/>
                    <a:pt x="699135" y="732358"/>
                    <a:pt x="698183" y="730453"/>
                  </a:cubicBezTo>
                  <a:cubicBezTo>
                    <a:pt x="697230" y="728548"/>
                    <a:pt x="694373" y="724738"/>
                    <a:pt x="692467" y="724738"/>
                  </a:cubicBezTo>
                  <a:cubicBezTo>
                    <a:pt x="684848" y="722833"/>
                    <a:pt x="677228" y="720928"/>
                    <a:pt x="667703" y="717118"/>
                  </a:cubicBezTo>
                  <a:cubicBezTo>
                    <a:pt x="670560" y="715213"/>
                    <a:pt x="674370" y="713308"/>
                    <a:pt x="678180" y="711403"/>
                  </a:cubicBezTo>
                  <a:cubicBezTo>
                    <a:pt x="675323" y="701878"/>
                    <a:pt x="664845" y="706640"/>
                    <a:pt x="660083" y="699020"/>
                  </a:cubicBezTo>
                  <a:cubicBezTo>
                    <a:pt x="663892" y="699020"/>
                    <a:pt x="668655" y="698068"/>
                    <a:pt x="672465" y="697115"/>
                  </a:cubicBezTo>
                  <a:cubicBezTo>
                    <a:pt x="674370" y="697115"/>
                    <a:pt x="674370" y="695210"/>
                    <a:pt x="676275" y="694258"/>
                  </a:cubicBezTo>
                  <a:cubicBezTo>
                    <a:pt x="662940" y="682828"/>
                    <a:pt x="637223" y="673303"/>
                    <a:pt x="631508" y="679018"/>
                  </a:cubicBezTo>
                  <a:cubicBezTo>
                    <a:pt x="637223" y="680923"/>
                    <a:pt x="642938" y="682828"/>
                    <a:pt x="645795" y="683780"/>
                  </a:cubicBezTo>
                  <a:cubicBezTo>
                    <a:pt x="646748" y="688543"/>
                    <a:pt x="647700" y="692353"/>
                    <a:pt x="647700" y="696163"/>
                  </a:cubicBezTo>
                  <a:cubicBezTo>
                    <a:pt x="647700" y="699973"/>
                    <a:pt x="648653" y="704735"/>
                    <a:pt x="646748" y="707593"/>
                  </a:cubicBezTo>
                  <a:cubicBezTo>
                    <a:pt x="645795" y="709498"/>
                    <a:pt x="641033" y="709498"/>
                    <a:pt x="638175" y="708545"/>
                  </a:cubicBezTo>
                  <a:cubicBezTo>
                    <a:pt x="637223" y="708545"/>
                    <a:pt x="634365" y="702830"/>
                    <a:pt x="632460" y="699020"/>
                  </a:cubicBezTo>
                  <a:cubicBezTo>
                    <a:pt x="631508" y="698068"/>
                    <a:pt x="628650" y="697115"/>
                    <a:pt x="625792" y="695210"/>
                  </a:cubicBezTo>
                  <a:cubicBezTo>
                    <a:pt x="625792" y="694258"/>
                    <a:pt x="625792" y="693305"/>
                    <a:pt x="624840" y="692353"/>
                  </a:cubicBezTo>
                  <a:cubicBezTo>
                    <a:pt x="627698" y="692353"/>
                    <a:pt x="631508" y="693305"/>
                    <a:pt x="634365" y="693305"/>
                  </a:cubicBezTo>
                  <a:cubicBezTo>
                    <a:pt x="636270" y="693305"/>
                    <a:pt x="637223" y="692353"/>
                    <a:pt x="639128" y="691400"/>
                  </a:cubicBezTo>
                  <a:cubicBezTo>
                    <a:pt x="637223" y="689495"/>
                    <a:pt x="635317" y="686638"/>
                    <a:pt x="634365" y="686638"/>
                  </a:cubicBezTo>
                  <a:cubicBezTo>
                    <a:pt x="629603" y="685685"/>
                    <a:pt x="624840" y="683780"/>
                    <a:pt x="621030" y="684733"/>
                  </a:cubicBezTo>
                  <a:lnTo>
                    <a:pt x="619585" y="687046"/>
                  </a:lnTo>
                  <a:lnTo>
                    <a:pt x="629602" y="691401"/>
                  </a:lnTo>
                  <a:lnTo>
                    <a:pt x="616798" y="691504"/>
                  </a:lnTo>
                  <a:lnTo>
                    <a:pt x="616267" y="692353"/>
                  </a:lnTo>
                  <a:cubicBezTo>
                    <a:pt x="617220" y="693305"/>
                    <a:pt x="618173" y="694258"/>
                    <a:pt x="619125" y="696163"/>
                  </a:cubicBezTo>
                  <a:cubicBezTo>
                    <a:pt x="613410" y="695210"/>
                    <a:pt x="608648" y="693305"/>
                    <a:pt x="602933" y="692353"/>
                  </a:cubicBezTo>
                  <a:lnTo>
                    <a:pt x="602268" y="690357"/>
                  </a:lnTo>
                  <a:lnTo>
                    <a:pt x="581739" y="687591"/>
                  </a:lnTo>
                  <a:cubicBezTo>
                    <a:pt x="561022" y="684019"/>
                    <a:pt x="540543" y="679018"/>
                    <a:pt x="535304" y="675208"/>
                  </a:cubicBezTo>
                  <a:cubicBezTo>
                    <a:pt x="537210" y="673303"/>
                    <a:pt x="539114" y="670446"/>
                    <a:pt x="532447" y="668540"/>
                  </a:cubicBezTo>
                  <a:cubicBezTo>
                    <a:pt x="539114" y="668540"/>
                    <a:pt x="545782" y="667588"/>
                    <a:pt x="552449" y="667588"/>
                  </a:cubicBezTo>
                  <a:cubicBezTo>
                    <a:pt x="553402" y="667588"/>
                    <a:pt x="556260" y="669493"/>
                    <a:pt x="556260" y="670446"/>
                  </a:cubicBezTo>
                  <a:cubicBezTo>
                    <a:pt x="561022" y="681876"/>
                    <a:pt x="565785" y="677113"/>
                    <a:pt x="570547" y="679018"/>
                  </a:cubicBezTo>
                  <a:cubicBezTo>
                    <a:pt x="565785" y="668540"/>
                    <a:pt x="571499" y="670446"/>
                    <a:pt x="577214" y="674256"/>
                  </a:cubicBezTo>
                  <a:lnTo>
                    <a:pt x="579049" y="671199"/>
                  </a:lnTo>
                  <a:lnTo>
                    <a:pt x="569595" y="668540"/>
                  </a:lnTo>
                  <a:cubicBezTo>
                    <a:pt x="556260" y="667588"/>
                    <a:pt x="541973" y="665683"/>
                    <a:pt x="528638" y="663778"/>
                  </a:cubicBezTo>
                  <a:cubicBezTo>
                    <a:pt x="517208" y="661873"/>
                    <a:pt x="504825" y="658063"/>
                    <a:pt x="493395" y="655205"/>
                  </a:cubicBezTo>
                  <a:cubicBezTo>
                    <a:pt x="491490" y="654253"/>
                    <a:pt x="488633" y="654253"/>
                    <a:pt x="486727" y="654253"/>
                  </a:cubicBezTo>
                  <a:cubicBezTo>
                    <a:pt x="482918" y="653300"/>
                    <a:pt x="479108" y="654253"/>
                    <a:pt x="474345" y="652348"/>
                  </a:cubicBezTo>
                  <a:cubicBezTo>
                    <a:pt x="468630" y="650443"/>
                    <a:pt x="463868" y="649490"/>
                    <a:pt x="460058" y="651395"/>
                  </a:cubicBezTo>
                  <a:cubicBezTo>
                    <a:pt x="455295" y="653300"/>
                    <a:pt x="448627" y="649490"/>
                    <a:pt x="442913" y="647585"/>
                  </a:cubicBezTo>
                  <a:cubicBezTo>
                    <a:pt x="429577" y="643775"/>
                    <a:pt x="417195" y="635203"/>
                    <a:pt x="404813" y="630440"/>
                  </a:cubicBezTo>
                  <a:cubicBezTo>
                    <a:pt x="403860" y="630440"/>
                    <a:pt x="402908" y="629488"/>
                    <a:pt x="401002" y="627583"/>
                  </a:cubicBezTo>
                  <a:cubicBezTo>
                    <a:pt x="403860" y="627583"/>
                    <a:pt x="405765" y="626630"/>
                    <a:pt x="407670" y="627583"/>
                  </a:cubicBezTo>
                  <a:cubicBezTo>
                    <a:pt x="417195" y="632345"/>
                    <a:pt x="421958" y="625678"/>
                    <a:pt x="433388" y="631393"/>
                  </a:cubicBezTo>
                  <a:cubicBezTo>
                    <a:pt x="437198" y="633298"/>
                    <a:pt x="441960" y="628535"/>
                    <a:pt x="445770" y="630440"/>
                  </a:cubicBezTo>
                  <a:cubicBezTo>
                    <a:pt x="461963" y="637108"/>
                    <a:pt x="473393" y="634250"/>
                    <a:pt x="487680" y="636155"/>
                  </a:cubicBezTo>
                  <a:cubicBezTo>
                    <a:pt x="493395" y="637108"/>
                    <a:pt x="499110" y="639965"/>
                    <a:pt x="504825" y="641870"/>
                  </a:cubicBezTo>
                  <a:cubicBezTo>
                    <a:pt x="505778" y="635203"/>
                    <a:pt x="520065" y="637108"/>
                    <a:pt x="531495" y="647585"/>
                  </a:cubicBezTo>
                  <a:cubicBezTo>
                    <a:pt x="537210" y="644728"/>
                    <a:pt x="535305" y="639965"/>
                    <a:pt x="529590" y="636155"/>
                  </a:cubicBezTo>
                  <a:cubicBezTo>
                    <a:pt x="531495" y="632345"/>
                    <a:pt x="532448" y="628535"/>
                    <a:pt x="535305" y="626630"/>
                  </a:cubicBezTo>
                  <a:cubicBezTo>
                    <a:pt x="538163" y="624725"/>
                    <a:pt x="541973" y="623773"/>
                    <a:pt x="544830" y="623773"/>
                  </a:cubicBezTo>
                  <a:cubicBezTo>
                    <a:pt x="547688" y="623773"/>
                    <a:pt x="551498" y="623773"/>
                    <a:pt x="555308" y="624725"/>
                  </a:cubicBezTo>
                  <a:cubicBezTo>
                    <a:pt x="560070" y="625678"/>
                    <a:pt x="562928" y="629488"/>
                    <a:pt x="561975" y="634250"/>
                  </a:cubicBezTo>
                  <a:cubicBezTo>
                    <a:pt x="561975" y="637108"/>
                    <a:pt x="562928" y="641870"/>
                    <a:pt x="563880" y="644728"/>
                  </a:cubicBezTo>
                  <a:cubicBezTo>
                    <a:pt x="567690" y="644728"/>
                    <a:pt x="572453" y="646633"/>
                    <a:pt x="575310" y="645680"/>
                  </a:cubicBezTo>
                  <a:cubicBezTo>
                    <a:pt x="580073" y="643775"/>
                    <a:pt x="581978" y="645680"/>
                    <a:pt x="582930" y="651395"/>
                  </a:cubicBezTo>
                  <a:cubicBezTo>
                    <a:pt x="582930" y="653300"/>
                    <a:pt x="583883" y="655205"/>
                    <a:pt x="584835" y="656158"/>
                  </a:cubicBezTo>
                  <a:cubicBezTo>
                    <a:pt x="599123" y="648538"/>
                    <a:pt x="617220" y="651395"/>
                    <a:pt x="637223" y="659015"/>
                  </a:cubicBezTo>
                  <a:cubicBezTo>
                    <a:pt x="641033" y="646633"/>
                    <a:pt x="658178" y="653300"/>
                    <a:pt x="666750" y="647585"/>
                  </a:cubicBezTo>
                  <a:cubicBezTo>
                    <a:pt x="659130" y="641870"/>
                    <a:pt x="614363" y="638060"/>
                    <a:pt x="610553" y="642823"/>
                  </a:cubicBezTo>
                  <a:cubicBezTo>
                    <a:pt x="610553" y="642823"/>
                    <a:pt x="609600" y="641870"/>
                    <a:pt x="609600" y="641870"/>
                  </a:cubicBezTo>
                  <a:cubicBezTo>
                    <a:pt x="602933" y="634250"/>
                    <a:pt x="601028" y="629488"/>
                    <a:pt x="609600" y="628535"/>
                  </a:cubicBezTo>
                  <a:cubicBezTo>
                    <a:pt x="611505" y="628535"/>
                    <a:pt x="611505" y="623773"/>
                    <a:pt x="613410" y="620915"/>
                  </a:cubicBezTo>
                  <a:cubicBezTo>
                    <a:pt x="604838" y="619010"/>
                    <a:pt x="597218" y="617105"/>
                    <a:pt x="590550" y="616153"/>
                  </a:cubicBezTo>
                  <a:cubicBezTo>
                    <a:pt x="588645" y="616153"/>
                    <a:pt x="586740" y="616153"/>
                    <a:pt x="585788" y="615200"/>
                  </a:cubicBezTo>
                  <a:lnTo>
                    <a:pt x="584241" y="614248"/>
                  </a:lnTo>
                  <a:lnTo>
                    <a:pt x="581024" y="614248"/>
                  </a:lnTo>
                  <a:cubicBezTo>
                    <a:pt x="580072" y="614248"/>
                    <a:pt x="578167" y="612343"/>
                    <a:pt x="577214" y="610438"/>
                  </a:cubicBezTo>
                  <a:lnTo>
                    <a:pt x="577675" y="610208"/>
                  </a:lnTo>
                  <a:lnTo>
                    <a:pt x="568762" y="604723"/>
                  </a:lnTo>
                  <a:cubicBezTo>
                    <a:pt x="563166" y="603294"/>
                    <a:pt x="557689" y="603294"/>
                    <a:pt x="552450" y="602818"/>
                  </a:cubicBezTo>
                  <a:cubicBezTo>
                    <a:pt x="551498" y="602818"/>
                    <a:pt x="550545" y="601865"/>
                    <a:pt x="547688" y="599008"/>
                  </a:cubicBezTo>
                  <a:cubicBezTo>
                    <a:pt x="556260" y="599008"/>
                    <a:pt x="562928" y="599008"/>
                    <a:pt x="569595" y="598055"/>
                  </a:cubicBezTo>
                  <a:cubicBezTo>
                    <a:pt x="575310" y="598055"/>
                    <a:pt x="581025" y="598055"/>
                    <a:pt x="586740" y="597103"/>
                  </a:cubicBezTo>
                  <a:cubicBezTo>
                    <a:pt x="587693" y="597103"/>
                    <a:pt x="588645" y="594245"/>
                    <a:pt x="588645" y="593293"/>
                  </a:cubicBezTo>
                  <a:cubicBezTo>
                    <a:pt x="586740" y="591388"/>
                    <a:pt x="583883" y="587578"/>
                    <a:pt x="581978" y="587578"/>
                  </a:cubicBezTo>
                  <a:cubicBezTo>
                    <a:pt x="576263" y="586625"/>
                    <a:pt x="571500" y="587578"/>
                    <a:pt x="565785" y="587578"/>
                  </a:cubicBezTo>
                  <a:cubicBezTo>
                    <a:pt x="559118" y="586625"/>
                    <a:pt x="552450" y="586625"/>
                    <a:pt x="544830" y="584720"/>
                  </a:cubicBezTo>
                  <a:cubicBezTo>
                    <a:pt x="535305" y="582815"/>
                    <a:pt x="534353" y="583768"/>
                    <a:pt x="538163" y="593293"/>
                  </a:cubicBezTo>
                  <a:cubicBezTo>
                    <a:pt x="532448" y="584720"/>
                    <a:pt x="523875" y="585673"/>
                    <a:pt x="516255" y="578053"/>
                  </a:cubicBezTo>
                  <a:cubicBezTo>
                    <a:pt x="525780" y="577100"/>
                    <a:pt x="534353" y="577100"/>
                    <a:pt x="542925" y="576148"/>
                  </a:cubicBezTo>
                  <a:cubicBezTo>
                    <a:pt x="542925" y="576148"/>
                    <a:pt x="542925" y="575195"/>
                    <a:pt x="542925" y="575195"/>
                  </a:cubicBezTo>
                  <a:cubicBezTo>
                    <a:pt x="517208" y="570433"/>
                    <a:pt x="491490" y="566623"/>
                    <a:pt x="463868" y="561860"/>
                  </a:cubicBezTo>
                  <a:cubicBezTo>
                    <a:pt x="461963" y="562813"/>
                    <a:pt x="458152" y="563765"/>
                    <a:pt x="454343" y="563765"/>
                  </a:cubicBezTo>
                  <a:cubicBezTo>
                    <a:pt x="452438" y="563765"/>
                    <a:pt x="449580" y="561860"/>
                    <a:pt x="446723" y="560908"/>
                  </a:cubicBezTo>
                  <a:cubicBezTo>
                    <a:pt x="442913" y="559003"/>
                    <a:pt x="438150" y="557098"/>
                    <a:pt x="432435" y="554240"/>
                  </a:cubicBezTo>
                  <a:cubicBezTo>
                    <a:pt x="429577" y="550430"/>
                    <a:pt x="424815" y="547573"/>
                    <a:pt x="418148" y="548525"/>
                  </a:cubicBezTo>
                  <a:cubicBezTo>
                    <a:pt x="410527" y="549478"/>
                    <a:pt x="402908" y="549478"/>
                    <a:pt x="395288" y="549478"/>
                  </a:cubicBezTo>
                  <a:cubicBezTo>
                    <a:pt x="393383" y="546620"/>
                    <a:pt x="392430" y="544715"/>
                    <a:pt x="390525" y="541858"/>
                  </a:cubicBezTo>
                  <a:cubicBezTo>
                    <a:pt x="383858" y="547573"/>
                    <a:pt x="380048" y="545668"/>
                    <a:pt x="369570" y="537095"/>
                  </a:cubicBezTo>
                  <a:cubicBezTo>
                    <a:pt x="366713" y="535190"/>
                    <a:pt x="362902" y="534238"/>
                    <a:pt x="359093" y="533285"/>
                  </a:cubicBezTo>
                  <a:cubicBezTo>
                    <a:pt x="340995" y="531380"/>
                    <a:pt x="323850" y="529475"/>
                    <a:pt x="305752" y="527570"/>
                  </a:cubicBezTo>
                  <a:cubicBezTo>
                    <a:pt x="302895" y="527570"/>
                    <a:pt x="298132" y="524713"/>
                    <a:pt x="295275" y="522808"/>
                  </a:cubicBezTo>
                  <a:cubicBezTo>
                    <a:pt x="294323" y="521855"/>
                    <a:pt x="292418" y="520903"/>
                    <a:pt x="291465" y="521855"/>
                  </a:cubicBezTo>
                  <a:cubicBezTo>
                    <a:pt x="285750" y="525665"/>
                    <a:pt x="277178" y="521855"/>
                    <a:pt x="269557" y="519950"/>
                  </a:cubicBezTo>
                  <a:cubicBezTo>
                    <a:pt x="259080" y="517093"/>
                    <a:pt x="252413" y="519950"/>
                    <a:pt x="245745" y="521855"/>
                  </a:cubicBezTo>
                  <a:cubicBezTo>
                    <a:pt x="243840" y="522808"/>
                    <a:pt x="240982" y="522808"/>
                    <a:pt x="238125" y="522808"/>
                  </a:cubicBezTo>
                  <a:cubicBezTo>
                    <a:pt x="238125" y="523760"/>
                    <a:pt x="240030" y="526618"/>
                    <a:pt x="239078" y="527570"/>
                  </a:cubicBezTo>
                  <a:cubicBezTo>
                    <a:pt x="236220" y="527570"/>
                    <a:pt x="233363" y="526618"/>
                    <a:pt x="228600" y="526618"/>
                  </a:cubicBezTo>
                  <a:cubicBezTo>
                    <a:pt x="233363" y="521855"/>
                    <a:pt x="236220" y="518045"/>
                    <a:pt x="240030" y="514235"/>
                  </a:cubicBezTo>
                  <a:cubicBezTo>
                    <a:pt x="241935" y="513283"/>
                    <a:pt x="244793" y="512330"/>
                    <a:pt x="247650" y="512330"/>
                  </a:cubicBezTo>
                  <a:cubicBezTo>
                    <a:pt x="263843" y="514235"/>
                    <a:pt x="280988" y="515188"/>
                    <a:pt x="297180" y="518045"/>
                  </a:cubicBezTo>
                  <a:cubicBezTo>
                    <a:pt x="299085" y="518045"/>
                    <a:pt x="301943" y="521855"/>
                    <a:pt x="304800" y="522808"/>
                  </a:cubicBezTo>
                  <a:cubicBezTo>
                    <a:pt x="304800" y="523760"/>
                    <a:pt x="304800" y="524713"/>
                    <a:pt x="304800" y="524713"/>
                  </a:cubicBezTo>
                  <a:cubicBezTo>
                    <a:pt x="320993" y="525665"/>
                    <a:pt x="338138" y="526618"/>
                    <a:pt x="355282" y="528523"/>
                  </a:cubicBezTo>
                  <a:cubicBezTo>
                    <a:pt x="367665" y="529475"/>
                    <a:pt x="379095" y="528523"/>
                    <a:pt x="393383" y="537095"/>
                  </a:cubicBezTo>
                  <a:cubicBezTo>
                    <a:pt x="407670" y="544715"/>
                    <a:pt x="413385" y="542810"/>
                    <a:pt x="421005" y="536143"/>
                  </a:cubicBezTo>
                  <a:cubicBezTo>
                    <a:pt x="423863" y="533285"/>
                    <a:pt x="428625" y="532333"/>
                    <a:pt x="432435" y="532333"/>
                  </a:cubicBezTo>
                  <a:cubicBezTo>
                    <a:pt x="437198" y="532333"/>
                    <a:pt x="441008" y="534238"/>
                    <a:pt x="445770" y="539953"/>
                  </a:cubicBezTo>
                  <a:cubicBezTo>
                    <a:pt x="448627" y="542810"/>
                    <a:pt x="456248" y="542810"/>
                    <a:pt x="461963" y="542810"/>
                  </a:cubicBezTo>
                  <a:cubicBezTo>
                    <a:pt x="465773" y="543763"/>
                    <a:pt x="469583" y="542810"/>
                    <a:pt x="473393" y="543763"/>
                  </a:cubicBezTo>
                  <a:cubicBezTo>
                    <a:pt x="476250" y="543763"/>
                    <a:pt x="478155" y="543763"/>
                    <a:pt x="481013" y="543763"/>
                  </a:cubicBezTo>
                  <a:cubicBezTo>
                    <a:pt x="485775" y="543763"/>
                    <a:pt x="490538" y="542810"/>
                    <a:pt x="495300" y="544715"/>
                  </a:cubicBezTo>
                  <a:cubicBezTo>
                    <a:pt x="503873" y="547573"/>
                    <a:pt x="504825" y="546620"/>
                    <a:pt x="506730" y="539953"/>
                  </a:cubicBezTo>
                  <a:cubicBezTo>
                    <a:pt x="507683" y="536143"/>
                    <a:pt x="512445" y="538048"/>
                    <a:pt x="516255" y="541858"/>
                  </a:cubicBezTo>
                  <a:cubicBezTo>
                    <a:pt x="518160" y="543763"/>
                    <a:pt x="521970" y="544715"/>
                    <a:pt x="523875" y="544715"/>
                  </a:cubicBezTo>
                  <a:cubicBezTo>
                    <a:pt x="524828" y="544715"/>
                    <a:pt x="524828" y="541858"/>
                    <a:pt x="525780" y="538048"/>
                  </a:cubicBezTo>
                  <a:cubicBezTo>
                    <a:pt x="529590" y="539000"/>
                    <a:pt x="534353" y="540905"/>
                    <a:pt x="538163" y="542810"/>
                  </a:cubicBezTo>
                  <a:cubicBezTo>
                    <a:pt x="541973" y="543763"/>
                    <a:pt x="545783" y="543763"/>
                    <a:pt x="548640" y="542810"/>
                  </a:cubicBezTo>
                  <a:cubicBezTo>
                    <a:pt x="554355" y="540905"/>
                    <a:pt x="559118" y="539000"/>
                    <a:pt x="566738" y="544715"/>
                  </a:cubicBezTo>
                  <a:cubicBezTo>
                    <a:pt x="570548" y="547573"/>
                    <a:pt x="576263" y="548525"/>
                    <a:pt x="580073" y="548525"/>
                  </a:cubicBezTo>
                  <a:lnTo>
                    <a:pt x="596488" y="548056"/>
                  </a:lnTo>
                  <a:lnTo>
                    <a:pt x="597218" y="559003"/>
                  </a:lnTo>
                  <a:cubicBezTo>
                    <a:pt x="607695" y="560908"/>
                    <a:pt x="602933" y="554240"/>
                    <a:pt x="601980" y="550430"/>
                  </a:cubicBezTo>
                  <a:cubicBezTo>
                    <a:pt x="604838" y="550430"/>
                    <a:pt x="607695" y="550430"/>
                    <a:pt x="610553" y="549478"/>
                  </a:cubicBezTo>
                  <a:lnTo>
                    <a:pt x="610100" y="547668"/>
                  </a:lnTo>
                  <a:lnTo>
                    <a:pt x="613410" y="547573"/>
                  </a:lnTo>
                  <a:cubicBezTo>
                    <a:pt x="616267" y="547573"/>
                    <a:pt x="619125" y="544715"/>
                    <a:pt x="621983" y="543763"/>
                  </a:cubicBezTo>
                  <a:cubicBezTo>
                    <a:pt x="622935" y="543763"/>
                    <a:pt x="623888" y="542810"/>
                    <a:pt x="624840" y="542810"/>
                  </a:cubicBezTo>
                  <a:cubicBezTo>
                    <a:pt x="634365" y="548525"/>
                    <a:pt x="639128" y="541858"/>
                    <a:pt x="646748" y="541858"/>
                  </a:cubicBezTo>
                  <a:cubicBezTo>
                    <a:pt x="660083" y="541858"/>
                    <a:pt x="672465" y="541858"/>
                    <a:pt x="685800" y="541858"/>
                  </a:cubicBezTo>
                  <a:cubicBezTo>
                    <a:pt x="688658" y="541858"/>
                    <a:pt x="690563" y="540905"/>
                    <a:pt x="693420" y="540905"/>
                  </a:cubicBezTo>
                  <a:cubicBezTo>
                    <a:pt x="695325" y="540905"/>
                    <a:pt x="698183" y="542810"/>
                    <a:pt x="701040" y="544715"/>
                  </a:cubicBezTo>
                  <a:cubicBezTo>
                    <a:pt x="703898" y="546620"/>
                    <a:pt x="707708" y="548525"/>
                    <a:pt x="710565" y="548525"/>
                  </a:cubicBezTo>
                  <a:lnTo>
                    <a:pt x="713715" y="548041"/>
                  </a:lnTo>
                  <a:lnTo>
                    <a:pt x="724853" y="563765"/>
                  </a:lnTo>
                  <a:cubicBezTo>
                    <a:pt x="729615" y="563765"/>
                    <a:pt x="735330" y="563765"/>
                    <a:pt x="741045" y="562813"/>
                  </a:cubicBezTo>
                  <a:cubicBezTo>
                    <a:pt x="741045" y="561860"/>
                    <a:pt x="741045" y="560908"/>
                    <a:pt x="741045" y="559955"/>
                  </a:cubicBezTo>
                  <a:cubicBezTo>
                    <a:pt x="736283" y="557098"/>
                    <a:pt x="731520" y="554240"/>
                    <a:pt x="727710" y="551383"/>
                  </a:cubicBezTo>
                  <a:lnTo>
                    <a:pt x="724525" y="546377"/>
                  </a:lnTo>
                  <a:lnTo>
                    <a:pt x="735330" y="544715"/>
                  </a:lnTo>
                  <a:cubicBezTo>
                    <a:pt x="741998" y="544715"/>
                    <a:pt x="749617" y="545668"/>
                    <a:pt x="756285" y="545668"/>
                  </a:cubicBezTo>
                  <a:cubicBezTo>
                    <a:pt x="758190" y="545668"/>
                    <a:pt x="761048" y="543763"/>
                    <a:pt x="761048" y="541858"/>
                  </a:cubicBezTo>
                  <a:cubicBezTo>
                    <a:pt x="760095" y="534238"/>
                    <a:pt x="764858" y="536143"/>
                    <a:pt x="769620" y="539000"/>
                  </a:cubicBezTo>
                  <a:cubicBezTo>
                    <a:pt x="783908" y="546620"/>
                    <a:pt x="797243" y="549478"/>
                    <a:pt x="809625" y="544715"/>
                  </a:cubicBezTo>
                  <a:cubicBezTo>
                    <a:pt x="811530" y="543763"/>
                    <a:pt x="812483" y="541858"/>
                    <a:pt x="813435" y="539953"/>
                  </a:cubicBezTo>
                  <a:cubicBezTo>
                    <a:pt x="815340" y="539000"/>
                    <a:pt x="816293" y="538048"/>
                    <a:pt x="819150" y="535190"/>
                  </a:cubicBezTo>
                  <a:cubicBezTo>
                    <a:pt x="819150" y="539953"/>
                    <a:pt x="819150" y="542810"/>
                    <a:pt x="819150" y="545668"/>
                  </a:cubicBezTo>
                  <a:cubicBezTo>
                    <a:pt x="836295" y="543763"/>
                    <a:pt x="852488" y="542810"/>
                    <a:pt x="868680" y="540905"/>
                  </a:cubicBezTo>
                  <a:cubicBezTo>
                    <a:pt x="865823" y="537095"/>
                    <a:pt x="863918" y="533285"/>
                    <a:pt x="862013" y="529475"/>
                  </a:cubicBezTo>
                  <a:cubicBezTo>
                    <a:pt x="863918" y="528523"/>
                    <a:pt x="865823" y="526618"/>
                    <a:pt x="867728" y="527570"/>
                  </a:cubicBezTo>
                  <a:cubicBezTo>
                    <a:pt x="870585" y="529475"/>
                    <a:pt x="873443" y="533285"/>
                    <a:pt x="877253" y="536143"/>
                  </a:cubicBezTo>
                  <a:cubicBezTo>
                    <a:pt x="928688" y="543763"/>
                    <a:pt x="975360" y="532333"/>
                    <a:pt x="1022985" y="523760"/>
                  </a:cubicBezTo>
                  <a:cubicBezTo>
                    <a:pt x="1022985" y="521855"/>
                    <a:pt x="1022033" y="519950"/>
                    <a:pt x="1022033" y="518045"/>
                  </a:cubicBezTo>
                  <a:cubicBezTo>
                    <a:pt x="1015365" y="518045"/>
                    <a:pt x="1008698" y="518045"/>
                    <a:pt x="1002030" y="518998"/>
                  </a:cubicBezTo>
                  <a:cubicBezTo>
                    <a:pt x="996315" y="519950"/>
                    <a:pt x="991553" y="521855"/>
                    <a:pt x="986790" y="511378"/>
                  </a:cubicBezTo>
                  <a:cubicBezTo>
                    <a:pt x="1000125" y="518045"/>
                    <a:pt x="1008698" y="512330"/>
                    <a:pt x="1017270" y="507568"/>
                  </a:cubicBezTo>
                  <a:cubicBezTo>
                    <a:pt x="1016318" y="505663"/>
                    <a:pt x="1015365" y="503758"/>
                    <a:pt x="1013460" y="499948"/>
                  </a:cubicBezTo>
                  <a:cubicBezTo>
                    <a:pt x="1018223" y="496138"/>
                    <a:pt x="1023938" y="492328"/>
                    <a:pt x="1029653" y="489470"/>
                  </a:cubicBezTo>
                  <a:cubicBezTo>
                    <a:pt x="1031558" y="488518"/>
                    <a:pt x="1035368" y="489470"/>
                    <a:pt x="1037273" y="490423"/>
                  </a:cubicBezTo>
                  <a:cubicBezTo>
                    <a:pt x="1044893" y="495185"/>
                    <a:pt x="1058228" y="495185"/>
                    <a:pt x="1061085" y="492328"/>
                  </a:cubicBezTo>
                  <a:cubicBezTo>
                    <a:pt x="1076325" y="493280"/>
                    <a:pt x="1084898" y="483755"/>
                    <a:pt x="1097280" y="480898"/>
                  </a:cubicBezTo>
                  <a:cubicBezTo>
                    <a:pt x="1090613" y="474230"/>
                    <a:pt x="1049655" y="471373"/>
                    <a:pt x="1041083" y="476135"/>
                  </a:cubicBezTo>
                  <a:cubicBezTo>
                    <a:pt x="1045845" y="477088"/>
                    <a:pt x="1049655" y="477088"/>
                    <a:pt x="1053465" y="478040"/>
                  </a:cubicBezTo>
                  <a:cubicBezTo>
                    <a:pt x="1053465" y="478993"/>
                    <a:pt x="1053465" y="479945"/>
                    <a:pt x="1054418" y="480898"/>
                  </a:cubicBezTo>
                  <a:cubicBezTo>
                    <a:pt x="1051560" y="480898"/>
                    <a:pt x="1048703" y="480898"/>
                    <a:pt x="1045845" y="481850"/>
                  </a:cubicBezTo>
                  <a:cubicBezTo>
                    <a:pt x="1031558" y="484708"/>
                    <a:pt x="1017270" y="487565"/>
                    <a:pt x="1002983" y="489470"/>
                  </a:cubicBezTo>
                  <a:cubicBezTo>
                    <a:pt x="999173" y="490423"/>
                    <a:pt x="997268" y="491375"/>
                    <a:pt x="996315" y="496138"/>
                  </a:cubicBezTo>
                  <a:cubicBezTo>
                    <a:pt x="996315" y="499948"/>
                    <a:pt x="991553" y="503758"/>
                    <a:pt x="988695" y="503758"/>
                  </a:cubicBezTo>
                  <a:cubicBezTo>
                    <a:pt x="983933" y="503758"/>
                    <a:pt x="982028" y="498995"/>
                    <a:pt x="982028" y="493280"/>
                  </a:cubicBezTo>
                  <a:cubicBezTo>
                    <a:pt x="982028" y="492328"/>
                    <a:pt x="979170" y="489470"/>
                    <a:pt x="976313" y="486613"/>
                  </a:cubicBezTo>
                  <a:cubicBezTo>
                    <a:pt x="981075" y="485660"/>
                    <a:pt x="985838" y="483755"/>
                    <a:pt x="989648" y="481850"/>
                  </a:cubicBezTo>
                  <a:cubicBezTo>
                    <a:pt x="991553" y="480898"/>
                    <a:pt x="994410" y="479945"/>
                    <a:pt x="994410" y="478993"/>
                  </a:cubicBezTo>
                  <a:cubicBezTo>
                    <a:pt x="997268" y="465658"/>
                    <a:pt x="1008698" y="465658"/>
                    <a:pt x="1019175" y="466610"/>
                  </a:cubicBezTo>
                  <a:cubicBezTo>
                    <a:pt x="1022033" y="466610"/>
                    <a:pt x="1024890" y="465658"/>
                    <a:pt x="1028700" y="465658"/>
                  </a:cubicBezTo>
                  <a:cubicBezTo>
                    <a:pt x="1033463" y="444703"/>
                    <a:pt x="1033463" y="442798"/>
                    <a:pt x="1032510" y="441845"/>
                  </a:cubicBezTo>
                  <a:cubicBezTo>
                    <a:pt x="1019175" y="434225"/>
                    <a:pt x="1008698" y="446608"/>
                    <a:pt x="992505" y="438988"/>
                  </a:cubicBezTo>
                  <a:cubicBezTo>
                    <a:pt x="1016318" y="434225"/>
                    <a:pt x="1039178" y="429463"/>
                    <a:pt x="1062990" y="424700"/>
                  </a:cubicBezTo>
                  <a:cubicBezTo>
                    <a:pt x="1067753" y="429463"/>
                    <a:pt x="1074420" y="427558"/>
                    <a:pt x="1080135" y="423748"/>
                  </a:cubicBezTo>
                  <a:cubicBezTo>
                    <a:pt x="1081088" y="422795"/>
                    <a:pt x="1080135" y="418985"/>
                    <a:pt x="1079183" y="416128"/>
                  </a:cubicBezTo>
                  <a:cubicBezTo>
                    <a:pt x="1082993" y="414223"/>
                    <a:pt x="1087755" y="412318"/>
                    <a:pt x="1093470" y="409460"/>
                  </a:cubicBezTo>
                  <a:cubicBezTo>
                    <a:pt x="1089660" y="409460"/>
                    <a:pt x="1087755" y="409460"/>
                    <a:pt x="1085850" y="408508"/>
                  </a:cubicBezTo>
                  <a:cubicBezTo>
                    <a:pt x="1083945" y="407555"/>
                    <a:pt x="1082040" y="404698"/>
                    <a:pt x="1081088" y="402793"/>
                  </a:cubicBezTo>
                  <a:cubicBezTo>
                    <a:pt x="1081088" y="400888"/>
                    <a:pt x="1082040" y="398030"/>
                    <a:pt x="1083945" y="398030"/>
                  </a:cubicBezTo>
                  <a:cubicBezTo>
                    <a:pt x="1091565" y="397078"/>
                    <a:pt x="1098233" y="395173"/>
                    <a:pt x="1105853" y="395173"/>
                  </a:cubicBezTo>
                  <a:cubicBezTo>
                    <a:pt x="1108710" y="395173"/>
                    <a:pt x="1113473" y="398983"/>
                    <a:pt x="1116330" y="402793"/>
                  </a:cubicBezTo>
                  <a:cubicBezTo>
                    <a:pt x="1123950" y="411365"/>
                    <a:pt x="1133475" y="410413"/>
                    <a:pt x="1137285" y="401840"/>
                  </a:cubicBezTo>
                  <a:cubicBezTo>
                    <a:pt x="1139190" y="397078"/>
                    <a:pt x="1145858" y="395173"/>
                    <a:pt x="1151573" y="391363"/>
                  </a:cubicBezTo>
                  <a:cubicBezTo>
                    <a:pt x="1152525" y="397078"/>
                    <a:pt x="1152525" y="399935"/>
                    <a:pt x="1153478" y="403745"/>
                  </a:cubicBezTo>
                  <a:cubicBezTo>
                    <a:pt x="1163003" y="401840"/>
                    <a:pt x="1160145" y="384695"/>
                    <a:pt x="1172528" y="385648"/>
                  </a:cubicBezTo>
                  <a:cubicBezTo>
                    <a:pt x="1181100" y="386600"/>
                    <a:pt x="1187768" y="376123"/>
                    <a:pt x="1199198" y="384695"/>
                  </a:cubicBezTo>
                  <a:cubicBezTo>
                    <a:pt x="1197293" y="387553"/>
                    <a:pt x="1195388" y="390410"/>
                    <a:pt x="1193483" y="393268"/>
                  </a:cubicBezTo>
                  <a:cubicBezTo>
                    <a:pt x="1199198" y="396125"/>
                    <a:pt x="1203008" y="395173"/>
                    <a:pt x="1203960" y="388505"/>
                  </a:cubicBezTo>
                  <a:cubicBezTo>
                    <a:pt x="1206818" y="378028"/>
                    <a:pt x="1210628" y="377075"/>
                    <a:pt x="1220153" y="383743"/>
                  </a:cubicBezTo>
                  <a:cubicBezTo>
                    <a:pt x="1223963" y="386600"/>
                    <a:pt x="1229678" y="385648"/>
                    <a:pt x="1235393" y="387553"/>
                  </a:cubicBezTo>
                  <a:cubicBezTo>
                    <a:pt x="1229678" y="369455"/>
                    <a:pt x="1229678" y="368503"/>
                    <a:pt x="1243965" y="366598"/>
                  </a:cubicBezTo>
                  <a:cubicBezTo>
                    <a:pt x="1251585" y="365645"/>
                    <a:pt x="1260158" y="366598"/>
                    <a:pt x="1268730" y="366598"/>
                  </a:cubicBezTo>
                  <a:cubicBezTo>
                    <a:pt x="1270635" y="366598"/>
                    <a:pt x="1272540" y="365645"/>
                    <a:pt x="1274445" y="364693"/>
                  </a:cubicBezTo>
                  <a:cubicBezTo>
                    <a:pt x="1279208" y="361835"/>
                    <a:pt x="1283018" y="358025"/>
                    <a:pt x="1287780" y="357073"/>
                  </a:cubicBezTo>
                  <a:cubicBezTo>
                    <a:pt x="1321118" y="348500"/>
                    <a:pt x="1354455" y="340880"/>
                    <a:pt x="1387793" y="332308"/>
                  </a:cubicBezTo>
                  <a:cubicBezTo>
                    <a:pt x="1407795" y="326593"/>
                    <a:pt x="1426845" y="318973"/>
                    <a:pt x="1446848" y="313258"/>
                  </a:cubicBezTo>
                  <a:cubicBezTo>
                    <a:pt x="1457325" y="310400"/>
                    <a:pt x="1469708" y="309448"/>
                    <a:pt x="1480185" y="306590"/>
                  </a:cubicBezTo>
                  <a:cubicBezTo>
                    <a:pt x="1491615" y="303733"/>
                    <a:pt x="1503045" y="298970"/>
                    <a:pt x="1513523" y="294208"/>
                  </a:cubicBezTo>
                  <a:cubicBezTo>
                    <a:pt x="1515428" y="293255"/>
                    <a:pt x="1517333" y="291350"/>
                    <a:pt x="1520190" y="287540"/>
                  </a:cubicBezTo>
                  <a:cubicBezTo>
                    <a:pt x="1515428" y="286588"/>
                    <a:pt x="1512570" y="285635"/>
                    <a:pt x="1510665" y="286588"/>
                  </a:cubicBezTo>
                  <a:cubicBezTo>
                    <a:pt x="1503045" y="288493"/>
                    <a:pt x="1495425" y="289445"/>
                    <a:pt x="1489710" y="294208"/>
                  </a:cubicBezTo>
                  <a:cubicBezTo>
                    <a:pt x="1474470" y="304685"/>
                    <a:pt x="1457325" y="300875"/>
                    <a:pt x="1442085" y="302780"/>
                  </a:cubicBezTo>
                  <a:cubicBezTo>
                    <a:pt x="1433513" y="303733"/>
                    <a:pt x="1425893" y="305638"/>
                    <a:pt x="1417320" y="307543"/>
                  </a:cubicBezTo>
                  <a:cubicBezTo>
                    <a:pt x="1405890" y="309448"/>
                    <a:pt x="1393508" y="311353"/>
                    <a:pt x="1381125" y="312305"/>
                  </a:cubicBezTo>
                  <a:cubicBezTo>
                    <a:pt x="1386840" y="303733"/>
                    <a:pt x="1398270" y="309448"/>
                    <a:pt x="1403033" y="298970"/>
                  </a:cubicBezTo>
                  <a:cubicBezTo>
                    <a:pt x="1406843" y="291350"/>
                    <a:pt x="1417320" y="287540"/>
                    <a:pt x="1427798" y="280873"/>
                  </a:cubicBezTo>
                  <a:cubicBezTo>
                    <a:pt x="1423988" y="279920"/>
                    <a:pt x="1422083" y="279920"/>
                    <a:pt x="1421130" y="279920"/>
                  </a:cubicBezTo>
                  <a:cubicBezTo>
                    <a:pt x="1398270" y="283730"/>
                    <a:pt x="1376363" y="286588"/>
                    <a:pt x="1353503" y="290398"/>
                  </a:cubicBezTo>
                  <a:cubicBezTo>
                    <a:pt x="1348740" y="291350"/>
                    <a:pt x="1344930" y="295160"/>
                    <a:pt x="1342073" y="298970"/>
                  </a:cubicBezTo>
                  <a:cubicBezTo>
                    <a:pt x="1338263" y="304685"/>
                    <a:pt x="1336358" y="307543"/>
                    <a:pt x="1329690" y="302780"/>
                  </a:cubicBezTo>
                  <a:cubicBezTo>
                    <a:pt x="1327785" y="300875"/>
                    <a:pt x="1323023" y="300875"/>
                    <a:pt x="1320165" y="302780"/>
                  </a:cubicBezTo>
                  <a:cubicBezTo>
                    <a:pt x="1311593" y="307543"/>
                    <a:pt x="1303020" y="311353"/>
                    <a:pt x="1292543" y="304685"/>
                  </a:cubicBezTo>
                  <a:cubicBezTo>
                    <a:pt x="1289685" y="302780"/>
                    <a:pt x="1284923" y="304685"/>
                    <a:pt x="1281113" y="304685"/>
                  </a:cubicBezTo>
                  <a:cubicBezTo>
                    <a:pt x="1274445" y="305638"/>
                    <a:pt x="1267778" y="307543"/>
                    <a:pt x="1261110" y="309448"/>
                  </a:cubicBezTo>
                  <a:cubicBezTo>
                    <a:pt x="1261110" y="308495"/>
                    <a:pt x="1260158" y="306590"/>
                    <a:pt x="1260158" y="305638"/>
                  </a:cubicBezTo>
                  <a:cubicBezTo>
                    <a:pt x="1283970" y="298970"/>
                    <a:pt x="1306830" y="292303"/>
                    <a:pt x="1330643" y="284683"/>
                  </a:cubicBezTo>
                  <a:cubicBezTo>
                    <a:pt x="1330643" y="283730"/>
                    <a:pt x="1329690" y="281825"/>
                    <a:pt x="1329690" y="280873"/>
                  </a:cubicBezTo>
                  <a:cubicBezTo>
                    <a:pt x="1309688" y="283730"/>
                    <a:pt x="1289685" y="285635"/>
                    <a:pt x="1269683" y="288493"/>
                  </a:cubicBezTo>
                  <a:cubicBezTo>
                    <a:pt x="1269683" y="287540"/>
                    <a:pt x="1269683" y="286588"/>
                    <a:pt x="1268730" y="284683"/>
                  </a:cubicBezTo>
                  <a:cubicBezTo>
                    <a:pt x="1290638" y="279920"/>
                    <a:pt x="1312545" y="275158"/>
                    <a:pt x="1334453" y="270395"/>
                  </a:cubicBezTo>
                  <a:cubicBezTo>
                    <a:pt x="1337310" y="288493"/>
                    <a:pt x="1339215" y="289445"/>
                    <a:pt x="1352550" y="278968"/>
                  </a:cubicBezTo>
                  <a:cubicBezTo>
                    <a:pt x="1350645" y="277063"/>
                    <a:pt x="1348740" y="276110"/>
                    <a:pt x="1346835" y="274205"/>
                  </a:cubicBezTo>
                  <a:cubicBezTo>
                    <a:pt x="1344930" y="273253"/>
                    <a:pt x="1343978" y="271348"/>
                    <a:pt x="1340168" y="267538"/>
                  </a:cubicBezTo>
                  <a:cubicBezTo>
                    <a:pt x="1359218" y="263728"/>
                    <a:pt x="1377315" y="259918"/>
                    <a:pt x="1394460" y="257060"/>
                  </a:cubicBezTo>
                  <a:cubicBezTo>
                    <a:pt x="1394460" y="256108"/>
                    <a:pt x="1394460" y="255155"/>
                    <a:pt x="1394460" y="254203"/>
                  </a:cubicBezTo>
                  <a:cubicBezTo>
                    <a:pt x="1390650" y="253250"/>
                    <a:pt x="1386840" y="252298"/>
                    <a:pt x="1383983" y="251345"/>
                  </a:cubicBezTo>
                  <a:cubicBezTo>
                    <a:pt x="1383983" y="250393"/>
                    <a:pt x="1383983" y="249440"/>
                    <a:pt x="1383983" y="248488"/>
                  </a:cubicBezTo>
                  <a:cubicBezTo>
                    <a:pt x="1391603" y="250393"/>
                    <a:pt x="1398270" y="240868"/>
                    <a:pt x="1406843" y="250393"/>
                  </a:cubicBezTo>
                  <a:cubicBezTo>
                    <a:pt x="1408748" y="252298"/>
                    <a:pt x="1413510" y="250393"/>
                    <a:pt x="1416368" y="249440"/>
                  </a:cubicBezTo>
                  <a:cubicBezTo>
                    <a:pt x="1423988" y="245630"/>
                    <a:pt x="1430655" y="249440"/>
                    <a:pt x="1432560" y="258965"/>
                  </a:cubicBezTo>
                  <a:cubicBezTo>
                    <a:pt x="1433513" y="264680"/>
                    <a:pt x="1434465" y="266585"/>
                    <a:pt x="1439228" y="264680"/>
                  </a:cubicBezTo>
                  <a:cubicBezTo>
                    <a:pt x="1444943" y="262775"/>
                    <a:pt x="1451610" y="260870"/>
                    <a:pt x="1457325" y="259918"/>
                  </a:cubicBezTo>
                  <a:cubicBezTo>
                    <a:pt x="1463993" y="258965"/>
                    <a:pt x="1463993" y="254203"/>
                    <a:pt x="1460183" y="249440"/>
                  </a:cubicBezTo>
                  <a:cubicBezTo>
                    <a:pt x="1455420" y="243725"/>
                    <a:pt x="1455420" y="240868"/>
                    <a:pt x="1462088" y="238963"/>
                  </a:cubicBezTo>
                  <a:cubicBezTo>
                    <a:pt x="1464945" y="238010"/>
                    <a:pt x="1466850" y="233248"/>
                    <a:pt x="1470660" y="228485"/>
                  </a:cubicBezTo>
                  <a:cubicBezTo>
                    <a:pt x="1470660" y="228485"/>
                    <a:pt x="1472565" y="228485"/>
                    <a:pt x="1474470" y="229438"/>
                  </a:cubicBezTo>
                  <a:cubicBezTo>
                    <a:pt x="1487805" y="235153"/>
                    <a:pt x="1501140" y="231343"/>
                    <a:pt x="1513523" y="227533"/>
                  </a:cubicBezTo>
                  <a:cubicBezTo>
                    <a:pt x="1516380" y="226580"/>
                    <a:pt x="1518285" y="221818"/>
                    <a:pt x="1519238" y="218960"/>
                  </a:cubicBezTo>
                  <a:cubicBezTo>
                    <a:pt x="1520190" y="216103"/>
                    <a:pt x="1520190" y="211340"/>
                    <a:pt x="1522095" y="211340"/>
                  </a:cubicBezTo>
                  <a:cubicBezTo>
                    <a:pt x="1525905" y="210388"/>
                    <a:pt x="1529715" y="210388"/>
                    <a:pt x="1532573" y="212293"/>
                  </a:cubicBezTo>
                  <a:cubicBezTo>
                    <a:pt x="1534478" y="213245"/>
                    <a:pt x="1533525" y="219913"/>
                    <a:pt x="1533525" y="223723"/>
                  </a:cubicBezTo>
                  <a:cubicBezTo>
                    <a:pt x="1533525" y="224675"/>
                    <a:pt x="1533525" y="225628"/>
                    <a:pt x="1533525" y="225628"/>
                  </a:cubicBezTo>
                  <a:cubicBezTo>
                    <a:pt x="1541145" y="221818"/>
                    <a:pt x="1548765" y="218008"/>
                    <a:pt x="1557338" y="214198"/>
                  </a:cubicBezTo>
                  <a:cubicBezTo>
                    <a:pt x="1557338" y="214198"/>
                    <a:pt x="1558290" y="214198"/>
                    <a:pt x="1558290" y="213245"/>
                  </a:cubicBezTo>
                  <a:cubicBezTo>
                    <a:pt x="1558290" y="193243"/>
                    <a:pt x="1572578" y="204673"/>
                    <a:pt x="1579245" y="198005"/>
                  </a:cubicBezTo>
                  <a:cubicBezTo>
                    <a:pt x="1580198" y="198958"/>
                    <a:pt x="1580198" y="200863"/>
                    <a:pt x="1581150" y="201815"/>
                  </a:cubicBezTo>
                  <a:cubicBezTo>
                    <a:pt x="1579245" y="203720"/>
                    <a:pt x="1577340" y="204673"/>
                    <a:pt x="1575435" y="206578"/>
                  </a:cubicBezTo>
                  <a:cubicBezTo>
                    <a:pt x="1573530" y="208483"/>
                    <a:pt x="1571625" y="211340"/>
                    <a:pt x="1569720" y="213245"/>
                  </a:cubicBezTo>
                  <a:cubicBezTo>
                    <a:pt x="1572578" y="214198"/>
                    <a:pt x="1575435" y="217055"/>
                    <a:pt x="1578293" y="217055"/>
                  </a:cubicBezTo>
                  <a:cubicBezTo>
                    <a:pt x="1591628" y="214198"/>
                    <a:pt x="1604963" y="210388"/>
                    <a:pt x="1619250" y="207530"/>
                  </a:cubicBezTo>
                  <a:cubicBezTo>
                    <a:pt x="1624013" y="206578"/>
                    <a:pt x="1625918" y="203720"/>
                    <a:pt x="1628775" y="198958"/>
                  </a:cubicBezTo>
                  <a:cubicBezTo>
                    <a:pt x="1632585" y="193243"/>
                    <a:pt x="1640205" y="190385"/>
                    <a:pt x="1646873" y="188480"/>
                  </a:cubicBezTo>
                  <a:cubicBezTo>
                    <a:pt x="1651635" y="186575"/>
                    <a:pt x="1658303" y="187528"/>
                    <a:pt x="1663065" y="186575"/>
                  </a:cubicBezTo>
                  <a:cubicBezTo>
                    <a:pt x="1667828" y="186575"/>
                    <a:pt x="1674495" y="180860"/>
                    <a:pt x="1675448" y="193243"/>
                  </a:cubicBezTo>
                  <a:cubicBezTo>
                    <a:pt x="1675448" y="194195"/>
                    <a:pt x="1680210" y="195148"/>
                    <a:pt x="1683068" y="195148"/>
                  </a:cubicBezTo>
                  <a:cubicBezTo>
                    <a:pt x="1686878" y="195148"/>
                    <a:pt x="1689735" y="193243"/>
                    <a:pt x="1694498" y="192290"/>
                  </a:cubicBezTo>
                  <a:cubicBezTo>
                    <a:pt x="1695450" y="181813"/>
                    <a:pt x="1700213" y="177050"/>
                    <a:pt x="1706880" y="179908"/>
                  </a:cubicBezTo>
                  <a:cubicBezTo>
                    <a:pt x="1711643" y="176098"/>
                    <a:pt x="1713548" y="173240"/>
                    <a:pt x="1716405" y="172288"/>
                  </a:cubicBezTo>
                  <a:cubicBezTo>
                    <a:pt x="1728788" y="168478"/>
                    <a:pt x="1741170" y="166573"/>
                    <a:pt x="1753553" y="163715"/>
                  </a:cubicBezTo>
                  <a:cubicBezTo>
                    <a:pt x="1756410" y="162763"/>
                    <a:pt x="1761173" y="163715"/>
                    <a:pt x="1763078" y="166573"/>
                  </a:cubicBezTo>
                  <a:cubicBezTo>
                    <a:pt x="1766888" y="174193"/>
                    <a:pt x="1770698" y="171335"/>
                    <a:pt x="1774508" y="167525"/>
                  </a:cubicBezTo>
                  <a:cubicBezTo>
                    <a:pt x="1778318" y="163715"/>
                    <a:pt x="1781175" y="159905"/>
                    <a:pt x="1784033" y="156095"/>
                  </a:cubicBezTo>
                  <a:cubicBezTo>
                    <a:pt x="1784985" y="155143"/>
                    <a:pt x="1786890" y="154190"/>
                    <a:pt x="1787843" y="155143"/>
                  </a:cubicBezTo>
                  <a:cubicBezTo>
                    <a:pt x="1796415" y="162763"/>
                    <a:pt x="1803083" y="155143"/>
                    <a:pt x="1810703" y="152285"/>
                  </a:cubicBezTo>
                  <a:cubicBezTo>
                    <a:pt x="1820228" y="148475"/>
                    <a:pt x="1830705" y="145618"/>
                    <a:pt x="1840230" y="140855"/>
                  </a:cubicBezTo>
                  <a:cubicBezTo>
                    <a:pt x="1844040" y="138950"/>
                    <a:pt x="1846898" y="134188"/>
                    <a:pt x="1850708" y="130378"/>
                  </a:cubicBezTo>
                  <a:cubicBezTo>
                    <a:pt x="1846898" y="125615"/>
                    <a:pt x="1844993" y="117043"/>
                    <a:pt x="1837373" y="117995"/>
                  </a:cubicBezTo>
                  <a:cubicBezTo>
                    <a:pt x="1834515" y="118948"/>
                    <a:pt x="1832610" y="117995"/>
                    <a:pt x="1827848" y="117995"/>
                  </a:cubicBezTo>
                  <a:cubicBezTo>
                    <a:pt x="1831658" y="114185"/>
                    <a:pt x="1832610" y="111328"/>
                    <a:pt x="1834515" y="109423"/>
                  </a:cubicBezTo>
                  <a:cubicBezTo>
                    <a:pt x="1834515" y="108470"/>
                    <a:pt x="1833563" y="107518"/>
                    <a:pt x="1833563" y="105613"/>
                  </a:cubicBezTo>
                  <a:cubicBezTo>
                    <a:pt x="1828800" y="108470"/>
                    <a:pt x="1823085" y="108470"/>
                    <a:pt x="1819275" y="113233"/>
                  </a:cubicBezTo>
                  <a:cubicBezTo>
                    <a:pt x="1811655" y="121805"/>
                    <a:pt x="1803083" y="124663"/>
                    <a:pt x="1794510" y="123710"/>
                  </a:cubicBezTo>
                  <a:cubicBezTo>
                    <a:pt x="1783080" y="123710"/>
                    <a:pt x="1770698" y="120853"/>
                    <a:pt x="1759268" y="119900"/>
                  </a:cubicBezTo>
                  <a:cubicBezTo>
                    <a:pt x="1755458" y="119900"/>
                    <a:pt x="1752600" y="123710"/>
                    <a:pt x="1749743" y="125615"/>
                  </a:cubicBezTo>
                  <a:cubicBezTo>
                    <a:pt x="1745933" y="126568"/>
                    <a:pt x="1742123" y="127520"/>
                    <a:pt x="1738313" y="128473"/>
                  </a:cubicBezTo>
                  <a:cubicBezTo>
                    <a:pt x="1737360" y="128473"/>
                    <a:pt x="1735455" y="128473"/>
                    <a:pt x="1734503" y="128473"/>
                  </a:cubicBezTo>
                  <a:cubicBezTo>
                    <a:pt x="1720215" y="124663"/>
                    <a:pt x="1719263" y="124663"/>
                    <a:pt x="1713548" y="141808"/>
                  </a:cubicBezTo>
                  <a:cubicBezTo>
                    <a:pt x="1704975" y="139903"/>
                    <a:pt x="1695450" y="137998"/>
                    <a:pt x="1685925" y="137045"/>
                  </a:cubicBezTo>
                  <a:cubicBezTo>
                    <a:pt x="1685925" y="137998"/>
                    <a:pt x="1686878" y="139903"/>
                    <a:pt x="1687830" y="142760"/>
                  </a:cubicBezTo>
                  <a:cubicBezTo>
                    <a:pt x="1678305" y="152285"/>
                    <a:pt x="1673543" y="131330"/>
                    <a:pt x="1664970" y="137998"/>
                  </a:cubicBezTo>
                  <a:cubicBezTo>
                    <a:pt x="1664970" y="137045"/>
                    <a:pt x="1664970" y="136093"/>
                    <a:pt x="1664970" y="135140"/>
                  </a:cubicBezTo>
                  <a:cubicBezTo>
                    <a:pt x="1668780" y="133235"/>
                    <a:pt x="1671638" y="131330"/>
                    <a:pt x="1675448" y="128473"/>
                  </a:cubicBezTo>
                  <a:cubicBezTo>
                    <a:pt x="1677353" y="127520"/>
                    <a:pt x="1680210" y="126568"/>
                    <a:pt x="1681163" y="124663"/>
                  </a:cubicBezTo>
                  <a:cubicBezTo>
                    <a:pt x="1684973" y="113233"/>
                    <a:pt x="1692593" y="114185"/>
                    <a:pt x="1700213" y="113233"/>
                  </a:cubicBezTo>
                  <a:cubicBezTo>
                    <a:pt x="1700213" y="116090"/>
                    <a:pt x="1701165" y="118948"/>
                    <a:pt x="1701165" y="121805"/>
                  </a:cubicBezTo>
                  <a:cubicBezTo>
                    <a:pt x="1702118" y="121805"/>
                    <a:pt x="1702118" y="121805"/>
                    <a:pt x="1703070" y="122758"/>
                  </a:cubicBezTo>
                  <a:cubicBezTo>
                    <a:pt x="1704023" y="119900"/>
                    <a:pt x="1705928" y="117043"/>
                    <a:pt x="1706880" y="114185"/>
                  </a:cubicBezTo>
                  <a:cubicBezTo>
                    <a:pt x="1708785" y="108470"/>
                    <a:pt x="1716405" y="105613"/>
                    <a:pt x="1718310" y="111328"/>
                  </a:cubicBezTo>
                  <a:cubicBezTo>
                    <a:pt x="1723073" y="125615"/>
                    <a:pt x="1728788" y="117995"/>
                    <a:pt x="1736408" y="114185"/>
                  </a:cubicBezTo>
                  <a:cubicBezTo>
                    <a:pt x="1734503" y="111328"/>
                    <a:pt x="1732598" y="109423"/>
                    <a:pt x="1730693" y="106565"/>
                  </a:cubicBezTo>
                  <a:cubicBezTo>
                    <a:pt x="1734503" y="105613"/>
                    <a:pt x="1737360" y="103708"/>
                    <a:pt x="1741170" y="103708"/>
                  </a:cubicBezTo>
                  <a:cubicBezTo>
                    <a:pt x="1751648" y="101803"/>
                    <a:pt x="1763078" y="100850"/>
                    <a:pt x="1773555" y="99898"/>
                  </a:cubicBezTo>
                  <a:cubicBezTo>
                    <a:pt x="1774508" y="99898"/>
                    <a:pt x="1776413" y="98945"/>
                    <a:pt x="1777365" y="98945"/>
                  </a:cubicBezTo>
                  <a:cubicBezTo>
                    <a:pt x="1791653" y="86563"/>
                    <a:pt x="1807845" y="83705"/>
                    <a:pt x="1823085" y="78943"/>
                  </a:cubicBezTo>
                  <a:cubicBezTo>
                    <a:pt x="1827848" y="77990"/>
                    <a:pt x="1831658" y="68465"/>
                    <a:pt x="1836420" y="64655"/>
                  </a:cubicBezTo>
                  <a:cubicBezTo>
                    <a:pt x="1850708" y="52273"/>
                    <a:pt x="1865948" y="40843"/>
                    <a:pt x="1881188" y="28460"/>
                  </a:cubicBezTo>
                  <a:cubicBezTo>
                    <a:pt x="1885950" y="24650"/>
                    <a:pt x="1891665" y="22745"/>
                    <a:pt x="1896428" y="31318"/>
                  </a:cubicBezTo>
                  <a:cubicBezTo>
                    <a:pt x="1884045" y="39890"/>
                    <a:pt x="1872615" y="47510"/>
                    <a:pt x="1859280" y="57035"/>
                  </a:cubicBezTo>
                  <a:cubicBezTo>
                    <a:pt x="1866900" y="57988"/>
                    <a:pt x="1871663" y="57035"/>
                    <a:pt x="1875473" y="58940"/>
                  </a:cubicBezTo>
                  <a:cubicBezTo>
                    <a:pt x="1879283" y="60845"/>
                    <a:pt x="1881188" y="66560"/>
                    <a:pt x="1885950" y="73228"/>
                  </a:cubicBezTo>
                  <a:cubicBezTo>
                    <a:pt x="1878330" y="75133"/>
                    <a:pt x="1873568" y="77038"/>
                    <a:pt x="1868805" y="77990"/>
                  </a:cubicBezTo>
                  <a:cubicBezTo>
                    <a:pt x="1864043" y="78943"/>
                    <a:pt x="1859280" y="77990"/>
                    <a:pt x="1853565" y="78943"/>
                  </a:cubicBezTo>
                  <a:cubicBezTo>
                    <a:pt x="1853565" y="79895"/>
                    <a:pt x="1853565" y="80848"/>
                    <a:pt x="1853565" y="82753"/>
                  </a:cubicBezTo>
                  <a:cubicBezTo>
                    <a:pt x="1857375" y="83705"/>
                    <a:pt x="1860233" y="85610"/>
                    <a:pt x="1863090" y="85610"/>
                  </a:cubicBezTo>
                  <a:cubicBezTo>
                    <a:pt x="1877378" y="82753"/>
                    <a:pt x="1891665" y="79895"/>
                    <a:pt x="1905953" y="75133"/>
                  </a:cubicBezTo>
                  <a:cubicBezTo>
                    <a:pt x="1910715" y="73228"/>
                    <a:pt x="1913573" y="65608"/>
                    <a:pt x="1917383" y="60845"/>
                  </a:cubicBezTo>
                  <a:cubicBezTo>
                    <a:pt x="1919288" y="57988"/>
                    <a:pt x="1921193" y="55130"/>
                    <a:pt x="1924050" y="53225"/>
                  </a:cubicBezTo>
                  <a:cubicBezTo>
                    <a:pt x="1940243" y="40843"/>
                    <a:pt x="1956435" y="29412"/>
                    <a:pt x="1972628" y="17030"/>
                  </a:cubicBezTo>
                  <a:close/>
                  <a:moveTo>
                    <a:pt x="2193607" y="7506"/>
                  </a:moveTo>
                  <a:cubicBezTo>
                    <a:pt x="2199322" y="17031"/>
                    <a:pt x="2205990" y="25604"/>
                    <a:pt x="2211704" y="36081"/>
                  </a:cubicBezTo>
                  <a:cubicBezTo>
                    <a:pt x="2214562" y="40844"/>
                    <a:pt x="2207894" y="52274"/>
                    <a:pt x="2203132" y="51321"/>
                  </a:cubicBezTo>
                  <a:cubicBezTo>
                    <a:pt x="2191702" y="50369"/>
                    <a:pt x="2183129" y="37034"/>
                    <a:pt x="2182177" y="20841"/>
                  </a:cubicBezTo>
                  <a:cubicBezTo>
                    <a:pt x="2182177" y="12268"/>
                    <a:pt x="2185987" y="8458"/>
                    <a:pt x="2193607" y="7506"/>
                  </a:cubicBezTo>
                  <a:close/>
                  <a:moveTo>
                    <a:pt x="1925002" y="838"/>
                  </a:moveTo>
                  <a:cubicBezTo>
                    <a:pt x="1933574" y="3696"/>
                    <a:pt x="1940242" y="10363"/>
                    <a:pt x="1943099" y="25603"/>
                  </a:cubicBezTo>
                  <a:cubicBezTo>
                    <a:pt x="1938337" y="24651"/>
                    <a:pt x="1935479" y="23698"/>
                    <a:pt x="1932622" y="23698"/>
                  </a:cubicBezTo>
                  <a:cubicBezTo>
                    <a:pt x="1926907" y="22746"/>
                    <a:pt x="1921192" y="22746"/>
                    <a:pt x="1915477" y="21793"/>
                  </a:cubicBezTo>
                  <a:cubicBezTo>
                    <a:pt x="1912620" y="21793"/>
                    <a:pt x="1910715" y="20841"/>
                    <a:pt x="1907857" y="19888"/>
                  </a:cubicBezTo>
                  <a:cubicBezTo>
                    <a:pt x="1908809" y="17031"/>
                    <a:pt x="1908809" y="13221"/>
                    <a:pt x="1909762" y="10363"/>
                  </a:cubicBezTo>
                  <a:cubicBezTo>
                    <a:pt x="1913572" y="2743"/>
                    <a:pt x="1918334" y="-2019"/>
                    <a:pt x="1925002" y="838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sz="1590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891" y="2313916"/>
            <a:ext cx="4207750" cy="255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7" grpId="0" bldLvl="0" animBg="1"/>
      <p:bldP spid="18" grpId="0" bldLvl="0" animBg="1"/>
      <p:bldP spid="3" grpId="0"/>
      <p:bldP spid="23" grpId="0"/>
      <p:bldP spid="4" grpId="0" bldLvl="0" animBg="1"/>
      <p:bldP spid="6" grpId="0"/>
    </p:bldLst>
  </p:timing>
</p:sld>
</file>

<file path=ppt/slides/slide1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51486" y="1566035"/>
            <a:ext cx="4535892" cy="3175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3548" t="8794"/>
          <a:stretch>
            <a:fillRect/>
          </a:stretch>
        </p:blipFill>
        <p:spPr>
          <a:xfrm>
            <a:off x="803865" y="1566034"/>
            <a:ext cx="4406021" cy="31751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文本框 17"/>
          <p:cNvSpPr txBox="1"/>
          <p:nvPr>
            <p:custDataLst>
              <p:tags r:id="rId5"/>
            </p:custDataLst>
          </p:nvPr>
        </p:nvSpPr>
        <p:spPr>
          <a:xfrm>
            <a:off x="38882" y="888592"/>
            <a:ext cx="10461644" cy="600075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80649" tIns="40324" rIns="80649" bIns="40324">
            <a:spAutoFit/>
          </a:bodyPr>
          <a:lstStyle>
            <a:lvl1pPr>
              <a:lnSpc>
                <a:spcPct val="120000"/>
              </a:lnSpc>
              <a:defRPr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2820" b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春秋</a:t>
            </a:r>
            <a:r>
              <a:rPr lang="zh-CN" altLang="en-US" sz="2820" b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初期到春秋后期，诸侯国数量减少，小国不断被大国兼并</a:t>
            </a:r>
            <a:r>
              <a:rPr lang="zh-CN" altLang="en-US" sz="2820" b="0" smtClean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820" b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7"/>
          <p:cNvSpPr txBox="1"/>
          <p:nvPr>
            <p:custDataLst>
              <p:tags r:id="rId6"/>
            </p:custDataLst>
          </p:nvPr>
        </p:nvSpPr>
        <p:spPr>
          <a:xfrm>
            <a:off x="79883" y="4840580"/>
            <a:ext cx="10461644" cy="1120775"/>
          </a:xfrm>
          <a:prstGeom prst="rect">
            <a:avLst/>
          </a:prstGeom>
          <a:solidFill>
            <a:schemeClr val="bg1"/>
          </a:solidFill>
          <a:ln w="38100" cap="flat" cmpd="dbl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txBody>
          <a:bodyPr wrap="square" lIns="80649" tIns="40324" rIns="80649" bIns="40324">
            <a:spAutoFit/>
          </a:bodyPr>
          <a:lstStyle>
            <a:lvl1pPr>
              <a:lnSpc>
                <a:spcPct val="120000"/>
              </a:lnSpc>
              <a:defRPr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sz="282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经过春秋近</a:t>
            </a:r>
            <a:r>
              <a:rPr lang="en-US" altLang="zh-CN" sz="282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282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年的纷争，大部分的小诸侯国被兼并，几个大诸侯国左右着政局，维系周王室统治的各种制度已经完全崩溃。</a:t>
            </a:r>
            <a:endParaRPr lang="zh-CN" altLang="en-US" sz="2820" b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W02010092056507030130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534844" y="957402"/>
            <a:ext cx="7055669" cy="47527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椭圆形标注 4"/>
          <p:cNvSpPr/>
          <p:nvPr>
            <p:custDataLst>
              <p:tags r:id="rId3"/>
            </p:custDataLst>
          </p:nvPr>
        </p:nvSpPr>
        <p:spPr>
          <a:xfrm>
            <a:off x="6500365" y="4620489"/>
            <a:ext cx="1881810" cy="643417"/>
          </a:xfrm>
          <a:prstGeom prst="wedgeEllipseCallout">
            <a:avLst>
              <a:gd name="adj1" fmla="val -5599"/>
              <a:gd name="adj2" fmla="val -174768"/>
            </a:avLst>
          </a:prstGeom>
          <a:solidFill>
            <a:srgbClr val="FCF059"/>
          </a:solidFill>
          <a:ln w="12700" cap="flat" cmpd="sng">
            <a:solidFill>
              <a:srgbClr val="18868C">
                <a:alpha val="100000"/>
              </a:srgbClr>
            </a:solidFill>
            <a:prstDash val="solid"/>
            <a:round/>
          </a:ln>
        </p:spPr>
        <p:txBody>
          <a:bodyPr vert="horz" lIns="80649" tIns="40324" rIns="80649" bIns="40324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2115" b="1">
                <a:solidFill>
                  <a:schemeClr val="dk1"/>
                </a:solidFill>
              </a:rPr>
              <a:t>马陵之战减灶计</a:t>
            </a:r>
            <a:endParaRPr lang="zh-CN" altLang="en-US" sz="2115" b="1">
              <a:solidFill>
                <a:schemeClr val="dk1"/>
              </a:solidFill>
            </a:endParaRPr>
          </a:p>
        </p:txBody>
      </p:sp>
      <p:sp>
        <p:nvSpPr>
          <p:cNvPr id="6" name="椭圆形标注 5"/>
          <p:cNvSpPr/>
          <p:nvPr>
            <p:custDataLst>
              <p:tags r:id="rId4"/>
            </p:custDataLst>
          </p:nvPr>
        </p:nvSpPr>
        <p:spPr>
          <a:xfrm>
            <a:off x="2844558" y="2684913"/>
            <a:ext cx="1881810" cy="643417"/>
          </a:xfrm>
          <a:prstGeom prst="wedgeEllipseCallout">
            <a:avLst>
              <a:gd name="adj1" fmla="val 97051"/>
              <a:gd name="adj2" fmla="val 50963"/>
            </a:avLst>
          </a:prstGeom>
          <a:solidFill>
            <a:srgbClr val="FCF059"/>
          </a:solidFill>
          <a:ln w="12700" cap="flat" cmpd="sng">
            <a:solidFill>
              <a:srgbClr val="18868C">
                <a:alpha val="100000"/>
              </a:srgbClr>
            </a:solidFill>
            <a:prstDash val="solid"/>
            <a:round/>
          </a:ln>
        </p:spPr>
        <p:txBody>
          <a:bodyPr vert="horz" lIns="80649" tIns="40324" rIns="80649" bIns="40324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2115" b="1">
                <a:solidFill>
                  <a:schemeClr val="dk1"/>
                </a:solidFill>
              </a:rPr>
              <a:t>长平之战纸上谈兵</a:t>
            </a:r>
            <a:endParaRPr lang="zh-CN" altLang="en-US" sz="2115" b="1">
              <a:solidFill>
                <a:schemeClr val="dk1"/>
              </a:solidFill>
            </a:endParaRPr>
          </a:p>
        </p:txBody>
      </p:sp>
      <p:sp>
        <p:nvSpPr>
          <p:cNvPr id="7" name="椭圆形标注 6"/>
          <p:cNvSpPr/>
          <p:nvPr>
            <p:custDataLst>
              <p:tags r:id="rId5"/>
            </p:custDataLst>
          </p:nvPr>
        </p:nvSpPr>
        <p:spPr>
          <a:xfrm>
            <a:off x="6798599" y="2183658"/>
            <a:ext cx="1800601" cy="618918"/>
          </a:xfrm>
          <a:prstGeom prst="wedgeEllipseCallout">
            <a:avLst>
              <a:gd name="adj1" fmla="val -71088"/>
              <a:gd name="adj2" fmla="val 171042"/>
            </a:avLst>
          </a:prstGeom>
          <a:solidFill>
            <a:srgbClr val="FCF059"/>
          </a:solidFill>
          <a:ln w="12700" cap="flat" cmpd="sng">
            <a:solidFill>
              <a:srgbClr val="18868C">
                <a:alpha val="100000"/>
              </a:srgbClr>
            </a:solidFill>
            <a:prstDash val="solid"/>
            <a:round/>
          </a:ln>
        </p:spPr>
        <p:txBody>
          <a:bodyPr vert="horz" lIns="80649" tIns="40324" rIns="80649" bIns="40324" anchor="ctr"/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lvl="0" algn="ctr" eaLnBrk="1" latinLnBrk="1" hangingPunct="1"/>
            <a:r>
              <a:rPr lang="zh-CN" altLang="en-US" sz="2115" b="1">
                <a:solidFill>
                  <a:schemeClr val="dk1"/>
                </a:solidFill>
              </a:rPr>
              <a:t>桂陵之战围魏救赵</a:t>
            </a:r>
            <a:endParaRPr lang="zh-CN" altLang="en-US" sz="2115" b="1">
              <a:solidFill>
                <a:schemeClr val="dk1"/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5235183" y="2684913"/>
            <a:ext cx="418647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赵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6338508" y="1819618"/>
            <a:ext cx="460651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燕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矩形 9"/>
          <p:cNvSpPr/>
          <p:nvPr>
            <p:custDataLst>
              <p:tags r:id="rId8"/>
            </p:custDataLst>
          </p:nvPr>
        </p:nvSpPr>
        <p:spPr>
          <a:xfrm>
            <a:off x="3956842" y="3635621"/>
            <a:ext cx="420048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秦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矩形 10"/>
          <p:cNvSpPr/>
          <p:nvPr>
            <p:custDataLst>
              <p:tags r:id="rId9"/>
            </p:custDataLst>
          </p:nvPr>
        </p:nvSpPr>
        <p:spPr>
          <a:xfrm>
            <a:off x="7244409" y="3027953"/>
            <a:ext cx="393443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齐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5415804" y="3518007"/>
            <a:ext cx="397645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魏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矩形 12"/>
          <p:cNvSpPr/>
          <p:nvPr>
            <p:custDataLst>
              <p:tags r:id="rId11"/>
            </p:custDataLst>
          </p:nvPr>
        </p:nvSpPr>
        <p:spPr>
          <a:xfrm>
            <a:off x="5212781" y="4037465"/>
            <a:ext cx="441050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韩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矩形 13"/>
          <p:cNvSpPr/>
          <p:nvPr>
            <p:custDataLst>
              <p:tags r:id="rId12"/>
            </p:custDataLst>
          </p:nvPr>
        </p:nvSpPr>
        <p:spPr>
          <a:xfrm>
            <a:off x="5365399" y="4768346"/>
            <a:ext cx="448050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楚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文本框 3"/>
          <p:cNvSpPr txBox="1"/>
          <p:nvPr>
            <p:custDataLst>
              <p:tags r:id="rId13"/>
            </p:custDataLst>
          </p:nvPr>
        </p:nvSpPr>
        <p:spPr>
          <a:xfrm>
            <a:off x="9672623" y="1293438"/>
            <a:ext cx="704215" cy="424474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eaVert" wrap="square" lIns="80649" tIns="40324" rIns="80649" bIns="40324" rtlCol="0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3530" b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兼并之战    胜者为王</a:t>
            </a:r>
            <a:endParaRPr lang="zh-CN" altLang="en-US" sz="3530" b="1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>
            <p:custDataLst>
              <p:tags r:id="rId14"/>
            </p:custDataLst>
          </p:nvPr>
        </p:nvSpPr>
        <p:spPr>
          <a:xfrm>
            <a:off x="5235183" y="2598665"/>
            <a:ext cx="418647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赵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6338508" y="1733367"/>
            <a:ext cx="460651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燕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矩形 19"/>
          <p:cNvSpPr/>
          <p:nvPr>
            <p:custDataLst>
              <p:tags r:id="rId16"/>
            </p:custDataLst>
          </p:nvPr>
        </p:nvSpPr>
        <p:spPr>
          <a:xfrm>
            <a:off x="4021715" y="3669450"/>
            <a:ext cx="420048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秦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矩形 20"/>
          <p:cNvSpPr/>
          <p:nvPr>
            <p:custDataLst>
              <p:tags r:id="rId17"/>
            </p:custDataLst>
          </p:nvPr>
        </p:nvSpPr>
        <p:spPr>
          <a:xfrm>
            <a:off x="5415804" y="3431758"/>
            <a:ext cx="397645" cy="405130"/>
          </a:xfrm>
          <a:prstGeom prst="rect">
            <a:avLst/>
          </a:prstGeom>
          <a:solidFill>
            <a:srgbClr val="FCF059"/>
          </a:solidFill>
          <a:ln>
            <a:noFill/>
          </a:ln>
        </p:spPr>
        <p:txBody>
          <a:bodyPr vert="horz" lIns="80649" tIns="40324" rIns="80649" bIns="40324" anchor="t">
            <a:spAutoFit/>
          </a:bodyPr>
          <a:lstStyle>
            <a:lvl1pPr marL="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4572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9144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3716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1828800" indent="0" algn="l" rtl="0" fontAlgn="base" latin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baseline="0">
                <a:solidFill>
                  <a:srgbClr val="0000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</a:lstStyle>
          <a:p>
            <a:pPr indent="-514350"/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魏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2" name="矩形 21"/>
          <p:cNvSpPr/>
          <p:nvPr>
            <p:custDataLst>
              <p:tags r:id="rId18"/>
            </p:custDataLst>
          </p:nvPr>
        </p:nvSpPr>
        <p:spPr>
          <a:xfrm>
            <a:off x="211103" y="1142626"/>
            <a:ext cx="2201687" cy="4471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CN" sz="259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战国时期，强大的诸侯已不再打着“尊王攘夷</a:t>
            </a:r>
            <a:r>
              <a:rPr lang="zh-TW" altLang="zh-CN" sz="2590" b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”的</a:t>
            </a:r>
            <a:r>
              <a:rPr lang="zh-TW" altLang="zh-CN" sz="259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旗号，而是各自为政，扩充</a:t>
            </a:r>
            <a:r>
              <a:rPr lang="zh-CN" altLang="zh-CN" sz="259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军队，</a:t>
            </a:r>
            <a:r>
              <a:rPr lang="zh-TW" altLang="zh-CN" sz="259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力图拓展</a:t>
            </a:r>
            <a:r>
              <a:rPr lang="zh-CN" altLang="zh-CN" sz="259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疆域</a:t>
            </a:r>
            <a:r>
              <a:rPr lang="zh-TW" altLang="zh-CN" sz="2590" b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590" b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中国历史上的一些著名战役都发生在这一时期。</a:t>
            </a:r>
            <a:endParaRPr lang="zh-CN" altLang="en-US" sz="259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22" grpId="0"/>
    </p:bldLst>
  </p:timing>
</p:sld>
</file>

<file path=ppt/slides/slide2.xml><?xml version="1.0" encoding="utf-8"?>
<p:sld xmlns:a14="http://schemas.microsoft.com/office/drawing/2010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04662"/>
            <a:ext cx="10753200" cy="60486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0"/>
          </a:p>
        </p:txBody>
      </p:sp>
      <p:sp>
        <p:nvSpPr>
          <p:cNvPr id="4" name="矩形 3"/>
          <p:cNvSpPr/>
          <p:nvPr/>
        </p:nvSpPr>
        <p:spPr>
          <a:xfrm>
            <a:off x="0" y="4872361"/>
            <a:ext cx="10753200" cy="1580976"/>
          </a:xfrm>
          <a:prstGeom prst="rect">
            <a:avLst/>
          </a:prstGeom>
          <a:solidFill>
            <a:srgbClr val="0063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9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69" y="1885028"/>
            <a:ext cx="4567632" cy="2413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203200" stA="51000" endPos="38000" dir="5400000" sy="-100000" algn="bl" rotWithShape="0"/>
          </a:effectLst>
        </p:spPr>
      </p:pic>
      <p:sp>
        <p:nvSpPr>
          <p:cNvPr id="9" name="TextBox 7"/>
          <p:cNvSpPr txBox="1"/>
          <p:nvPr/>
        </p:nvSpPr>
        <p:spPr>
          <a:xfrm>
            <a:off x="-296920" y="5297786"/>
            <a:ext cx="11347039" cy="1064895"/>
          </a:xfrm>
          <a:prstGeom prst="rect">
            <a:avLst/>
          </a:prstGeom>
          <a:noFill/>
        </p:spPr>
        <p:txBody>
          <a:bodyPr wrap="square" lIns="34015" tIns="17007" rIns="34015" bIns="17007" rtlCol="0">
            <a:spAutoFit/>
          </a:bodyPr>
          <a:lstStyle>
            <a:defPPr>
              <a:defRPr lang="zh-CN"/>
            </a:defPPr>
            <a:lvl1pPr>
              <a:defRPr sz="50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3530">
                <a:latin typeface="微软雅黑" panose="020B0503020204020204" pitchFamily="34" charset="-122"/>
                <a:ea typeface="微软雅黑" panose="020B0503020204020204" pitchFamily="34" charset="-122"/>
              </a:rPr>
              <a:t>东周分为春秋、战国两个阶段</a:t>
            </a:r>
            <a:endParaRPr lang="en-US" altLang="zh-CN" sz="353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175">
                <a:latin typeface="微软雅黑" panose="020B0503020204020204" pitchFamily="34" charset="-122"/>
                <a:ea typeface="微软雅黑" panose="020B0503020204020204" pitchFamily="34" charset="-122"/>
              </a:rPr>
              <a:t>（公元前</a:t>
            </a:r>
            <a:r>
              <a:rPr lang="en-US" altLang="zh-CN" sz="3175">
                <a:latin typeface="微软雅黑" panose="020B0503020204020204" pitchFamily="34" charset="-122"/>
                <a:ea typeface="微软雅黑" panose="020B0503020204020204" pitchFamily="34" charset="-122"/>
              </a:rPr>
              <a:t>770—256</a:t>
            </a:r>
            <a:r>
              <a:rPr lang="zh-CN" altLang="en-US" sz="3175">
                <a:latin typeface="微软雅黑" panose="020B0503020204020204" pitchFamily="34" charset="-122"/>
                <a:ea typeface="微软雅黑" panose="020B0503020204020204" pitchFamily="34" charset="-122"/>
              </a:rPr>
              <a:t>年）</a:t>
            </a:r>
            <a:endParaRPr lang="zh-CN" altLang="zh-CN" sz="3175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Stellaris - Alpha Centaur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7761" y="5826003"/>
            <a:ext cx="537660" cy="537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64" y="1885029"/>
            <a:ext cx="4363528" cy="2413087"/>
          </a:xfrm>
          <a:prstGeom prst="rect">
            <a:avLst/>
          </a:prstGeom>
        </p:spPr>
      </p:pic>
      <p:sp>
        <p:nvSpPr>
          <p:cNvPr id="16" name="TextBox 7"/>
          <p:cNvSpPr txBox="1"/>
          <p:nvPr/>
        </p:nvSpPr>
        <p:spPr>
          <a:xfrm>
            <a:off x="-75689" y="810321"/>
            <a:ext cx="11347039" cy="629920"/>
          </a:xfrm>
          <a:prstGeom prst="rect">
            <a:avLst/>
          </a:prstGeom>
          <a:noFill/>
        </p:spPr>
        <p:txBody>
          <a:bodyPr wrap="square" lIns="34015" tIns="17007" rIns="34015" bIns="17007" rtlCol="0">
            <a:spAutoFit/>
          </a:bodyPr>
          <a:lstStyle>
            <a:defPPr>
              <a:defRPr lang="zh-CN"/>
            </a:defPPr>
            <a:lvl1pPr>
              <a:defRPr sz="5000" b="1">
                <a:solidFill>
                  <a:schemeClr val="bg1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3880" spc="1200">
                <a:solidFill>
                  <a:srgbClr val="1F7173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周平王东迁，中国进入东周</a:t>
            </a:r>
            <a:endParaRPr lang="zh-CN" altLang="en-US" sz="3880" spc="1200">
              <a:solidFill>
                <a:srgbClr val="1F7173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decel="533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decel="533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9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80464" y="1735395"/>
          <a:ext cx="9907270" cy="387096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39290"/>
                <a:gridCol w="7967980"/>
              </a:tblGrid>
              <a:tr h="645160"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820" b="1" kern="10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时代</a:t>
                      </a:r>
                      <a:r>
                        <a:rPr lang="zh-CN" sz="2820" b="1" kern="10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背景</a:t>
                      </a:r>
                      <a:endParaRPr lang="zh-CN" sz="282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zh-CN" sz="2820" kern="100"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</a:tr>
              <a:tr h="645160"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820" b="1" kern="10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重要事件</a:t>
                      </a:r>
                      <a:endParaRPr lang="zh-CN" sz="282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zh-CN" sz="2820" kern="100"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</a:tr>
              <a:tr h="645160"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2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七雄名称</a:t>
                      </a:r>
                      <a:endParaRPr lang="zh-CN" sz="282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zh-CN" sz="2820" kern="100"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</a:tr>
              <a:tr h="645160"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2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著名战役</a:t>
                      </a:r>
                      <a:endParaRPr lang="zh-CN" sz="282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zh-CN" sz="2820" kern="100"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</a:tr>
              <a:tr h="645160"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820" b="1" kern="10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主要</a:t>
                      </a:r>
                      <a:r>
                        <a:rPr lang="zh-CN" sz="2820" b="1" kern="10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特点</a:t>
                      </a:r>
                      <a:endParaRPr lang="zh-CN" sz="282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zh-CN" sz="2820" kern="100"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</a:tr>
              <a:tr h="645160"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2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力量变化</a:t>
                      </a:r>
                      <a:endParaRPr lang="zh-CN" sz="2820" b="1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  <a:tc>
                  <a:txBody>
                    <a:bodyPr wrap="square"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zh-CN" sz="2820" kern="100">
                        <a:effectLst/>
                        <a:latin typeface="Times New Roman" panose="02020603050405020304"/>
                        <a:ea typeface="宋体" panose="02010600030101010101" pitchFamily="2" charset="-122"/>
                        <a:cs typeface="Times New Roman" panose="02020603050405020304"/>
                      </a:endParaRPr>
                    </a:p>
                  </a:txBody>
                  <a:tcPr marL="80649" marR="80649" marT="0" marB="0" vert="horz"/>
                </a:tc>
              </a:tr>
            </a:tbl>
          </a:graphicData>
        </a:graphic>
      </p:graphicFrame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2399851" y="1650714"/>
            <a:ext cx="5913120" cy="741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20" b="1" kern="10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</a:t>
            </a:r>
            <a:r>
              <a:rPr lang="zh-CN" altLang="en-US" sz="2820" b="1" kern="10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诸侯</a:t>
            </a:r>
            <a:r>
              <a:rPr lang="zh-CN" altLang="zh-CN" sz="2820" b="1" kern="10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</a:t>
            </a:r>
            <a:r>
              <a:rPr lang="zh-CN" altLang="zh-CN" sz="282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被兼并，</a:t>
            </a:r>
            <a:r>
              <a:rPr lang="zh-CN" altLang="zh-CN" sz="2820" b="1" kern="10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2820" b="1" kern="10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诸侯</a:t>
            </a:r>
            <a:r>
              <a:rPr lang="zh-CN" altLang="zh-CN" sz="2820" b="1" kern="10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</a:t>
            </a:r>
            <a:r>
              <a:rPr lang="zh-CN" altLang="zh-CN" sz="282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左右政局</a:t>
            </a:r>
            <a:endParaRPr lang="zh-CN" altLang="zh-CN" sz="2820" b="1" kern="1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362354" y="2243476"/>
            <a:ext cx="3406140" cy="741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282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三家分晋，田氏代齐</a:t>
            </a:r>
            <a:endParaRPr lang="zh-CN" altLang="en-US" sz="2820" b="1" kern="1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2369955" y="2915047"/>
            <a:ext cx="4838700" cy="741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282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齐、楚、燕、韩、赵、魏、秦</a:t>
            </a:r>
            <a:endParaRPr lang="zh-CN" altLang="en-US" sz="2820" b="1" kern="1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2371855" y="3507808"/>
            <a:ext cx="5196840" cy="741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282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桂陵之战、马陵之战、长平之战</a:t>
            </a:r>
            <a:endParaRPr lang="zh-CN" altLang="en-US" sz="2820" b="1" kern="1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2403842" y="4269931"/>
            <a:ext cx="6271260" cy="741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282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参战兵力多，交战区域广，持续时间长</a:t>
            </a:r>
            <a:endParaRPr lang="zh-CN" altLang="en-US" sz="2820" b="1" kern="1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>
            <p:custDataLst>
              <p:tags r:id="rId7"/>
            </p:custDataLst>
          </p:nvPr>
        </p:nvSpPr>
        <p:spPr>
          <a:xfrm>
            <a:off x="2301743" y="4979194"/>
            <a:ext cx="7942580" cy="633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2350" b="1" kern="1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秦国逐渐成为实力最强大的诸侯国，对东方六国构成威胁。</a:t>
            </a:r>
            <a:endParaRPr lang="zh-CN" altLang="en-US" sz="2350" b="1" kern="10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8"/>
            </p:custDataLst>
          </p:nvPr>
        </p:nvSpPr>
        <p:spPr>
          <a:xfrm>
            <a:off x="3682995" y="1107804"/>
            <a:ext cx="3406140" cy="5245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2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战国时期诸侯国变化</a:t>
            </a:r>
            <a:endParaRPr lang="zh-CN" altLang="en-US" sz="282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8758" y="923653"/>
            <a:ext cx="10556058" cy="464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70" b="1"/>
              <a:t>总结：</a:t>
            </a:r>
            <a:endParaRPr lang="zh-CN" altLang="en-US" sz="2470" b="1"/>
          </a:p>
          <a:p>
            <a:r>
              <a:rPr lang="zh-CN" altLang="en-US" sz="2470" b="1"/>
              <a:t>1.</a:t>
            </a:r>
            <a:r>
              <a:rPr lang="zh-CN" altLang="en-US" sz="2470" b="1">
                <a:solidFill>
                  <a:srgbClr val="FF0000"/>
                </a:solidFill>
              </a:rPr>
              <a:t>三家分晋</a:t>
            </a:r>
            <a:r>
              <a:rPr lang="zh-CN" altLang="en-US" sz="2470" b="1"/>
              <a:t>:</a:t>
            </a:r>
            <a:r>
              <a:rPr lang="zh-CN" altLang="en-US" sz="2470" b="1">
                <a:solidFill>
                  <a:srgbClr val="FF0000"/>
                </a:solidFill>
              </a:rPr>
              <a:t>晋国</a:t>
            </a:r>
            <a:r>
              <a:rPr lang="zh-CN" altLang="en-US" sz="2470" b="1"/>
              <a:t>被</a:t>
            </a:r>
            <a:r>
              <a:rPr lang="zh-CN" altLang="en-US" sz="2470" b="1">
                <a:solidFill>
                  <a:srgbClr val="FF0000"/>
                </a:solidFill>
              </a:rPr>
              <a:t>韩，赵，魏</a:t>
            </a:r>
            <a:r>
              <a:rPr lang="zh-CN" altLang="en-US" sz="2470" b="1"/>
              <a:t>，三家大夫瓜分，</a:t>
            </a:r>
            <a:endParaRPr lang="zh-CN" altLang="en-US" sz="2470" b="1"/>
          </a:p>
          <a:p>
            <a:r>
              <a:rPr lang="zh-CN" altLang="en-US" sz="2470" b="1"/>
              <a:t>2.</a:t>
            </a:r>
            <a:r>
              <a:rPr lang="zh-CN" altLang="en-US" sz="2470" b="1">
                <a:solidFill>
                  <a:srgbClr val="FF0000"/>
                </a:solidFill>
              </a:rPr>
              <a:t>田氏代齐</a:t>
            </a:r>
            <a:r>
              <a:rPr lang="zh-CN" altLang="en-US" sz="2470" b="1"/>
              <a:t>:齐国由大夫田氏取代。</a:t>
            </a:r>
            <a:endParaRPr lang="zh-CN" altLang="en-US" sz="2470" b="1"/>
          </a:p>
          <a:p>
            <a:r>
              <a:rPr lang="zh-CN" altLang="en-US" sz="2470" b="1"/>
              <a:t>3.战国七雄:</a:t>
            </a:r>
            <a:r>
              <a:rPr lang="zh-CN" altLang="en-US" sz="2470" b="1">
                <a:solidFill>
                  <a:srgbClr val="FF0000"/>
                </a:solidFill>
              </a:rPr>
              <a:t>齐.楚.燕.韩.赵.魏.秦</a:t>
            </a:r>
            <a:r>
              <a:rPr lang="en-US" altLang="zh-CN" sz="2470" b="1"/>
              <a:t>.</a:t>
            </a:r>
            <a:r>
              <a:rPr lang="zh-CN" altLang="en-US" sz="2470" b="1"/>
              <a:t>（视图：记住方位）</a:t>
            </a:r>
            <a:endParaRPr lang="zh-CN" altLang="en-US" sz="2470" b="1"/>
          </a:p>
          <a:p>
            <a:r>
              <a:rPr lang="zh-CN" altLang="en-US" sz="2470" b="1"/>
              <a:t>4.兼并战争：战国时期，强大的诸侯各自为政，扩充军队，力图扩展疆域。</a:t>
            </a:r>
            <a:endParaRPr lang="zh-CN" altLang="en-US" sz="2470" b="1"/>
          </a:p>
          <a:p>
            <a:r>
              <a:rPr lang="zh-CN" altLang="en-US" sz="2470" b="1"/>
              <a:t>5.战争特点：战争规模很大，参战兵力多，交战区域广，持续时间长。</a:t>
            </a:r>
            <a:endParaRPr lang="zh-CN" altLang="en-US" sz="2470" b="1"/>
          </a:p>
          <a:p>
            <a:r>
              <a:rPr lang="zh-CN" altLang="en-US" sz="2470" b="1"/>
              <a:t>6.著名战役：</a:t>
            </a:r>
            <a:r>
              <a:rPr lang="zh-CN" altLang="en-US" sz="2470" b="1">
                <a:solidFill>
                  <a:srgbClr val="FF0000"/>
                </a:solidFill>
              </a:rPr>
              <a:t>桂陵之战，马陵之战，长平之战</a:t>
            </a:r>
            <a:r>
              <a:rPr lang="zh-CN" altLang="en-US" sz="2470" b="1"/>
              <a:t>（历史典故）围魏救赵、减灶计、纸上谈兵</a:t>
            </a:r>
            <a:endParaRPr lang="zh-CN" altLang="en-US" sz="2470" b="1"/>
          </a:p>
          <a:p>
            <a:r>
              <a:rPr lang="zh-CN" altLang="en-US" sz="2470" b="1"/>
              <a:t>7.结果：</a:t>
            </a:r>
            <a:r>
              <a:rPr lang="zh-CN" altLang="en-US" sz="2470" b="1">
                <a:solidFill>
                  <a:srgbClr val="FF0000"/>
                </a:solidFill>
              </a:rPr>
              <a:t>秦国逐渐成为实力最强大的诸侯国，对东方六国构成威胁</a:t>
            </a:r>
            <a:r>
              <a:rPr lang="zh-CN" altLang="en-US" sz="2470" b="1"/>
              <a:t>。</a:t>
            </a:r>
            <a:endParaRPr lang="zh-CN" altLang="en-US" sz="2470" b="1"/>
          </a:p>
          <a:p>
            <a:r>
              <a:rPr lang="zh-CN" altLang="en-US" sz="2470" b="1"/>
              <a:t>8.春秋战争性质：</a:t>
            </a:r>
            <a:r>
              <a:rPr lang="zh-CN" altLang="en-US" sz="2470" b="1">
                <a:solidFill>
                  <a:srgbClr val="FF0000"/>
                </a:solidFill>
              </a:rPr>
              <a:t>争霸战争</a:t>
            </a:r>
            <a:r>
              <a:rPr lang="zh-CN" altLang="en-US" sz="2470" b="1"/>
              <a:t>；战国战争性质：</a:t>
            </a:r>
            <a:r>
              <a:rPr lang="zh-CN" altLang="en-US" sz="2470" b="1">
                <a:solidFill>
                  <a:srgbClr val="FF0000"/>
                </a:solidFill>
              </a:rPr>
              <a:t>兼并战争</a:t>
            </a:r>
            <a:r>
              <a:rPr lang="zh-CN" altLang="en-US" sz="2470" b="1"/>
              <a:t>。 </a:t>
            </a:r>
            <a:endParaRPr lang="zh-CN" altLang="en-US" sz="2470" b="1"/>
          </a:p>
          <a:p>
            <a:endParaRPr lang="zh-CN" altLang="en-US" sz="2470" b="1"/>
          </a:p>
          <a:p>
            <a:r>
              <a:rPr lang="zh-CN" altLang="en-US" sz="2470" b="1"/>
              <a:t>思考：春秋战争和战国的战争有哪些不同？</a:t>
            </a:r>
            <a:endParaRPr lang="zh-CN" altLang="en-US" sz="2470" b="1"/>
          </a:p>
        </p:txBody>
      </p:sp>
    </p:spTree>
  </p:cSld>
  <p:clrMapOvr>
    <a:masterClrMapping/>
  </p:clrMapOvr>
  <p:transition/>
</p:sld>
</file>

<file path=ppt/slides/slide22.xml><?xml version="1.0" encoding="utf-8"?>
<p:sld xmlns:a14="http://schemas.microsoft.com/office/drawing/2010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>
            <p:custDataLst>
              <p:tags r:id="rId1"/>
            </p:custDataLst>
          </p:nvPr>
        </p:nvGrpSpPr>
        <p:grpSpPr>
          <a:xfrm>
            <a:off x="269498" y="660218"/>
            <a:ext cx="8647366" cy="2034148"/>
            <a:chOff x="2630911" y="1470194"/>
            <a:chExt cx="3773080" cy="800181"/>
          </a:xfrm>
        </p:grpSpPr>
        <p:sp>
          <p:nvSpPr>
            <p:cNvPr id="32" name="任意多边形 11"/>
            <p:cNvSpPr/>
            <p:nvPr>
              <p:custDataLst>
                <p:tags r:id="rId2"/>
              </p:custDataLst>
            </p:nvPr>
          </p:nvSpPr>
          <p:spPr bwMode="auto">
            <a:xfrm>
              <a:off x="2630911" y="1470194"/>
              <a:ext cx="3773080" cy="800181"/>
            </a:xfrm>
            <a:custGeom>
              <a:avLst/>
              <a:gdLst>
                <a:gd name="connsiteX0" fmla="*/ 0 w 3095624"/>
                <a:gd name="connsiteY0" fmla="*/ 154781 h 1547812"/>
                <a:gd name="connsiteX1" fmla="*/ 154781 w 3095624"/>
                <a:gd name="connsiteY1" fmla="*/ 0 h 1547812"/>
                <a:gd name="connsiteX2" fmla="*/ 2940843 w 3095624"/>
                <a:gd name="connsiteY2" fmla="*/ 0 h 1547812"/>
                <a:gd name="connsiteX3" fmla="*/ 3095624 w 3095624"/>
                <a:gd name="connsiteY3" fmla="*/ 154781 h 1547812"/>
                <a:gd name="connsiteX4" fmla="*/ 3095624 w 3095624"/>
                <a:gd name="connsiteY4" fmla="*/ 1393031 h 1547812"/>
                <a:gd name="connsiteX5" fmla="*/ 2940843 w 3095624"/>
                <a:gd name="connsiteY5" fmla="*/ 1547812 h 1547812"/>
                <a:gd name="connsiteX6" fmla="*/ 154781 w 3095624"/>
                <a:gd name="connsiteY6" fmla="*/ 1547812 h 1547812"/>
                <a:gd name="connsiteX7" fmla="*/ 0 w 3095624"/>
                <a:gd name="connsiteY7" fmla="*/ 1393031 h 1547812"/>
                <a:gd name="connsiteX8" fmla="*/ 0 w 3095624"/>
                <a:gd name="connsiteY8" fmla="*/ 154781 h 1547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5624" h="1547812">
                  <a:moveTo>
                    <a:pt x="0" y="154781"/>
                  </a:moveTo>
                  <a:cubicBezTo>
                    <a:pt x="0" y="69298"/>
                    <a:pt x="69298" y="0"/>
                    <a:pt x="154781" y="0"/>
                  </a:cubicBezTo>
                  <a:lnTo>
                    <a:pt x="2940843" y="0"/>
                  </a:lnTo>
                  <a:cubicBezTo>
                    <a:pt x="3026326" y="0"/>
                    <a:pt x="3095624" y="69298"/>
                    <a:pt x="3095624" y="154781"/>
                  </a:cubicBezTo>
                  <a:lnTo>
                    <a:pt x="3095624" y="1393031"/>
                  </a:lnTo>
                  <a:cubicBezTo>
                    <a:pt x="3095624" y="1478514"/>
                    <a:pt x="3026326" y="1547812"/>
                    <a:pt x="2940843" y="1547812"/>
                  </a:cubicBezTo>
                  <a:lnTo>
                    <a:pt x="154781" y="1547812"/>
                  </a:lnTo>
                  <a:cubicBezTo>
                    <a:pt x="69298" y="1547812"/>
                    <a:pt x="0" y="1478514"/>
                    <a:pt x="0" y="1393031"/>
                  </a:cubicBezTo>
                  <a:lnTo>
                    <a:pt x="0" y="154781"/>
                  </a:lnTo>
                  <a:close/>
                </a:path>
              </a:pathLst>
            </a:custGeom>
            <a:solidFill>
              <a:srgbClr val="D13E3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49196" tIns="112792" rIns="149196" bIns="112792" anchor="ctr"/>
            <a:lstStyle/>
            <a:p>
              <a:pPr marL="0" marR="0" lvl="0" indent="0" algn="ctr" defTabSz="28892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zh-CN" altLang="en-US" sz="573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6" name="文本框 27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588599" y="1480549"/>
              <a:ext cx="2815392" cy="570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/>
              <a:r>
                <a:rPr lang="zh-CN" altLang="en-US" sz="1765" kern="0" dirty="0">
                  <a:solidFill>
                    <a:prstClr val="white"/>
                  </a:solidFill>
                  <a:latin typeface="黑体" panose="02010609060101010101" charset="-122"/>
                  <a:ea typeface="黑体" panose="02010609060101010101" charset="-122"/>
                  <a:cs typeface="+mn-ea"/>
                </a:rPr>
                <a:t>春秋时期的时代特点是争霸。主要的霸主包括：齐桓公、晋文公、楚庄王、吴王阖闾、越王勾践（另一说认为春秋五霸是齐桓公、晋文公、宋襄公、秦穆公、楚庄王）。各国以尊王为旗帜，建立霸业。</a:t>
              </a:r>
              <a:r>
                <a:rPr lang="zh-CN" altLang="en-US" sz="1765" kern="0" dirty="0">
                  <a:solidFill>
                    <a:prstClr val="white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ea"/>
                </a:rPr>
                <a:t>实质是奴隶主的掠夺战争</a:t>
              </a:r>
              <a:r>
                <a:rPr lang="zh-CN" altLang="en-US" sz="1765" kern="0" dirty="0" smtClean="0">
                  <a:solidFill>
                    <a:prstClr val="white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ea"/>
                </a:rPr>
                <a:t>。</a:t>
              </a:r>
              <a:endParaRPr lang="en-US" altLang="zh-CN" sz="1765" kern="0" dirty="0" smtClean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ea"/>
                <a:sym typeface="+mn-ea"/>
              </a:endParaRPr>
            </a:p>
            <a:p>
              <a:pPr lvl="0"/>
              <a:r>
                <a:rPr lang="zh-CN" altLang="en-US" sz="1765" kern="0" dirty="0" smtClean="0">
                  <a:solidFill>
                    <a:srgbClr val="FFFF00"/>
                  </a:solidFill>
                  <a:latin typeface="黑体" panose="02010609060101010101" charset="-122"/>
                  <a:ea typeface="黑体" panose="02010609060101010101" charset="-122"/>
                  <a:cs typeface="+mn-ea"/>
                  <a:sym typeface="+mn-ea"/>
                </a:rPr>
                <a:t>晋楚城濮之战（退避三舍）</a:t>
              </a:r>
              <a:endParaRPr lang="zh-CN" altLang="en-US" sz="1765" kern="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ea"/>
              </a:endParaRPr>
            </a:p>
          </p:txBody>
        </p:sp>
      </p:grpSp>
      <p:sp>
        <p:nvSpPr>
          <p:cNvPr id="56" name="任意多边形 11"/>
          <p:cNvSpPr/>
          <p:nvPr>
            <p:custDataLst>
              <p:tags r:id="rId4"/>
            </p:custDataLst>
          </p:nvPr>
        </p:nvSpPr>
        <p:spPr bwMode="auto">
          <a:xfrm>
            <a:off x="271291" y="2925295"/>
            <a:ext cx="8729694" cy="2005584"/>
          </a:xfrm>
          <a:custGeom>
            <a:avLst/>
            <a:gdLst>
              <a:gd name="connsiteX0" fmla="*/ 0 w 3095624"/>
              <a:gd name="connsiteY0" fmla="*/ 154781 h 1547812"/>
              <a:gd name="connsiteX1" fmla="*/ 154781 w 3095624"/>
              <a:gd name="connsiteY1" fmla="*/ 0 h 1547812"/>
              <a:gd name="connsiteX2" fmla="*/ 2940843 w 3095624"/>
              <a:gd name="connsiteY2" fmla="*/ 0 h 1547812"/>
              <a:gd name="connsiteX3" fmla="*/ 3095624 w 3095624"/>
              <a:gd name="connsiteY3" fmla="*/ 154781 h 1547812"/>
              <a:gd name="connsiteX4" fmla="*/ 3095624 w 3095624"/>
              <a:gd name="connsiteY4" fmla="*/ 1393031 h 1547812"/>
              <a:gd name="connsiteX5" fmla="*/ 2940843 w 3095624"/>
              <a:gd name="connsiteY5" fmla="*/ 1547812 h 1547812"/>
              <a:gd name="connsiteX6" fmla="*/ 154781 w 3095624"/>
              <a:gd name="connsiteY6" fmla="*/ 1547812 h 1547812"/>
              <a:gd name="connsiteX7" fmla="*/ 0 w 3095624"/>
              <a:gd name="connsiteY7" fmla="*/ 1393031 h 1547812"/>
              <a:gd name="connsiteX8" fmla="*/ 0 w 3095624"/>
              <a:gd name="connsiteY8" fmla="*/ 154781 h 1547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5624" h="1547812">
                <a:moveTo>
                  <a:pt x="0" y="154781"/>
                </a:moveTo>
                <a:cubicBezTo>
                  <a:pt x="0" y="69298"/>
                  <a:pt x="69298" y="0"/>
                  <a:pt x="154781" y="0"/>
                </a:cubicBezTo>
                <a:lnTo>
                  <a:pt x="2940843" y="0"/>
                </a:lnTo>
                <a:cubicBezTo>
                  <a:pt x="3026326" y="0"/>
                  <a:pt x="3095624" y="69298"/>
                  <a:pt x="3095624" y="154781"/>
                </a:cubicBezTo>
                <a:lnTo>
                  <a:pt x="3095624" y="1393031"/>
                </a:lnTo>
                <a:cubicBezTo>
                  <a:pt x="3095624" y="1478514"/>
                  <a:pt x="3026326" y="1547812"/>
                  <a:pt x="2940843" y="1547812"/>
                </a:cubicBezTo>
                <a:lnTo>
                  <a:pt x="154781" y="1547812"/>
                </a:lnTo>
                <a:cubicBezTo>
                  <a:pt x="69298" y="1547812"/>
                  <a:pt x="0" y="1478514"/>
                  <a:pt x="0" y="1393031"/>
                </a:cubicBezTo>
                <a:lnTo>
                  <a:pt x="0" y="154781"/>
                </a:lnTo>
                <a:close/>
              </a:path>
            </a:pathLst>
          </a:custGeom>
          <a:solidFill>
            <a:srgbClr val="557FB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149196" tIns="112792" rIns="149196" bIns="112792" anchor="ctr"/>
          <a:lstStyle/>
          <a:p>
            <a:pPr lvl="0" defTabSz="2889250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1765" kern="0">
              <a:solidFill>
                <a:prstClr val="white"/>
              </a:solidFill>
              <a:latin typeface="Arial" panose="020B0604020202020204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02210" y="769357"/>
            <a:ext cx="2062173" cy="181587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18867" y="3014279"/>
            <a:ext cx="2045517" cy="1812484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9"/>
            </p:custDataLst>
          </p:nvPr>
        </p:nvSpPr>
        <p:spPr>
          <a:xfrm>
            <a:off x="2730413" y="3302650"/>
            <a:ext cx="6186451" cy="1393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115" kern="0" dirty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战国时期的时代特点是兼并。主要的大国包括：齐楚秦燕赵魏韩七国。各国以统一为目标，攻城灭国</a:t>
            </a:r>
            <a:r>
              <a:rPr lang="zh-CN" altLang="en-US" sz="2115" kern="0" dirty="0" smtClean="0">
                <a:solidFill>
                  <a:prstClr val="white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。</a:t>
            </a:r>
            <a:endParaRPr lang="en-US" altLang="zh-CN" sz="2115" kern="0" dirty="0" smtClean="0">
              <a:solidFill>
                <a:prstClr val="white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pPr lvl="0"/>
            <a:r>
              <a:rPr lang="zh-CN" altLang="en-US" sz="2115" kern="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齐魏桂陵之战（围魏救赵）、马陵之战</a:t>
            </a:r>
            <a:endParaRPr lang="en-US" altLang="zh-CN" sz="2115" kern="0" dirty="0" smtClean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  <a:p>
            <a:pPr lvl="0"/>
            <a:r>
              <a:rPr lang="zh-CN" altLang="en-US" sz="2115" kern="0" dirty="0" smtClean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  <a:cs typeface="+mn-ea"/>
              </a:rPr>
              <a:t>秦赵长平之战</a:t>
            </a:r>
            <a:endParaRPr lang="zh-CN" altLang="en-US" sz="2115" kern="0" dirty="0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2210" y="5254356"/>
            <a:ext cx="8982075" cy="1229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70" dirty="0" smtClean="0"/>
              <a:t>不同：春秋战争是掠夺人口，战国战争有兼并统一性质；</a:t>
            </a:r>
            <a:endParaRPr kumimoji="1" lang="en-US" altLang="zh-CN" sz="2470" dirty="0" smtClean="0"/>
          </a:p>
          <a:p>
            <a:r>
              <a:rPr kumimoji="1" lang="zh-CN" altLang="en-US" sz="2470" dirty="0"/>
              <a:t> </a:t>
            </a:r>
            <a:r>
              <a:rPr kumimoji="1" lang="zh-CN" altLang="en-US" sz="2470" dirty="0" smtClean="0"/>
              <a:t>          春秋战争瓦解了奴隶制，战国战争促进了封建制的形成；</a:t>
            </a:r>
            <a:endParaRPr kumimoji="1" lang="en-US" altLang="zh-CN" sz="2470" dirty="0" smtClean="0"/>
          </a:p>
          <a:p>
            <a:r>
              <a:rPr kumimoji="1" lang="zh-CN" altLang="en-US" sz="2470" dirty="0"/>
              <a:t> </a:t>
            </a:r>
            <a:r>
              <a:rPr kumimoji="1" lang="zh-CN" altLang="en-US" sz="2470" dirty="0" smtClean="0"/>
              <a:t>          春秋战争规模小，战国战争规模大。</a:t>
            </a:r>
            <a:endParaRPr kumimoji="1" lang="zh-CN" altLang="en-US" sz="2470" dirty="0"/>
          </a:p>
        </p:txBody>
      </p:sp>
      <p:sp>
        <p:nvSpPr>
          <p:cNvPr id="5" name="文本框 4"/>
          <p:cNvSpPr txBox="1"/>
          <p:nvPr/>
        </p:nvSpPr>
        <p:spPr>
          <a:xfrm>
            <a:off x="401955" y="98425"/>
            <a:ext cx="7254240" cy="470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70" b="1">
                <a:sym typeface="+mn-ea"/>
              </a:rPr>
              <a:t>思考：春秋战争和战国的战争有哪些不同？</a:t>
            </a:r>
            <a:endParaRPr lang="zh-CN" altLang="en-US" sz="2470" b="1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ldLvl="0" animBg="1"/>
      <p:bldP spid="9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>
            <p:custDataLst>
              <p:tags r:id="rId1"/>
            </p:custDataLst>
          </p:nvPr>
        </p:nvGrpSpPr>
        <p:grpSpPr>
          <a:xfrm>
            <a:off x="2019399" y="2148697"/>
            <a:ext cx="2086518" cy="2204526"/>
            <a:chOff x="1066" y="3388"/>
            <a:chExt cx="5581" cy="6366"/>
          </a:xfrm>
        </p:grpSpPr>
        <p:sp>
          <p:nvSpPr>
            <p:cNvPr id="5" name="同心圆 4"/>
            <p:cNvSpPr/>
            <p:nvPr>
              <p:custDataLst>
                <p:tags r:id="rId2"/>
              </p:custDataLst>
            </p:nvPr>
          </p:nvSpPr>
          <p:spPr>
            <a:xfrm>
              <a:off x="1162" y="3388"/>
              <a:ext cx="5414" cy="5845"/>
            </a:xfrm>
            <a:prstGeom prst="donu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6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3"/>
              </p:custDataLst>
            </p:nvPr>
          </p:nvSpPr>
          <p:spPr>
            <a:xfrm>
              <a:off x="2971" y="5869"/>
              <a:ext cx="1798" cy="1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sz="1850" b="1">
                  <a:solidFill>
                    <a:schemeClr val="tx1"/>
                  </a:solidFill>
                  <a:effectLst/>
                  <a:latin typeface="+mn-ea"/>
                  <a:cs typeface="黑体" panose="02010609060101010101" charset="-122"/>
                </a:rPr>
                <a:t>中原</a:t>
              </a:r>
              <a:endParaRPr lang="zh-CN" altLang="en-US" sz="1850" b="1">
                <a:solidFill>
                  <a:schemeClr val="tx1"/>
                </a:solidFill>
                <a:effectLst/>
                <a:latin typeface="+mn-ea"/>
                <a:cs typeface="黑体" panose="02010609060101010101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4"/>
              </p:custDataLst>
            </p:nvPr>
          </p:nvSpPr>
          <p:spPr>
            <a:xfrm>
              <a:off x="3095" y="8080"/>
              <a:ext cx="1549" cy="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sz="159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黑体" panose="02010609060101010101" charset="-122"/>
                </a:rPr>
                <a:t>南蛮</a:t>
              </a:r>
              <a:endParaRPr lang="zh-CN" altLang="en-US" sz="159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黑体" panose="02010609060101010101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3095" y="3728"/>
              <a:ext cx="1549" cy="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sz="159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黑体" panose="02010609060101010101" charset="-122"/>
                </a:rPr>
                <a:t>北狄</a:t>
              </a:r>
              <a:endParaRPr lang="zh-CN" altLang="en-US" sz="159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黑体" panose="02010609060101010101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6"/>
              </p:custDataLst>
            </p:nvPr>
          </p:nvSpPr>
          <p:spPr>
            <a:xfrm>
              <a:off x="1066" y="5869"/>
              <a:ext cx="1549" cy="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sz="159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黑体" panose="02010609060101010101" charset="-122"/>
                </a:rPr>
                <a:t>西戎</a:t>
              </a:r>
              <a:endParaRPr lang="zh-CN" altLang="en-US" sz="159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黑体" panose="02010609060101010101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7"/>
              </p:custDataLst>
            </p:nvPr>
          </p:nvSpPr>
          <p:spPr>
            <a:xfrm>
              <a:off x="5098" y="5870"/>
              <a:ext cx="1549" cy="1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sz="159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cs typeface="黑体" panose="02010609060101010101" charset="-122"/>
                </a:rPr>
                <a:t>东夷</a:t>
              </a:r>
              <a:endParaRPr lang="zh-CN" altLang="en-US" sz="159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黑体" panose="02010609060101010101" charset="-122"/>
              </a:endParaRPr>
            </a:p>
          </p:txBody>
        </p:sp>
      </p:grpSp>
      <p:sp>
        <p:nvSpPr>
          <p:cNvPr id="50" name="线形标注 2 49"/>
          <p:cNvSpPr/>
          <p:nvPr>
            <p:custDataLst>
              <p:tags r:id="rId8"/>
            </p:custDataLst>
          </p:nvPr>
        </p:nvSpPr>
        <p:spPr>
          <a:xfrm>
            <a:off x="4105818" y="1390932"/>
            <a:ext cx="3004175" cy="1200214"/>
          </a:xfrm>
          <a:prstGeom prst="borderCallout2">
            <a:avLst>
              <a:gd name="adj1" fmla="val 18747"/>
              <a:gd name="adj2" fmla="val 447"/>
              <a:gd name="adj3" fmla="val 19458"/>
              <a:gd name="adj4" fmla="val -6464"/>
              <a:gd name="adj5" fmla="val 150816"/>
              <a:gd name="adj6" fmla="val -43736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11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春秋中原各国因社会发展较比邻的戎狄蛮夷先进而自称</a:t>
            </a:r>
            <a:r>
              <a:rPr lang="en-US" altLang="zh-CN" sz="211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211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华夏</a:t>
            </a:r>
            <a:r>
              <a:rPr lang="en-US" altLang="zh-CN" sz="211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”</a:t>
            </a:r>
            <a:endParaRPr lang="en-US" altLang="zh-CN" sz="2115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3" name="椭圆 52"/>
          <p:cNvSpPr/>
          <p:nvPr>
            <p:custDataLst>
              <p:tags r:id="rId9"/>
            </p:custDataLst>
          </p:nvPr>
        </p:nvSpPr>
        <p:spPr>
          <a:xfrm>
            <a:off x="6686586" y="2148137"/>
            <a:ext cx="2271614" cy="2025186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115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华夏认同</a:t>
            </a:r>
            <a:endParaRPr lang="zh-CN" altLang="en-US" sz="2115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2115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2115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民族大融合</a:t>
            </a:r>
            <a:endParaRPr lang="zh-CN" altLang="en-US" sz="2115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线形标注 2 51"/>
          <p:cNvSpPr/>
          <p:nvPr>
            <p:custDataLst>
              <p:tags r:id="rId10"/>
            </p:custDataLst>
          </p:nvPr>
        </p:nvSpPr>
        <p:spPr>
          <a:xfrm flipH="1">
            <a:off x="3985405" y="3033596"/>
            <a:ext cx="2701182" cy="1463443"/>
          </a:xfrm>
          <a:prstGeom prst="borderCallout2">
            <a:avLst>
              <a:gd name="adj1" fmla="val 82107"/>
              <a:gd name="adj2" fmla="val 149"/>
              <a:gd name="adj3" fmla="val 82676"/>
              <a:gd name="adj4" fmla="val -5841"/>
              <a:gd name="adj5" fmla="val 10536"/>
              <a:gd name="adj6" fmla="val -46106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115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在频繁交往和密切联系中，战国之后，戎狄蛮夷逐渐融入华夏族</a:t>
            </a:r>
            <a:endParaRPr lang="zh-CN" altLang="en-US" sz="2115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右箭头 54"/>
          <p:cNvSpPr/>
          <p:nvPr>
            <p:custDataLst>
              <p:tags r:id="rId11"/>
            </p:custDataLst>
          </p:nvPr>
        </p:nvSpPr>
        <p:spPr>
          <a:xfrm>
            <a:off x="4886965" y="2591287"/>
            <a:ext cx="897640" cy="442309"/>
          </a:xfrm>
          <a:prstGeom prst="rightArrow">
            <a:avLst>
              <a:gd name="adj1" fmla="val 50000"/>
              <a:gd name="adj2" fmla="val 86419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2" name="文本框 11"/>
          <p:cNvSpPr txBox="1"/>
          <p:nvPr>
            <p:custDataLst>
              <p:tags r:id="rId12"/>
            </p:custDataLst>
          </p:nvPr>
        </p:nvSpPr>
        <p:spPr>
          <a:xfrm>
            <a:off x="641832" y="4559206"/>
            <a:ext cx="9759089" cy="159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15000"/>
              </a:lnSpc>
            </a:pPr>
            <a:r>
              <a:rPr lang="en-US" altLang="zh-CN" sz="1655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2115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春秋时期四夷与华夏的区别主要在文化方面，他们的服饰、语言、经济生活、风俗习惯都与华夏明显不同。</a:t>
            </a:r>
            <a:r>
              <a:rPr lang="en-US" altLang="zh-CN" sz="2115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115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通过春秋时期的华夷之争，华夏族吸收了大量新鲜血液，成为更加稳定和分布更广泛的族群，最终到秦以后形成了统一而有持久生命力的汉民族。                   </a:t>
            </a:r>
            <a:r>
              <a:rPr lang="en-US" altLang="zh-CN" sz="2115" b="1">
                <a:effectLst/>
                <a:latin typeface="+mn-ea"/>
                <a:cs typeface="+mn-ea"/>
              </a:rPr>
              <a:t>——</a:t>
            </a:r>
            <a:r>
              <a:rPr lang="zh-CN" altLang="en-US" sz="2115" b="1">
                <a:effectLst/>
                <a:latin typeface="+mn-ea"/>
                <a:cs typeface="+mn-ea"/>
              </a:rPr>
              <a:t>张帆《中国古代简史》</a:t>
            </a:r>
            <a:endParaRPr lang="zh-CN" altLang="en-US" sz="2115" b="1">
              <a:effectLst/>
              <a:latin typeface="+mn-ea"/>
              <a:cs typeface="+mn-ea"/>
            </a:endParaRPr>
          </a:p>
        </p:txBody>
      </p:sp>
      <p:sp>
        <p:nvSpPr>
          <p:cNvPr id="6172" name="矩形 6171"/>
          <p:cNvSpPr/>
          <p:nvPr>
            <p:custDataLst>
              <p:tags r:id="rId13"/>
            </p:custDataLst>
          </p:nvPr>
        </p:nvSpPr>
        <p:spPr>
          <a:xfrm>
            <a:off x="355641" y="650891"/>
            <a:ext cx="6010275" cy="47053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defTabSz="101917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70" b="1">
                <a:solidFill>
                  <a:prstClr val="black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3</a:t>
            </a:r>
            <a:r>
              <a:rPr lang="zh-CN" altLang="en-US" sz="2470" b="1">
                <a:solidFill>
                  <a:prstClr val="black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、春秋战国时期的民族融合（华夏认</a:t>
            </a:r>
            <a:r>
              <a:rPr lang="zh-CN" altLang="en-US" sz="2470" b="1" smtClean="0">
                <a:solidFill>
                  <a:prstClr val="black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同）</a:t>
            </a:r>
            <a:endParaRPr lang="zh-CN" altLang="en-US" sz="2470" b="1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53" grpId="0" bldLvl="0" animBg="1"/>
      <p:bldP spid="52" grpId="0" bldLvl="0" animBg="1"/>
      <p:bldP spid="55" grpId="0" bldLvl="0" animBg="1"/>
      <p:bldP spid="12" grpId="0"/>
    </p:bldLst>
  </p:timing>
</p:sld>
</file>

<file path=ppt/slides/slide3.xml><?xml version="1.0" encoding="utf-8"?>
<p:sld xmlns:a14="http://schemas.microsoft.com/office/drawing/2010/main" xmlns:mc="http://schemas.openxmlformats.org/markup-compatibility/2006" xmlns:p15="http://schemas.microsoft.com/office/powerpoint/2012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>
            <a:spLocks noChangeAspect="1"/>
          </p:cNvSpPr>
          <p:nvPr/>
        </p:nvSpPr>
        <p:spPr bwMode="auto">
          <a:xfrm>
            <a:off x="46071" y="821868"/>
            <a:ext cx="464073" cy="465690"/>
          </a:xfrm>
          <a:custGeom>
            <a:avLst/>
            <a:gdLst>
              <a:gd name="T0" fmla="*/ 453 w 638"/>
              <a:gd name="T1" fmla="*/ 529 h 638"/>
              <a:gd name="T2" fmla="*/ 79 w 638"/>
              <a:gd name="T3" fmla="*/ 529 h 638"/>
              <a:gd name="T4" fmla="*/ 25 w 638"/>
              <a:gd name="T5" fmla="*/ 584 h 638"/>
              <a:gd name="T6" fmla="*/ 79 w 638"/>
              <a:gd name="T7" fmla="*/ 638 h 638"/>
              <a:gd name="T8" fmla="*/ 583 w 638"/>
              <a:gd name="T9" fmla="*/ 638 h 638"/>
              <a:gd name="T10" fmla="*/ 585 w 638"/>
              <a:gd name="T11" fmla="*/ 638 h 638"/>
              <a:gd name="T12" fmla="*/ 586 w 638"/>
              <a:gd name="T13" fmla="*/ 638 h 638"/>
              <a:gd name="T14" fmla="*/ 622 w 638"/>
              <a:gd name="T15" fmla="*/ 622 h 638"/>
              <a:gd name="T16" fmla="*/ 638 w 638"/>
              <a:gd name="T17" fmla="*/ 585 h 638"/>
              <a:gd name="T18" fmla="*/ 638 w 638"/>
              <a:gd name="T19" fmla="*/ 583 h 638"/>
              <a:gd name="T20" fmla="*/ 638 w 638"/>
              <a:gd name="T21" fmla="*/ 79 h 638"/>
              <a:gd name="T22" fmla="*/ 584 w 638"/>
              <a:gd name="T23" fmla="*/ 25 h 638"/>
              <a:gd name="T24" fmla="*/ 529 w 638"/>
              <a:gd name="T25" fmla="*/ 79 h 638"/>
              <a:gd name="T26" fmla="*/ 529 w 638"/>
              <a:gd name="T27" fmla="*/ 453 h 638"/>
              <a:gd name="T28" fmla="*/ 97 w 638"/>
              <a:gd name="T29" fmla="*/ 21 h 638"/>
              <a:gd name="T30" fmla="*/ 21 w 638"/>
              <a:gd name="T31" fmla="*/ 21 h 638"/>
              <a:gd name="T32" fmla="*/ 21 w 638"/>
              <a:gd name="T33" fmla="*/ 97 h 638"/>
              <a:gd name="T34" fmla="*/ 453 w 638"/>
              <a:gd name="T35" fmla="*/ 529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38" h="638">
                <a:moveTo>
                  <a:pt x="453" y="529"/>
                </a:moveTo>
                <a:lnTo>
                  <a:pt x="79" y="529"/>
                </a:lnTo>
                <a:cubicBezTo>
                  <a:pt x="50" y="529"/>
                  <a:pt x="25" y="554"/>
                  <a:pt x="25" y="584"/>
                </a:cubicBezTo>
                <a:cubicBezTo>
                  <a:pt x="25" y="613"/>
                  <a:pt x="50" y="638"/>
                  <a:pt x="79" y="638"/>
                </a:cubicBezTo>
                <a:lnTo>
                  <a:pt x="583" y="638"/>
                </a:lnTo>
                <a:lnTo>
                  <a:pt x="585" y="638"/>
                </a:lnTo>
                <a:lnTo>
                  <a:pt x="586" y="638"/>
                </a:lnTo>
                <a:cubicBezTo>
                  <a:pt x="600" y="637"/>
                  <a:pt x="612" y="631"/>
                  <a:pt x="622" y="622"/>
                </a:cubicBezTo>
                <a:cubicBezTo>
                  <a:pt x="632" y="612"/>
                  <a:pt x="637" y="599"/>
                  <a:pt x="638" y="585"/>
                </a:cubicBezTo>
                <a:lnTo>
                  <a:pt x="638" y="583"/>
                </a:lnTo>
                <a:lnTo>
                  <a:pt x="638" y="79"/>
                </a:lnTo>
                <a:cubicBezTo>
                  <a:pt x="638" y="50"/>
                  <a:pt x="613" y="25"/>
                  <a:pt x="584" y="25"/>
                </a:cubicBezTo>
                <a:cubicBezTo>
                  <a:pt x="554" y="25"/>
                  <a:pt x="529" y="50"/>
                  <a:pt x="529" y="79"/>
                </a:cubicBezTo>
                <a:lnTo>
                  <a:pt x="529" y="453"/>
                </a:lnTo>
                <a:lnTo>
                  <a:pt x="97" y="21"/>
                </a:lnTo>
                <a:cubicBezTo>
                  <a:pt x="76" y="0"/>
                  <a:pt x="42" y="0"/>
                  <a:pt x="21" y="21"/>
                </a:cubicBezTo>
                <a:cubicBezTo>
                  <a:pt x="0" y="42"/>
                  <a:pt x="0" y="76"/>
                  <a:pt x="21" y="97"/>
                </a:cubicBezTo>
                <a:lnTo>
                  <a:pt x="453" y="529"/>
                </a:lnTo>
                <a:close/>
              </a:path>
            </a:pathLst>
          </a:custGeom>
          <a:solidFill>
            <a:srgbClr val="00C0DA"/>
          </a:solidFill>
          <a:ln>
            <a:noFill/>
          </a:ln>
        </p:spPr>
        <p:txBody>
          <a:bodyPr vert="horz" wrap="square" lIns="107532" tIns="53766" rIns="107532" bIns="53766" numCol="1" anchor="t" anchorCtr="0" compatLnSpc="1"/>
          <a:lstStyle/>
          <a:p>
            <a:endParaRPr lang="zh-CN" altLang="en-US" sz="2820"/>
          </a:p>
        </p:txBody>
      </p:sp>
      <p:sp>
        <p:nvSpPr>
          <p:cNvPr id="3" name="TextBox 4"/>
          <p:cNvSpPr txBox="1"/>
          <p:nvPr/>
        </p:nvSpPr>
        <p:spPr>
          <a:xfrm>
            <a:off x="570954" y="816863"/>
            <a:ext cx="4572734" cy="524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2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繻葛之战，射王中肩</a:t>
            </a:r>
            <a:endParaRPr lang="zh-CN" altLang="en-US" sz="282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54"/>
          <p:cNvSpPr txBox="1"/>
          <p:nvPr/>
        </p:nvSpPr>
        <p:spPr>
          <a:xfrm>
            <a:off x="8056920" y="2286882"/>
            <a:ext cx="4760457" cy="716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457200">
              <a:lnSpc>
                <a:spcPct val="120000"/>
              </a:lnSpc>
            </a:pPr>
            <a:r>
              <a:rPr lang="zh-CN" altLang="en-US" sz="2115" b="1">
                <a:solidFill>
                  <a:srgbClr val="1F7173"/>
                </a:solidFill>
              </a:rPr>
              <a:t>王室衰微</a:t>
            </a:r>
            <a:endParaRPr lang="en-US" altLang="zh-CN" sz="2115" b="1">
              <a:solidFill>
                <a:srgbClr val="1F7173"/>
              </a:solidFill>
            </a:endParaRPr>
          </a:p>
          <a:p>
            <a:pPr lvl="0" defTabSz="457200">
              <a:lnSpc>
                <a:spcPct val="120000"/>
              </a:lnSpc>
            </a:pPr>
            <a:r>
              <a:rPr lang="zh-CN" altLang="en-US" sz="1765">
                <a:solidFill>
                  <a:prstClr val="black">
                    <a:lumMod val="65000"/>
                    <a:lumOff val="35000"/>
                  </a:prstClr>
                </a:solidFill>
              </a:rPr>
              <a:t>周天子对列国的控制削弱</a:t>
            </a:r>
            <a:endParaRPr lang="en-US" altLang="zh-CN" sz="1765">
              <a:solidFill>
                <a:prstClr val="black">
                  <a:lumMod val="65000"/>
                  <a:lumOff val="35000"/>
                </a:prstClr>
              </a:solidFill>
              <a:sym typeface="华文宋体" panose="02010600040101010101" pitchFamily="2" charset="-122"/>
            </a:endParaRPr>
          </a:p>
        </p:txBody>
      </p:sp>
      <p:sp>
        <p:nvSpPr>
          <p:cNvPr id="5" name="Freeform 5"/>
          <p:cNvSpPr/>
          <p:nvPr/>
        </p:nvSpPr>
        <p:spPr bwMode="auto">
          <a:xfrm rot="5400000">
            <a:off x="4836846" y="2821292"/>
            <a:ext cx="2705799" cy="243957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1F7173"/>
          </a:solidFill>
          <a:ln w="9525" cap="flat">
            <a:noFill/>
            <a:prstDash val="solid"/>
            <a:miter lim="800000"/>
          </a:ln>
        </p:spPr>
        <p:txBody>
          <a:bodyPr vert="horz" wrap="square" lIns="107532" tIns="53766" rIns="107532" bIns="53766" numCol="1" anchor="t" anchorCtr="0" compatLnSpc="1"/>
          <a:lstStyle/>
          <a:p>
            <a:pPr defTabSz="1219200">
              <a:defRPr/>
            </a:pPr>
            <a:endParaRPr lang="zh-CN" altLang="en-US" sz="1190" kern="0">
              <a:solidFill>
                <a:sysClr val="windowText" lastClr="000000"/>
              </a:solidFill>
            </a:endParaRPr>
          </a:p>
        </p:txBody>
      </p:sp>
      <p:sp>
        <p:nvSpPr>
          <p:cNvPr id="6" name="TextBox 56"/>
          <p:cNvSpPr txBox="1"/>
          <p:nvPr/>
        </p:nvSpPr>
        <p:spPr>
          <a:xfrm>
            <a:off x="5368448" y="3520881"/>
            <a:ext cx="1642599" cy="10153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defTabSz="1219200">
              <a:defRPr/>
            </a:pPr>
            <a:r>
              <a:rPr lang="zh-CN" altLang="en-US" sz="3295" kern="0">
                <a:solidFill>
                  <a:sysClr val="window" lastClr="FFFFFF"/>
                </a:solidFill>
              </a:rPr>
              <a:t>三大</a:t>
            </a:r>
            <a:endParaRPr lang="en-US" altLang="zh-CN" sz="3295" kern="0">
              <a:solidFill>
                <a:sysClr val="window" lastClr="FFFFFF"/>
              </a:solidFill>
            </a:endParaRPr>
          </a:p>
          <a:p>
            <a:pPr algn="ctr" defTabSz="1219200">
              <a:defRPr/>
            </a:pPr>
            <a:r>
              <a:rPr lang="zh-CN" altLang="en-US" sz="3295" kern="0">
                <a:solidFill>
                  <a:sysClr val="window" lastClr="FFFFFF"/>
                </a:solidFill>
              </a:rPr>
              <a:t>标志</a:t>
            </a:r>
            <a:endParaRPr lang="zh-CN" altLang="en-US" sz="3295" kern="0">
              <a:solidFill>
                <a:sysClr val="window" lastClr="FFFFFF"/>
              </a:solidFill>
            </a:endParaRPr>
          </a:p>
        </p:txBody>
      </p:sp>
      <p:sp>
        <p:nvSpPr>
          <p:cNvPr id="7" name="Freeform 5"/>
          <p:cNvSpPr/>
          <p:nvPr/>
        </p:nvSpPr>
        <p:spPr bwMode="auto">
          <a:xfrm rot="5400000">
            <a:off x="4705455" y="2716677"/>
            <a:ext cx="2968582" cy="2648808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rgbClr val="1F7173"/>
            </a:solidFill>
            <a:prstDash val="solid"/>
            <a:miter lim="800000"/>
          </a:ln>
        </p:spPr>
        <p:txBody>
          <a:bodyPr vert="horz" wrap="square" lIns="107532" tIns="53766" rIns="107532" bIns="53766" numCol="1" anchor="t" anchorCtr="0" compatLnSpc="1"/>
          <a:lstStyle/>
          <a:p>
            <a:pPr defTabSz="1219200">
              <a:defRPr/>
            </a:pPr>
            <a:endParaRPr lang="zh-CN" altLang="en-US" sz="1190" kern="0">
              <a:solidFill>
                <a:sysClr val="windowText" lastClr="000000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6697413" y="2593698"/>
            <a:ext cx="503103" cy="503103"/>
          </a:xfrm>
          <a:prstGeom prst="ellipse">
            <a:avLst/>
          </a:prstGeom>
          <a:solidFill>
            <a:srgbClr val="00C0DA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altLang="zh-CN" sz="119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19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337849" y="3789529"/>
            <a:ext cx="503103" cy="503103"/>
          </a:xfrm>
          <a:prstGeom prst="ellipse">
            <a:avLst/>
          </a:prstGeom>
          <a:solidFill>
            <a:srgbClr val="00C0DA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altLang="zh-CN" sz="119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119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697413" y="4978284"/>
            <a:ext cx="503103" cy="503103"/>
          </a:xfrm>
          <a:prstGeom prst="ellipse">
            <a:avLst/>
          </a:prstGeom>
          <a:solidFill>
            <a:srgbClr val="00C0DA"/>
          </a:solidFill>
          <a:ln w="25400" cap="flat" cmpd="sng" algn="ctr">
            <a:solidFill>
              <a:schemeClr val="bg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200">
              <a:defRPr/>
            </a:pPr>
            <a:r>
              <a:rPr lang="en-US" altLang="zh-CN" sz="1190" b="1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zh-CN" altLang="en-US" sz="119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7200517" y="2636736"/>
            <a:ext cx="794836" cy="417025"/>
            <a:chOff x="3513818" y="1963801"/>
            <a:chExt cx="1051729" cy="354618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3513818" y="2141110"/>
              <a:ext cx="1051729" cy="0"/>
            </a:xfrm>
            <a:prstGeom prst="line">
              <a:avLst/>
            </a:prstGeom>
            <a:noFill/>
            <a:ln w="9525" cap="flat" cmpd="sng" algn="ctr">
              <a:solidFill>
                <a:srgbClr val="1E445B">
                  <a:lumMod val="60000"/>
                  <a:lumOff val="40000"/>
                </a:srgbClr>
              </a:solidFill>
              <a:prstDash val="sysDot"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直接连接符 12"/>
            <p:cNvCxnSpPr/>
            <p:nvPr/>
          </p:nvCxnSpPr>
          <p:spPr>
            <a:xfrm flipH="1">
              <a:off x="4565547" y="1963801"/>
              <a:ext cx="0" cy="354618"/>
            </a:xfrm>
            <a:prstGeom prst="line">
              <a:avLst/>
            </a:prstGeom>
            <a:noFill/>
            <a:ln w="9525" cap="flat" cmpd="sng" algn="ctr">
              <a:solidFill>
                <a:srgbClr val="1E445B">
                  <a:lumMod val="60000"/>
                  <a:lumOff val="40000"/>
                </a:srgbClr>
              </a:solidFill>
              <a:prstDash val="sysDot"/>
              <a:headEnd type="none" w="med" len="med"/>
              <a:tailEnd type="none" w="med" len="med"/>
            </a:ln>
            <a:effectLst/>
          </p:spPr>
        </p:cxnSp>
      </p:grpSp>
      <p:sp>
        <p:nvSpPr>
          <p:cNvPr id="14" name="TextBox 64"/>
          <p:cNvSpPr txBox="1"/>
          <p:nvPr/>
        </p:nvSpPr>
        <p:spPr>
          <a:xfrm>
            <a:off x="8576431" y="3603588"/>
            <a:ext cx="4934425" cy="716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457200">
              <a:lnSpc>
                <a:spcPct val="120000"/>
              </a:lnSpc>
            </a:pPr>
            <a:r>
              <a:rPr lang="zh-CN" altLang="en-US" sz="2115" b="1">
                <a:solidFill>
                  <a:srgbClr val="1F7173"/>
                </a:solidFill>
              </a:rPr>
              <a:t>诸侯强大</a:t>
            </a:r>
            <a:endParaRPr lang="zh-CN" altLang="en-US" sz="2115" b="1">
              <a:solidFill>
                <a:srgbClr val="1F7173"/>
              </a:solidFill>
            </a:endParaRPr>
          </a:p>
          <a:p>
            <a:pPr lvl="0" defTabSz="457200">
              <a:lnSpc>
                <a:spcPct val="120000"/>
              </a:lnSpc>
            </a:pPr>
            <a:r>
              <a:rPr lang="zh-CN" altLang="en-US" sz="1765">
                <a:solidFill>
                  <a:prstClr val="black">
                    <a:lumMod val="65000"/>
                    <a:lumOff val="35000"/>
                  </a:prstClr>
                </a:solidFill>
                <a:sym typeface="华文宋体" panose="02010600040101010101" pitchFamily="2" charset="-122"/>
              </a:rPr>
              <a:t>“礼乐征伐自诸侯出”</a:t>
            </a:r>
            <a:endParaRPr lang="en-US" altLang="zh-CN" sz="1765">
              <a:solidFill>
                <a:prstClr val="black">
                  <a:lumMod val="65000"/>
                  <a:lumOff val="35000"/>
                </a:prstClr>
              </a:solidFill>
              <a:sym typeface="华文宋体" panose="02010600040101010101" pitchFamily="2" charset="-122"/>
            </a:endParaRPr>
          </a:p>
        </p:txBody>
      </p:sp>
      <p:sp>
        <p:nvSpPr>
          <p:cNvPr id="15" name="TextBox 65"/>
          <p:cNvSpPr txBox="1"/>
          <p:nvPr/>
        </p:nvSpPr>
        <p:spPr>
          <a:xfrm>
            <a:off x="8335823" y="4792092"/>
            <a:ext cx="4508390" cy="7169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457200">
              <a:lnSpc>
                <a:spcPct val="120000"/>
              </a:lnSpc>
            </a:pPr>
            <a:r>
              <a:rPr lang="zh-CN" altLang="en-US" sz="2115" b="1">
                <a:solidFill>
                  <a:srgbClr val="1F7173"/>
                </a:solidFill>
              </a:rPr>
              <a:t>列国纷争</a:t>
            </a:r>
            <a:endParaRPr lang="en-US" altLang="zh-CN" sz="2115" b="1">
              <a:solidFill>
                <a:srgbClr val="1F7173"/>
              </a:solidFill>
            </a:endParaRPr>
          </a:p>
          <a:p>
            <a:pPr lvl="0" defTabSz="457200">
              <a:lnSpc>
                <a:spcPct val="120000"/>
              </a:lnSpc>
            </a:pPr>
            <a:r>
              <a:rPr lang="zh-CN" altLang="en-US" sz="1765">
                <a:solidFill>
                  <a:prstClr val="black">
                    <a:lumMod val="65000"/>
                    <a:lumOff val="35000"/>
                  </a:prstClr>
                </a:solidFill>
              </a:rPr>
              <a:t>拉开了列国争雄的序幕</a:t>
            </a:r>
            <a:endParaRPr lang="en-US" altLang="zh-CN" sz="1765">
              <a:solidFill>
                <a:srgbClr val="2F2637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华文宋体" panose="02010600040101010101" pitchFamily="2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846333" y="3832567"/>
            <a:ext cx="652851" cy="417025"/>
            <a:chOff x="3513818" y="1963801"/>
            <a:chExt cx="1051729" cy="354618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3513818" y="2141110"/>
              <a:ext cx="1051729" cy="0"/>
            </a:xfrm>
            <a:prstGeom prst="line">
              <a:avLst/>
            </a:prstGeom>
            <a:noFill/>
            <a:ln w="6350" cap="flat" cmpd="sng" algn="ctr">
              <a:solidFill>
                <a:srgbClr val="1E445B">
                  <a:lumMod val="60000"/>
                  <a:lumOff val="40000"/>
                </a:srgbClr>
              </a:solidFill>
              <a:prstDash val="sysDot"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 flipH="1">
              <a:off x="4565547" y="1963801"/>
              <a:ext cx="0" cy="354618"/>
            </a:xfrm>
            <a:prstGeom prst="line">
              <a:avLst/>
            </a:prstGeom>
            <a:noFill/>
            <a:ln w="6350" cap="flat" cmpd="sng" algn="ctr">
              <a:solidFill>
                <a:srgbClr val="1E445B">
                  <a:lumMod val="60000"/>
                  <a:lumOff val="40000"/>
                </a:srgbClr>
              </a:solidFill>
              <a:prstDash val="sysDot"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7200517" y="5021321"/>
            <a:ext cx="1023580" cy="417025"/>
            <a:chOff x="3513818" y="1963801"/>
            <a:chExt cx="1051729" cy="354618"/>
          </a:xfrm>
        </p:grpSpPr>
        <p:cxnSp>
          <p:nvCxnSpPr>
            <p:cNvPr id="20" name="直接连接符 19"/>
            <p:cNvCxnSpPr/>
            <p:nvPr/>
          </p:nvCxnSpPr>
          <p:spPr>
            <a:xfrm>
              <a:off x="3513818" y="2141110"/>
              <a:ext cx="1051729" cy="0"/>
            </a:xfrm>
            <a:prstGeom prst="line">
              <a:avLst/>
            </a:prstGeom>
            <a:noFill/>
            <a:ln w="9525" cap="flat" cmpd="sng" algn="ctr">
              <a:solidFill>
                <a:srgbClr val="1E445B">
                  <a:lumMod val="60000"/>
                  <a:lumOff val="40000"/>
                </a:srgbClr>
              </a:solidFill>
              <a:prstDash val="sysDot"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直接连接符 20"/>
            <p:cNvCxnSpPr/>
            <p:nvPr/>
          </p:nvCxnSpPr>
          <p:spPr>
            <a:xfrm flipH="1">
              <a:off x="4565547" y="1963801"/>
              <a:ext cx="0" cy="354618"/>
            </a:xfrm>
            <a:prstGeom prst="line">
              <a:avLst/>
            </a:prstGeom>
            <a:noFill/>
            <a:ln w="9525" cap="flat" cmpd="sng" algn="ctr">
              <a:solidFill>
                <a:srgbClr val="1E445B">
                  <a:lumMod val="60000"/>
                  <a:lumOff val="40000"/>
                </a:srgbClr>
              </a:solidFill>
              <a:prstDash val="sysDot"/>
              <a:headEnd type="none" w="med" len="med"/>
              <a:tailEnd type="none" w="med" len="med"/>
            </a:ln>
            <a:effectLst/>
          </p:spPr>
        </p:cxn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" y="1908506"/>
            <a:ext cx="4647299" cy="3485475"/>
          </a:xfrm>
          <a:prstGeom prst="rect">
            <a:avLst/>
          </a:prstGeom>
        </p:spPr>
      </p:pic>
      <p:sp>
        <p:nvSpPr>
          <p:cNvPr id="26" name="TextBox 65"/>
          <p:cNvSpPr txBox="1"/>
          <p:nvPr/>
        </p:nvSpPr>
        <p:spPr>
          <a:xfrm>
            <a:off x="46071" y="5525372"/>
            <a:ext cx="4620024" cy="7816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457200">
              <a:lnSpc>
                <a:spcPct val="120000"/>
              </a:lnSpc>
            </a:pPr>
            <a:r>
              <a:rPr lang="zh-CN" altLang="en-US" sz="2115" b="1">
                <a:solidFill>
                  <a:srgbClr val="1F717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公元前</a:t>
            </a:r>
            <a:r>
              <a:rPr lang="en-US" altLang="zh-CN" sz="2115" b="1">
                <a:solidFill>
                  <a:srgbClr val="1F717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707</a:t>
            </a:r>
            <a:r>
              <a:rPr lang="zh-CN" altLang="en-US" sz="2115" b="1">
                <a:solidFill>
                  <a:srgbClr val="1F7173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年，郑庄公在繻葛击败周桓王，祝聃一箭射中周桓王的肩膀。</a:t>
            </a:r>
            <a:endParaRPr lang="en-US" altLang="zh-CN" sz="1590">
              <a:solidFill>
                <a:srgbClr val="2F2637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华文宋体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Requires="p14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decel="533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decel="533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decel="533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decel="533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4" grpId="0"/>
      <p:bldP spid="5" grpId="0" bldLvl="0" animBg="1"/>
      <p:bldP spid="6" grpId="0"/>
      <p:bldP spid="7" grpId="0" bldLvl="0" animBg="1"/>
      <p:bldP spid="8" grpId="0" bldLvl="0" animBg="1"/>
      <p:bldP spid="9" grpId="0" bldLvl="0" animBg="1"/>
      <p:bldP spid="10" grpId="0" bldLvl="0" animBg="1"/>
      <p:bldP spid="14" grpId="0"/>
      <p:bldP spid="1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连接符 16"/>
          <p:cNvCxnSpPr/>
          <p:nvPr>
            <p:custDataLst>
              <p:tags r:id="rId1"/>
            </p:custDataLst>
          </p:nvPr>
        </p:nvCxnSpPr>
        <p:spPr>
          <a:xfrm>
            <a:off x="7985102" y="2414102"/>
            <a:ext cx="3173" cy="428694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箭头连接符 1"/>
          <p:cNvCxnSpPr/>
          <p:nvPr>
            <p:custDataLst>
              <p:tags r:id="rId2"/>
            </p:custDataLst>
          </p:nvPr>
        </p:nvCxnSpPr>
        <p:spPr>
          <a:xfrm flipV="1">
            <a:off x="1558374" y="2842063"/>
            <a:ext cx="7560844" cy="1"/>
          </a:xfrm>
          <a:prstGeom prst="straightConnector1">
            <a:avLst/>
          </a:prstGeom>
          <a:ln w="114300">
            <a:solidFill>
              <a:srgbClr val="FF3300"/>
            </a:solidFill>
            <a:tailEnd type="stealth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2714697" y="2847343"/>
            <a:ext cx="426720" cy="60134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1590" b="1">
                <a:latin typeface="黑体" panose="02010609060101010101" charset="-122"/>
                <a:ea typeface="黑体" panose="02010609060101010101" charset="-122"/>
              </a:rPr>
              <a:t>前</a:t>
            </a:r>
            <a:r>
              <a:rPr lang="en-US" altLang="zh-CN" sz="1590" b="1">
                <a:latin typeface="黑体" panose="02010609060101010101" charset="-122"/>
                <a:ea typeface="黑体" panose="02010609060101010101" charset="-122"/>
              </a:rPr>
              <a:t>770</a:t>
            </a:r>
            <a:endParaRPr lang="zh-CN" altLang="en-US" sz="1590" b="1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4"/>
            </p:custDataLst>
          </p:nvPr>
        </p:nvCxnSpPr>
        <p:spPr>
          <a:xfrm flipH="1">
            <a:off x="2965483" y="2228120"/>
            <a:ext cx="0" cy="614676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5"/>
            </p:custDataLst>
          </p:nvPr>
        </p:nvCxnSpPr>
        <p:spPr>
          <a:xfrm>
            <a:off x="5786279" y="2418651"/>
            <a:ext cx="3173" cy="428694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5678342" y="2847343"/>
            <a:ext cx="426720" cy="60134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1590" b="1">
                <a:latin typeface="黑体" panose="02010609060101010101" charset="-122"/>
                <a:ea typeface="黑体" panose="02010609060101010101" charset="-122"/>
              </a:rPr>
              <a:t>前</a:t>
            </a:r>
            <a:r>
              <a:rPr lang="en-US" altLang="zh-CN" sz="1590" b="1">
                <a:latin typeface="黑体" panose="02010609060101010101" charset="-122"/>
                <a:ea typeface="黑体" panose="02010609060101010101" charset="-122"/>
              </a:rPr>
              <a:t>475</a:t>
            </a:r>
            <a:endParaRPr lang="zh-CN" altLang="en-US" sz="159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TextBox 10"/>
          <p:cNvSpPr txBox="1"/>
          <p:nvPr>
            <p:custDataLst>
              <p:tags r:id="rId7"/>
            </p:custDataLst>
          </p:nvPr>
        </p:nvSpPr>
        <p:spPr>
          <a:xfrm>
            <a:off x="7778355" y="2847343"/>
            <a:ext cx="426720" cy="60134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1590" b="1">
                <a:latin typeface="黑体" panose="02010609060101010101" charset="-122"/>
                <a:ea typeface="黑体" panose="02010609060101010101" charset="-122"/>
              </a:rPr>
              <a:t>前</a:t>
            </a:r>
            <a:r>
              <a:rPr lang="en-US" altLang="zh-CN" sz="1590" b="1">
                <a:latin typeface="黑体" panose="02010609060101010101" charset="-122"/>
                <a:ea typeface="黑体" panose="02010609060101010101" charset="-122"/>
              </a:rPr>
              <a:t>221</a:t>
            </a:r>
            <a:endParaRPr lang="zh-CN" altLang="en-US" sz="1590" b="1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19" name="直接箭头连接符 18"/>
          <p:cNvCxnSpPr/>
          <p:nvPr>
            <p:custDataLst>
              <p:tags r:id="rId8"/>
            </p:custDataLst>
          </p:nvPr>
        </p:nvCxnSpPr>
        <p:spPr>
          <a:xfrm>
            <a:off x="3016995" y="2305907"/>
            <a:ext cx="4719052" cy="14513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>
            <p:custDataLst>
              <p:tags r:id="rId9"/>
            </p:custDataLst>
          </p:nvPr>
        </p:nvSpPr>
        <p:spPr>
          <a:xfrm>
            <a:off x="4870788" y="2017997"/>
            <a:ext cx="1087120" cy="36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765" b="1">
                <a:latin typeface="黑体" panose="02010609060101010101" charset="-122"/>
                <a:ea typeface="黑体" panose="02010609060101010101" charset="-122"/>
              </a:rPr>
              <a:t>东周时期</a:t>
            </a:r>
            <a:endParaRPr lang="zh-CN" altLang="en-US" sz="1765" b="1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22" name="直接箭头连接符 21"/>
          <p:cNvCxnSpPr/>
          <p:nvPr>
            <p:custDataLst>
              <p:tags r:id="rId10"/>
            </p:custDataLst>
          </p:nvPr>
        </p:nvCxnSpPr>
        <p:spPr>
          <a:xfrm flipV="1">
            <a:off x="3013115" y="2605541"/>
            <a:ext cx="2746656" cy="363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>
            <p:custDataLst>
              <p:tags r:id="rId11"/>
            </p:custDataLst>
          </p:nvPr>
        </p:nvSpPr>
        <p:spPr>
          <a:xfrm>
            <a:off x="3951739" y="2414153"/>
            <a:ext cx="1087120" cy="36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765" b="1">
                <a:latin typeface="黑体" panose="02010609060101010101" charset="-122"/>
                <a:ea typeface="黑体" panose="02010609060101010101" charset="-122"/>
              </a:rPr>
              <a:t>春秋时期</a:t>
            </a:r>
            <a:endParaRPr lang="zh-CN" altLang="en-US" sz="1765" b="1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27" name="直接箭头连接符 26"/>
          <p:cNvCxnSpPr/>
          <p:nvPr>
            <p:custDataLst>
              <p:tags r:id="rId12"/>
            </p:custDataLst>
          </p:nvPr>
        </p:nvCxnSpPr>
        <p:spPr>
          <a:xfrm>
            <a:off x="5807309" y="2605541"/>
            <a:ext cx="2150862" cy="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>
            <p:custDataLst>
              <p:tags r:id="rId13"/>
            </p:custDataLst>
          </p:nvPr>
        </p:nvSpPr>
        <p:spPr>
          <a:xfrm>
            <a:off x="6458799" y="2351426"/>
            <a:ext cx="995680" cy="33528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590" b="1">
                <a:latin typeface="黑体" panose="02010609060101010101" charset="-122"/>
                <a:ea typeface="黑体" panose="02010609060101010101" charset="-122"/>
              </a:rPr>
              <a:t>战国时期</a:t>
            </a:r>
            <a:endParaRPr lang="zh-CN" altLang="en-US" sz="159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TextBox 29"/>
          <p:cNvSpPr txBox="1"/>
          <p:nvPr>
            <p:custDataLst>
              <p:tags r:id="rId14"/>
            </p:custDataLst>
          </p:nvPr>
        </p:nvSpPr>
        <p:spPr>
          <a:xfrm>
            <a:off x="7492559" y="2847343"/>
            <a:ext cx="426720" cy="60134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1590" b="1">
                <a:latin typeface="黑体" panose="02010609060101010101" charset="-122"/>
                <a:ea typeface="黑体" panose="02010609060101010101" charset="-122"/>
              </a:rPr>
              <a:t>前</a:t>
            </a:r>
            <a:r>
              <a:rPr lang="en-US" altLang="zh-CN" sz="1590" b="1">
                <a:latin typeface="黑体" panose="02010609060101010101" charset="-122"/>
                <a:ea typeface="黑体" panose="02010609060101010101" charset="-122"/>
              </a:rPr>
              <a:t>256</a:t>
            </a:r>
            <a:endParaRPr lang="zh-CN" altLang="en-US" sz="159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TextBox 17"/>
          <p:cNvSpPr txBox="1"/>
          <p:nvPr>
            <p:custDataLst>
              <p:tags r:id="rId15"/>
            </p:custDataLst>
          </p:nvPr>
        </p:nvSpPr>
        <p:spPr>
          <a:xfrm>
            <a:off x="5374681" y="2842063"/>
            <a:ext cx="426720" cy="601345"/>
          </a:xfrm>
          <a:prstGeom prst="rect">
            <a:avLst/>
          </a:prstGeom>
          <a:solidFill>
            <a:schemeClr val="bg1"/>
          </a:solidFill>
        </p:spPr>
        <p:txBody>
          <a:bodyPr vert="eaVert" wrap="none" rtlCol="0">
            <a:spAutoFit/>
          </a:bodyPr>
          <a:lstStyle/>
          <a:p>
            <a:r>
              <a:rPr lang="zh-CN" altLang="en-US" sz="1590" b="1">
                <a:latin typeface="黑体" panose="02010609060101010101" charset="-122"/>
                <a:ea typeface="黑体" panose="02010609060101010101" charset="-122"/>
              </a:rPr>
              <a:t>前</a:t>
            </a:r>
            <a:r>
              <a:rPr lang="en-US" altLang="zh-CN" sz="1590" b="1">
                <a:latin typeface="黑体" panose="02010609060101010101" charset="-122"/>
                <a:ea typeface="黑体" panose="02010609060101010101" charset="-122"/>
              </a:rPr>
              <a:t>476</a:t>
            </a:r>
            <a:endParaRPr lang="zh-CN" altLang="en-US" sz="159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TextBox 25"/>
          <p:cNvSpPr txBox="1"/>
          <p:nvPr>
            <p:custDataLst>
              <p:tags r:id="rId16"/>
            </p:custDataLst>
          </p:nvPr>
        </p:nvSpPr>
        <p:spPr>
          <a:xfrm>
            <a:off x="1494999" y="2228212"/>
            <a:ext cx="1264920" cy="4165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2115" b="1">
                <a:latin typeface="黑体" panose="02010609060101010101" charset="-122"/>
                <a:ea typeface="黑体" panose="02010609060101010101" charset="-122"/>
              </a:rPr>
              <a:t>西周时期</a:t>
            </a:r>
            <a:endParaRPr lang="zh-CN" altLang="en-US" sz="2115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TextBox 25"/>
          <p:cNvSpPr txBox="1"/>
          <p:nvPr>
            <p:custDataLst>
              <p:tags r:id="rId17"/>
            </p:custDataLst>
          </p:nvPr>
        </p:nvSpPr>
        <p:spPr>
          <a:xfrm>
            <a:off x="8057439" y="2351426"/>
            <a:ext cx="1087120" cy="36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zh-CN" altLang="en-US" sz="1765" b="1">
                <a:latin typeface="黑体" panose="02010609060101010101" charset="-122"/>
                <a:ea typeface="黑体" panose="02010609060101010101" charset="-122"/>
              </a:rPr>
              <a:t>秦汉时期</a:t>
            </a:r>
            <a:endParaRPr lang="zh-CN" altLang="en-US" sz="1765" b="1">
              <a:latin typeface="黑体" panose="02010609060101010101" charset="-122"/>
              <a:ea typeface="黑体" panose="02010609060101010101" charset="-122"/>
            </a:endParaRPr>
          </a:p>
        </p:txBody>
      </p:sp>
      <p:cxnSp>
        <p:nvCxnSpPr>
          <p:cNvPr id="25" name="直接连接符 24"/>
          <p:cNvCxnSpPr/>
          <p:nvPr>
            <p:custDataLst>
              <p:tags r:id="rId18"/>
            </p:custDataLst>
          </p:nvPr>
        </p:nvCxnSpPr>
        <p:spPr>
          <a:xfrm flipH="1">
            <a:off x="7738098" y="2227387"/>
            <a:ext cx="0" cy="614676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1"/>
          <p:cNvSpPr txBox="1"/>
          <p:nvPr>
            <p:custDataLst>
              <p:tags r:id="rId19"/>
            </p:custDataLst>
          </p:nvPr>
        </p:nvSpPr>
        <p:spPr>
          <a:xfrm>
            <a:off x="1558654" y="3962740"/>
            <a:ext cx="7560844" cy="8502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 eaLnBrk="0" hangingPunct="0">
              <a:defRPr/>
            </a:pPr>
            <a:r>
              <a:rPr lang="zh-CN" altLang="en-US" sz="2470" b="1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春秋，因孔子编订的编年体史书</a:t>
            </a:r>
            <a:r>
              <a:rPr lang="en-US" altLang="zh-CN" sz="2470" b="1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《</a:t>
            </a:r>
            <a:r>
              <a:rPr lang="zh-CN" altLang="en-US" sz="2470" b="1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春秋</a:t>
            </a:r>
            <a:r>
              <a:rPr lang="en-US" altLang="zh-CN" sz="2470" b="1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》</a:t>
            </a:r>
            <a:r>
              <a:rPr lang="zh-CN" altLang="en-US" sz="2470" b="1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而得名；</a:t>
            </a:r>
            <a:endParaRPr lang="en-US" altLang="zh-CN" sz="2470" b="1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defTabSz="914400" eaLnBrk="0" hangingPunct="0">
              <a:defRPr/>
            </a:pPr>
            <a:r>
              <a:rPr lang="zh-CN" altLang="en-US" sz="2470" b="1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战国，因西汉刘向整理校订《战国策》一书而得名。</a:t>
            </a:r>
            <a:endParaRPr lang="zh-CN" altLang="en-US" sz="2470" b="1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0"/>
            </p:custDataLst>
          </p:nvPr>
        </p:nvSpPr>
        <p:spPr>
          <a:xfrm>
            <a:off x="1704830" y="872315"/>
            <a:ext cx="7414668" cy="47053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en-US" altLang="zh-CN" sz="2470" b="1">
                <a:latin typeface="黑体" panose="02010609060101010101" charset="-122"/>
                <a:ea typeface="黑体" panose="02010609060101010101" charset="-122"/>
                <a:sym typeface="+mn-ea"/>
              </a:rPr>
              <a:t>    </a:t>
            </a:r>
            <a:r>
              <a:rPr lang="zh-CN" altLang="en-US" sz="2470" b="1">
                <a:latin typeface="黑体" panose="02010609060101010101" charset="-122"/>
                <a:ea typeface="黑体" panose="02010609060101010101" charset="-122"/>
                <a:sym typeface="+mn-ea"/>
              </a:rPr>
              <a:t>第五节   春秋战国</a:t>
            </a:r>
            <a:r>
              <a:rPr lang="zh-CN" altLang="zh-CN" sz="2470" b="1">
                <a:latin typeface="黑体" panose="02010609060101010101" charset="-122"/>
                <a:ea typeface="黑体" panose="02010609060101010101" charset="-122"/>
                <a:sym typeface="+mn-ea"/>
              </a:rPr>
              <a:t>纷争和民族融合</a:t>
            </a:r>
            <a:endParaRPr lang="zh-CN" altLang="en-US" sz="2470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0" grpId="0" bldLvl="0" animBg="1"/>
      <p:bldP spid="11" grpId="0" bldLvl="0" animBg="1"/>
      <p:bldP spid="21" grpId="0" bldLvl="0" animBg="1"/>
      <p:bldP spid="26" grpId="0" bldLvl="0" animBg="1"/>
      <p:bldP spid="29" grpId="0" bldLvl="0" animBg="1"/>
      <p:bldP spid="30" grpId="0" bldLvl="0" animBg="1"/>
      <p:bldP spid="18" grpId="0" bldLvl="0" animBg="1"/>
      <p:bldP spid="9" grpId="0" bldLvl="0" animBg="1"/>
      <p:bldP spid="12" grpId="0" bldLvl="0" animBg="1"/>
      <p:bldP spid="2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/>
          <p:nvPr/>
        </p:nvSpPr>
        <p:spPr>
          <a:xfrm>
            <a:off x="5153976" y="2171660"/>
            <a:ext cx="4154263" cy="3777622"/>
          </a:xfrm>
          <a:prstGeom prst="rect">
            <a:avLst/>
          </a:prstGeom>
          <a:solidFill>
            <a:srgbClr val="FFFF99"/>
          </a:solidFill>
          <a:ln w="22225" cap="flat" cmpd="sng">
            <a:solidFill>
              <a:srgbClr val="FFFF99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1590">
              <a:latin typeface="Comic Sans MS" panose="030F0702030302020204" pitchFamily="66" charset="0"/>
            </a:endParaRPr>
          </a:p>
        </p:txBody>
      </p:sp>
      <p:sp>
        <p:nvSpPr>
          <p:cNvPr id="3075" name="未知"/>
          <p:cNvSpPr/>
          <p:nvPr/>
        </p:nvSpPr>
        <p:spPr>
          <a:xfrm rot="-789763">
            <a:off x="6141086" y="2677117"/>
            <a:ext cx="3112548" cy="1523370"/>
          </a:xfrm>
          <a:custGeom>
            <a:avLst/>
            <a:gdLst>
              <a:gd name="txL" fmla="*/ 0 w 2202"/>
              <a:gd name="txT" fmla="*/ 0 h 1097"/>
              <a:gd name="txR" fmla="*/ 2202 w 2202"/>
              <a:gd name="txB" fmla="*/ 1097 h 1097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202" h="1097">
                <a:moveTo>
                  <a:pt x="242" y="0"/>
                </a:moveTo>
                <a:cubicBezTo>
                  <a:pt x="337" y="32"/>
                  <a:pt x="296" y="112"/>
                  <a:pt x="286" y="210"/>
                </a:cubicBezTo>
                <a:cubicBezTo>
                  <a:pt x="280" y="267"/>
                  <a:pt x="244" y="317"/>
                  <a:pt x="220" y="366"/>
                </a:cubicBezTo>
                <a:cubicBezTo>
                  <a:pt x="193" y="420"/>
                  <a:pt x="164" y="481"/>
                  <a:pt x="131" y="532"/>
                </a:cubicBezTo>
                <a:cubicBezTo>
                  <a:pt x="119" y="580"/>
                  <a:pt x="95" y="627"/>
                  <a:pt x="87" y="676"/>
                </a:cubicBezTo>
                <a:cubicBezTo>
                  <a:pt x="85" y="685"/>
                  <a:pt x="70" y="785"/>
                  <a:pt x="65" y="798"/>
                </a:cubicBezTo>
                <a:cubicBezTo>
                  <a:pt x="60" y="814"/>
                  <a:pt x="48" y="827"/>
                  <a:pt x="42" y="842"/>
                </a:cubicBezTo>
                <a:cubicBezTo>
                  <a:pt x="33" y="863"/>
                  <a:pt x="20" y="908"/>
                  <a:pt x="20" y="908"/>
                </a:cubicBezTo>
                <a:cubicBezTo>
                  <a:pt x="26" y="983"/>
                  <a:pt x="0" y="1072"/>
                  <a:pt x="76" y="1097"/>
                </a:cubicBezTo>
                <a:cubicBezTo>
                  <a:pt x="128" y="1093"/>
                  <a:pt x="180" y="1092"/>
                  <a:pt x="231" y="1086"/>
                </a:cubicBezTo>
                <a:cubicBezTo>
                  <a:pt x="376" y="1070"/>
                  <a:pt x="416" y="942"/>
                  <a:pt x="508" y="853"/>
                </a:cubicBezTo>
                <a:cubicBezTo>
                  <a:pt x="529" y="789"/>
                  <a:pt x="595" y="733"/>
                  <a:pt x="641" y="687"/>
                </a:cubicBezTo>
                <a:cubicBezTo>
                  <a:pt x="675" y="654"/>
                  <a:pt x="670" y="636"/>
                  <a:pt x="718" y="620"/>
                </a:cubicBezTo>
                <a:cubicBezTo>
                  <a:pt x="798" y="630"/>
                  <a:pt x="838" y="642"/>
                  <a:pt x="906" y="676"/>
                </a:cubicBezTo>
                <a:cubicBezTo>
                  <a:pt x="918" y="682"/>
                  <a:pt x="928" y="693"/>
                  <a:pt x="940" y="698"/>
                </a:cubicBezTo>
                <a:cubicBezTo>
                  <a:pt x="961" y="707"/>
                  <a:pt x="1006" y="720"/>
                  <a:pt x="1006" y="720"/>
                </a:cubicBezTo>
                <a:cubicBezTo>
                  <a:pt x="1107" y="703"/>
                  <a:pt x="1205" y="674"/>
                  <a:pt x="1305" y="654"/>
                </a:cubicBezTo>
                <a:cubicBezTo>
                  <a:pt x="1362" y="662"/>
                  <a:pt x="1416" y="669"/>
                  <a:pt x="1471" y="687"/>
                </a:cubicBezTo>
                <a:cubicBezTo>
                  <a:pt x="1484" y="686"/>
                  <a:pt x="1597" y="676"/>
                  <a:pt x="1626" y="665"/>
                </a:cubicBezTo>
                <a:cubicBezTo>
                  <a:pt x="1639" y="660"/>
                  <a:pt x="1648" y="648"/>
                  <a:pt x="1660" y="642"/>
                </a:cubicBezTo>
                <a:cubicBezTo>
                  <a:pt x="1670" y="637"/>
                  <a:pt x="1682" y="635"/>
                  <a:pt x="1693" y="631"/>
                </a:cubicBezTo>
                <a:cubicBezTo>
                  <a:pt x="1754" y="640"/>
                  <a:pt x="1810" y="653"/>
                  <a:pt x="1870" y="665"/>
                </a:cubicBezTo>
                <a:cubicBezTo>
                  <a:pt x="1982" y="653"/>
                  <a:pt x="2090" y="665"/>
                  <a:pt x="2202" y="665"/>
                </a:cubicBezTo>
              </a:path>
            </a:pathLst>
          </a:custGeom>
          <a:noFill/>
          <a:ln w="47625" cap="flat" cmpd="sng">
            <a:solidFill>
              <a:srgbClr val="00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590"/>
          </a:p>
        </p:txBody>
      </p:sp>
      <p:sp>
        <p:nvSpPr>
          <p:cNvPr id="3076" name="未知"/>
          <p:cNvSpPr/>
          <p:nvPr/>
        </p:nvSpPr>
        <p:spPr>
          <a:xfrm>
            <a:off x="5251987" y="4327900"/>
            <a:ext cx="1079520" cy="323437"/>
          </a:xfrm>
          <a:custGeom>
            <a:avLst/>
            <a:gdLst>
              <a:gd name="txL" fmla="*/ 0 w 2038"/>
              <a:gd name="txT" fmla="*/ 0 h 322"/>
              <a:gd name="txR" fmla="*/ 2038 w 2038"/>
              <a:gd name="txB" fmla="*/ 322 h 322"/>
            </a:gdLst>
            <a:ahLst/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038" h="322">
                <a:moveTo>
                  <a:pt x="0" y="0"/>
                </a:moveTo>
                <a:cubicBezTo>
                  <a:pt x="67" y="35"/>
                  <a:pt x="30" y="14"/>
                  <a:pt x="110" y="67"/>
                </a:cubicBezTo>
                <a:cubicBezTo>
                  <a:pt x="185" y="117"/>
                  <a:pt x="402" y="126"/>
                  <a:pt x="476" y="133"/>
                </a:cubicBezTo>
                <a:cubicBezTo>
                  <a:pt x="646" y="128"/>
                  <a:pt x="821" y="91"/>
                  <a:pt x="986" y="133"/>
                </a:cubicBezTo>
                <a:cubicBezTo>
                  <a:pt x="1043" y="148"/>
                  <a:pt x="1069" y="227"/>
                  <a:pt x="1118" y="255"/>
                </a:cubicBezTo>
                <a:cubicBezTo>
                  <a:pt x="1144" y="270"/>
                  <a:pt x="1169" y="287"/>
                  <a:pt x="1196" y="299"/>
                </a:cubicBezTo>
                <a:cubicBezTo>
                  <a:pt x="1217" y="309"/>
                  <a:pt x="1262" y="322"/>
                  <a:pt x="1262" y="322"/>
                </a:cubicBezTo>
                <a:cubicBezTo>
                  <a:pt x="1312" y="312"/>
                  <a:pt x="1348" y="293"/>
                  <a:pt x="1395" y="277"/>
                </a:cubicBezTo>
                <a:cubicBezTo>
                  <a:pt x="1438" y="236"/>
                  <a:pt x="1434" y="229"/>
                  <a:pt x="1495" y="244"/>
                </a:cubicBezTo>
                <a:cubicBezTo>
                  <a:pt x="1545" y="210"/>
                  <a:pt x="1536" y="180"/>
                  <a:pt x="1595" y="200"/>
                </a:cubicBezTo>
                <a:cubicBezTo>
                  <a:pt x="1647" y="174"/>
                  <a:pt x="1660" y="164"/>
                  <a:pt x="1717" y="178"/>
                </a:cubicBezTo>
                <a:cubicBezTo>
                  <a:pt x="1815" y="239"/>
                  <a:pt x="1772" y="222"/>
                  <a:pt x="1838" y="244"/>
                </a:cubicBezTo>
                <a:cubicBezTo>
                  <a:pt x="1933" y="182"/>
                  <a:pt x="1823" y="263"/>
                  <a:pt x="1883" y="189"/>
                </a:cubicBezTo>
                <a:cubicBezTo>
                  <a:pt x="1891" y="179"/>
                  <a:pt x="1906" y="176"/>
                  <a:pt x="1916" y="167"/>
                </a:cubicBezTo>
                <a:cubicBezTo>
                  <a:pt x="1936" y="150"/>
                  <a:pt x="1952" y="130"/>
                  <a:pt x="1971" y="111"/>
                </a:cubicBezTo>
                <a:cubicBezTo>
                  <a:pt x="1985" y="97"/>
                  <a:pt x="2038" y="39"/>
                  <a:pt x="2038" y="78"/>
                </a:cubicBezTo>
              </a:path>
            </a:pathLst>
          </a:custGeom>
          <a:noFill/>
          <a:ln w="47625" cap="flat" cmpd="sng">
            <a:solidFill>
              <a:srgbClr val="00CC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590"/>
          </a:p>
        </p:txBody>
      </p:sp>
      <p:sp>
        <p:nvSpPr>
          <p:cNvPr id="2053" name="Line 5"/>
          <p:cNvSpPr/>
          <p:nvPr/>
        </p:nvSpPr>
        <p:spPr>
          <a:xfrm flipV="1">
            <a:off x="6713750" y="4582729"/>
            <a:ext cx="635671" cy="266030"/>
          </a:xfrm>
          <a:prstGeom prst="line">
            <a:avLst/>
          </a:prstGeom>
          <a:ln w="57150" cap="flat" cmpd="sng">
            <a:solidFill>
              <a:srgbClr val="80008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sz="1590"/>
          </a:p>
        </p:txBody>
      </p:sp>
      <p:sp>
        <p:nvSpPr>
          <p:cNvPr id="2054" name="Line 6"/>
          <p:cNvSpPr/>
          <p:nvPr/>
        </p:nvSpPr>
        <p:spPr>
          <a:xfrm flipV="1">
            <a:off x="7412427" y="3884051"/>
            <a:ext cx="316435" cy="635671"/>
          </a:xfrm>
          <a:prstGeom prst="line">
            <a:avLst/>
          </a:prstGeom>
          <a:ln w="57150" cap="flat" cmpd="sng">
            <a:solidFill>
              <a:srgbClr val="800080"/>
            </a:solidFill>
            <a:prstDash val="solid"/>
            <a:headEnd type="none" w="med" len="med"/>
            <a:tailEnd type="triangle" w="sm" len="lg"/>
          </a:ln>
        </p:spPr>
        <p:txBody>
          <a:bodyPr/>
          <a:lstStyle/>
          <a:p>
            <a:endParaRPr sz="1590"/>
          </a:p>
        </p:txBody>
      </p:sp>
      <p:sp>
        <p:nvSpPr>
          <p:cNvPr id="2055" name="Line 7"/>
          <p:cNvSpPr/>
          <p:nvPr/>
        </p:nvSpPr>
        <p:spPr>
          <a:xfrm>
            <a:off x="6078079" y="4899164"/>
            <a:ext cx="508256" cy="0"/>
          </a:xfrm>
          <a:prstGeom prst="line">
            <a:avLst/>
          </a:prstGeom>
          <a:ln w="57150" cap="flat" cmpd="sng">
            <a:solidFill>
              <a:srgbClr val="80008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 sz="1590"/>
          </a:p>
        </p:txBody>
      </p:sp>
      <p:sp>
        <p:nvSpPr>
          <p:cNvPr id="3080" name="AutoShape 8"/>
          <p:cNvSpPr/>
          <p:nvPr/>
        </p:nvSpPr>
        <p:spPr>
          <a:xfrm>
            <a:off x="5887658" y="4708743"/>
            <a:ext cx="134415" cy="13441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12700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590"/>
          </a:p>
        </p:txBody>
      </p:sp>
      <p:sp>
        <p:nvSpPr>
          <p:cNvPr id="3081" name="AutoShape 9"/>
          <p:cNvSpPr/>
          <p:nvPr/>
        </p:nvSpPr>
        <p:spPr>
          <a:xfrm>
            <a:off x="7665856" y="3690830"/>
            <a:ext cx="134415" cy="134415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15875" cap="flat" cmpd="sng">
            <a:solidFill>
              <a:schemeClr val="tx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590"/>
          </a:p>
        </p:txBody>
      </p:sp>
      <p:sp>
        <p:nvSpPr>
          <p:cNvPr id="3082" name="未知"/>
          <p:cNvSpPr/>
          <p:nvPr/>
        </p:nvSpPr>
        <p:spPr>
          <a:xfrm rot="354456">
            <a:off x="7728863" y="3377195"/>
            <a:ext cx="1269942" cy="569863"/>
          </a:xfrm>
          <a:custGeom>
            <a:avLst/>
            <a:gdLst>
              <a:gd name="txL" fmla="*/ 0 w 2680"/>
              <a:gd name="txT" fmla="*/ 0 h 1207"/>
              <a:gd name="txR" fmla="*/ 2680 w 2680"/>
              <a:gd name="txB" fmla="*/ 1207 h 1207"/>
            </a:gdLst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txL" t="txT" r="txR" b="txB"/>
            <a:pathLst>
              <a:path w="2680" h="1207">
                <a:moveTo>
                  <a:pt x="0" y="708"/>
                </a:moveTo>
                <a:cubicBezTo>
                  <a:pt x="28" y="737"/>
                  <a:pt x="43" y="763"/>
                  <a:pt x="77" y="786"/>
                </a:cubicBezTo>
                <a:cubicBezTo>
                  <a:pt x="86" y="800"/>
                  <a:pt x="115" y="848"/>
                  <a:pt x="133" y="852"/>
                </a:cubicBezTo>
                <a:cubicBezTo>
                  <a:pt x="156" y="857"/>
                  <a:pt x="206" y="839"/>
                  <a:pt x="232" y="830"/>
                </a:cubicBezTo>
                <a:cubicBezTo>
                  <a:pt x="293" y="845"/>
                  <a:pt x="331" y="863"/>
                  <a:pt x="376" y="908"/>
                </a:cubicBezTo>
                <a:cubicBezTo>
                  <a:pt x="389" y="921"/>
                  <a:pt x="394" y="942"/>
                  <a:pt x="409" y="952"/>
                </a:cubicBezTo>
                <a:cubicBezTo>
                  <a:pt x="429" y="965"/>
                  <a:pt x="476" y="974"/>
                  <a:pt x="476" y="974"/>
                </a:cubicBezTo>
                <a:cubicBezTo>
                  <a:pt x="522" y="971"/>
                  <a:pt x="658" y="943"/>
                  <a:pt x="720" y="963"/>
                </a:cubicBezTo>
                <a:cubicBezTo>
                  <a:pt x="763" y="1006"/>
                  <a:pt x="771" y="1012"/>
                  <a:pt x="830" y="996"/>
                </a:cubicBezTo>
                <a:cubicBezTo>
                  <a:pt x="838" y="1004"/>
                  <a:pt x="844" y="1013"/>
                  <a:pt x="853" y="1019"/>
                </a:cubicBezTo>
                <a:cubicBezTo>
                  <a:pt x="863" y="1025"/>
                  <a:pt x="880" y="1020"/>
                  <a:pt x="886" y="1030"/>
                </a:cubicBezTo>
                <a:cubicBezTo>
                  <a:pt x="915" y="1083"/>
                  <a:pt x="895" y="1156"/>
                  <a:pt x="952" y="1196"/>
                </a:cubicBezTo>
                <a:cubicBezTo>
                  <a:pt x="965" y="1205"/>
                  <a:pt x="982" y="1203"/>
                  <a:pt x="997" y="1207"/>
                </a:cubicBezTo>
                <a:cubicBezTo>
                  <a:pt x="1069" y="1183"/>
                  <a:pt x="1143" y="1172"/>
                  <a:pt x="1218" y="1163"/>
                </a:cubicBezTo>
                <a:cubicBezTo>
                  <a:pt x="1251" y="1140"/>
                  <a:pt x="1284" y="1129"/>
                  <a:pt x="1318" y="1107"/>
                </a:cubicBezTo>
                <a:cubicBezTo>
                  <a:pt x="1349" y="1045"/>
                  <a:pt x="1382" y="982"/>
                  <a:pt x="1429" y="930"/>
                </a:cubicBezTo>
                <a:cubicBezTo>
                  <a:pt x="1480" y="874"/>
                  <a:pt x="1537" y="833"/>
                  <a:pt x="1584" y="775"/>
                </a:cubicBezTo>
                <a:cubicBezTo>
                  <a:pt x="1615" y="737"/>
                  <a:pt x="1640" y="636"/>
                  <a:pt x="1672" y="609"/>
                </a:cubicBezTo>
                <a:cubicBezTo>
                  <a:pt x="1709" y="577"/>
                  <a:pt x="1822" y="578"/>
                  <a:pt x="1849" y="576"/>
                </a:cubicBezTo>
                <a:cubicBezTo>
                  <a:pt x="1927" y="549"/>
                  <a:pt x="1894" y="546"/>
                  <a:pt x="1949" y="564"/>
                </a:cubicBezTo>
                <a:cubicBezTo>
                  <a:pt x="1989" y="548"/>
                  <a:pt x="2032" y="539"/>
                  <a:pt x="2071" y="520"/>
                </a:cubicBezTo>
                <a:cubicBezTo>
                  <a:pt x="2151" y="480"/>
                  <a:pt x="2190" y="380"/>
                  <a:pt x="2237" y="310"/>
                </a:cubicBezTo>
                <a:cubicBezTo>
                  <a:pt x="2267" y="189"/>
                  <a:pt x="2340" y="173"/>
                  <a:pt x="2448" y="155"/>
                </a:cubicBezTo>
                <a:cubicBezTo>
                  <a:pt x="2524" y="103"/>
                  <a:pt x="2597" y="41"/>
                  <a:pt x="2680" y="0"/>
                </a:cubicBezTo>
              </a:path>
            </a:pathLst>
          </a:custGeom>
          <a:noFill/>
          <a:ln w="47625" cap="flat" cmpd="sng">
            <a:solidFill>
              <a:srgbClr val="00FF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590"/>
          </a:p>
        </p:txBody>
      </p:sp>
      <p:sp>
        <p:nvSpPr>
          <p:cNvPr id="2059" name="Text Box 11"/>
          <p:cNvSpPr txBox="1"/>
          <p:nvPr/>
        </p:nvSpPr>
        <p:spPr>
          <a:xfrm>
            <a:off x="7157599" y="2740123"/>
            <a:ext cx="1269942" cy="6883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880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charset="-122"/>
              </a:rPr>
              <a:t>东周</a:t>
            </a:r>
            <a:endParaRPr lang="zh-CN" altLang="en-US" sz="3880">
              <a:solidFill>
                <a:srgbClr val="FF0000"/>
              </a:solidFill>
              <a:latin typeface="Tahoma" panose="020B0604030504040204" pitchFamily="34" charset="0"/>
              <a:ea typeface="黑体" panose="02010609060101010101" charset="-122"/>
            </a:endParaRPr>
          </a:p>
        </p:txBody>
      </p:sp>
      <p:sp>
        <p:nvSpPr>
          <p:cNvPr id="3084" name="Text Box 12"/>
          <p:cNvSpPr txBox="1"/>
          <p:nvPr/>
        </p:nvSpPr>
        <p:spPr>
          <a:xfrm>
            <a:off x="5061565" y="5217000"/>
            <a:ext cx="1269941" cy="7429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4235">
                <a:solidFill>
                  <a:srgbClr val="FF0000"/>
                </a:solidFill>
                <a:latin typeface="Tahoma" panose="020B0604030504040204" pitchFamily="34" charset="0"/>
                <a:ea typeface="黑体" panose="02010609060101010101" charset="-122"/>
              </a:rPr>
              <a:t>西周</a:t>
            </a:r>
            <a:endParaRPr lang="zh-CN" altLang="en-US" sz="4235">
              <a:solidFill>
                <a:srgbClr val="FF0000"/>
              </a:solidFill>
              <a:latin typeface="Tahoma" panose="020B0604030504040204" pitchFamily="34" charset="0"/>
              <a:ea typeface="黑体" panose="02010609060101010101" charset="-122"/>
            </a:endParaRPr>
          </a:p>
        </p:txBody>
      </p:sp>
      <p:sp>
        <p:nvSpPr>
          <p:cNvPr id="3085" name="Text Box 13"/>
          <p:cNvSpPr txBox="1"/>
          <p:nvPr/>
        </p:nvSpPr>
        <p:spPr>
          <a:xfrm>
            <a:off x="5251987" y="4899164"/>
            <a:ext cx="889099" cy="4705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7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charset="-122"/>
              </a:rPr>
              <a:t>镐京</a:t>
            </a:r>
            <a:endParaRPr lang="zh-CN" altLang="en-US" sz="2470">
              <a:solidFill>
                <a:srgbClr val="000066"/>
              </a:solidFill>
              <a:latin typeface="Tahoma" panose="020B0604030504040204" pitchFamily="34" charset="0"/>
              <a:ea typeface="黑体" panose="02010609060101010101" charset="-122"/>
            </a:endParaRPr>
          </a:p>
        </p:txBody>
      </p:sp>
      <p:sp>
        <p:nvSpPr>
          <p:cNvPr id="3086" name="Text Box 14"/>
          <p:cNvSpPr txBox="1"/>
          <p:nvPr/>
        </p:nvSpPr>
        <p:spPr>
          <a:xfrm>
            <a:off x="7665856" y="3756637"/>
            <a:ext cx="826092" cy="4705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70">
                <a:solidFill>
                  <a:srgbClr val="000066"/>
                </a:solidFill>
                <a:latin typeface="Tahoma" panose="020B0604030504040204" pitchFamily="34" charset="0"/>
                <a:ea typeface="黑体" panose="02010609060101010101" charset="-122"/>
              </a:rPr>
              <a:t>洛邑</a:t>
            </a:r>
            <a:endParaRPr lang="zh-CN" altLang="en-US" sz="2470">
              <a:solidFill>
                <a:srgbClr val="000066"/>
              </a:solidFill>
              <a:latin typeface="Tahoma" panose="020B0604030504040204" pitchFamily="34" charset="0"/>
              <a:ea typeface="黑体" panose="02010609060101010101" charset="-122"/>
            </a:endParaRPr>
          </a:p>
        </p:txBody>
      </p:sp>
      <p:sp>
        <p:nvSpPr>
          <p:cNvPr id="3087" name="Text Box 15"/>
          <p:cNvSpPr txBox="1"/>
          <p:nvPr/>
        </p:nvSpPr>
        <p:spPr>
          <a:xfrm>
            <a:off x="5316394" y="3756637"/>
            <a:ext cx="1209735" cy="4705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70">
                <a:solidFill>
                  <a:srgbClr val="9933FF"/>
                </a:solidFill>
                <a:latin typeface="Tahoma" panose="020B0604030504040204" pitchFamily="34" charset="0"/>
              </a:rPr>
              <a:t>犬戎</a:t>
            </a:r>
            <a:endParaRPr lang="zh-CN" altLang="en-US" sz="2470">
              <a:solidFill>
                <a:srgbClr val="9933FF"/>
              </a:solidFill>
              <a:latin typeface="Tahoma" panose="020B0604030504040204" pitchFamily="34" charset="0"/>
            </a:endParaRPr>
          </a:p>
        </p:txBody>
      </p:sp>
      <p:sp>
        <p:nvSpPr>
          <p:cNvPr id="3088" name="Text Box 16"/>
          <p:cNvSpPr txBox="1"/>
          <p:nvPr/>
        </p:nvSpPr>
        <p:spPr>
          <a:xfrm>
            <a:off x="8554955" y="2994952"/>
            <a:ext cx="403245" cy="4165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15">
                <a:solidFill>
                  <a:srgbClr val="009900"/>
                </a:solidFill>
                <a:latin typeface="Tahoma" panose="020B0604030504040204" pitchFamily="34" charset="0"/>
              </a:rPr>
              <a:t>河</a:t>
            </a:r>
            <a:endParaRPr lang="zh-CN" altLang="en-US" sz="2115">
              <a:solidFill>
                <a:srgbClr val="009900"/>
              </a:solidFill>
              <a:latin typeface="Tahoma" panose="020B0604030504040204" pitchFamily="34" charset="0"/>
            </a:endParaRPr>
          </a:p>
        </p:txBody>
      </p:sp>
      <p:sp>
        <p:nvSpPr>
          <p:cNvPr id="3089" name="Text Box 17"/>
          <p:cNvSpPr txBox="1"/>
          <p:nvPr/>
        </p:nvSpPr>
        <p:spPr>
          <a:xfrm>
            <a:off x="8364534" y="3629223"/>
            <a:ext cx="403245" cy="4165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15">
                <a:solidFill>
                  <a:srgbClr val="006600"/>
                </a:solidFill>
                <a:latin typeface="Tahoma" panose="020B0604030504040204" pitchFamily="34" charset="0"/>
              </a:rPr>
              <a:t>水</a:t>
            </a:r>
            <a:endParaRPr lang="zh-CN" altLang="en-US" sz="2115">
              <a:solidFill>
                <a:srgbClr val="006600"/>
              </a:solidFill>
              <a:latin typeface="Tahoma" panose="020B0604030504040204" pitchFamily="34" charset="0"/>
            </a:endParaRPr>
          </a:p>
        </p:txBody>
      </p:sp>
      <p:sp>
        <p:nvSpPr>
          <p:cNvPr id="3090" name="Text Box 18"/>
          <p:cNvSpPr txBox="1"/>
          <p:nvPr/>
        </p:nvSpPr>
        <p:spPr>
          <a:xfrm>
            <a:off x="5251987" y="4455315"/>
            <a:ext cx="537660" cy="4165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15">
                <a:solidFill>
                  <a:srgbClr val="008000"/>
                </a:solidFill>
                <a:latin typeface="Tahoma" panose="020B0604030504040204" pitchFamily="34" charset="0"/>
              </a:rPr>
              <a:t>渭</a:t>
            </a:r>
            <a:endParaRPr lang="zh-CN" altLang="en-US" sz="2115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sp>
        <p:nvSpPr>
          <p:cNvPr id="3091" name="Text Box 19"/>
          <p:cNvSpPr txBox="1"/>
          <p:nvPr/>
        </p:nvSpPr>
        <p:spPr>
          <a:xfrm>
            <a:off x="6015071" y="4418911"/>
            <a:ext cx="537660" cy="4165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15">
                <a:solidFill>
                  <a:srgbClr val="008000"/>
                </a:solidFill>
                <a:latin typeface="Tahoma" panose="020B0604030504040204" pitchFamily="34" charset="0"/>
              </a:rPr>
              <a:t>水</a:t>
            </a:r>
            <a:endParaRPr lang="zh-CN" altLang="en-US" sz="2115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grpSp>
        <p:nvGrpSpPr>
          <p:cNvPr id="3092" name="组合 24"/>
          <p:cNvGrpSpPr/>
          <p:nvPr/>
        </p:nvGrpSpPr>
        <p:grpSpPr>
          <a:xfrm>
            <a:off x="1093523" y="1073937"/>
            <a:ext cx="3968043" cy="3366083"/>
            <a:chOff x="0" y="1125538"/>
            <a:chExt cx="4249738" cy="3582405"/>
          </a:xfrm>
        </p:grpSpPr>
        <p:pic>
          <p:nvPicPr>
            <p:cNvPr id="3094" name="Picture 2" descr="11"/>
            <p:cNvPicPr>
              <a:picLocks noChangeAspect="1"/>
            </p:cNvPicPr>
            <p:nvPr/>
          </p:nvPicPr>
          <p:blipFill>
            <a:blip r:embed="rId1"/>
            <a:srcRect b="7777"/>
            <a:stretch>
              <a:fillRect/>
            </a:stretch>
          </p:blipFill>
          <p:spPr>
            <a:xfrm>
              <a:off x="0" y="1125538"/>
              <a:ext cx="4249738" cy="29908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95" name="Text Box 3"/>
            <p:cNvSpPr txBox="1"/>
            <p:nvPr/>
          </p:nvSpPr>
          <p:spPr>
            <a:xfrm>
              <a:off x="73025" y="4149725"/>
              <a:ext cx="4103688" cy="558218"/>
            </a:xfrm>
            <a:prstGeom prst="rect">
              <a:avLst/>
            </a:prstGeom>
            <a:solidFill>
              <a:srgbClr val="FFCC99"/>
            </a:solidFill>
            <a:ln w="38100" cap="flat" cmpd="dbl">
              <a:solidFill>
                <a:srgbClr val="FF99CC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pPr algn="ctr">
                <a:buClr>
                  <a:schemeClr val="hlink"/>
                </a:buClr>
                <a:buSzPct val="75000"/>
                <a:buFont typeface="Wingdings" panose="05000000000000000000" pitchFamily="2" charset="2"/>
              </a:pPr>
              <a:r>
                <a:rPr lang="zh-CN" altLang="en-US" sz="1590">
                  <a:solidFill>
                    <a:srgbClr val="000000"/>
                  </a:solidFill>
                  <a:latin typeface="Times New Roman" panose="02020603050405020304" charset="0"/>
                </a:rPr>
                <a:t>        </a:t>
              </a:r>
              <a:r>
                <a:rPr lang="zh-CN" altLang="en-US" sz="2820" b="1">
                  <a:solidFill>
                    <a:srgbClr val="000000"/>
                  </a:solidFill>
                  <a:latin typeface="Times New Roman" panose="02020603050405020304" charset="0"/>
                </a:rPr>
                <a:t>周平王东迁  </a:t>
              </a:r>
              <a:endParaRPr lang="zh-CN" altLang="en-US" sz="2820" b="1">
                <a:solidFill>
                  <a:srgbClr val="000000"/>
                </a:solidFill>
                <a:latin typeface="Times New Roman" panose="02020603050405020304" charset="0"/>
              </a:endParaRPr>
            </a:p>
          </p:txBody>
        </p:sp>
      </p:grpSp>
      <p:sp>
        <p:nvSpPr>
          <p:cNvPr id="24" name="Line 6"/>
          <p:cNvSpPr/>
          <p:nvPr/>
        </p:nvSpPr>
        <p:spPr>
          <a:xfrm flipH="1">
            <a:off x="5634229" y="4165482"/>
            <a:ext cx="127415" cy="926903"/>
          </a:xfrm>
          <a:prstGeom prst="line">
            <a:avLst/>
          </a:prstGeom>
          <a:ln w="57150" cap="flat" cmpd="sng">
            <a:solidFill>
              <a:srgbClr val="800080"/>
            </a:solidFill>
            <a:prstDash val="solid"/>
            <a:headEnd type="none" w="med" len="med"/>
            <a:tailEnd type="triangle" w="sm" len="lg"/>
          </a:ln>
        </p:spPr>
        <p:txBody>
          <a:bodyPr/>
          <a:lstStyle/>
          <a:p>
            <a:endParaRPr sz="159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71"/>
          <p:cNvSpPr>
            <a:spLocks noChangeAspect="1" noTextEdit="1"/>
          </p:cNvSpPr>
          <p:nvPr/>
        </p:nvSpPr>
        <p:spPr>
          <a:xfrm flipV="1">
            <a:off x="1495367" y="4190685"/>
            <a:ext cx="1566775" cy="157797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endParaRPr lang="zh-CN" altLang="en-US" sz="1590"/>
          </a:p>
        </p:txBody>
      </p:sp>
      <p:sp>
        <p:nvSpPr>
          <p:cNvPr id="10254" name="文本框 10253"/>
          <p:cNvSpPr txBox="1"/>
          <p:nvPr/>
        </p:nvSpPr>
        <p:spPr>
          <a:xfrm>
            <a:off x="4550508" y="856913"/>
            <a:ext cx="2096034" cy="634365"/>
          </a:xfrm>
          <a:prstGeom prst="rect">
            <a:avLst/>
          </a:prstGeom>
          <a:solidFill>
            <a:srgbClr val="993300"/>
          </a:solidFill>
          <a:ln w="9525">
            <a:noFill/>
          </a:ln>
          <a:effectLst>
            <a:outerShdw dist="107763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en-US" altLang="zh-CN" sz="3530" kern="1200" cap="none" spc="0" normalizeH="0" baseline="0" noProof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zh-CN" altLang="en-US" sz="3530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东   周</a:t>
            </a:r>
            <a:endParaRPr kumimoji="0" lang="zh-CN" altLang="en-US" sz="3530" kern="1200" cap="none" spc="0" normalizeH="0" baseline="0" noProof="0">
              <a:solidFill>
                <a:srgbClr val="FFFFFF"/>
              </a:solidFill>
              <a:latin typeface="方正毡笔黑简体" pitchFamily="65" charset="-122"/>
              <a:ea typeface="方正毡笔黑简体" pitchFamily="65" charset="-122"/>
              <a:cs typeface="+mn-cs"/>
            </a:endParaRPr>
          </a:p>
        </p:txBody>
      </p:sp>
      <p:grpSp>
        <p:nvGrpSpPr>
          <p:cNvPr id="4100" name="组合 10254"/>
          <p:cNvGrpSpPr/>
          <p:nvPr/>
        </p:nvGrpSpPr>
        <p:grpSpPr>
          <a:xfrm>
            <a:off x="3717415" y="1481383"/>
            <a:ext cx="3647407" cy="1373553"/>
            <a:chOff x="1680" y="1008"/>
            <a:chExt cx="2016" cy="660"/>
          </a:xfrm>
        </p:grpSpPr>
        <p:sp>
          <p:nvSpPr>
            <p:cNvPr id="7175" name="直接连接符 10255"/>
            <p:cNvSpPr>
              <a:spLocks noChangeShapeType="1"/>
            </p:cNvSpPr>
            <p:nvPr/>
          </p:nvSpPr>
          <p:spPr bwMode="auto">
            <a:xfrm flipH="1">
              <a:off x="2688" y="1008"/>
              <a:ext cx="0" cy="336"/>
            </a:xfrm>
            <a:prstGeom prst="line">
              <a:avLst/>
            </a:prstGeom>
            <a:noFill/>
            <a:ln w="76200">
              <a:solidFill>
                <a:srgbClr val="003366"/>
              </a:solidFill>
              <a:rou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9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76" name="直接连接符 10256"/>
            <p:cNvSpPr>
              <a:spLocks noChangeShapeType="1"/>
            </p:cNvSpPr>
            <p:nvPr/>
          </p:nvSpPr>
          <p:spPr bwMode="auto">
            <a:xfrm>
              <a:off x="1680" y="1344"/>
              <a:ext cx="2016" cy="0"/>
            </a:xfrm>
            <a:prstGeom prst="line">
              <a:avLst/>
            </a:prstGeom>
            <a:noFill/>
            <a:ln w="76200">
              <a:solidFill>
                <a:srgbClr val="003366"/>
              </a:solidFill>
              <a:rou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9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77" name="直接连接符 10257"/>
            <p:cNvSpPr>
              <a:spLocks noChangeShapeType="1"/>
            </p:cNvSpPr>
            <p:nvPr/>
          </p:nvSpPr>
          <p:spPr bwMode="auto">
            <a:xfrm flipH="1">
              <a:off x="1692" y="1332"/>
              <a:ext cx="0" cy="336"/>
            </a:xfrm>
            <a:prstGeom prst="line">
              <a:avLst/>
            </a:prstGeom>
            <a:noFill/>
            <a:ln w="76200">
              <a:solidFill>
                <a:srgbClr val="003366"/>
              </a:solidFill>
              <a:rou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9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78" name="直接连接符 10258"/>
            <p:cNvSpPr>
              <a:spLocks noChangeShapeType="1"/>
            </p:cNvSpPr>
            <p:nvPr/>
          </p:nvSpPr>
          <p:spPr bwMode="auto">
            <a:xfrm flipH="1">
              <a:off x="3684" y="1332"/>
              <a:ext cx="0" cy="336"/>
            </a:xfrm>
            <a:prstGeom prst="line">
              <a:avLst/>
            </a:prstGeom>
            <a:noFill/>
            <a:ln w="76200">
              <a:solidFill>
                <a:srgbClr val="003366"/>
              </a:solidFill>
              <a:rou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59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0260" name="文本框 10259"/>
          <p:cNvSpPr txBox="1">
            <a:spLocks noChangeArrowheads="1"/>
          </p:cNvSpPr>
          <p:nvPr/>
        </p:nvSpPr>
        <p:spPr bwMode="auto">
          <a:xfrm>
            <a:off x="2769509" y="2854936"/>
            <a:ext cx="1940617" cy="117729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</a:ln>
          <a:effectLst>
            <a:outerShdw dist="10776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53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毡笔黑简体" pitchFamily="65" charset="-122"/>
                <a:ea typeface="方正毡笔黑简体" pitchFamily="65" charset="-122"/>
                <a:cs typeface="+mn-cs"/>
              </a:rPr>
              <a:t>春  秋</a:t>
            </a:r>
            <a:endParaRPr kumimoji="0" lang="zh-CN" altLang="en-US" sz="353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毡笔黑简体" pitchFamily="65" charset="-122"/>
              <a:ea typeface="方正毡笔黑简体" pitchFamily="65" charset="-122"/>
              <a:cs typeface="+mn-cs"/>
            </a:endParaRPr>
          </a:p>
        </p:txBody>
      </p:sp>
      <p:sp>
        <p:nvSpPr>
          <p:cNvPr id="10261" name="文本框 10260"/>
          <p:cNvSpPr txBox="1"/>
          <p:nvPr/>
        </p:nvSpPr>
        <p:spPr>
          <a:xfrm>
            <a:off x="6341308" y="2854936"/>
            <a:ext cx="2005024" cy="634365"/>
          </a:xfrm>
          <a:prstGeom prst="rect">
            <a:avLst/>
          </a:prstGeom>
          <a:solidFill>
            <a:srgbClr val="993300"/>
          </a:solidFill>
          <a:ln w="9525">
            <a:noFill/>
          </a:ln>
          <a:effectLst>
            <a:outerShdw dist="107763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en-US" altLang="zh-CN" sz="3530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  </a:t>
            </a:r>
            <a:r>
              <a:rPr kumimoji="0" lang="zh-CN" altLang="en-US" sz="3530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战  国</a:t>
            </a:r>
            <a:endParaRPr kumimoji="0" lang="zh-CN" altLang="en-US" sz="3530" kern="1200" cap="none" spc="0" normalizeH="0" baseline="0" noProof="0">
              <a:solidFill>
                <a:srgbClr val="FFFFFF"/>
              </a:solidFill>
              <a:latin typeface="方正毡笔黑简体" pitchFamily="65" charset="-122"/>
              <a:ea typeface="方正毡笔黑简体" pitchFamily="65" charset="-122"/>
              <a:cs typeface="+mn-cs"/>
            </a:endParaRPr>
          </a:p>
        </p:txBody>
      </p:sp>
      <p:sp>
        <p:nvSpPr>
          <p:cNvPr id="4103" name="直接连接符 10261"/>
          <p:cNvSpPr/>
          <p:nvPr/>
        </p:nvSpPr>
        <p:spPr>
          <a:xfrm flipH="1">
            <a:off x="3739818" y="3479406"/>
            <a:ext cx="0" cy="506857"/>
          </a:xfrm>
          <a:prstGeom prst="line">
            <a:avLst/>
          </a:prstGeom>
          <a:ln w="76200" cap="flat" cmpd="sng">
            <a:solidFill>
              <a:srgbClr val="0033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sz="1590"/>
          </a:p>
        </p:txBody>
      </p:sp>
      <p:sp>
        <p:nvSpPr>
          <p:cNvPr id="4104" name="直接连接符 10262"/>
          <p:cNvSpPr/>
          <p:nvPr/>
        </p:nvSpPr>
        <p:spPr>
          <a:xfrm flipH="1">
            <a:off x="7436231" y="3478006"/>
            <a:ext cx="0" cy="508256"/>
          </a:xfrm>
          <a:prstGeom prst="line">
            <a:avLst/>
          </a:prstGeom>
          <a:ln w="76200" cap="flat" cmpd="sng">
            <a:solidFill>
              <a:srgbClr val="003366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sz="1590"/>
          </a:p>
        </p:txBody>
      </p:sp>
      <p:sp>
        <p:nvSpPr>
          <p:cNvPr id="10264" name="文本框 10263"/>
          <p:cNvSpPr txBox="1"/>
          <p:nvPr/>
        </p:nvSpPr>
        <p:spPr>
          <a:xfrm>
            <a:off x="1811802" y="3986262"/>
            <a:ext cx="3491990" cy="1313815"/>
          </a:xfrm>
          <a:prstGeom prst="rect">
            <a:avLst/>
          </a:prstGeom>
          <a:solidFill>
            <a:srgbClr val="993300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en-US" altLang="zh-CN" sz="1590" kern="1200" cap="none" spc="0" normalizeH="0" baseline="0" noProof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en-US" altLang="zh-CN" sz="3175" kern="1200" cap="none" spc="0" normalizeH="0" baseline="0" noProof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</a:t>
            </a:r>
            <a:r>
              <a:rPr kumimoji="0" lang="zh-CN" altLang="en-US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公元前</a:t>
            </a:r>
            <a:r>
              <a:rPr kumimoji="0" lang="en-US" altLang="zh-CN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770</a:t>
            </a:r>
            <a:r>
              <a:rPr kumimoji="0" lang="zh-CN" altLang="en-US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年</a:t>
            </a:r>
            <a:endParaRPr kumimoji="0" lang="zh-CN" altLang="en-US" sz="3175" kern="1200" cap="none" spc="0" normalizeH="0" baseline="0" noProof="0">
              <a:solidFill>
                <a:srgbClr val="FFFFFF"/>
              </a:solidFill>
              <a:latin typeface="方正毡笔黑简体" pitchFamily="65" charset="-122"/>
              <a:ea typeface="方正毡笔黑简体" pitchFamily="65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 ～公元前</a:t>
            </a:r>
            <a:r>
              <a:rPr kumimoji="0" lang="en-US" altLang="zh-CN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476</a:t>
            </a:r>
            <a:r>
              <a:rPr kumimoji="0" lang="zh-CN" altLang="en-US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年</a:t>
            </a:r>
            <a:endParaRPr kumimoji="0" lang="zh-CN" altLang="en-US" sz="3175" kern="1200" cap="none" spc="0" normalizeH="0" baseline="0" noProof="0">
              <a:solidFill>
                <a:srgbClr val="FFFFFF"/>
              </a:solidFill>
              <a:latin typeface="方正毡笔黑简体" pitchFamily="65" charset="-122"/>
              <a:ea typeface="方正毡笔黑简体" pitchFamily="65" charset="-122"/>
              <a:cs typeface="+mn-cs"/>
            </a:endParaRPr>
          </a:p>
        </p:txBody>
      </p:sp>
      <p:sp>
        <p:nvSpPr>
          <p:cNvPr id="10265" name="文本框 10264"/>
          <p:cNvSpPr txBox="1"/>
          <p:nvPr/>
        </p:nvSpPr>
        <p:spPr>
          <a:xfrm>
            <a:off x="5749042" y="3986262"/>
            <a:ext cx="3683812" cy="1313815"/>
          </a:xfrm>
          <a:prstGeom prst="rect">
            <a:avLst/>
          </a:prstGeom>
          <a:solidFill>
            <a:srgbClr val="993300"/>
          </a:solidFill>
          <a:ln w="9525">
            <a:noFill/>
          </a:ln>
          <a:effectLst>
            <a:outerShdw dist="35921" dir="2699999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en-US" altLang="zh-CN" sz="1590" kern="1200" cap="none" spc="0" normalizeH="0" baseline="0" noProof="0">
                <a:solidFill>
                  <a:srgbClr val="FFFFFF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cs"/>
              </a:rPr>
              <a:t>  </a:t>
            </a:r>
            <a:r>
              <a:rPr kumimoji="0" lang="zh-CN" altLang="en-US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公元前</a:t>
            </a:r>
            <a:r>
              <a:rPr kumimoji="0" lang="en-US" altLang="zh-CN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475</a:t>
            </a:r>
            <a:r>
              <a:rPr kumimoji="0" lang="zh-CN" altLang="en-US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年</a:t>
            </a:r>
            <a:endParaRPr kumimoji="0" lang="zh-CN" altLang="en-US" sz="3175" kern="1200" cap="none" spc="0" normalizeH="0" baseline="0" noProof="0">
              <a:solidFill>
                <a:srgbClr val="FFFFFF"/>
              </a:solidFill>
              <a:latin typeface="方正毡笔黑简体" pitchFamily="65" charset="-122"/>
              <a:ea typeface="方正毡笔黑简体" pitchFamily="65" charset="-122"/>
              <a:cs typeface="+mn-cs"/>
            </a:endParaRPr>
          </a:p>
          <a:p>
            <a:pPr marR="0" defTabSz="914400"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zh-CN" altLang="en-US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  ～公元前</a:t>
            </a:r>
            <a:r>
              <a:rPr kumimoji="0" lang="en-US" altLang="zh-CN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221</a:t>
            </a:r>
            <a:r>
              <a:rPr kumimoji="0" lang="zh-CN" altLang="en-US" sz="3175" kern="1200" cap="none" spc="0" normalizeH="0" baseline="0" noProof="0">
                <a:solidFill>
                  <a:srgbClr val="FFFFFF"/>
                </a:solidFill>
                <a:latin typeface="方正毡笔黑简体" pitchFamily="65" charset="-122"/>
                <a:ea typeface="方正毡笔黑简体" pitchFamily="65" charset="-122"/>
                <a:cs typeface="+mn-cs"/>
              </a:rPr>
              <a:t>年</a:t>
            </a:r>
            <a:endParaRPr kumimoji="0" lang="zh-CN" altLang="en-US" sz="3175" kern="1200" cap="none" spc="0" normalizeH="0" baseline="0" noProof="0">
              <a:solidFill>
                <a:srgbClr val="FFFFFF"/>
              </a:solidFill>
              <a:latin typeface="方正毡笔黑简体" pitchFamily="65" charset="-122"/>
              <a:ea typeface="方正毡笔黑简体" pitchFamily="65" charset="-122"/>
              <a:cs typeface="+mn-cs"/>
            </a:endParaRPr>
          </a:p>
        </p:txBody>
      </p:sp>
      <p:sp>
        <p:nvSpPr>
          <p:cNvPr id="149533" name="Text Box 29"/>
          <p:cNvSpPr txBox="1"/>
          <p:nvPr/>
        </p:nvSpPr>
        <p:spPr>
          <a:xfrm>
            <a:off x="1845406" y="5389219"/>
            <a:ext cx="3458386" cy="580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175" b="1">
                <a:solidFill>
                  <a:srgbClr val="FF0000"/>
                </a:solidFill>
                <a:latin typeface="Times New Roman" panose="02020603050405020304" charset="0"/>
              </a:rPr>
              <a:t>奴隶社会瓦解</a:t>
            </a:r>
            <a:endParaRPr lang="zh-CN" altLang="en-US" sz="3175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9"/>
          <p:cNvSpPr txBox="1"/>
          <p:nvPr/>
        </p:nvSpPr>
        <p:spPr>
          <a:xfrm>
            <a:off x="5707037" y="5389219"/>
            <a:ext cx="3458386" cy="5803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zh-CN" altLang="en-US" sz="3175" b="1">
                <a:solidFill>
                  <a:srgbClr val="FF0000"/>
                </a:solidFill>
                <a:latin typeface="Times New Roman" panose="02020603050405020304" charset="0"/>
              </a:rPr>
              <a:t>封建社会形成</a:t>
            </a:r>
            <a:endParaRPr lang="zh-CN" altLang="en-US" sz="3175" b="1">
              <a:solidFill>
                <a:srgbClr val="FF0000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4" grpId="0" bldLvl="0" animBg="1"/>
      <p:bldP spid="10265" grpId="0" bldLvl="0" animBg="1"/>
      <p:bldP spid="149533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580785" y="1329886"/>
            <a:ext cx="9334002" cy="8502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70" b="1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春秋时期时代特点（政治局势）</a:t>
            </a:r>
            <a:r>
              <a:rPr kumimoji="0" lang="zh-CN" altLang="en-US" sz="247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：王室衰微，诸侯争霸，分封制遭到破坏。</a:t>
            </a:r>
            <a:endParaRPr kumimoji="0" lang="zh-CN" altLang="en-US" sz="2470" b="1" i="0" u="none" strike="noStrike" kern="1200" cap="none" spc="0" normalizeH="0" baseline="0" noProof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700359" y="651930"/>
            <a:ext cx="7843676" cy="68834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880" b="1" i="0" u="none" strike="noStrike" kern="120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一、春秋时期诸侯争霸</a:t>
            </a:r>
            <a:endParaRPr kumimoji="0" lang="zh-CN" altLang="en-US" sz="3880" b="1" i="0" u="none" strike="noStrike" kern="1200" cap="none" spc="0" normalizeH="0" baseline="0" noProof="0" smtClean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8838" y="2387284"/>
            <a:ext cx="6583535" cy="2821595"/>
          </a:xfrm>
          <a:prstGeom prst="rect">
            <a:avLst/>
          </a:prstGeom>
        </p:spPr>
      </p:pic>
      <p:sp>
        <p:nvSpPr>
          <p:cNvPr id="18434" name="文本框 1"/>
          <p:cNvSpPr txBox="1"/>
          <p:nvPr/>
        </p:nvSpPr>
        <p:spPr>
          <a:xfrm>
            <a:off x="6861886" y="1881547"/>
            <a:ext cx="3891314" cy="204533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115" b="1">
                <a:solidFill>
                  <a:srgbClr val="FF0000"/>
                </a:solidFill>
                <a:latin typeface="Calibri" panose="020F0502020204030204" pitchFamily="34" charset="0"/>
              </a:rPr>
              <a:t>材料：</a:t>
            </a:r>
            <a:r>
              <a:rPr lang="zh-CN" altLang="en-US" sz="2115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按照西周时的规定，周天子可以享用九鼎，诸侯只可用七鼎。但春秋时，郑庄公却享用九鼎，以后一些诸侯竞相仿效。想一想：这种情况反映了什么问题？</a:t>
            </a:r>
            <a:endParaRPr lang="zh-CN" altLang="en-US" sz="2115" b="1">
              <a:solidFill>
                <a:srgbClr val="002060"/>
              </a:solidFill>
              <a:latin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011983" y="4058510"/>
            <a:ext cx="3441584" cy="17195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p>
            <a:pPr marR="0" defTabSz="914400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kumimoji="0" lang="zh-CN" altLang="en-US" sz="2115" b="1" kern="1200" cap="none" spc="0" normalizeH="0" baseline="0" noProof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这反映了王室衰微、诸侯势力的崛起。西周的分封制、宗法制、礼乐制度瓦解。这里主要反映西周礼乐制度的破坏。</a:t>
            </a:r>
            <a:endParaRPr kumimoji="0" lang="zh-CN" altLang="en-US" sz="2115" b="1" kern="1200" cap="none" spc="0" normalizeH="0" baseline="0" noProof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8838" y="5316971"/>
            <a:ext cx="6583535" cy="1068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115"/>
              <a:t>和西周相比，东周的直辖土地、直辖兵力均大幅度减少；财力和人口大量减少；周天子成为傀儡。反映王室衰微，诸侯争霸。</a:t>
            </a:r>
            <a:endParaRPr lang="zh-CN" altLang="en-US" sz="2115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3" grpId="0"/>
      <p:bldP spid="3" grpId="1"/>
      <p:bldP spid="18434" grpId="0" bldLvl="0" animBg="1"/>
      <p:bldP spid="18434" grpId="1" animBg="1"/>
      <p:bldP spid="5" grpId="0" bldLvl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803690" y="809588"/>
            <a:ext cx="9045570" cy="31845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defTabSz="914400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kumimoji="0" lang="zh-CN" altLang="en-US" sz="3880" b="1" kern="1200" cap="none" spc="0" normalizeH="0" baseline="0" noProof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材料研读</a:t>
            </a:r>
            <a:endParaRPr kumimoji="0" lang="en-US" altLang="zh-CN" sz="3880" b="1" kern="1200" cap="none" spc="0" normalizeH="0" baseline="0" noProof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  <a:p>
            <a:pPr marR="0" defTabSz="914400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kumimoji="0" lang="en-US" altLang="zh-CN" sz="1590" kern="1200" cap="none" spc="0" normalizeH="0" baseline="0" noProof="0">
                <a:latin typeface="+mn-lt"/>
                <a:ea typeface="+mn-ea"/>
                <a:cs typeface="+mn-cs"/>
              </a:rPr>
              <a:t>                   </a:t>
            </a:r>
            <a:r>
              <a:rPr kumimoji="0" lang="zh-CN" altLang="en-US" sz="3530" kern="1200" cap="none" spc="0" normalizeH="0" baseline="0" noProof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平王之时，周室衰微，诸侯强并弱，齐、楚、秦、晋始大，政由方伯。</a:t>
            </a:r>
            <a:endParaRPr kumimoji="0" lang="en-US" altLang="zh-CN" sz="3530" kern="1200" cap="none" spc="0" normalizeH="0" baseline="0" noProof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R="0" defTabSz="914400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kumimoji="0" lang="en-US" altLang="zh-CN" sz="3530" kern="1200" cap="none" spc="0" normalizeH="0" baseline="0" noProof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——《</a:t>
            </a:r>
            <a:r>
              <a:rPr kumimoji="0" lang="zh-CN" altLang="en-US" sz="3530" kern="1200" cap="none" spc="0" normalizeH="0" baseline="0" noProof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史记˙周本纪</a:t>
            </a:r>
            <a:r>
              <a:rPr kumimoji="0" lang="en-US" altLang="zh-CN" sz="3530" kern="1200" cap="none" spc="0" normalizeH="0" baseline="0" noProof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endParaRPr kumimoji="0" lang="en-US" altLang="zh-CN" sz="3530" kern="1200" cap="none" spc="0" normalizeH="0" baseline="0" noProof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R="0" defTabSz="914400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kumimoji="0" lang="zh-CN" altLang="en-US" sz="2820" kern="1200" cap="none" spc="0" normalizeH="0" baseline="0" noProof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 </a:t>
            </a:r>
            <a:r>
              <a:rPr kumimoji="0" lang="en-US" altLang="zh-CN" sz="2820" kern="1200" cap="none" spc="0" normalizeH="0" baseline="0" noProof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       </a:t>
            </a:r>
            <a:r>
              <a:rPr kumimoji="0" lang="zh-CN" altLang="en-US" sz="2820" b="1" kern="1200" cap="none" spc="0" normalizeH="0" baseline="0" noProof="0">
                <a:solidFill>
                  <a:srgbClr val="002060"/>
                </a:solidFill>
                <a:latin typeface="+mj-ea"/>
                <a:ea typeface="+mj-ea"/>
                <a:cs typeface="+mn-cs"/>
              </a:rPr>
              <a:t>春秋时期诸侯取代周王室操纵了国家政治，使得整个国家处于什么样的状态？</a:t>
            </a:r>
            <a:endParaRPr kumimoji="0" lang="zh-CN" altLang="en-US" sz="2820" b="1" kern="1200" cap="none" spc="0" normalizeH="0" baseline="0" noProof="0">
              <a:solidFill>
                <a:srgbClr val="002060"/>
              </a:solidFill>
              <a:latin typeface="+mj-ea"/>
              <a:ea typeface="+mj-ea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2106" y="4285896"/>
            <a:ext cx="8719053" cy="117729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R="0" defTabSz="914400" fontAlgn="auto">
              <a:spcBef>
                <a:spcPct val="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kumimoji="0" lang="zh-CN" altLang="en-US" sz="3530" kern="1200" cap="none" spc="0" normalizeH="0" baseline="0" noProof="0">
                <a:latin typeface="华文行楷" panose="02010800040101010101" pitchFamily="2" charset="-122"/>
                <a:ea typeface="华文行楷" panose="02010800040101010101" pitchFamily="2" charset="-122"/>
                <a:cs typeface="+mn-cs"/>
              </a:rPr>
              <a:t>   </a:t>
            </a:r>
            <a:r>
              <a:rPr kumimoji="0" lang="zh-CN" altLang="en-US" sz="3530" b="1" kern="1200" cap="none" spc="0" normalizeH="0" baseline="0" noProof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诸侯各自为政、相互攻伐、国家处于</a:t>
            </a:r>
            <a:r>
              <a:rPr kumimoji="0" lang="zh-CN" altLang="en-US" sz="3530" b="1" kern="1200" cap="none" spc="0" normalizeH="0" baseline="0" noProof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分裂割据</a:t>
            </a:r>
            <a:r>
              <a:rPr kumimoji="0" lang="zh-CN" altLang="en-US" sz="3530" b="1" kern="1200" cap="none" spc="0" normalizeH="0" baseline="0" noProof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状态。</a:t>
            </a:r>
            <a:endParaRPr kumimoji="0" lang="zh-CN" altLang="en-US" sz="3530" b="1" kern="1200" cap="none" spc="0" normalizeH="0" baseline="0" noProof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2518882" y="2858296"/>
            <a:ext cx="6776756" cy="5803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改革内政、发展生产、训练军队</a:t>
            </a:r>
            <a:endParaRPr kumimoji="0" lang="zh-CN" altLang="en-US" sz="3175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grpSp>
        <p:nvGrpSpPr>
          <p:cNvPr id="21507" name="Group 3"/>
          <p:cNvGrpSpPr/>
          <p:nvPr/>
        </p:nvGrpSpPr>
        <p:grpSpPr>
          <a:xfrm>
            <a:off x="2310258" y="978726"/>
            <a:ext cx="4460898" cy="837293"/>
            <a:chOff x="1557" y="-46"/>
            <a:chExt cx="2540" cy="907"/>
          </a:xfrm>
        </p:grpSpPr>
        <p:pic>
          <p:nvPicPr>
            <p:cNvPr id="21513" name="Picture 4" descr="0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57" y="-46"/>
              <a:ext cx="2540" cy="90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14" name="WordArt 5"/>
            <p:cNvSpPr>
              <a:spLocks noTextEdit="1"/>
            </p:cNvSpPr>
            <p:nvPr/>
          </p:nvSpPr>
          <p:spPr>
            <a:xfrm>
              <a:off x="1928" y="90"/>
              <a:ext cx="1464" cy="635"/>
            </a:xfrm>
            <a:prstGeom prst="rect">
              <a:avLst/>
            </a:prstGeom>
          </p:spPr>
          <p:txBody>
            <a:bodyPr wrap="none" fromWordArt="1">
              <a:prstTxWarp prst="textCanDown">
                <a:avLst>
                  <a:gd name="adj" fmla="val 33333"/>
                </a:avLst>
              </a:prstTxWarp>
              <a:normAutofit fontScale="92500" lnSpcReduction="20000"/>
            </a:bodyPr>
            <a:lstStyle/>
            <a:p>
              <a:pPr algn="ctr"/>
              <a:r>
                <a:rPr lang="zh-CN" altLang="en-US" sz="3880" b="1"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春秋霸主之首</a:t>
              </a:r>
              <a:endParaRPr lang="zh-CN" altLang="en-US" sz="3880" b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463800" y="2289175"/>
            <a:ext cx="6831330" cy="58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任用管仲为相</a:t>
            </a: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（善于用人）；</a:t>
            </a:r>
            <a:endParaRPr kumimoji="0" lang="zh-CN" altLang="en-US" sz="3175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-53766" y="2803970"/>
            <a:ext cx="2961051" cy="580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（</a:t>
            </a:r>
            <a:r>
              <a:rPr kumimoji="0" lang="en-US" altLang="zh-CN" sz="3175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1</a:t>
            </a: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）原因：</a:t>
            </a:r>
            <a:endParaRPr kumimoji="0" lang="zh-CN" altLang="en-US" sz="3175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05736" y="409143"/>
            <a:ext cx="4336564" cy="58039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175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1</a:t>
            </a: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隶书" panose="02010509060101010101" pitchFamily="49" charset="-122"/>
                <a:ea typeface="隶书" panose="02010509060101010101" pitchFamily="49" charset="-122"/>
                <a:cs typeface="+mn-cs"/>
              </a:rPr>
              <a:t>、齐桓公称霸</a:t>
            </a:r>
            <a:endParaRPr kumimoji="0" lang="zh-CN" altLang="en-US" sz="3175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隶书" panose="02010509060101010101" pitchFamily="49" charset="-122"/>
              <a:ea typeface="隶书" panose="02010509060101010101" pitchFamily="49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V="1">
            <a:off x="6771156" y="1384772"/>
            <a:ext cx="826092" cy="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867479" y="1111742"/>
            <a:ext cx="1835604" cy="6883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3880" b="1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齐桓公</a:t>
            </a:r>
            <a:endParaRPr lang="zh-CN" altLang="en-US" sz="3880" b="1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518882" y="3497888"/>
            <a:ext cx="6776756" cy="5803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打着</a:t>
            </a:r>
            <a:r>
              <a:rPr kumimoji="0" lang="en-US" altLang="zh-CN" sz="317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“</a:t>
            </a: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尊王攘夷</a:t>
            </a:r>
            <a:r>
              <a:rPr kumimoji="0" lang="en-US" altLang="zh-CN" sz="317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”</a:t>
            </a: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的口号，发展势力。</a:t>
            </a:r>
            <a:endParaRPr kumimoji="0" lang="zh-CN" altLang="en-US" sz="3175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4271894"/>
            <a:ext cx="2310258" cy="580390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（</a:t>
            </a:r>
            <a:r>
              <a:rPr kumimoji="0" lang="en-US" altLang="zh-CN" sz="3175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2</a:t>
            </a: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）标志：</a:t>
            </a:r>
            <a:endParaRPr kumimoji="0" lang="zh-CN" altLang="en-US" sz="3175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408549" y="4271894"/>
            <a:ext cx="6776756" cy="58039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公元前</a:t>
            </a:r>
            <a:r>
              <a:rPr kumimoji="0" lang="en-US" altLang="zh-CN" sz="317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651</a:t>
            </a:r>
            <a:r>
              <a:rPr kumimoji="0" lang="zh-CN" altLang="en-US" sz="3175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年，葵丘会盟。</a:t>
            </a:r>
            <a:endParaRPr kumimoji="0" lang="zh-CN" altLang="en-US" sz="3175" b="1" i="0" u="none" strike="noStrike" kern="1200" cap="none" spc="0" normalizeH="0" baseline="0" noProof="0">
              <a:ln>
                <a:noFill/>
              </a:ln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0" name="左大括号 9"/>
          <p:cNvSpPr/>
          <p:nvPr/>
        </p:nvSpPr>
        <p:spPr>
          <a:xfrm>
            <a:off x="2180883" y="2534580"/>
            <a:ext cx="338838" cy="139623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 sz="159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310258" y="5045900"/>
            <a:ext cx="7992652" cy="9582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2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葵丘会盟，齐桓公的霸主地位得到正式承认，标志着分封制的瓦解。</a:t>
            </a:r>
            <a:endParaRPr kumimoji="0" lang="zh-CN" altLang="en-US" sz="282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1" grpId="1"/>
    </p:bldLst>
  </p:timing>
</p:sld>
</file>

<file path=ppt/tags/tag1.xml><?xml version="1.0" encoding="utf-8"?>
<p:tagLst xmlns:p="http://schemas.openxmlformats.org/presentationml/2006/main">
  <p:tag name="AS_UNIQUEID" val="66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AS_UNIQUEID" val="67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AS_UNIQUEID" val="1362"/>
</p:tagLst>
</file>

<file path=ppt/tags/tag101.xml><?xml version="1.0" encoding="utf-8"?>
<p:tagLst xmlns:p="http://schemas.openxmlformats.org/presentationml/2006/main">
  <p:tag name="AS_UNIQUEID" val="1363"/>
</p:tagLst>
</file>

<file path=ppt/tags/tag102.xml><?xml version="1.0" encoding="utf-8"?>
<p:tagLst xmlns:p="http://schemas.openxmlformats.org/presentationml/2006/main">
  <p:tag name="AS_UNIQUEID" val="1364"/>
</p:tagLst>
</file>

<file path=ppt/tags/tag103.xml><?xml version="1.0" encoding="utf-8"?>
<p:tagLst xmlns:p="http://schemas.openxmlformats.org/presentationml/2006/main">
  <p:tag name="AS_UNIQUEID" val="1365"/>
</p:tagLst>
</file>

<file path=ppt/tags/tag104.xml><?xml version="1.0" encoding="utf-8"?>
<p:tagLst xmlns:p="http://schemas.openxmlformats.org/presentationml/2006/main">
  <p:tag name="AS_UNIQUEID" val="1366"/>
</p:tagLst>
</file>

<file path=ppt/tags/tag105.xml><?xml version="1.0" encoding="utf-8"?>
<p:tagLst xmlns:p="http://schemas.openxmlformats.org/presentationml/2006/main">
  <p:tag name="AS_UNIQUEID" val="1367"/>
</p:tagLst>
</file>

<file path=ppt/tags/tag106.xml><?xml version="1.0" encoding="utf-8"?>
<p:tagLst xmlns:p="http://schemas.openxmlformats.org/presentationml/2006/main">
  <p:tag name="AS_UNIQUEID" val="1368"/>
</p:tagLst>
</file>

<file path=ppt/tags/tag107.xml><?xml version="1.0" encoding="utf-8"?>
<p:tagLst xmlns:p="http://schemas.openxmlformats.org/presentationml/2006/main">
  <p:tag name="AS_UNIQUEID" val="1369"/>
</p:tagLst>
</file>

<file path=ppt/tags/tag108.xml><?xml version="1.0" encoding="utf-8"?>
<p:tagLst xmlns:p="http://schemas.openxmlformats.org/presentationml/2006/main">
  <p:tag name="AS_UNIQUEID" val="1370"/>
</p:tagLst>
</file>

<file path=ppt/tags/tag109.xml><?xml version="1.0" encoding="utf-8"?>
<p:tagLst xmlns:p="http://schemas.openxmlformats.org/presentationml/2006/main">
  <p:tag name="AS_UNIQUEID" val="1371"/>
</p:tagLst>
</file>

<file path=ppt/tags/tag11.xml><?xml version="1.0" encoding="utf-8"?>
<p:tagLst xmlns:p="http://schemas.openxmlformats.org/presentationml/2006/main">
  <p:tag name="AS_UNIQUEID" val="67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AS_UNIQUEID" val="1373"/>
</p:tagLst>
</file>

<file path=ppt/tags/tag111.xml><?xml version="1.0" encoding="utf-8"?>
<p:tagLst xmlns:p="http://schemas.openxmlformats.org/presentationml/2006/main">
  <p:tag name="AS_UNIQUEID" val="1374"/>
</p:tagLst>
</file>

<file path=ppt/tags/tag112.xml><?xml version="1.0" encoding="utf-8"?>
<p:tagLst xmlns:p="http://schemas.openxmlformats.org/presentationml/2006/main">
  <p:tag name="AS_UNIQUEID" val="1375"/>
</p:tagLst>
</file>

<file path=ppt/tags/tag113.xml><?xml version="1.0" encoding="utf-8"?>
<p:tagLst xmlns:p="http://schemas.openxmlformats.org/presentationml/2006/main">
  <p:tag name="AS_UNIQUEID" val="1376"/>
  <p:tag name="KSO_WM_BEAUTIFY_FLAG" val=""/>
</p:tagLst>
</file>

<file path=ppt/tags/tag114.xml><?xml version="1.0" encoding="utf-8"?>
<p:tagLst xmlns:p="http://schemas.openxmlformats.org/presentationml/2006/main">
  <p:tag name="AS_UNIQUEID" val="1377"/>
  <p:tag name="KSO_WM_BEAUTIFY_FLAG" val=""/>
</p:tagLst>
</file>

<file path=ppt/tags/tag115.xml><?xml version="1.0" encoding="utf-8"?>
<p:tagLst xmlns:p="http://schemas.openxmlformats.org/presentationml/2006/main">
  <p:tag name="AS_UNIQUEID" val="1378"/>
  <p:tag name="KSO_WM_BEAUTIFY_FLAG" val=""/>
</p:tagLst>
</file>

<file path=ppt/tags/tag116.xml><?xml version="1.0" encoding="utf-8"?>
<p:tagLst xmlns:p="http://schemas.openxmlformats.org/presentationml/2006/main">
  <p:tag name="AS_UNIQUEID" val="2366"/>
</p:tagLst>
</file>

<file path=ppt/tags/tag117.xml><?xml version="1.0" encoding="utf-8"?>
<p:tagLst xmlns:p="http://schemas.openxmlformats.org/presentationml/2006/main">
  <p:tag name="AS_UNIQUEID" val="2367"/>
</p:tagLst>
</file>

<file path=ppt/tags/tag118.xml><?xml version="1.0" encoding="utf-8"?>
<p:tagLst xmlns:p="http://schemas.openxmlformats.org/presentationml/2006/main">
  <p:tag name="AS_UNIQUEID" val="2368"/>
</p:tagLst>
</file>

<file path=ppt/tags/tag119.xml><?xml version="1.0" encoding="utf-8"?>
<p:tagLst xmlns:p="http://schemas.openxmlformats.org/presentationml/2006/main">
  <p:tag name="AS_UNIQUEID" val="2369"/>
</p:tagLst>
</file>

<file path=ppt/tags/tag12.xml><?xml version="1.0" encoding="utf-8"?>
<p:tagLst xmlns:p="http://schemas.openxmlformats.org/presentationml/2006/main">
  <p:tag name="AS_UNIQUEID" val="67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20.xml><?xml version="1.0" encoding="utf-8"?>
<p:tagLst xmlns:p="http://schemas.openxmlformats.org/presentationml/2006/main">
  <p:tag name="AS_UNIQUEID" val="2370"/>
</p:tagLst>
</file>

<file path=ppt/tags/tag121.xml><?xml version="1.0" encoding="utf-8"?>
<p:tagLst xmlns:p="http://schemas.openxmlformats.org/presentationml/2006/main">
  <p:tag name="AS_UNIQUEID" val="2372"/>
</p:tagLst>
</file>

<file path=ppt/tags/tag122.xml><?xml version="1.0" encoding="utf-8"?>
<p:tagLst xmlns:p="http://schemas.openxmlformats.org/presentationml/2006/main">
  <p:tag name="AS_UNIQUEID" val="2373"/>
</p:tagLst>
</file>

<file path=ppt/tags/tag123.xml><?xml version="1.0" encoding="utf-8"?>
<p:tagLst xmlns:p="http://schemas.openxmlformats.org/presentationml/2006/main">
  <p:tag name="AS_UNIQUEID" val="2374"/>
</p:tagLst>
</file>

<file path=ppt/tags/tag124.xml><?xml version="1.0" encoding="utf-8"?>
<p:tagLst xmlns:p="http://schemas.openxmlformats.org/presentationml/2006/main">
  <p:tag name="AS_UNIQUEID" val="2375"/>
</p:tagLst>
</file>

<file path=ppt/tags/tag125.xml><?xml version="1.0" encoding="utf-8"?>
<p:tagLst xmlns:p="http://schemas.openxmlformats.org/presentationml/2006/main">
  <p:tag name="AS_UNIQUEID" val="2376"/>
</p:tagLst>
</file>

<file path=ppt/tags/tag126.xml><?xml version="1.0" encoding="utf-8"?>
<p:tagLst xmlns:p="http://schemas.openxmlformats.org/presentationml/2006/main">
  <p:tag name="AS_UNIQUEID" val="2377"/>
</p:tagLst>
</file>

<file path=ppt/tags/tag127.xml><?xml version="1.0" encoding="utf-8"?>
<p:tagLst xmlns:p="http://schemas.openxmlformats.org/presentationml/2006/main">
  <p:tag name="AS_UNIQUEID" val="2378"/>
</p:tagLst>
</file>

<file path=ppt/tags/tag128.xml><?xml version="1.0" encoding="utf-8"?>
<p:tagLst xmlns:p="http://schemas.openxmlformats.org/presentationml/2006/main">
  <p:tag name="AS_UNIQUEID" val="2379"/>
</p:tagLst>
</file>

<file path=ppt/tags/tag129.xml><?xml version="1.0" encoding="utf-8"?>
<p:tagLst xmlns:p="http://schemas.openxmlformats.org/presentationml/2006/main">
  <p:tag name="AS_UNIQUEID" val="2380"/>
</p:tagLst>
</file>

<file path=ppt/tags/tag13.xml><?xml version="1.0" encoding="utf-8"?>
<p:tagLst xmlns:p="http://schemas.openxmlformats.org/presentationml/2006/main">
  <p:tag name="AS_UNIQUEID" val="68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0.xml><?xml version="1.0" encoding="utf-8"?>
<p:tagLst xmlns:p="http://schemas.openxmlformats.org/presentationml/2006/main">
  <p:tag name="AS_UNIQUEID" val="2381"/>
</p:tagLst>
</file>

<file path=ppt/tags/tag131.xml><?xml version="1.0" encoding="utf-8"?>
<p:tagLst xmlns:p="http://schemas.openxmlformats.org/presentationml/2006/main">
  <p:tag name="AS_UNIQUEID" val="2382"/>
</p:tagLst>
</file>

<file path=ppt/tags/tag132.xml><?xml version="1.0" encoding="utf-8"?>
<p:tagLst xmlns:p="http://schemas.openxmlformats.org/presentationml/2006/main">
  <p:tag name="AS_UNIQUEID" val="2383"/>
</p:tagLst>
</file>

<file path=ppt/tags/tag133.xml><?xml version="1.0" encoding="utf-8"?>
<p:tagLst xmlns:p="http://schemas.openxmlformats.org/presentationml/2006/main">
  <p:tag name="AS_UNIQUEID" val="2384"/>
</p:tagLst>
</file>

<file path=ppt/tags/tag134.xml><?xml version="1.0" encoding="utf-8"?>
<p:tagLst xmlns:p="http://schemas.openxmlformats.org/presentationml/2006/main">
  <p:tag name="AS_UNIQUEID" val="2385"/>
</p:tagLst>
</file>

<file path=ppt/tags/tag135.xml><?xml version="1.0" encoding="utf-8"?>
<p:tagLst xmlns:p="http://schemas.openxmlformats.org/presentationml/2006/main">
  <p:tag name="AS_UNIQUEID" val="2386"/>
</p:tagLst>
</file>

<file path=ppt/tags/tag136.xml><?xml version="1.0" encoding="utf-8"?>
<p:tagLst xmlns:p="http://schemas.openxmlformats.org/presentationml/2006/main">
  <p:tag name="AS_UNIQUEID" val="2387"/>
</p:tagLst>
</file>

<file path=ppt/tags/tag137.xml><?xml version="1.0" encoding="utf-8"?>
<p:tagLst xmlns:p="http://schemas.openxmlformats.org/presentationml/2006/main">
  <p:tag name="AS_UNIQUEID" val="2388"/>
</p:tagLst>
</file>

<file path=ppt/tags/tag138.xml><?xml version="1.0" encoding="utf-8"?>
<p:tagLst xmlns:p="http://schemas.openxmlformats.org/presentationml/2006/main">
  <p:tag name="AS_UNIQUEID" val="2389"/>
</p:tagLst>
</file>

<file path=ppt/tags/tag139.xml><?xml version="1.0" encoding="utf-8"?>
<p:tagLst xmlns:p="http://schemas.openxmlformats.org/presentationml/2006/main">
  <p:tag name="AS_UNIQUEID" val="2390"/>
</p:tagLst>
</file>

<file path=ppt/tags/tag14.xml><?xml version="1.0" encoding="utf-8"?>
<p:tagLst xmlns:p="http://schemas.openxmlformats.org/presentationml/2006/main">
  <p:tag name="AS_UNIQUEID" val="68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0.xml><?xml version="1.0" encoding="utf-8"?>
<p:tagLst xmlns:p="http://schemas.openxmlformats.org/presentationml/2006/main">
  <p:tag name="AS_UNIQUEID" val="2391"/>
</p:tagLst>
</file>

<file path=ppt/tags/tag141.xml><?xml version="1.0" encoding="utf-8"?>
<p:tagLst xmlns:p="http://schemas.openxmlformats.org/presentationml/2006/main">
  <p:tag name="AS_UNIQUEID" val="2392"/>
</p:tagLst>
</file>

<file path=ppt/tags/tag142.xml><?xml version="1.0" encoding="utf-8"?>
<p:tagLst xmlns:p="http://schemas.openxmlformats.org/presentationml/2006/main">
  <p:tag name="AS_UNIQUEID" val="2393"/>
</p:tagLst>
</file>

<file path=ppt/tags/tag143.xml><?xml version="1.0" encoding="utf-8"?>
<p:tagLst xmlns:p="http://schemas.openxmlformats.org/presentationml/2006/main">
  <p:tag name="AS_UNIQUEID" val="2400"/>
</p:tagLst>
</file>

<file path=ppt/tags/tag144.xml><?xml version="1.0" encoding="utf-8"?>
<p:tagLst xmlns:p="http://schemas.openxmlformats.org/presentationml/2006/main">
  <p:tag name="AS_UNIQUEID" val="2401"/>
  <p:tag name="KSO_WM_UNIT_PLACING_PICTURE_USER_VIEWPORT" val="{&quot;height&quot;:6441.374803149606,&quot;width&quot;:9083.988976377952}"/>
</p:tagLst>
</file>

<file path=ppt/tags/tag145.xml><?xml version="1.0" encoding="utf-8"?>
<p:tagLst xmlns:p="http://schemas.openxmlformats.org/presentationml/2006/main">
  <p:tag name="AS_UNIQUEID" val="2402"/>
</p:tagLst>
</file>

<file path=ppt/tags/tag146.xml><?xml version="1.0" encoding="utf-8"?>
<p:tagLst xmlns:p="http://schemas.openxmlformats.org/presentationml/2006/main">
  <p:tag name="AS_UNIQUEID" val="2403"/>
</p:tagLst>
</file>

<file path=ppt/tags/tag147.xml><?xml version="1.0" encoding="utf-8"?>
<p:tagLst xmlns:p="http://schemas.openxmlformats.org/presentationml/2006/main">
  <p:tag name="AS_UNIQUEID" val="2404"/>
</p:tagLst>
</file>

<file path=ppt/tags/tag148.xml><?xml version="1.0" encoding="utf-8"?>
<p:tagLst xmlns:p="http://schemas.openxmlformats.org/presentationml/2006/main">
  <p:tag name="AS_UNIQUEID" val="2405"/>
</p:tagLst>
</file>

<file path=ppt/tags/tag149.xml><?xml version="1.0" encoding="utf-8"?>
<p:tagLst xmlns:p="http://schemas.openxmlformats.org/presentationml/2006/main">
  <p:tag name="AS_UNIQUEID" val="2406"/>
</p:tagLst>
</file>

<file path=ppt/tags/tag15.xml><?xml version="1.0" encoding="utf-8"?>
<p:tagLst xmlns:p="http://schemas.openxmlformats.org/presentationml/2006/main">
  <p:tag name="AS_UNIQUEID" val="68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0.xml><?xml version="1.0" encoding="utf-8"?>
<p:tagLst xmlns:p="http://schemas.openxmlformats.org/presentationml/2006/main">
  <p:tag name="AS_UNIQUEID" val="2407"/>
</p:tagLst>
</file>

<file path=ppt/tags/tag151.xml><?xml version="1.0" encoding="utf-8"?>
<p:tagLst xmlns:p="http://schemas.openxmlformats.org/presentationml/2006/main">
  <p:tag name="AS_UNIQUEID" val="2404"/>
  <p:tag name="KSO_WM_BEAUTIFY_FLAG" val=""/>
</p:tagLst>
</file>

<file path=ppt/tags/tag152.xml><?xml version="1.0" encoding="utf-8"?>
<p:tagLst xmlns:p="http://schemas.openxmlformats.org/presentationml/2006/main">
  <p:tag name="AS_UNIQUEID" val="1380"/>
</p:tagLst>
</file>

<file path=ppt/tags/tag153.xml><?xml version="1.0" encoding="utf-8"?>
<p:tagLst xmlns:p="http://schemas.openxmlformats.org/presentationml/2006/main">
  <p:tag name="AS_UNIQUEID" val="1381"/>
</p:tagLst>
</file>

<file path=ppt/tags/tag154.xml><?xml version="1.0" encoding="utf-8"?>
<p:tagLst xmlns:p="http://schemas.openxmlformats.org/presentationml/2006/main">
  <p:tag name="AS_UNIQUEID" val="1382"/>
</p:tagLst>
</file>

<file path=ppt/tags/tag155.xml><?xml version="1.0" encoding="utf-8"?>
<p:tagLst xmlns:p="http://schemas.openxmlformats.org/presentationml/2006/main">
  <p:tag name="AS_UNIQUEID" val="1384"/>
</p:tagLst>
</file>

<file path=ppt/tags/tag156.xml><?xml version="1.0" encoding="utf-8"?>
<p:tagLst xmlns:p="http://schemas.openxmlformats.org/presentationml/2006/main">
  <p:tag name="AS_UNIQUEID" val="1385"/>
</p:tagLst>
</file>

<file path=ppt/tags/tag157.xml><?xml version="1.0" encoding="utf-8"?>
<p:tagLst xmlns:p="http://schemas.openxmlformats.org/presentationml/2006/main">
  <p:tag name="AS_UNIQUEID" val="1386"/>
</p:tagLst>
</file>

<file path=ppt/tags/tag158.xml><?xml version="1.0" encoding="utf-8"?>
<p:tagLst xmlns:p="http://schemas.openxmlformats.org/presentationml/2006/main">
  <p:tag name="AS_UNIQUEID" val="1387"/>
</p:tagLst>
</file>

<file path=ppt/tags/tag159.xml><?xml version="1.0" encoding="utf-8"?>
<p:tagLst xmlns:p="http://schemas.openxmlformats.org/presentationml/2006/main">
  <p:tag name="AS_UNIQUEID" val="1388"/>
</p:tagLst>
</file>

<file path=ppt/tags/tag16.xml><?xml version="1.0" encoding="utf-8"?>
<p:tagLst xmlns:p="http://schemas.openxmlformats.org/presentationml/2006/main">
  <p:tag name="AS_UNIQUEID" val="68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60.xml><?xml version="1.0" encoding="utf-8"?>
<p:tagLst xmlns:p="http://schemas.openxmlformats.org/presentationml/2006/main">
  <p:tag name="AS_UNIQUEID" val="1389"/>
  <p:tag name="KSO_WM_BEAUTIFY_FLAG" val=""/>
</p:tagLst>
</file>

<file path=ppt/tags/tag161.xml><?xml version="1.0" encoding="utf-8"?>
<p:tagLst xmlns:p="http://schemas.openxmlformats.org/presentationml/2006/main">
  <p:tag name="AS_UNIQUEID" val="1390"/>
  <p:tag name="KSO_WM_BEAUTIFY_FLAG" val=""/>
</p:tagLst>
</file>

<file path=ppt/tags/tag162.xml><?xml version="1.0" encoding="utf-8"?>
<p:tagLst xmlns:p="http://schemas.openxmlformats.org/presentationml/2006/main">
  <p:tag name="AS_UNIQUEID" val="1392"/>
  <p:tag name="KSO_WM_BEAUTIFY_FLAG" val=""/>
</p:tagLst>
</file>

<file path=ppt/tags/tag163.xml><?xml version="1.0" encoding="utf-8"?>
<p:tagLst xmlns:p="http://schemas.openxmlformats.org/presentationml/2006/main">
  <p:tag name="AS_UNIQUEID" val="2395"/>
</p:tagLst>
</file>

<file path=ppt/tags/tag164.xml><?xml version="1.0" encoding="utf-8"?>
<p:tagLst xmlns:p="http://schemas.openxmlformats.org/presentationml/2006/main">
  <p:tag name="AS_UNIQUEID" val="2396"/>
</p:tagLst>
</file>

<file path=ppt/tags/tag165.xml><?xml version="1.0" encoding="utf-8"?>
<p:tagLst xmlns:p="http://schemas.openxmlformats.org/presentationml/2006/main">
  <p:tag name="AS_UNIQUEID" val="2397"/>
</p:tagLst>
</file>

<file path=ppt/tags/tag166.xml><?xml version="1.0" encoding="utf-8"?>
<p:tagLst xmlns:p="http://schemas.openxmlformats.org/presentationml/2006/main">
  <p:tag name="AS_UNIQUEID" val="2398"/>
</p:tagLst>
</file>

<file path=ppt/tags/tag167.xml><?xml version="1.0" encoding="utf-8"?>
<p:tagLst xmlns:p="http://schemas.openxmlformats.org/presentationml/2006/main">
  <p:tag name="AS_UNIQUEID" val="2409"/>
</p:tagLst>
</file>

<file path=ppt/tags/tag168.xml><?xml version="1.0" encoding="utf-8"?>
<p:tagLst xmlns:p="http://schemas.openxmlformats.org/presentationml/2006/main">
  <p:tag name="AS_UNIQUEID" val="2410"/>
</p:tagLst>
</file>

<file path=ppt/tags/tag169.xml><?xml version="1.0" encoding="utf-8"?>
<p:tagLst xmlns:p="http://schemas.openxmlformats.org/presentationml/2006/main">
  <p:tag name="AS_UNIQUEID" val="2411"/>
</p:tagLst>
</file>

<file path=ppt/tags/tag17.xml><?xml version="1.0" encoding="utf-8"?>
<p:tagLst xmlns:p="http://schemas.openxmlformats.org/presentationml/2006/main">
  <p:tag name="AS_UNIQUEID" val="68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0.xml><?xml version="1.0" encoding="utf-8"?>
<p:tagLst xmlns:p="http://schemas.openxmlformats.org/presentationml/2006/main">
  <p:tag name="AS_UNIQUEID" val="2412"/>
</p:tagLst>
</file>

<file path=ppt/tags/tag171.xml><?xml version="1.0" encoding="utf-8"?>
<p:tagLst xmlns:p="http://schemas.openxmlformats.org/presentationml/2006/main">
  <p:tag name="AS_UNIQUEID" val="2413"/>
</p:tagLst>
</file>

<file path=ppt/tags/tag172.xml><?xml version="1.0" encoding="utf-8"?>
<p:tagLst xmlns:p="http://schemas.openxmlformats.org/presentationml/2006/main">
  <p:tag name="AS_UNIQUEID" val="2414"/>
</p:tagLst>
</file>

<file path=ppt/tags/tag173.xml><?xml version="1.0" encoding="utf-8"?>
<p:tagLst xmlns:p="http://schemas.openxmlformats.org/presentationml/2006/main">
  <p:tag name="AS_UNIQUEID" val="2415"/>
</p:tagLst>
</file>

<file path=ppt/tags/tag174.xml><?xml version="1.0" encoding="utf-8"?>
<p:tagLst xmlns:p="http://schemas.openxmlformats.org/presentationml/2006/main">
  <p:tag name="AS_UNIQUEID" val="2416"/>
</p:tagLst>
</file>

<file path=ppt/tags/tag175.xml><?xml version="1.0" encoding="utf-8"?>
<p:tagLst xmlns:p="http://schemas.openxmlformats.org/presentationml/2006/main">
  <p:tag name="AS_UNIQUEID" val="2417"/>
</p:tagLst>
</file>

<file path=ppt/tags/tag176.xml><?xml version="1.0" encoding="utf-8"?>
<p:tagLst xmlns:p="http://schemas.openxmlformats.org/presentationml/2006/main">
  <p:tag name="AS_UNIQUEID" val="2418"/>
</p:tagLst>
</file>

<file path=ppt/tags/tag177.xml><?xml version="1.0" encoding="utf-8"?>
<p:tagLst xmlns:p="http://schemas.openxmlformats.org/presentationml/2006/main">
  <p:tag name="AS_UNIQUEID" val="2419"/>
</p:tagLst>
</file>

<file path=ppt/tags/tag178.xml><?xml version="1.0" encoding="utf-8"?>
<p:tagLst xmlns:p="http://schemas.openxmlformats.org/presentationml/2006/main">
  <p:tag name="AS_UNIQUEID" val="2420"/>
</p:tagLst>
</file>

<file path=ppt/tags/tag179.xml><?xml version="1.0" encoding="utf-8"?>
<p:tagLst xmlns:p="http://schemas.openxmlformats.org/presentationml/2006/main">
  <p:tag name="AS_UNIQUEID" val="2421"/>
</p:tagLst>
</file>

<file path=ppt/tags/tag18.xml><?xml version="1.0" encoding="utf-8"?>
<p:tagLst xmlns:p="http://schemas.openxmlformats.org/presentationml/2006/main">
  <p:tag name="AS_UNIQUEID" val="68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0.xml><?xml version="1.0" encoding="utf-8"?>
<p:tagLst xmlns:p="http://schemas.openxmlformats.org/presentationml/2006/main">
  <p:tag name="AS_UNIQUEID" val="2422"/>
</p:tagLst>
</file>

<file path=ppt/tags/tag181.xml><?xml version="1.0" encoding="utf-8"?>
<p:tagLst xmlns:p="http://schemas.openxmlformats.org/presentationml/2006/main">
  <p:tag name="AS_UNIQUEID" val="2423"/>
</p:tagLst>
</file>

<file path=ppt/tags/tag182.xml><?xml version="1.0" encoding="utf-8"?>
<p:tagLst xmlns:p="http://schemas.openxmlformats.org/presentationml/2006/main">
  <p:tag name="AS_UNIQUEID" val="2424"/>
</p:tagLst>
</file>

<file path=ppt/tags/tag183.xml><?xml version="1.0" encoding="utf-8"?>
<p:tagLst xmlns:p="http://schemas.openxmlformats.org/presentationml/2006/main">
  <p:tag name="AS_UNIQUEID" val="2425"/>
</p:tagLst>
</file>

<file path=ppt/tags/tag184.xml><?xml version="1.0" encoding="utf-8"?>
<p:tagLst xmlns:p="http://schemas.openxmlformats.org/presentationml/2006/main">
  <p:tag name="AS_UNIQUEID" val="2430"/>
  <p:tag name="KSO_WM_UNIT_TABLE_BEAUTIFY" val="{8e309f2c-6603-4854-81c9-fbb87bc014a9}"/>
</p:tagLst>
</file>

<file path=ppt/tags/tag185.xml><?xml version="1.0" encoding="utf-8"?>
<p:tagLst xmlns:p="http://schemas.openxmlformats.org/presentationml/2006/main">
  <p:tag name="AS_UNIQUEID" val="2431"/>
</p:tagLst>
</file>

<file path=ppt/tags/tag186.xml><?xml version="1.0" encoding="utf-8"?>
<p:tagLst xmlns:p="http://schemas.openxmlformats.org/presentationml/2006/main">
  <p:tag name="AS_UNIQUEID" val="2432"/>
</p:tagLst>
</file>

<file path=ppt/tags/tag187.xml><?xml version="1.0" encoding="utf-8"?>
<p:tagLst xmlns:p="http://schemas.openxmlformats.org/presentationml/2006/main">
  <p:tag name="AS_UNIQUEID" val="2433"/>
</p:tagLst>
</file>

<file path=ppt/tags/tag188.xml><?xml version="1.0" encoding="utf-8"?>
<p:tagLst xmlns:p="http://schemas.openxmlformats.org/presentationml/2006/main">
  <p:tag name="AS_UNIQUEID" val="2434"/>
</p:tagLst>
</file>

<file path=ppt/tags/tag189.xml><?xml version="1.0" encoding="utf-8"?>
<p:tagLst xmlns:p="http://schemas.openxmlformats.org/presentationml/2006/main">
  <p:tag name="AS_UNIQUEID" val="2435"/>
</p:tagLst>
</file>

<file path=ppt/tags/tag19.xml><?xml version="1.0" encoding="utf-8"?>
<p:tagLst xmlns:p="http://schemas.openxmlformats.org/presentationml/2006/main">
  <p:tag name="AS_UNIQUEID" val="6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0.xml><?xml version="1.0" encoding="utf-8"?>
<p:tagLst xmlns:p="http://schemas.openxmlformats.org/presentationml/2006/main">
  <p:tag name="AS_UNIQUEID" val="2436"/>
</p:tagLst>
</file>

<file path=ppt/tags/tag191.xml><?xml version="1.0" encoding="utf-8"?>
<p:tagLst xmlns:p="http://schemas.openxmlformats.org/presentationml/2006/main">
  <p:tag name="AS_UNIQUEID" val="2437"/>
</p:tagLst>
</file>

<file path=ppt/tags/tag192.xml><?xml version="1.0" encoding="utf-8"?>
<p:tagLst xmlns:p="http://schemas.openxmlformats.org/presentationml/2006/main">
  <p:tag name="AS_UNIQUEID" val="2439"/>
</p:tagLst>
</file>

<file path=ppt/tags/tag193.xml><?xml version="1.0" encoding="utf-8"?>
<p:tagLst xmlns:p="http://schemas.openxmlformats.org/presentationml/2006/main">
  <p:tag name="AS_UNIQUEID" val="1077"/>
</p:tagLst>
</file>

<file path=ppt/tags/tag194.xml><?xml version="1.0" encoding="utf-8"?>
<p:tagLst xmlns:p="http://schemas.openxmlformats.org/presentationml/2006/main">
  <p:tag name="AS_UNIQUEID" val="1078"/>
</p:tagLst>
</file>

<file path=ppt/tags/tag195.xml><?xml version="1.0" encoding="utf-8"?>
<p:tagLst xmlns:p="http://schemas.openxmlformats.org/presentationml/2006/main">
  <p:tag name="AS_UNIQUEID" val="1079"/>
</p:tagLst>
</file>

<file path=ppt/tags/tag196.xml><?xml version="1.0" encoding="utf-8"?>
<p:tagLst xmlns:p="http://schemas.openxmlformats.org/presentationml/2006/main">
  <p:tag name="AS_UNIQUEID" val="1080"/>
</p:tagLst>
</file>

<file path=ppt/tags/tag197.xml><?xml version="1.0" encoding="utf-8"?>
<p:tagLst xmlns:p="http://schemas.openxmlformats.org/presentationml/2006/main">
  <p:tag name="AS_UNIQUEID" val="1081"/>
</p:tagLst>
</file>

<file path=ppt/tags/tag198.xml><?xml version="1.0" encoding="utf-8"?>
<p:tagLst xmlns:p="http://schemas.openxmlformats.org/presentationml/2006/main">
  <p:tag name="AS_UNIQUEID" val="1082"/>
</p:tagLst>
</file>

<file path=ppt/tags/tag199.xml><?xml version="1.0" encoding="utf-8"?>
<p:tagLst xmlns:p="http://schemas.openxmlformats.org/presentationml/2006/main">
  <p:tag name="AS_UNIQUEID" val="1083"/>
</p:tagLst>
</file>

<file path=ppt/tags/tag2.xml><?xml version="1.0" encoding="utf-8"?>
<p:tagLst xmlns:p="http://schemas.openxmlformats.org/presentationml/2006/main">
  <p:tag name="AS_UNIQUEID" val="66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AS_UNIQUEID" val="6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00.xml><?xml version="1.0" encoding="utf-8"?>
<p:tagLst xmlns:p="http://schemas.openxmlformats.org/presentationml/2006/main">
  <p:tag name="AS_UNIQUEID" val="1073"/>
</p:tagLst>
</file>

<file path=ppt/tags/tag201.xml><?xml version="1.0" encoding="utf-8"?>
<p:tagLst xmlns:p="http://schemas.openxmlformats.org/presentationml/2006/main">
  <p:tag name="AS_UNIQUEID" val="1074"/>
</p:tagLst>
</file>

<file path=ppt/tags/tag202.xml><?xml version="1.0" encoding="utf-8"?>
<p:tagLst xmlns:p="http://schemas.openxmlformats.org/presentationml/2006/main">
  <p:tag name="AS_UNIQUEID" val="1075"/>
</p:tagLst>
</file>

<file path=ppt/tags/tag203.xml><?xml version="1.0" encoding="utf-8"?>
<p:tagLst xmlns:p="http://schemas.openxmlformats.org/presentationml/2006/main">
  <p:tag name="AS_UNIQUEID" val="1096"/>
</p:tagLst>
</file>

<file path=ppt/tags/tag204.xml><?xml version="1.0" encoding="utf-8"?>
<p:tagLst xmlns:p="http://schemas.openxmlformats.org/presentationml/2006/main">
  <p:tag name="AS_UNIQUEID" val="1097"/>
</p:tagLst>
</file>

<file path=ppt/tags/tag205.xml><?xml version="1.0" encoding="utf-8"?>
<p:tagLst xmlns:p="http://schemas.openxmlformats.org/presentationml/2006/main">
  <p:tag name="AS_UNIQUEID" val="1098"/>
</p:tagLst>
</file>

<file path=ppt/tags/tag206.xml><?xml version="1.0" encoding="utf-8"?>
<p:tagLst xmlns:p="http://schemas.openxmlformats.org/presentationml/2006/main">
  <p:tag name="AS_UNIQUEID" val="1099"/>
</p:tagLst>
</file>

<file path=ppt/tags/tag207.xml><?xml version="1.0" encoding="utf-8"?>
<p:tagLst xmlns:p="http://schemas.openxmlformats.org/presentationml/2006/main">
  <p:tag name="AS_UNIQUEID" val="1100"/>
</p:tagLst>
</file>

<file path=ppt/tags/tag208.xml><?xml version="1.0" encoding="utf-8"?>
<p:tagLst xmlns:p="http://schemas.openxmlformats.org/presentationml/2006/main">
  <p:tag name="AS_UNIQUEID" val="1101"/>
</p:tagLst>
</file>

<file path=ppt/tags/tag209.xml><?xml version="1.0" encoding="utf-8"?>
<p:tagLst xmlns:p="http://schemas.openxmlformats.org/presentationml/2006/main">
  <p:tag name="AS_UNIQUEID" val="1102"/>
</p:tagLst>
</file>

<file path=ppt/tags/tag21.xml><?xml version="1.0" encoding="utf-8"?>
<p:tagLst xmlns:p="http://schemas.openxmlformats.org/presentationml/2006/main">
  <p:tag name="AS_UNIQUEID" val="6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0.xml><?xml version="1.0" encoding="utf-8"?>
<p:tagLst xmlns:p="http://schemas.openxmlformats.org/presentationml/2006/main">
  <p:tag name="AS_UNIQUEID" val="1103"/>
</p:tagLst>
</file>

<file path=ppt/tags/tag211.xml><?xml version="1.0" encoding="utf-8"?>
<p:tagLst xmlns:p="http://schemas.openxmlformats.org/presentationml/2006/main">
  <p:tag name="AS_UNIQUEID" val="1104"/>
</p:tagLst>
</file>

<file path=ppt/tags/tag212.xml><?xml version="1.0" encoding="utf-8"?>
<p:tagLst xmlns:p="http://schemas.openxmlformats.org/presentationml/2006/main">
  <p:tag name="AS_UNIQUEID" val="1105"/>
</p:tagLst>
</file>

<file path=ppt/tags/tag213.xml><?xml version="1.0" encoding="utf-8"?>
<p:tagLst xmlns:p="http://schemas.openxmlformats.org/presentationml/2006/main">
  <p:tag name="AS_UNIQUEID" val="1106"/>
</p:tagLst>
</file>

<file path=ppt/tags/tag214.xml><?xml version="1.0" encoding="utf-8"?>
<p:tagLst xmlns:p="http://schemas.openxmlformats.org/presentationml/2006/main">
  <p:tag name="AS_UNIQUEID" val="1107"/>
</p:tagLst>
</file>

<file path=ppt/tags/tag215.xml><?xml version="1.0" encoding="utf-8"?>
<p:tagLst xmlns:p="http://schemas.openxmlformats.org/presentationml/2006/main">
  <p:tag name="AS_UNIQUEID" val="1108"/>
</p:tagLst>
</file>

<file path=ppt/tags/tag216.xml><?xml version="1.0" encoding="utf-8"?>
<p:tagLst xmlns:p="http://schemas.openxmlformats.org/presentationml/2006/main">
  <p:tag name="AS_UNIQUEID" val="739"/>
</p:tagLst>
</file>

<file path=ppt/tags/tag217.xml><?xml version="1.0" encoding="utf-8"?>
<p:tagLst xmlns:p="http://schemas.openxmlformats.org/presentationml/2006/main">
  <p:tag name="AS_UNIQUEID" val="740"/>
</p:tagLst>
</file>

<file path=ppt/tags/tag218.xml><?xml version="1.0" encoding="utf-8"?>
<p:tagLst xmlns:p="http://schemas.openxmlformats.org/presentationml/2006/main">
  <p:tag name="AS_UNIQUEID" val="741"/>
</p:tagLst>
</file>

<file path=ppt/tags/tag219.xml><?xml version="1.0" encoding="utf-8"?>
<p:tagLst xmlns:p="http://schemas.openxmlformats.org/presentationml/2006/main">
  <p:tag name="AS_UNIQUEID" val="742"/>
</p:tagLst>
</file>

<file path=ppt/tags/tag22.xml><?xml version="1.0" encoding="utf-8"?>
<p:tagLst xmlns:p="http://schemas.openxmlformats.org/presentationml/2006/main">
  <p:tag name="AS_UNIQUEID" val="6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0.xml><?xml version="1.0" encoding="utf-8"?>
<p:tagLst xmlns:p="http://schemas.openxmlformats.org/presentationml/2006/main">
  <p:tag name="AS_UNIQUEID" val="743"/>
</p:tagLst>
</file>

<file path=ppt/tags/tag221.xml><?xml version="1.0" encoding="utf-8"?>
<p:tagLst xmlns:p="http://schemas.openxmlformats.org/presentationml/2006/main">
  <p:tag name="AS_UNIQUEID" val="744"/>
</p:tagLst>
</file>

<file path=ppt/tags/tag222.xml><?xml version="1.0" encoding="utf-8"?>
<p:tagLst xmlns:p="http://schemas.openxmlformats.org/presentationml/2006/main">
  <p:tag name="COMMONDATA" val="eyJoZGlkIjoiYmQ1NjIxYTJiYjFiZGRkMGM5YWVkNGM5MDEzYzU0ZWIifQ=="/>
  <p:tag name="KSO_WPP_MARK_KEY" val="5cf2055d-ea60-4965-b9fc-559e0713a137"/>
</p:tagLst>
</file>

<file path=ppt/tags/tag23.xml><?xml version="1.0" encoding="utf-8"?>
<p:tagLst xmlns:p="http://schemas.openxmlformats.org/presentationml/2006/main">
  <p:tag name="AS_UNIQUEID" val="69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AS_UNIQUEID" val="6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AS_UNIQUEID" val="6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AS_UNIQUEID" val="6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AS_UNIQUEID" val="6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AS_UNIQUEID" val="6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AS_UNIQUEID" val="69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AS_UNIQUEID" val="66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AS_UNIQUEID" val="7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AS_UNIQUEID" val="7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AS_UNIQUEID" val="7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AS_UNIQUEID" val="7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AS_UNIQUEID" val="7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AS_UNIQUEID" val="7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AS_UNIQUEID" val="7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AS_UNIQUEID" val="7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AS_UNIQUEID" val="7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AS_UNIQUEID" val="71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AS_UNIQUEID" val="66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AS_UNIQUEID" val="7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AS_UNIQUEID" val="7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AS_UNIQUEID" val="7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AS_UNIQUEID" val="7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AS_UNIQUEID" val="7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AS_UNIQUEID" val="7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AS_UNIQUEID" val="7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AS_UNIQUEID" val="72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AS_UNIQUEID" val="7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AS_UNIQUEID" val="7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AS_UNIQUEID" val="6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AS_UNIQUEID" val="7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AS_UNIQUEID" val="72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AS_UNIQUEID" val="7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AS_UNIQUEID" val="7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AS_UNIQUEID" val="72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AS_UNIQUEID" val="7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AS_UNIQUEID" val="7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AS_UNIQUEID" val="12893"/>
</p:tagLst>
</file>

<file path=ppt/tags/tag58.xml><?xml version="1.0" encoding="utf-8"?>
<p:tagLst xmlns:p="http://schemas.openxmlformats.org/presentationml/2006/main">
  <p:tag name="AS_UNIQUEID" val="12894"/>
</p:tagLst>
</file>

<file path=ppt/tags/tag59.xml><?xml version="1.0" encoding="utf-8"?>
<p:tagLst xmlns:p="http://schemas.openxmlformats.org/presentationml/2006/main">
  <p:tag name="AS_UNIQUEID" val="12895"/>
</p:tagLst>
</file>

<file path=ppt/tags/tag6.xml><?xml version="1.0" encoding="utf-8"?>
<p:tagLst xmlns:p="http://schemas.openxmlformats.org/presentationml/2006/main">
  <p:tag name="AS_UNIQUEID" val="6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AS_UNIQUEID" val="12897"/>
</p:tagLst>
</file>

<file path=ppt/tags/tag61.xml><?xml version="1.0" encoding="utf-8"?>
<p:tagLst xmlns:p="http://schemas.openxmlformats.org/presentationml/2006/main">
  <p:tag name="AS_UNIQUEID" val="12898"/>
</p:tagLst>
</file>

<file path=ppt/tags/tag62.xml><?xml version="1.0" encoding="utf-8"?>
<p:tagLst xmlns:p="http://schemas.openxmlformats.org/presentationml/2006/main">
  <p:tag name="AS_UNIQUEID" val="12899"/>
</p:tagLst>
</file>

<file path=ppt/tags/tag63.xml><?xml version="1.0" encoding="utf-8"?>
<p:tagLst xmlns:p="http://schemas.openxmlformats.org/presentationml/2006/main">
  <p:tag name="AS_UNIQUEID" val="733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4.xml><?xml version="1.0" encoding="utf-8"?>
<p:tagLst xmlns:p="http://schemas.openxmlformats.org/presentationml/2006/main">
  <p:tag name="AS_UNIQUEID" val="734"/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5.xml><?xml version="1.0" encoding="utf-8"?>
<p:tagLst xmlns:p="http://schemas.openxmlformats.org/presentationml/2006/main">
  <p:tag name="AS_UNIQUEID" val="7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6.xml><?xml version="1.0" encoding="utf-8"?>
<p:tagLst xmlns:p="http://schemas.openxmlformats.org/presentationml/2006/main">
  <p:tag name="AS_UNIQUEID" val="73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7.xml><?xml version="1.0" encoding="utf-8"?>
<p:tagLst xmlns:p="http://schemas.openxmlformats.org/presentationml/2006/main">
  <p:tag name="AS_UNIQUEID" val="7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9.xml><?xml version="1.0" encoding="utf-8"?>
<p:tagLst xmlns:p="http://schemas.openxmlformats.org/presentationml/2006/main">
  <p:tag name="AS_UNIQUEID" val="1045"/>
</p:tagLst>
</file>

<file path=ppt/tags/tag7.xml><?xml version="1.0" encoding="utf-8"?>
<p:tagLst xmlns:p="http://schemas.openxmlformats.org/presentationml/2006/main">
  <p:tag name="AS_UNIQUEID" val="67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AS_UNIQUEID" val="1046"/>
</p:tagLst>
</file>

<file path=ppt/tags/tag71.xml><?xml version="1.0" encoding="utf-8"?>
<p:tagLst xmlns:p="http://schemas.openxmlformats.org/presentationml/2006/main">
  <p:tag name="AS_UNIQUEID" val="1047"/>
</p:tagLst>
</file>

<file path=ppt/tags/tag72.xml><?xml version="1.0" encoding="utf-8"?>
<p:tagLst xmlns:p="http://schemas.openxmlformats.org/presentationml/2006/main">
  <p:tag name="AS_UNIQUEID" val="1048"/>
</p:tagLst>
</file>

<file path=ppt/tags/tag73.xml><?xml version="1.0" encoding="utf-8"?>
<p:tagLst xmlns:p="http://schemas.openxmlformats.org/presentationml/2006/main">
  <p:tag name="AS_UNIQUEID" val="1049"/>
</p:tagLst>
</file>

<file path=ppt/tags/tag74.xml><?xml version="1.0" encoding="utf-8"?>
<p:tagLst xmlns:p="http://schemas.openxmlformats.org/presentationml/2006/main">
  <p:tag name="AS_UNIQUEID" val="1050"/>
</p:tagLst>
</file>

<file path=ppt/tags/tag75.xml><?xml version="1.0" encoding="utf-8"?>
<p:tagLst xmlns:p="http://schemas.openxmlformats.org/presentationml/2006/main">
  <p:tag name="AS_UNIQUEID" val="1051"/>
</p:tagLst>
</file>

<file path=ppt/tags/tag76.xml><?xml version="1.0" encoding="utf-8"?>
<p:tagLst xmlns:p="http://schemas.openxmlformats.org/presentationml/2006/main">
  <p:tag name="AS_UNIQUEID" val="1052"/>
</p:tagLst>
</file>

<file path=ppt/tags/tag77.xml><?xml version="1.0" encoding="utf-8"?>
<p:tagLst xmlns:p="http://schemas.openxmlformats.org/presentationml/2006/main">
  <p:tag name="AS_UNIQUEID" val="1053"/>
</p:tagLst>
</file>

<file path=ppt/tags/tag78.xml><?xml version="1.0" encoding="utf-8"?>
<p:tagLst xmlns:p="http://schemas.openxmlformats.org/presentationml/2006/main">
  <p:tag name="AS_UNIQUEID" val="1054"/>
</p:tagLst>
</file>

<file path=ppt/tags/tag79.xml><?xml version="1.0" encoding="utf-8"?>
<p:tagLst xmlns:p="http://schemas.openxmlformats.org/presentationml/2006/main">
  <p:tag name="AS_UNIQUEID" val="1055"/>
</p:tagLst>
</file>

<file path=ppt/tags/tag8.xml><?xml version="1.0" encoding="utf-8"?>
<p:tagLst xmlns:p="http://schemas.openxmlformats.org/presentationml/2006/main">
  <p:tag name="AS_UNIQUEID" val="67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AS_UNIQUEID" val="1056"/>
</p:tagLst>
</file>

<file path=ppt/tags/tag81.xml><?xml version="1.0" encoding="utf-8"?>
<p:tagLst xmlns:p="http://schemas.openxmlformats.org/presentationml/2006/main">
  <p:tag name="AS_UNIQUEID" val="1057"/>
</p:tagLst>
</file>

<file path=ppt/tags/tag82.xml><?xml version="1.0" encoding="utf-8"?>
<p:tagLst xmlns:p="http://schemas.openxmlformats.org/presentationml/2006/main">
  <p:tag name="AS_UNIQUEID" val="1058"/>
</p:tagLst>
</file>

<file path=ppt/tags/tag83.xml><?xml version="1.0" encoding="utf-8"?>
<p:tagLst xmlns:p="http://schemas.openxmlformats.org/presentationml/2006/main">
  <p:tag name="AS_UNIQUEID" val="1059"/>
</p:tagLst>
</file>

<file path=ppt/tags/tag84.xml><?xml version="1.0" encoding="utf-8"?>
<p:tagLst xmlns:p="http://schemas.openxmlformats.org/presentationml/2006/main">
  <p:tag name="AS_UNIQUEID" val="1060"/>
</p:tagLst>
</file>

<file path=ppt/tags/tag85.xml><?xml version="1.0" encoding="utf-8"?>
<p:tagLst xmlns:p="http://schemas.openxmlformats.org/presentationml/2006/main">
  <p:tag name="AS_UNIQUEID" val="1061"/>
</p:tagLst>
</file>

<file path=ppt/tags/tag86.xml><?xml version="1.0" encoding="utf-8"?>
<p:tagLst xmlns:p="http://schemas.openxmlformats.org/presentationml/2006/main">
  <p:tag name="AS_UNIQUEID" val="1062"/>
</p:tagLst>
</file>

<file path=ppt/tags/tag87.xml><?xml version="1.0" encoding="utf-8"?>
<p:tagLst xmlns:p="http://schemas.openxmlformats.org/presentationml/2006/main">
  <p:tag name="AS_UNIQUEID" val="1063"/>
</p:tagLst>
</file>

<file path=ppt/tags/tag88.xml><?xml version="1.0" encoding="utf-8"?>
<p:tagLst xmlns:p="http://schemas.openxmlformats.org/presentationml/2006/main">
  <p:tag name="AS_UNIQUEID" val="1064"/>
</p:tagLst>
</file>

<file path=ppt/tags/tag89.xml><?xml version="1.0" encoding="utf-8"?>
<p:tagLst xmlns:p="http://schemas.openxmlformats.org/presentationml/2006/main">
  <p:tag name="KSO_WM_UNIT_PLACING_PICTURE_USER_VIEWPORT" val="{&quot;height&quot;:5038,&quot;width&quot;:11755}"/>
</p:tagLst>
</file>

<file path=ppt/tags/tag9.xml><?xml version="1.0" encoding="utf-8"?>
<p:tagLst xmlns:p="http://schemas.openxmlformats.org/presentationml/2006/main">
  <p:tag name="AS_UNIQUEID" val="67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AS_UNIQUEID" val="1089"/>
</p:tagLst>
</file>

<file path=ppt/tags/tag91.xml><?xml version="1.0" encoding="utf-8"?>
<p:tagLst xmlns:p="http://schemas.openxmlformats.org/presentationml/2006/main">
  <p:tag name="AS_UNIQUEID" val="1090"/>
</p:tagLst>
</file>

<file path=ppt/tags/tag92.xml><?xml version="1.0" encoding="utf-8"?>
<p:tagLst xmlns:p="http://schemas.openxmlformats.org/presentationml/2006/main">
  <p:tag name="AS_UNIQUEID" val="1091"/>
</p:tagLst>
</file>

<file path=ppt/tags/tag93.xml><?xml version="1.0" encoding="utf-8"?>
<p:tagLst xmlns:p="http://schemas.openxmlformats.org/presentationml/2006/main">
  <p:tag name="AS_UNIQUEID" val="1092"/>
</p:tagLst>
</file>

<file path=ppt/tags/tag94.xml><?xml version="1.0" encoding="utf-8"?>
<p:tagLst xmlns:p="http://schemas.openxmlformats.org/presentationml/2006/main">
  <p:tag name="AS_UNIQUEID" val="1093"/>
</p:tagLst>
</file>

<file path=ppt/tags/tag95.xml><?xml version="1.0" encoding="utf-8"?>
<p:tagLst xmlns:p="http://schemas.openxmlformats.org/presentationml/2006/main">
  <p:tag name="AS_UNIQUEID" val="1085"/>
</p:tagLst>
</file>

<file path=ppt/tags/tag96.xml><?xml version="1.0" encoding="utf-8"?>
<p:tagLst xmlns:p="http://schemas.openxmlformats.org/presentationml/2006/main">
  <p:tag name="AS_UNIQUEID" val="1086"/>
</p:tagLst>
</file>

<file path=ppt/tags/tag97.xml><?xml version="1.0" encoding="utf-8"?>
<p:tagLst xmlns:p="http://schemas.openxmlformats.org/presentationml/2006/main">
  <p:tag name="AS_UNIQUEID" val="1087"/>
</p:tagLst>
</file>

<file path=ppt/tags/tag98.xml><?xml version="1.0" encoding="utf-8"?>
<p:tagLst xmlns:p="http://schemas.openxmlformats.org/presentationml/2006/main">
  <p:tag name="AS_UNIQUEID" val="1360"/>
</p:tagLst>
</file>

<file path=ppt/tags/tag99.xml><?xml version="1.0" encoding="utf-8"?>
<p:tagLst xmlns:p="http://schemas.openxmlformats.org/presentationml/2006/main">
  <p:tag name="AS_UNIQUEID" val="136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3129</Words>
  <PresentationFormat>宽屏</PresentationFormat>
  <Paragraphs>331</Paragraphs>
  <Slides>23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53" baseType="lpstr">
      <vt:lpstr>Arial</vt:lpstr>
      <vt:lpstr>宋体</vt:lpstr>
      <vt:lpstr>Wingdings</vt:lpstr>
      <vt:lpstr>微软雅黑</vt:lpstr>
      <vt:lpstr>Wingdings</vt:lpstr>
      <vt:lpstr>仿宋</vt:lpstr>
      <vt:lpstr>方正粗黑宋简体</vt:lpstr>
      <vt:lpstr>华文宋体</vt:lpstr>
      <vt:lpstr>黑体</vt:lpstr>
      <vt:lpstr>华文细黑</vt:lpstr>
      <vt:lpstr>Comic Sans MS</vt:lpstr>
      <vt:lpstr>Tahoma</vt:lpstr>
      <vt:lpstr>Times New Roman</vt:lpstr>
      <vt:lpstr>华文新魏</vt:lpstr>
      <vt:lpstr>方正毡笔黑简体</vt:lpstr>
      <vt:lpstr>隶书</vt:lpstr>
      <vt:lpstr>Calibri</vt:lpstr>
      <vt:lpstr>楷体</vt:lpstr>
      <vt:lpstr>华文行楷</vt:lpstr>
      <vt:lpstr>Arial Unicode MS</vt:lpstr>
      <vt:lpstr>华文中宋</vt:lpstr>
      <vt:lpstr>华文楷体</vt:lpstr>
      <vt:lpstr>Times New Roman</vt:lpstr>
      <vt:lpstr>Arial</vt:lpstr>
      <vt:lpstr>方正启体_GBK</vt:lpstr>
      <vt:lpstr>汉仪书宋二简</vt:lpstr>
      <vt:lpstr>Wingdings 2</vt:lpstr>
      <vt:lpstr>(使用中文字体)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100.0001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2021-04-15T14:39:00Z</cp:lastPrinted>
  <dcterms:created xsi:type="dcterms:W3CDTF">2021-04-15T14:39:00Z</dcterms:created>
  <dcterms:modified xsi:type="dcterms:W3CDTF">2023-11-21T05:28:46Z</dcterms:modified>
</cp: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6" name="KSOProductBuildVer">
    <vt:lpwstr>2052-12.1.0.15374</vt:lpwstr>
  </op:property>
  <op:property fmtid="{D5CDD505-2E9C-101B-9397-08002B2CF9AE}" pid="7" name="ICV">
    <vt:lpwstr>BF0545179BB34AED947BC9898B7B7869</vt:lpwstr>
  </op:property>
</op:Properties>
</file>