
<file path=[Content_Types].xml><?xml version="1.0" encoding="utf-8"?>
<Types xmlns="http://schemas.openxmlformats.org/package/2006/content-types">
  <Default Extension="png" ContentType="image/png"/>
  <Default Extension="jpeg" ContentType="image/jpeg"/>
  <Default Extension="JPG" ContentType="image/.jpg"/>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25"/>
  </p:notesMasterIdLst>
  <p:sldIdLst>
    <p:sldId id="256" r:id="rId4"/>
    <p:sldId id="500" r:id="rId5"/>
    <p:sldId id="499" r:id="rId6"/>
    <p:sldId id="469" r:id="rId7"/>
    <p:sldId id="304" r:id="rId8"/>
    <p:sldId id="302" r:id="rId9"/>
    <p:sldId id="387" r:id="rId10"/>
    <p:sldId id="473" r:id="rId11"/>
    <p:sldId id="474" r:id="rId12"/>
    <p:sldId id="475" r:id="rId13"/>
    <p:sldId id="476" r:id="rId14"/>
    <p:sldId id="477" r:id="rId15"/>
    <p:sldId id="478" r:id="rId16"/>
    <p:sldId id="479" r:id="rId17"/>
    <p:sldId id="480" r:id="rId18"/>
    <p:sldId id="481" r:id="rId19"/>
    <p:sldId id="482" r:id="rId20"/>
    <p:sldId id="483" r:id="rId21"/>
    <p:sldId id="484" r:id="rId22"/>
    <p:sldId id="485" r:id="rId23"/>
    <p:sldId id="769" r:id="rId24"/>
    <p:sldId id="489" r:id="rId26"/>
    <p:sldId id="776" r:id="rId27"/>
    <p:sldId id="777" r:id="rId28"/>
    <p:sldId id="778" r:id="rId29"/>
    <p:sldId id="492" r:id="rId30"/>
    <p:sldId id="493" r:id="rId31"/>
    <p:sldId id="495" r:id="rId32"/>
    <p:sldId id="496" r:id="rId33"/>
    <p:sldId id="470" r:id="rId34"/>
    <p:sldId id="779" r:id="rId35"/>
    <p:sldId id="630" r:id="rId36"/>
    <p:sldId id="625" r:id="rId37"/>
    <p:sldId id="631" r:id="rId38"/>
    <p:sldId id="626" r:id="rId39"/>
    <p:sldId id="628" r:id="rId40"/>
    <p:sldId id="678" r:id="rId41"/>
    <p:sldId id="632" r:id="rId42"/>
    <p:sldId id="634" r:id="rId43"/>
    <p:sldId id="635" r:id="rId44"/>
    <p:sldId id="636" r:id="rId45"/>
    <p:sldId id="461" r:id="rId46"/>
    <p:sldId id="506" r:id="rId47"/>
    <p:sldId id="507" r:id="rId48"/>
    <p:sldId id="508" r:id="rId49"/>
    <p:sldId id="504" r:id="rId50"/>
    <p:sldId id="505" r:id="rId51"/>
    <p:sldId id="513" r:id="rId52"/>
    <p:sldId id="514" r:id="rId53"/>
    <p:sldId id="515" r:id="rId54"/>
    <p:sldId id="772" r:id="rId55"/>
    <p:sldId id="464" r:id="rId56"/>
    <p:sldId id="471" r:id="rId57"/>
    <p:sldId id="648" r:id="rId58"/>
    <p:sldId id="650" r:id="rId59"/>
    <p:sldId id="651" r:id="rId60"/>
    <p:sldId id="677" r:id="rId61"/>
    <p:sldId id="680" r:id="rId62"/>
    <p:sldId id="681" r:id="rId63"/>
    <p:sldId id="683" r:id="rId64"/>
    <p:sldId id="684" r:id="rId65"/>
    <p:sldId id="685" r:id="rId66"/>
    <p:sldId id="740" r:id="rId67"/>
    <p:sldId id="741" r:id="rId68"/>
    <p:sldId id="742" r:id="rId69"/>
    <p:sldId id="743" r:id="rId70"/>
    <p:sldId id="746" r:id="rId71"/>
    <p:sldId id="747" r:id="rId72"/>
    <p:sldId id="748" r:id="rId73"/>
    <p:sldId id="745" r:id="rId74"/>
    <p:sldId id="639" r:id="rId75"/>
    <p:sldId id="640" r:id="rId76"/>
    <p:sldId id="749" r:id="rId77"/>
    <p:sldId id="750" r:id="rId78"/>
    <p:sldId id="643" r:id="rId79"/>
    <p:sldId id="765" r:id="rId80"/>
    <p:sldId id="766" r:id="rId81"/>
    <p:sldId id="752" r:id="rId82"/>
    <p:sldId id="751" r:id="rId83"/>
    <p:sldId id="645" r:id="rId84"/>
    <p:sldId id="646" r:id="rId85"/>
    <p:sldId id="647" r:id="rId86"/>
    <p:sldId id="595" r:id="rId87"/>
    <p:sldId id="754" r:id="rId88"/>
    <p:sldId id="755" r:id="rId89"/>
    <p:sldId id="753" r:id="rId90"/>
  </p:sldIdLst>
  <p:sldSz cx="12192000" cy="6858000"/>
  <p:notesSz cx="6858000" cy="9144000"/>
  <p:custDataLst>
    <p:tags r:id="rId9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istrator" initials="A" lastIdx="0" clrIdx="0"/>
  <p:cmAuthor id="1" name="xiaoxuan Zeng" initials="x" lastIdx="0" clrIdx="0"/>
  <p:cmAuthor id="2" name="408410706@qq.com" initials="4" lastIdx="0" clrIdx="1"/>
  <p:cmAuthor id="3" name="dell" initials="d" lastIdx="0" clrIdx="2"/>
  <p:cmAuthor id="4" name="lenovo" initials="l" lastIdx="0" clrIdx="0"/>
  <p:cmAuthor id="6" name="雨林木风" initials="雨" lastIdx="0" clrIdx="0"/>
  <p:cmAuthor id="7" name="kingsoft" initials="k" lastIdx="1" clrIdx="0"/>
  <p:cmAuthor id="8" name="未知用户1" initials="未" lastIdx="0" clrIdx="0"/>
  <p:cmAuthor id="9" name="幸兴" initials="幸" lastIdx="1" clrIdx="8"/>
  <p:cmAuthor id="75" name="作者" initials="A" lastIdx="0" clrIdx="2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9D9D9"/>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315"/>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5" Type="http://schemas.openxmlformats.org/officeDocument/2006/relationships/tags" Target="tags/tag101.xml"/><Relationship Id="rId94" Type="http://schemas.openxmlformats.org/officeDocument/2006/relationships/commentAuthors" Target="commentAuthors.xml"/><Relationship Id="rId93" Type="http://schemas.openxmlformats.org/officeDocument/2006/relationships/tableStyles" Target="tableStyles.xml"/><Relationship Id="rId92" Type="http://schemas.openxmlformats.org/officeDocument/2006/relationships/viewProps" Target="viewProps.xml"/><Relationship Id="rId91" Type="http://schemas.openxmlformats.org/officeDocument/2006/relationships/presProps" Target="presProps.xml"/><Relationship Id="rId90" Type="http://schemas.openxmlformats.org/officeDocument/2006/relationships/slide" Target="slides/slide86.xml"/><Relationship Id="rId9" Type="http://schemas.openxmlformats.org/officeDocument/2006/relationships/slide" Target="slides/slide6.xml"/><Relationship Id="rId89" Type="http://schemas.openxmlformats.org/officeDocument/2006/relationships/slide" Target="slides/slide85.xml"/><Relationship Id="rId88" Type="http://schemas.openxmlformats.org/officeDocument/2006/relationships/slide" Target="slides/slide84.xml"/><Relationship Id="rId87" Type="http://schemas.openxmlformats.org/officeDocument/2006/relationships/slide" Target="slides/slide83.xml"/><Relationship Id="rId86" Type="http://schemas.openxmlformats.org/officeDocument/2006/relationships/slide" Target="slides/slide82.xml"/><Relationship Id="rId85" Type="http://schemas.openxmlformats.org/officeDocument/2006/relationships/slide" Target="slides/slide81.xml"/><Relationship Id="rId84" Type="http://schemas.openxmlformats.org/officeDocument/2006/relationships/slide" Target="slides/slide80.xml"/><Relationship Id="rId83" Type="http://schemas.openxmlformats.org/officeDocument/2006/relationships/slide" Target="slides/slide79.xml"/><Relationship Id="rId82" Type="http://schemas.openxmlformats.org/officeDocument/2006/relationships/slide" Target="slides/slide78.xml"/><Relationship Id="rId81" Type="http://schemas.openxmlformats.org/officeDocument/2006/relationships/slide" Target="slides/slide77.xml"/><Relationship Id="rId80" Type="http://schemas.openxmlformats.org/officeDocument/2006/relationships/slide" Target="slides/slide76.xml"/><Relationship Id="rId8" Type="http://schemas.openxmlformats.org/officeDocument/2006/relationships/slide" Target="slides/slide5.xml"/><Relationship Id="rId79" Type="http://schemas.openxmlformats.org/officeDocument/2006/relationships/slide" Target="slides/slide75.xml"/><Relationship Id="rId78" Type="http://schemas.openxmlformats.org/officeDocument/2006/relationships/slide" Target="slides/slide74.xml"/><Relationship Id="rId77" Type="http://schemas.openxmlformats.org/officeDocument/2006/relationships/slide" Target="slides/slide73.xml"/><Relationship Id="rId76" Type="http://schemas.openxmlformats.org/officeDocument/2006/relationships/slide" Target="slides/slide72.xml"/><Relationship Id="rId75" Type="http://schemas.openxmlformats.org/officeDocument/2006/relationships/slide" Target="slides/slide7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4.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3.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notesMaster" Target="notesMasters/notesMaster1.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noTextEdit="1"/>
          </p:cNvSpPr>
          <p:nvPr>
            <p:ph type="sldImg"/>
          </p:nvPr>
        </p:nvSpPr>
        <p:spPr bwMode="auto">
          <a:xfrm>
            <a:off x="398463" y="1243013"/>
            <a:ext cx="5964237" cy="3355975"/>
          </a:xfrm>
          <a:noFill/>
          <a:ln>
            <a:solidFill>
              <a:srgbClr val="000000"/>
            </a:solidFill>
            <a:miter lim="800000"/>
          </a:ln>
        </p:spPr>
      </p:sp>
      <p:sp>
        <p:nvSpPr>
          <p:cNvPr id="20482"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dirty="0"/>
          </a:p>
        </p:txBody>
      </p:sp>
      <p:sp>
        <p:nvSpPr>
          <p:cNvPr id="17411" name="灯片编号占位符 3"/>
          <p:cNvSpPr txBox="1">
            <a:spLocks noGrp="1"/>
          </p:cNvSpPr>
          <p:nvPr/>
        </p:nvSpPr>
        <p:spPr bwMode="auto">
          <a:xfrm>
            <a:off x="3829050" y="9444038"/>
            <a:ext cx="2930525" cy="498475"/>
          </a:xfrm>
          <a:prstGeom prst="rect">
            <a:avLst/>
          </a:prstGeom>
          <a:noFill/>
          <a:ln>
            <a:miter lim="800000"/>
          </a:ln>
        </p:spPr>
        <p:txBody>
          <a:bodyPr anchor="b"/>
          <a:lstStyle/>
          <a:p>
            <a:pPr algn="r">
              <a:defRPr/>
            </a:pPr>
            <a:fld id="{971D8575-9696-42F4-90A1-5C37D16B08D7}" type="slidenum">
              <a:rPr lang="zh-CN" altLang="en-US" sz="1200" b="0">
                <a:latin typeface="+mn-lt"/>
                <a:ea typeface="+mn-ea"/>
              </a:rPr>
            </a:fld>
            <a:endParaRPr lang="en-US" altLang="zh-CN" sz="1200" b="0">
              <a:latin typeface="+mn-lt"/>
              <a:ea typeface="+mn-e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noTextEdit="1"/>
          </p:cNvSpPr>
          <p:nvPr>
            <p:ph type="sldImg"/>
          </p:nvPr>
        </p:nvSpPr>
        <p:spPr bwMode="auto">
          <a:xfrm>
            <a:off x="398463" y="1243013"/>
            <a:ext cx="5964237" cy="3355975"/>
          </a:xfrm>
          <a:noFill/>
          <a:ln>
            <a:solidFill>
              <a:srgbClr val="000000"/>
            </a:solidFill>
            <a:miter lim="800000"/>
          </a:ln>
        </p:spPr>
      </p:sp>
      <p:sp>
        <p:nvSpPr>
          <p:cNvPr id="20482"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dirty="0"/>
          </a:p>
        </p:txBody>
      </p:sp>
      <p:sp>
        <p:nvSpPr>
          <p:cNvPr id="17411" name="灯片编号占位符 3"/>
          <p:cNvSpPr txBox="1">
            <a:spLocks noGrp="1"/>
          </p:cNvSpPr>
          <p:nvPr/>
        </p:nvSpPr>
        <p:spPr bwMode="auto">
          <a:xfrm>
            <a:off x="3829050" y="9444038"/>
            <a:ext cx="2930525" cy="498475"/>
          </a:xfrm>
          <a:prstGeom prst="rect">
            <a:avLst/>
          </a:prstGeom>
          <a:noFill/>
          <a:ln>
            <a:miter lim="800000"/>
          </a:ln>
        </p:spPr>
        <p:txBody>
          <a:bodyPr anchor="b"/>
          <a:lstStyle/>
          <a:p>
            <a:pPr algn="r">
              <a:defRPr/>
            </a:pPr>
            <a:fld id="{971D8575-9696-42F4-90A1-5C37D16B08D7}" type="slidenum">
              <a:rPr lang="zh-CN" altLang="en-US" sz="1200" b="0">
                <a:latin typeface="+mn-lt"/>
                <a:ea typeface="+mn-ea"/>
              </a:rPr>
            </a:fld>
            <a:endParaRPr lang="en-US" altLang="zh-CN" sz="1200" b="0">
              <a:latin typeface="+mn-lt"/>
              <a:ea typeface="+mn-e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noTextEdit="1"/>
          </p:cNvSpPr>
          <p:nvPr>
            <p:ph type="sldImg"/>
          </p:nvPr>
        </p:nvSpPr>
        <p:spPr bwMode="auto">
          <a:xfrm>
            <a:off x="398463" y="1243013"/>
            <a:ext cx="5964237" cy="3355975"/>
          </a:xfrm>
          <a:noFill/>
          <a:ln>
            <a:solidFill>
              <a:srgbClr val="000000"/>
            </a:solidFill>
            <a:miter lim="800000"/>
          </a:ln>
        </p:spPr>
      </p:sp>
      <p:sp>
        <p:nvSpPr>
          <p:cNvPr id="20482"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dirty="0"/>
          </a:p>
        </p:txBody>
      </p:sp>
      <p:sp>
        <p:nvSpPr>
          <p:cNvPr id="17411" name="灯片编号占位符 3"/>
          <p:cNvSpPr txBox="1">
            <a:spLocks noGrp="1"/>
          </p:cNvSpPr>
          <p:nvPr/>
        </p:nvSpPr>
        <p:spPr bwMode="auto">
          <a:xfrm>
            <a:off x="3829050" y="9444038"/>
            <a:ext cx="2930525" cy="498475"/>
          </a:xfrm>
          <a:prstGeom prst="rect">
            <a:avLst/>
          </a:prstGeom>
          <a:noFill/>
          <a:ln>
            <a:miter lim="800000"/>
          </a:ln>
        </p:spPr>
        <p:txBody>
          <a:bodyPr anchor="b"/>
          <a:lstStyle/>
          <a:p>
            <a:pPr algn="r">
              <a:defRPr/>
            </a:pPr>
            <a:fld id="{971D8575-9696-42F4-90A1-5C37D16B08D7}" type="slidenum">
              <a:rPr lang="zh-CN" altLang="en-US" sz="1200" b="0">
                <a:latin typeface="+mn-lt"/>
                <a:ea typeface="+mn-ea"/>
              </a:rPr>
            </a:fld>
            <a:endParaRPr lang="en-US" altLang="zh-CN" sz="1200" b="0">
              <a:latin typeface="+mn-lt"/>
              <a:ea typeface="+mn-e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noTextEdit="1"/>
          </p:cNvSpPr>
          <p:nvPr>
            <p:ph type="sldImg"/>
          </p:nvPr>
        </p:nvSpPr>
        <p:spPr bwMode="auto">
          <a:xfrm>
            <a:off x="398463" y="1243013"/>
            <a:ext cx="5964237" cy="3355975"/>
          </a:xfrm>
          <a:noFill/>
          <a:ln>
            <a:solidFill>
              <a:srgbClr val="000000"/>
            </a:solidFill>
            <a:miter lim="800000"/>
          </a:ln>
        </p:spPr>
      </p:sp>
      <p:sp>
        <p:nvSpPr>
          <p:cNvPr id="20482"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dirty="0"/>
          </a:p>
        </p:txBody>
      </p:sp>
      <p:sp>
        <p:nvSpPr>
          <p:cNvPr id="17411" name="灯片编号占位符 3"/>
          <p:cNvSpPr txBox="1">
            <a:spLocks noGrp="1"/>
          </p:cNvSpPr>
          <p:nvPr/>
        </p:nvSpPr>
        <p:spPr bwMode="auto">
          <a:xfrm>
            <a:off x="3829050" y="9444038"/>
            <a:ext cx="2930525" cy="498475"/>
          </a:xfrm>
          <a:prstGeom prst="rect">
            <a:avLst/>
          </a:prstGeom>
          <a:noFill/>
          <a:ln>
            <a:miter lim="800000"/>
          </a:ln>
        </p:spPr>
        <p:txBody>
          <a:bodyPr anchor="b"/>
          <a:lstStyle/>
          <a:p>
            <a:pPr algn="r">
              <a:defRPr/>
            </a:pPr>
            <a:fld id="{971D8575-9696-42F4-90A1-5C37D16B08D7}" type="slidenum">
              <a:rPr lang="zh-CN" altLang="en-US" sz="1200" b="0">
                <a:latin typeface="+mn-lt"/>
                <a:ea typeface="+mn-ea"/>
              </a:rPr>
            </a:fld>
            <a:endParaRPr lang="en-US" altLang="zh-CN" sz="1200" b="0">
              <a:latin typeface="+mn-lt"/>
              <a:ea typeface="+mn-e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noTextEdit="1"/>
          </p:cNvSpPr>
          <p:nvPr>
            <p:ph type="sldImg"/>
          </p:nvPr>
        </p:nvSpPr>
        <p:spPr bwMode="auto">
          <a:xfrm>
            <a:off x="398463" y="1243013"/>
            <a:ext cx="5964237" cy="3355975"/>
          </a:xfrm>
          <a:noFill/>
          <a:ln>
            <a:solidFill>
              <a:srgbClr val="000000"/>
            </a:solidFill>
            <a:miter lim="800000"/>
          </a:ln>
        </p:spPr>
      </p:sp>
      <p:sp>
        <p:nvSpPr>
          <p:cNvPr id="20482"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dirty="0"/>
          </a:p>
        </p:txBody>
      </p:sp>
      <p:sp>
        <p:nvSpPr>
          <p:cNvPr id="17411" name="灯片编号占位符 3"/>
          <p:cNvSpPr txBox="1">
            <a:spLocks noGrp="1"/>
          </p:cNvSpPr>
          <p:nvPr/>
        </p:nvSpPr>
        <p:spPr bwMode="auto">
          <a:xfrm>
            <a:off x="3829050" y="9444038"/>
            <a:ext cx="2930525" cy="498475"/>
          </a:xfrm>
          <a:prstGeom prst="rect">
            <a:avLst/>
          </a:prstGeom>
          <a:noFill/>
          <a:ln>
            <a:miter lim="800000"/>
          </a:ln>
        </p:spPr>
        <p:txBody>
          <a:bodyPr anchor="b"/>
          <a:lstStyle/>
          <a:p>
            <a:pPr algn="r">
              <a:defRPr/>
            </a:pPr>
            <a:fld id="{971D8575-9696-42F4-90A1-5C37D16B08D7}" type="slidenum">
              <a:rPr lang="zh-CN" altLang="en-US" sz="1200" b="0">
                <a:latin typeface="+mn-lt"/>
                <a:ea typeface="+mn-ea"/>
              </a:rPr>
            </a:fld>
            <a:endParaRPr lang="en-US" altLang="zh-CN" sz="1200" b="0">
              <a:latin typeface="+mn-lt"/>
              <a:ea typeface="+mn-ea"/>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noTextEdit="1"/>
          </p:cNvSpPr>
          <p:nvPr>
            <p:ph type="sldImg"/>
          </p:nvPr>
        </p:nvSpPr>
        <p:spPr bwMode="auto">
          <a:xfrm>
            <a:off x="398463" y="1243013"/>
            <a:ext cx="5964237" cy="3355975"/>
          </a:xfrm>
          <a:noFill/>
          <a:ln>
            <a:solidFill>
              <a:srgbClr val="000000"/>
            </a:solidFill>
            <a:miter lim="800000"/>
          </a:ln>
        </p:spPr>
      </p:sp>
      <p:sp>
        <p:nvSpPr>
          <p:cNvPr id="20482"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dirty="0"/>
          </a:p>
        </p:txBody>
      </p:sp>
      <p:sp>
        <p:nvSpPr>
          <p:cNvPr id="17411" name="灯片编号占位符 3"/>
          <p:cNvSpPr txBox="1">
            <a:spLocks noGrp="1"/>
          </p:cNvSpPr>
          <p:nvPr/>
        </p:nvSpPr>
        <p:spPr bwMode="auto">
          <a:xfrm>
            <a:off x="3829050" y="9444038"/>
            <a:ext cx="2930525" cy="498475"/>
          </a:xfrm>
          <a:prstGeom prst="rect">
            <a:avLst/>
          </a:prstGeom>
          <a:noFill/>
          <a:ln>
            <a:miter lim="800000"/>
          </a:ln>
        </p:spPr>
        <p:txBody>
          <a:bodyPr anchor="b"/>
          <a:lstStyle/>
          <a:p>
            <a:pPr algn="r">
              <a:defRPr/>
            </a:pPr>
            <a:fld id="{971D8575-9696-42F4-90A1-5C37D16B08D7}" type="slidenum">
              <a:rPr lang="zh-CN" altLang="en-US" sz="1200" b="0">
                <a:latin typeface="+mn-lt"/>
                <a:ea typeface="+mn-ea"/>
              </a:rPr>
            </a:fld>
            <a:endParaRPr lang="en-US" altLang="zh-CN" sz="1200" b="0">
              <a:latin typeface="+mn-lt"/>
              <a:ea typeface="+mn-e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noTextEdit="1"/>
          </p:cNvSpPr>
          <p:nvPr>
            <p:ph type="sldImg"/>
          </p:nvPr>
        </p:nvSpPr>
        <p:spPr bwMode="auto">
          <a:xfrm>
            <a:off x="398463" y="1243013"/>
            <a:ext cx="5964237" cy="3355975"/>
          </a:xfrm>
          <a:noFill/>
          <a:ln>
            <a:solidFill>
              <a:srgbClr val="000000"/>
            </a:solidFill>
            <a:miter lim="800000"/>
          </a:ln>
        </p:spPr>
      </p:sp>
      <p:sp>
        <p:nvSpPr>
          <p:cNvPr id="20482"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dirty="0"/>
          </a:p>
        </p:txBody>
      </p:sp>
      <p:sp>
        <p:nvSpPr>
          <p:cNvPr id="17411" name="灯片编号占位符 3"/>
          <p:cNvSpPr txBox="1">
            <a:spLocks noGrp="1"/>
          </p:cNvSpPr>
          <p:nvPr/>
        </p:nvSpPr>
        <p:spPr bwMode="auto">
          <a:xfrm>
            <a:off x="3829050" y="9444038"/>
            <a:ext cx="2930525" cy="498475"/>
          </a:xfrm>
          <a:prstGeom prst="rect">
            <a:avLst/>
          </a:prstGeom>
          <a:noFill/>
          <a:ln>
            <a:miter lim="800000"/>
          </a:ln>
        </p:spPr>
        <p:txBody>
          <a:bodyPr anchor="b"/>
          <a:lstStyle/>
          <a:p>
            <a:pPr algn="r">
              <a:defRPr/>
            </a:pPr>
            <a:fld id="{971D8575-9696-42F4-90A1-5C37D16B08D7}" type="slidenum">
              <a:rPr lang="zh-CN" altLang="en-US" sz="1200" b="0">
                <a:latin typeface="+mn-lt"/>
                <a:ea typeface="+mn-ea"/>
              </a:rPr>
            </a:fld>
            <a:endParaRPr lang="en-US" altLang="zh-CN" sz="1200" b="0">
              <a:latin typeface="+mn-lt"/>
              <a:ea typeface="+mn-e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noTextEdit="1"/>
          </p:cNvSpPr>
          <p:nvPr>
            <p:ph type="sldImg"/>
          </p:nvPr>
        </p:nvSpPr>
        <p:spPr bwMode="auto">
          <a:xfrm>
            <a:off x="398463" y="1243013"/>
            <a:ext cx="5964237" cy="3355975"/>
          </a:xfrm>
          <a:noFill/>
          <a:ln>
            <a:solidFill>
              <a:srgbClr val="000000"/>
            </a:solidFill>
            <a:miter lim="800000"/>
          </a:ln>
        </p:spPr>
      </p:sp>
      <p:sp>
        <p:nvSpPr>
          <p:cNvPr id="20482"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dirty="0"/>
          </a:p>
        </p:txBody>
      </p:sp>
      <p:sp>
        <p:nvSpPr>
          <p:cNvPr id="17411" name="灯片编号占位符 3"/>
          <p:cNvSpPr txBox="1">
            <a:spLocks noGrp="1"/>
          </p:cNvSpPr>
          <p:nvPr/>
        </p:nvSpPr>
        <p:spPr bwMode="auto">
          <a:xfrm>
            <a:off x="3829050" y="9444038"/>
            <a:ext cx="2930525" cy="498475"/>
          </a:xfrm>
          <a:prstGeom prst="rect">
            <a:avLst/>
          </a:prstGeom>
          <a:noFill/>
          <a:ln>
            <a:miter lim="800000"/>
          </a:ln>
        </p:spPr>
        <p:txBody>
          <a:bodyPr anchor="b"/>
          <a:lstStyle/>
          <a:p>
            <a:pPr algn="r">
              <a:defRPr/>
            </a:pPr>
            <a:fld id="{971D8575-9696-42F4-90A1-5C37D16B08D7}" type="slidenum">
              <a:rPr lang="zh-CN" altLang="en-US" sz="1200" b="0">
                <a:latin typeface="+mn-lt"/>
                <a:ea typeface="+mn-ea"/>
              </a:rPr>
            </a:fld>
            <a:endParaRPr lang="en-US" altLang="zh-CN" sz="1200" b="0">
              <a:latin typeface="+mn-lt"/>
              <a:ea typeface="+mn-e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noTextEdit="1"/>
          </p:cNvSpPr>
          <p:nvPr>
            <p:ph type="sldImg"/>
          </p:nvPr>
        </p:nvSpPr>
        <p:spPr bwMode="auto">
          <a:xfrm>
            <a:off x="398463" y="1243013"/>
            <a:ext cx="5964237" cy="3355975"/>
          </a:xfrm>
          <a:noFill/>
          <a:ln>
            <a:solidFill>
              <a:srgbClr val="000000"/>
            </a:solidFill>
            <a:miter lim="800000"/>
          </a:ln>
        </p:spPr>
      </p:sp>
      <p:sp>
        <p:nvSpPr>
          <p:cNvPr id="20482"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dirty="0"/>
          </a:p>
        </p:txBody>
      </p:sp>
      <p:sp>
        <p:nvSpPr>
          <p:cNvPr id="17411" name="灯片编号占位符 3"/>
          <p:cNvSpPr txBox="1">
            <a:spLocks noGrp="1"/>
          </p:cNvSpPr>
          <p:nvPr/>
        </p:nvSpPr>
        <p:spPr bwMode="auto">
          <a:xfrm>
            <a:off x="3829050" y="9444038"/>
            <a:ext cx="2930525" cy="498475"/>
          </a:xfrm>
          <a:prstGeom prst="rect">
            <a:avLst/>
          </a:prstGeom>
          <a:noFill/>
          <a:ln>
            <a:miter lim="800000"/>
          </a:ln>
        </p:spPr>
        <p:txBody>
          <a:bodyPr anchor="b"/>
          <a:lstStyle/>
          <a:p>
            <a:pPr algn="r">
              <a:defRPr/>
            </a:pPr>
            <a:fld id="{971D8575-9696-42F4-90A1-5C37D16B08D7}" type="slidenum">
              <a:rPr lang="zh-CN" altLang="en-US" sz="1200" b="0">
                <a:latin typeface="+mn-lt"/>
                <a:ea typeface="+mn-ea"/>
              </a:rPr>
            </a:fld>
            <a:endParaRPr lang="en-US" altLang="zh-CN" sz="1200" b="0">
              <a:latin typeface="+mn-lt"/>
              <a:ea typeface="+mn-e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noTextEdit="1"/>
          </p:cNvSpPr>
          <p:nvPr>
            <p:ph type="sldImg"/>
          </p:nvPr>
        </p:nvSpPr>
        <p:spPr bwMode="auto">
          <a:xfrm>
            <a:off x="398463" y="1243013"/>
            <a:ext cx="5964237" cy="3355975"/>
          </a:xfrm>
          <a:noFill/>
          <a:ln>
            <a:solidFill>
              <a:srgbClr val="000000"/>
            </a:solidFill>
            <a:miter lim="800000"/>
          </a:ln>
        </p:spPr>
      </p:sp>
      <p:sp>
        <p:nvSpPr>
          <p:cNvPr id="20482"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dirty="0"/>
          </a:p>
        </p:txBody>
      </p:sp>
      <p:sp>
        <p:nvSpPr>
          <p:cNvPr id="17411" name="灯片编号占位符 3"/>
          <p:cNvSpPr txBox="1">
            <a:spLocks noGrp="1"/>
          </p:cNvSpPr>
          <p:nvPr/>
        </p:nvSpPr>
        <p:spPr bwMode="auto">
          <a:xfrm>
            <a:off x="3829050" y="9444038"/>
            <a:ext cx="2930525" cy="498475"/>
          </a:xfrm>
          <a:prstGeom prst="rect">
            <a:avLst/>
          </a:prstGeom>
          <a:noFill/>
          <a:ln>
            <a:miter lim="800000"/>
          </a:ln>
        </p:spPr>
        <p:txBody>
          <a:bodyPr anchor="b"/>
          <a:lstStyle/>
          <a:p>
            <a:pPr algn="r">
              <a:defRPr/>
            </a:pPr>
            <a:fld id="{971D8575-9696-42F4-90A1-5C37D16B08D7}" type="slidenum">
              <a:rPr lang="zh-CN" altLang="en-US" sz="1200" b="0">
                <a:latin typeface="+mn-lt"/>
                <a:ea typeface="+mn-ea"/>
              </a:rPr>
            </a:fld>
            <a:endParaRPr lang="en-US" altLang="zh-CN" sz="1200" b="0">
              <a:latin typeface="+mn-lt"/>
              <a:ea typeface="+mn-e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noTextEdit="1"/>
          </p:cNvSpPr>
          <p:nvPr>
            <p:ph type="sldImg"/>
          </p:nvPr>
        </p:nvSpPr>
        <p:spPr bwMode="auto">
          <a:xfrm>
            <a:off x="398463" y="1243013"/>
            <a:ext cx="5964237" cy="3355975"/>
          </a:xfrm>
          <a:noFill/>
          <a:ln>
            <a:solidFill>
              <a:srgbClr val="000000"/>
            </a:solidFill>
            <a:miter lim="800000"/>
          </a:ln>
        </p:spPr>
      </p:sp>
      <p:sp>
        <p:nvSpPr>
          <p:cNvPr id="20482"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dirty="0"/>
          </a:p>
        </p:txBody>
      </p:sp>
      <p:sp>
        <p:nvSpPr>
          <p:cNvPr id="17411" name="灯片编号占位符 3"/>
          <p:cNvSpPr txBox="1">
            <a:spLocks noGrp="1"/>
          </p:cNvSpPr>
          <p:nvPr/>
        </p:nvSpPr>
        <p:spPr bwMode="auto">
          <a:xfrm>
            <a:off x="3829050" y="9444038"/>
            <a:ext cx="2930525" cy="498475"/>
          </a:xfrm>
          <a:prstGeom prst="rect">
            <a:avLst/>
          </a:prstGeom>
          <a:noFill/>
          <a:ln>
            <a:miter lim="800000"/>
          </a:ln>
        </p:spPr>
        <p:txBody>
          <a:bodyPr anchor="b"/>
          <a:lstStyle/>
          <a:p>
            <a:pPr algn="r">
              <a:defRPr/>
            </a:pPr>
            <a:fld id="{971D8575-9696-42F4-90A1-5C37D16B08D7}" type="slidenum">
              <a:rPr lang="zh-CN" altLang="en-US" sz="1200" b="0">
                <a:latin typeface="+mn-lt"/>
                <a:ea typeface="+mn-ea"/>
              </a:rPr>
            </a:fld>
            <a:endParaRPr lang="en-US" altLang="zh-CN" sz="1200" b="0">
              <a:latin typeface="+mn-lt"/>
              <a:ea typeface="+mn-e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noTextEdit="1"/>
          </p:cNvSpPr>
          <p:nvPr>
            <p:ph type="sldImg"/>
          </p:nvPr>
        </p:nvSpPr>
        <p:spPr bwMode="auto">
          <a:xfrm>
            <a:off x="398463" y="1243013"/>
            <a:ext cx="5964237" cy="3355975"/>
          </a:xfrm>
          <a:noFill/>
          <a:ln>
            <a:solidFill>
              <a:srgbClr val="000000"/>
            </a:solidFill>
            <a:miter lim="800000"/>
          </a:ln>
        </p:spPr>
      </p:sp>
      <p:sp>
        <p:nvSpPr>
          <p:cNvPr id="20482"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17411" name="灯片编号占位符 3"/>
          <p:cNvSpPr txBox="1">
            <a:spLocks noGrp="1"/>
          </p:cNvSpPr>
          <p:nvPr/>
        </p:nvSpPr>
        <p:spPr bwMode="auto">
          <a:xfrm>
            <a:off x="3829050" y="9444038"/>
            <a:ext cx="2930525" cy="498475"/>
          </a:xfrm>
          <a:prstGeom prst="rect">
            <a:avLst/>
          </a:prstGeom>
          <a:noFill/>
          <a:ln>
            <a:miter lim="800000"/>
          </a:ln>
        </p:spPr>
        <p:txBody>
          <a:bodyPr anchor="b"/>
          <a:lstStyle/>
          <a:p>
            <a:pPr algn="r">
              <a:defRPr/>
            </a:pPr>
            <a:fld id="{971D8575-9696-42F4-90A1-5C37D16B08D7}" type="slidenum">
              <a:rPr lang="zh-CN" altLang="en-US" sz="1200" b="0">
                <a:latin typeface="+mn-lt"/>
                <a:ea typeface="+mn-ea"/>
              </a:rPr>
            </a:fld>
            <a:endParaRPr lang="en-US" altLang="zh-CN" sz="1200" b="0">
              <a:latin typeface="+mn-lt"/>
              <a:ea typeface="+mn-e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noTextEdit="1"/>
          </p:cNvSpPr>
          <p:nvPr>
            <p:ph type="sldImg"/>
          </p:nvPr>
        </p:nvSpPr>
        <p:spPr bwMode="auto">
          <a:xfrm>
            <a:off x="398463" y="1243013"/>
            <a:ext cx="5964237" cy="3355975"/>
          </a:xfrm>
          <a:noFill/>
          <a:ln>
            <a:solidFill>
              <a:srgbClr val="000000"/>
            </a:solidFill>
            <a:miter lim="800000"/>
          </a:ln>
        </p:spPr>
      </p:sp>
      <p:sp>
        <p:nvSpPr>
          <p:cNvPr id="20482"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17411" name="灯片编号占位符 3"/>
          <p:cNvSpPr txBox="1">
            <a:spLocks noGrp="1"/>
          </p:cNvSpPr>
          <p:nvPr/>
        </p:nvSpPr>
        <p:spPr bwMode="auto">
          <a:xfrm>
            <a:off x="3829050" y="9444038"/>
            <a:ext cx="2930525" cy="498475"/>
          </a:xfrm>
          <a:prstGeom prst="rect">
            <a:avLst/>
          </a:prstGeom>
          <a:noFill/>
          <a:ln>
            <a:miter lim="800000"/>
          </a:ln>
        </p:spPr>
        <p:txBody>
          <a:bodyPr anchor="b"/>
          <a:lstStyle/>
          <a:p>
            <a:pPr algn="r">
              <a:defRPr/>
            </a:pPr>
            <a:fld id="{971D8575-9696-42F4-90A1-5C37D16B08D7}" type="slidenum">
              <a:rPr lang="zh-CN" altLang="en-US" sz="1200" b="0">
                <a:latin typeface="+mn-lt"/>
                <a:ea typeface="+mn-ea"/>
              </a:rPr>
            </a:fld>
            <a:endParaRPr lang="en-US" altLang="zh-CN" sz="1200" b="0">
              <a:latin typeface="+mn-lt"/>
              <a:ea typeface="+mn-e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noTextEdit="1"/>
          </p:cNvSpPr>
          <p:nvPr>
            <p:ph type="sldImg"/>
          </p:nvPr>
        </p:nvSpPr>
        <p:spPr bwMode="auto">
          <a:xfrm>
            <a:off x="398463" y="1243013"/>
            <a:ext cx="5964237" cy="3355975"/>
          </a:xfrm>
          <a:noFill/>
          <a:ln>
            <a:solidFill>
              <a:srgbClr val="000000"/>
            </a:solidFill>
            <a:miter lim="800000"/>
          </a:ln>
        </p:spPr>
      </p:sp>
      <p:sp>
        <p:nvSpPr>
          <p:cNvPr id="20482"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dirty="0"/>
          </a:p>
        </p:txBody>
      </p:sp>
      <p:sp>
        <p:nvSpPr>
          <p:cNvPr id="17411" name="灯片编号占位符 3"/>
          <p:cNvSpPr txBox="1">
            <a:spLocks noGrp="1"/>
          </p:cNvSpPr>
          <p:nvPr/>
        </p:nvSpPr>
        <p:spPr bwMode="auto">
          <a:xfrm>
            <a:off x="3829050" y="9444038"/>
            <a:ext cx="2930525" cy="498475"/>
          </a:xfrm>
          <a:prstGeom prst="rect">
            <a:avLst/>
          </a:prstGeom>
          <a:noFill/>
          <a:ln>
            <a:miter lim="800000"/>
          </a:ln>
        </p:spPr>
        <p:txBody>
          <a:bodyPr anchor="b"/>
          <a:lstStyle/>
          <a:p>
            <a:pPr algn="r">
              <a:defRPr/>
            </a:pPr>
            <a:fld id="{971D8575-9696-42F4-90A1-5C37D16B08D7}" type="slidenum">
              <a:rPr lang="zh-CN" altLang="en-US" sz="1200" b="0">
                <a:latin typeface="+mn-lt"/>
                <a:ea typeface="+mn-ea"/>
              </a:rPr>
            </a:fld>
            <a:endParaRPr lang="en-US" altLang="zh-CN" sz="1200" b="0">
              <a:latin typeface="+mn-lt"/>
              <a:ea typeface="+mn-e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noTextEdit="1"/>
          </p:cNvSpPr>
          <p:nvPr>
            <p:ph type="sldImg"/>
          </p:nvPr>
        </p:nvSpPr>
        <p:spPr bwMode="auto">
          <a:xfrm>
            <a:off x="398463" y="1243013"/>
            <a:ext cx="5964237" cy="3355975"/>
          </a:xfrm>
          <a:noFill/>
          <a:ln>
            <a:solidFill>
              <a:srgbClr val="000000"/>
            </a:solidFill>
            <a:miter lim="800000"/>
          </a:ln>
        </p:spPr>
      </p:sp>
      <p:sp>
        <p:nvSpPr>
          <p:cNvPr id="20482"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dirty="0"/>
          </a:p>
        </p:txBody>
      </p:sp>
      <p:sp>
        <p:nvSpPr>
          <p:cNvPr id="17411" name="灯片编号占位符 3"/>
          <p:cNvSpPr txBox="1">
            <a:spLocks noGrp="1"/>
          </p:cNvSpPr>
          <p:nvPr/>
        </p:nvSpPr>
        <p:spPr bwMode="auto">
          <a:xfrm>
            <a:off x="3829050" y="9444038"/>
            <a:ext cx="2930525" cy="498475"/>
          </a:xfrm>
          <a:prstGeom prst="rect">
            <a:avLst/>
          </a:prstGeom>
          <a:noFill/>
          <a:ln>
            <a:miter lim="800000"/>
          </a:ln>
        </p:spPr>
        <p:txBody>
          <a:bodyPr anchor="b"/>
          <a:lstStyle/>
          <a:p>
            <a:pPr algn="r">
              <a:defRPr/>
            </a:pPr>
            <a:fld id="{971D8575-9696-42F4-90A1-5C37D16B08D7}" type="slidenum">
              <a:rPr lang="zh-CN" altLang="en-US" sz="1200" b="0">
                <a:latin typeface="+mn-lt"/>
                <a:ea typeface="+mn-ea"/>
              </a:rPr>
            </a:fld>
            <a:endParaRPr lang="en-US" altLang="zh-CN" sz="1200" b="0">
              <a:latin typeface="+mn-lt"/>
              <a:ea typeface="+mn-ea"/>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noTextEdit="1"/>
          </p:cNvSpPr>
          <p:nvPr>
            <p:ph type="sldImg"/>
          </p:nvPr>
        </p:nvSpPr>
        <p:spPr bwMode="auto">
          <a:xfrm>
            <a:off x="398463" y="1243013"/>
            <a:ext cx="5964237" cy="3355975"/>
          </a:xfrm>
          <a:noFill/>
          <a:ln>
            <a:solidFill>
              <a:srgbClr val="000000"/>
            </a:solidFill>
            <a:miter lim="800000"/>
          </a:ln>
        </p:spPr>
      </p:sp>
      <p:sp>
        <p:nvSpPr>
          <p:cNvPr id="20482"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dirty="0"/>
          </a:p>
        </p:txBody>
      </p:sp>
      <p:sp>
        <p:nvSpPr>
          <p:cNvPr id="17411" name="灯片编号占位符 3"/>
          <p:cNvSpPr txBox="1">
            <a:spLocks noGrp="1"/>
          </p:cNvSpPr>
          <p:nvPr/>
        </p:nvSpPr>
        <p:spPr bwMode="auto">
          <a:xfrm>
            <a:off x="3829050" y="9444038"/>
            <a:ext cx="2930525" cy="498475"/>
          </a:xfrm>
          <a:prstGeom prst="rect">
            <a:avLst/>
          </a:prstGeom>
          <a:noFill/>
          <a:ln>
            <a:miter lim="800000"/>
          </a:ln>
        </p:spPr>
        <p:txBody>
          <a:bodyPr anchor="b"/>
          <a:lstStyle/>
          <a:p>
            <a:pPr algn="r">
              <a:defRPr/>
            </a:pPr>
            <a:fld id="{971D8575-9696-42F4-90A1-5C37D16B08D7}" type="slidenum">
              <a:rPr lang="zh-CN" altLang="en-US" sz="1200" b="0">
                <a:latin typeface="+mn-lt"/>
                <a:ea typeface="+mn-ea"/>
              </a:rPr>
            </a:fld>
            <a:endParaRPr lang="en-US" altLang="zh-CN" sz="1200" b="0">
              <a:latin typeface="+mn-lt"/>
              <a:ea typeface="+mn-ea"/>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noTextEdit="1"/>
          </p:cNvSpPr>
          <p:nvPr>
            <p:ph type="sldImg"/>
          </p:nvPr>
        </p:nvSpPr>
        <p:spPr bwMode="auto">
          <a:xfrm>
            <a:off x="398463" y="1243013"/>
            <a:ext cx="5964237" cy="3355975"/>
          </a:xfrm>
          <a:noFill/>
          <a:ln>
            <a:solidFill>
              <a:srgbClr val="000000"/>
            </a:solidFill>
            <a:miter lim="800000"/>
          </a:ln>
        </p:spPr>
      </p:sp>
      <p:sp>
        <p:nvSpPr>
          <p:cNvPr id="20482"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dirty="0"/>
          </a:p>
        </p:txBody>
      </p:sp>
      <p:sp>
        <p:nvSpPr>
          <p:cNvPr id="17411" name="灯片编号占位符 3"/>
          <p:cNvSpPr txBox="1">
            <a:spLocks noGrp="1"/>
          </p:cNvSpPr>
          <p:nvPr/>
        </p:nvSpPr>
        <p:spPr bwMode="auto">
          <a:xfrm>
            <a:off x="3829050" y="9444038"/>
            <a:ext cx="2930525" cy="498475"/>
          </a:xfrm>
          <a:prstGeom prst="rect">
            <a:avLst/>
          </a:prstGeom>
          <a:noFill/>
          <a:ln>
            <a:miter lim="800000"/>
          </a:ln>
        </p:spPr>
        <p:txBody>
          <a:bodyPr anchor="b"/>
          <a:lstStyle/>
          <a:p>
            <a:pPr algn="r">
              <a:defRPr/>
            </a:pPr>
            <a:fld id="{971D8575-9696-42F4-90A1-5C37D16B08D7}" type="slidenum">
              <a:rPr lang="zh-CN" altLang="en-US" sz="1200" b="0">
                <a:latin typeface="+mn-lt"/>
                <a:ea typeface="+mn-ea"/>
              </a:rPr>
            </a:fld>
            <a:endParaRPr lang="en-US" altLang="zh-CN" sz="1200" b="0">
              <a:latin typeface="+mn-lt"/>
              <a:ea typeface="+mn-ea"/>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noTextEdit="1"/>
          </p:cNvSpPr>
          <p:nvPr>
            <p:ph type="sldImg"/>
          </p:nvPr>
        </p:nvSpPr>
        <p:spPr bwMode="auto">
          <a:xfrm>
            <a:off x="398463" y="1243013"/>
            <a:ext cx="5964237" cy="3355975"/>
          </a:xfrm>
          <a:noFill/>
          <a:ln>
            <a:solidFill>
              <a:srgbClr val="000000"/>
            </a:solidFill>
            <a:miter lim="800000"/>
          </a:ln>
        </p:spPr>
      </p:sp>
      <p:sp>
        <p:nvSpPr>
          <p:cNvPr id="20482"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dirty="0"/>
          </a:p>
        </p:txBody>
      </p:sp>
      <p:sp>
        <p:nvSpPr>
          <p:cNvPr id="17411" name="灯片编号占位符 3"/>
          <p:cNvSpPr txBox="1">
            <a:spLocks noGrp="1"/>
          </p:cNvSpPr>
          <p:nvPr/>
        </p:nvSpPr>
        <p:spPr bwMode="auto">
          <a:xfrm>
            <a:off x="3829050" y="9444038"/>
            <a:ext cx="2930525" cy="498475"/>
          </a:xfrm>
          <a:prstGeom prst="rect">
            <a:avLst/>
          </a:prstGeom>
          <a:noFill/>
          <a:ln>
            <a:miter lim="800000"/>
          </a:ln>
        </p:spPr>
        <p:txBody>
          <a:bodyPr anchor="b"/>
          <a:lstStyle/>
          <a:p>
            <a:pPr algn="r">
              <a:defRPr/>
            </a:pPr>
            <a:fld id="{971D8575-9696-42F4-90A1-5C37D16B08D7}" type="slidenum">
              <a:rPr lang="zh-CN" altLang="en-US" sz="1200" b="0">
                <a:latin typeface="+mn-lt"/>
                <a:ea typeface="+mn-ea"/>
              </a:rPr>
            </a:fld>
            <a:endParaRPr lang="en-US" altLang="zh-CN" sz="1200" b="0">
              <a:latin typeface="+mn-lt"/>
              <a:ea typeface="+mn-ea"/>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noTextEdit="1"/>
          </p:cNvSpPr>
          <p:nvPr>
            <p:ph type="sldImg"/>
          </p:nvPr>
        </p:nvSpPr>
        <p:spPr bwMode="auto">
          <a:xfrm>
            <a:off x="398463" y="1243013"/>
            <a:ext cx="5964237" cy="3355975"/>
          </a:xfrm>
          <a:noFill/>
          <a:ln>
            <a:solidFill>
              <a:srgbClr val="000000"/>
            </a:solidFill>
            <a:miter lim="800000"/>
          </a:ln>
        </p:spPr>
      </p:sp>
      <p:sp>
        <p:nvSpPr>
          <p:cNvPr id="20482"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dirty="0"/>
          </a:p>
        </p:txBody>
      </p:sp>
      <p:sp>
        <p:nvSpPr>
          <p:cNvPr id="17411" name="灯片编号占位符 3"/>
          <p:cNvSpPr txBox="1">
            <a:spLocks noGrp="1"/>
          </p:cNvSpPr>
          <p:nvPr/>
        </p:nvSpPr>
        <p:spPr bwMode="auto">
          <a:xfrm>
            <a:off x="3829050" y="9444038"/>
            <a:ext cx="2930525" cy="498475"/>
          </a:xfrm>
          <a:prstGeom prst="rect">
            <a:avLst/>
          </a:prstGeom>
          <a:noFill/>
          <a:ln>
            <a:miter lim="800000"/>
          </a:ln>
        </p:spPr>
        <p:txBody>
          <a:bodyPr anchor="b"/>
          <a:lstStyle/>
          <a:p>
            <a:pPr algn="r">
              <a:defRPr/>
            </a:pPr>
            <a:fld id="{971D8575-9696-42F4-90A1-5C37D16B08D7}" type="slidenum">
              <a:rPr lang="zh-CN" altLang="en-US" sz="1200" b="0">
                <a:latin typeface="+mn-lt"/>
                <a:ea typeface="+mn-ea"/>
              </a:rPr>
            </a:fld>
            <a:endParaRPr lang="en-US" altLang="zh-CN" sz="1200" b="0">
              <a:latin typeface="+mn-lt"/>
              <a:ea typeface="+mn-ea"/>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9949CEA-4D2C-4C73-BEA1-30A6726030E2}"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noTextEdit="1"/>
          </p:cNvSpPr>
          <p:nvPr>
            <p:ph type="sldImg"/>
          </p:nvPr>
        </p:nvSpPr>
        <p:spPr bwMode="auto">
          <a:xfrm>
            <a:off x="398463" y="1243013"/>
            <a:ext cx="5964237" cy="3355975"/>
          </a:xfrm>
          <a:noFill/>
          <a:ln>
            <a:solidFill>
              <a:srgbClr val="000000"/>
            </a:solidFill>
            <a:miter lim="800000"/>
          </a:ln>
        </p:spPr>
      </p:sp>
      <p:sp>
        <p:nvSpPr>
          <p:cNvPr id="20482"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dirty="0"/>
          </a:p>
        </p:txBody>
      </p:sp>
      <p:sp>
        <p:nvSpPr>
          <p:cNvPr id="17411" name="灯片编号占位符 3"/>
          <p:cNvSpPr txBox="1">
            <a:spLocks noGrp="1"/>
          </p:cNvSpPr>
          <p:nvPr/>
        </p:nvSpPr>
        <p:spPr bwMode="auto">
          <a:xfrm>
            <a:off x="3829050" y="9444038"/>
            <a:ext cx="2930525" cy="498475"/>
          </a:xfrm>
          <a:prstGeom prst="rect">
            <a:avLst/>
          </a:prstGeom>
          <a:noFill/>
          <a:ln>
            <a:miter lim="800000"/>
          </a:ln>
        </p:spPr>
        <p:txBody>
          <a:bodyPr anchor="b"/>
          <a:lstStyle/>
          <a:p>
            <a:pPr algn="r">
              <a:defRPr/>
            </a:pPr>
            <a:fld id="{971D8575-9696-42F4-90A1-5C37D16B08D7}" type="slidenum">
              <a:rPr lang="zh-CN" altLang="en-US" sz="1200" b="0">
                <a:latin typeface="+mn-lt"/>
                <a:ea typeface="+mn-ea"/>
              </a:rPr>
            </a:fld>
            <a:endParaRPr lang="en-US" altLang="zh-CN" sz="1200" b="0">
              <a:latin typeface="+mn-lt"/>
              <a:ea typeface="+mn-e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noTextEdit="1"/>
          </p:cNvSpPr>
          <p:nvPr>
            <p:ph type="sldImg"/>
          </p:nvPr>
        </p:nvSpPr>
        <p:spPr bwMode="auto">
          <a:xfrm>
            <a:off x="398463" y="1243013"/>
            <a:ext cx="5964237" cy="3355975"/>
          </a:xfrm>
          <a:noFill/>
          <a:ln>
            <a:solidFill>
              <a:srgbClr val="000000"/>
            </a:solidFill>
            <a:miter lim="800000"/>
          </a:ln>
        </p:spPr>
      </p:sp>
      <p:sp>
        <p:nvSpPr>
          <p:cNvPr id="20482"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dirty="0"/>
          </a:p>
        </p:txBody>
      </p:sp>
      <p:sp>
        <p:nvSpPr>
          <p:cNvPr id="17411" name="灯片编号占位符 3"/>
          <p:cNvSpPr txBox="1">
            <a:spLocks noGrp="1"/>
          </p:cNvSpPr>
          <p:nvPr/>
        </p:nvSpPr>
        <p:spPr bwMode="auto">
          <a:xfrm>
            <a:off x="3829050" y="9444038"/>
            <a:ext cx="2930525" cy="498475"/>
          </a:xfrm>
          <a:prstGeom prst="rect">
            <a:avLst/>
          </a:prstGeom>
          <a:noFill/>
          <a:ln>
            <a:miter lim="800000"/>
          </a:ln>
        </p:spPr>
        <p:txBody>
          <a:bodyPr anchor="b"/>
          <a:lstStyle/>
          <a:p>
            <a:pPr algn="r">
              <a:defRPr/>
            </a:pPr>
            <a:fld id="{971D8575-9696-42F4-90A1-5C37D16B08D7}" type="slidenum">
              <a:rPr lang="zh-CN" altLang="en-US" sz="1200" b="0">
                <a:latin typeface="+mn-lt"/>
                <a:ea typeface="+mn-ea"/>
              </a:rPr>
            </a:fld>
            <a:endParaRPr lang="en-US" altLang="zh-CN" sz="1200" b="0">
              <a:latin typeface="+mn-lt"/>
              <a:ea typeface="+mn-e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noTextEdit="1"/>
          </p:cNvSpPr>
          <p:nvPr>
            <p:ph type="sldImg"/>
          </p:nvPr>
        </p:nvSpPr>
        <p:spPr bwMode="auto">
          <a:xfrm>
            <a:off x="398463" y="1243013"/>
            <a:ext cx="5964237" cy="3355975"/>
          </a:xfrm>
          <a:noFill/>
          <a:ln>
            <a:solidFill>
              <a:srgbClr val="000000"/>
            </a:solidFill>
            <a:miter lim="800000"/>
          </a:ln>
        </p:spPr>
      </p:sp>
      <p:sp>
        <p:nvSpPr>
          <p:cNvPr id="20482"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dirty="0"/>
          </a:p>
        </p:txBody>
      </p:sp>
      <p:sp>
        <p:nvSpPr>
          <p:cNvPr id="17411" name="灯片编号占位符 3"/>
          <p:cNvSpPr txBox="1">
            <a:spLocks noGrp="1"/>
          </p:cNvSpPr>
          <p:nvPr/>
        </p:nvSpPr>
        <p:spPr bwMode="auto">
          <a:xfrm>
            <a:off x="3829050" y="9444038"/>
            <a:ext cx="2930525" cy="498475"/>
          </a:xfrm>
          <a:prstGeom prst="rect">
            <a:avLst/>
          </a:prstGeom>
          <a:noFill/>
          <a:ln>
            <a:miter lim="800000"/>
          </a:ln>
        </p:spPr>
        <p:txBody>
          <a:bodyPr anchor="b"/>
          <a:lstStyle/>
          <a:p>
            <a:pPr algn="r">
              <a:defRPr/>
            </a:pPr>
            <a:fld id="{971D8575-9696-42F4-90A1-5C37D16B08D7}" type="slidenum">
              <a:rPr lang="zh-CN" altLang="en-US" sz="1200" b="0">
                <a:latin typeface="+mn-lt"/>
                <a:ea typeface="+mn-ea"/>
              </a:rPr>
            </a:fld>
            <a:endParaRPr lang="en-US" altLang="zh-CN" sz="1200" b="0">
              <a:latin typeface="+mn-lt"/>
              <a:ea typeface="+mn-e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noTextEdit="1"/>
          </p:cNvSpPr>
          <p:nvPr>
            <p:ph type="sldImg"/>
          </p:nvPr>
        </p:nvSpPr>
        <p:spPr bwMode="auto">
          <a:xfrm>
            <a:off x="398463" y="1243013"/>
            <a:ext cx="5964237" cy="3355975"/>
          </a:xfrm>
          <a:noFill/>
          <a:ln>
            <a:solidFill>
              <a:srgbClr val="000000"/>
            </a:solidFill>
            <a:miter lim="800000"/>
          </a:ln>
        </p:spPr>
      </p:sp>
      <p:sp>
        <p:nvSpPr>
          <p:cNvPr id="20482"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dirty="0"/>
          </a:p>
        </p:txBody>
      </p:sp>
      <p:sp>
        <p:nvSpPr>
          <p:cNvPr id="17411" name="灯片编号占位符 3"/>
          <p:cNvSpPr txBox="1">
            <a:spLocks noGrp="1"/>
          </p:cNvSpPr>
          <p:nvPr/>
        </p:nvSpPr>
        <p:spPr bwMode="auto">
          <a:xfrm>
            <a:off x="3829050" y="9444038"/>
            <a:ext cx="2930525" cy="498475"/>
          </a:xfrm>
          <a:prstGeom prst="rect">
            <a:avLst/>
          </a:prstGeom>
          <a:noFill/>
          <a:ln>
            <a:miter lim="800000"/>
          </a:ln>
        </p:spPr>
        <p:txBody>
          <a:bodyPr anchor="b"/>
          <a:lstStyle/>
          <a:p>
            <a:pPr algn="r">
              <a:defRPr/>
            </a:pPr>
            <a:fld id="{971D8575-9696-42F4-90A1-5C37D16B08D7}" type="slidenum">
              <a:rPr lang="zh-CN" altLang="en-US" sz="1200" b="0">
                <a:latin typeface="+mn-lt"/>
                <a:ea typeface="+mn-ea"/>
              </a:rPr>
            </a:fld>
            <a:endParaRPr lang="en-US" altLang="zh-CN" sz="1200" b="0">
              <a:latin typeface="+mn-lt"/>
              <a:ea typeface="+mn-e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noTextEdit="1"/>
          </p:cNvSpPr>
          <p:nvPr>
            <p:ph type="sldImg"/>
          </p:nvPr>
        </p:nvSpPr>
        <p:spPr bwMode="auto">
          <a:xfrm>
            <a:off x="398463" y="1243013"/>
            <a:ext cx="5964237" cy="3355975"/>
          </a:xfrm>
          <a:noFill/>
          <a:ln>
            <a:solidFill>
              <a:srgbClr val="000000"/>
            </a:solidFill>
            <a:miter lim="800000"/>
          </a:ln>
        </p:spPr>
      </p:sp>
      <p:sp>
        <p:nvSpPr>
          <p:cNvPr id="20482"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dirty="0"/>
          </a:p>
        </p:txBody>
      </p:sp>
      <p:sp>
        <p:nvSpPr>
          <p:cNvPr id="17411" name="灯片编号占位符 3"/>
          <p:cNvSpPr txBox="1">
            <a:spLocks noGrp="1"/>
          </p:cNvSpPr>
          <p:nvPr/>
        </p:nvSpPr>
        <p:spPr bwMode="auto">
          <a:xfrm>
            <a:off x="3829050" y="9444038"/>
            <a:ext cx="2930525" cy="498475"/>
          </a:xfrm>
          <a:prstGeom prst="rect">
            <a:avLst/>
          </a:prstGeom>
          <a:noFill/>
          <a:ln>
            <a:miter lim="800000"/>
          </a:ln>
        </p:spPr>
        <p:txBody>
          <a:bodyPr anchor="b"/>
          <a:lstStyle/>
          <a:p>
            <a:pPr algn="r">
              <a:defRPr/>
            </a:pPr>
            <a:fld id="{971D8575-9696-42F4-90A1-5C37D16B08D7}" type="slidenum">
              <a:rPr lang="zh-CN" altLang="en-US" sz="1200" b="0">
                <a:latin typeface="+mn-lt"/>
                <a:ea typeface="+mn-ea"/>
              </a:rPr>
            </a:fld>
            <a:endParaRPr lang="en-US" altLang="zh-CN" sz="1200" b="0">
              <a:latin typeface="+mn-lt"/>
              <a:ea typeface="+mn-e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noTextEdit="1"/>
          </p:cNvSpPr>
          <p:nvPr>
            <p:ph type="sldImg"/>
          </p:nvPr>
        </p:nvSpPr>
        <p:spPr bwMode="auto">
          <a:xfrm>
            <a:off x="398463" y="1243013"/>
            <a:ext cx="5964237" cy="3355975"/>
          </a:xfrm>
          <a:noFill/>
          <a:ln>
            <a:solidFill>
              <a:srgbClr val="000000"/>
            </a:solidFill>
            <a:miter lim="800000"/>
          </a:ln>
        </p:spPr>
      </p:sp>
      <p:sp>
        <p:nvSpPr>
          <p:cNvPr id="20482"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dirty="0"/>
          </a:p>
        </p:txBody>
      </p:sp>
      <p:sp>
        <p:nvSpPr>
          <p:cNvPr id="17411" name="灯片编号占位符 3"/>
          <p:cNvSpPr txBox="1">
            <a:spLocks noGrp="1"/>
          </p:cNvSpPr>
          <p:nvPr/>
        </p:nvSpPr>
        <p:spPr bwMode="auto">
          <a:xfrm>
            <a:off x="3829050" y="9444038"/>
            <a:ext cx="2930525" cy="498475"/>
          </a:xfrm>
          <a:prstGeom prst="rect">
            <a:avLst/>
          </a:prstGeom>
          <a:noFill/>
          <a:ln>
            <a:miter lim="800000"/>
          </a:ln>
        </p:spPr>
        <p:txBody>
          <a:bodyPr anchor="b"/>
          <a:lstStyle/>
          <a:p>
            <a:pPr algn="r">
              <a:defRPr/>
            </a:pPr>
            <a:fld id="{971D8575-9696-42F4-90A1-5C37D16B08D7}" type="slidenum">
              <a:rPr lang="zh-CN" altLang="en-US" sz="1200" b="0">
                <a:latin typeface="+mn-lt"/>
                <a:ea typeface="+mn-ea"/>
              </a:rPr>
            </a:fld>
            <a:endParaRPr lang="en-US" altLang="zh-CN" sz="1200" b="0">
              <a:latin typeface="+mn-lt"/>
              <a:ea typeface="+mn-e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noTextEdit="1"/>
          </p:cNvSpPr>
          <p:nvPr>
            <p:ph type="sldImg"/>
          </p:nvPr>
        </p:nvSpPr>
        <p:spPr bwMode="auto">
          <a:xfrm>
            <a:off x="398463" y="1243013"/>
            <a:ext cx="5964237" cy="3355975"/>
          </a:xfrm>
          <a:noFill/>
          <a:ln>
            <a:solidFill>
              <a:srgbClr val="000000"/>
            </a:solidFill>
            <a:miter lim="800000"/>
          </a:ln>
        </p:spPr>
      </p:sp>
      <p:sp>
        <p:nvSpPr>
          <p:cNvPr id="20482"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dirty="0"/>
          </a:p>
        </p:txBody>
      </p:sp>
      <p:sp>
        <p:nvSpPr>
          <p:cNvPr id="17411" name="灯片编号占位符 3"/>
          <p:cNvSpPr txBox="1">
            <a:spLocks noGrp="1"/>
          </p:cNvSpPr>
          <p:nvPr/>
        </p:nvSpPr>
        <p:spPr bwMode="auto">
          <a:xfrm>
            <a:off x="3829050" y="9444038"/>
            <a:ext cx="2930525" cy="498475"/>
          </a:xfrm>
          <a:prstGeom prst="rect">
            <a:avLst/>
          </a:prstGeom>
          <a:noFill/>
          <a:ln>
            <a:miter lim="800000"/>
          </a:ln>
        </p:spPr>
        <p:txBody>
          <a:bodyPr anchor="b"/>
          <a:lstStyle/>
          <a:p>
            <a:pPr algn="r">
              <a:defRPr/>
            </a:pPr>
            <a:fld id="{971D8575-9696-42F4-90A1-5C37D16B08D7}" type="slidenum">
              <a:rPr lang="zh-CN" altLang="en-US" sz="1200" b="0">
                <a:latin typeface="+mn-lt"/>
                <a:ea typeface="+mn-ea"/>
              </a:rPr>
            </a:fld>
            <a:endParaRPr lang="en-US" altLang="zh-CN" sz="1200" b="0">
              <a:latin typeface="+mn-lt"/>
              <a:ea typeface="+mn-ea"/>
            </a:endParaRPr>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showMasterSp="0">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8975" y="2325369"/>
            <a:ext cx="10814050" cy="1513204"/>
          </a:xfrm>
          <a:prstGeom prst="rect">
            <a:avLst/>
          </a:prstGeom>
        </p:spPr>
        <p:txBody>
          <a:bodyPr wrap="square" lIns="0" tIns="0" rIns="0" bIns="0">
            <a:spAutoFit/>
          </a:bodyPr>
          <a:lstStyle>
            <a:lvl1pPr>
              <a:defRPr sz="4000" b="1" i="0">
                <a:solidFill>
                  <a:srgbClr val="FF0000"/>
                </a:solidFill>
                <a:latin typeface="微软雅黑" panose="020B0503020204020204" charset="-122"/>
                <a:cs typeface="微软雅黑" panose="020B0503020204020204" charset="-122"/>
              </a:defRPr>
            </a:lvl1pPr>
          </a:lstStyle>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00" b="1" i="0">
                <a:solidFill>
                  <a:srgbClr val="FF0000"/>
                </a:solidFill>
                <a:latin typeface="宋体" panose="02010600030101010101" pitchFamily="2" charset="-122"/>
                <a:cs typeface="宋体" panose="02010600030101010101" pitchFamily="2" charset="-122"/>
              </a:defRPr>
            </a:lvl1pPr>
          </a:lstStyle>
          <a:p/>
        </p:txBody>
      </p:sp>
      <p:sp>
        <p:nvSpPr>
          <p:cNvPr id="3" name="Holder 3"/>
          <p:cNvSpPr>
            <a:spLocks noGrp="1"/>
          </p:cNvSpPr>
          <p:nvPr>
            <p:ph type="body" idx="1"/>
          </p:nvPr>
        </p:nvSpPr>
        <p:spPr/>
        <p:txBody>
          <a:bodyPr lIns="0" tIns="0" rIns="0" bIns="0"/>
          <a:lstStyle>
            <a:lvl1pPr>
              <a:defRPr sz="2100" b="1" i="0">
                <a:solidFill>
                  <a:srgbClr val="0000CC"/>
                </a:solidFill>
                <a:latin typeface="Microsoft JhengHei" panose="020B0604030504040204" charset="-120"/>
                <a:cs typeface="Microsoft JhengHei" panose="020B0604030504040204" charset="-120"/>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showMasterSp="0">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00" b="1" i="0">
                <a:solidFill>
                  <a:srgbClr val="FF0000"/>
                </a:solidFill>
                <a:latin typeface="宋体" panose="02010600030101010101" pitchFamily="2" charset="-122"/>
                <a:cs typeface="宋体" panose="02010600030101010101" pitchFamily="2" charset="-122"/>
              </a:defRPr>
            </a:lvl1pPr>
          </a:lstStyle>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p:txBody>
      </p:sp>
      <p:sp>
        <p:nvSpPr>
          <p:cNvPr id="4" name="Holder 4"/>
          <p:cNvSpPr>
            <a:spLocks noGrp="1"/>
          </p:cNvSpPr>
          <p:nvPr>
            <p:ph sz="half" idx="3"/>
          </p:nvPr>
        </p:nvSpPr>
        <p:spPr>
          <a:xfrm>
            <a:off x="6368415" y="2256917"/>
            <a:ext cx="5142865" cy="4048760"/>
          </a:xfrm>
          <a:prstGeom prst="rect">
            <a:avLst/>
          </a:prstGeom>
        </p:spPr>
        <p:txBody>
          <a:bodyPr wrap="square" lIns="0" tIns="0" rIns="0" bIns="0">
            <a:spAutoFit/>
          </a:bodyPr>
          <a:lstStyle>
            <a:lvl1pPr>
              <a:defRPr sz="2000" b="1" i="0">
                <a:solidFill>
                  <a:schemeClr val="tx1"/>
                </a:solidFill>
                <a:latin typeface="微软雅黑" panose="020B0503020204020204" charset="-122"/>
                <a:cs typeface="微软雅黑" panose="020B0503020204020204" charset="-122"/>
              </a:defRPr>
            </a:lvl1pPr>
          </a:lstStyle>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showMasterSp="0">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00" b="1" i="0">
                <a:solidFill>
                  <a:srgbClr val="FF0000"/>
                </a:solidFill>
                <a:latin typeface="宋体" panose="02010600030101010101" pitchFamily="2" charset="-122"/>
                <a:cs typeface="宋体" panose="02010600030101010101" pitchFamily="2" charset="-122"/>
              </a:defRPr>
            </a:lvl1pPr>
          </a:lstStyle>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showMasterSp="0">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showMasterSp="0">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pic>
        <p:nvPicPr>
          <p:cNvPr id="7" name="Picture 2" descr="D:\c盘\学校信息\校徽\教授题字.PNG"/>
          <p:cNvPicPr>
            <a:picLocks noChangeAspect="1" noChangeArrowheads="1"/>
          </p:cNvPicPr>
          <p:nvPr userDrawn="1"/>
        </p:nvPicPr>
        <p:blipFill>
          <a:blip r:embed="rId2" cstate="print"/>
          <a:srcRect/>
          <a:stretch>
            <a:fillRect/>
          </a:stretch>
        </p:blipFill>
        <p:spPr bwMode="auto">
          <a:xfrm>
            <a:off x="9256684" y="6473021"/>
            <a:ext cx="2914050" cy="374346"/>
          </a:xfrm>
          <a:prstGeom prst="rect">
            <a:avLst/>
          </a:prstGeom>
          <a:noFill/>
        </p:spPr>
      </p:pic>
      <p:grpSp>
        <p:nvGrpSpPr>
          <p:cNvPr id="9" name="组合 1"/>
          <p:cNvGrpSpPr/>
          <p:nvPr/>
        </p:nvGrpSpPr>
        <p:grpSpPr>
          <a:xfrm>
            <a:off x="85056" y="85064"/>
            <a:ext cx="3270885" cy="892810"/>
            <a:chOff x="856" y="158"/>
            <a:chExt cx="5151" cy="1406"/>
          </a:xfrm>
        </p:grpSpPr>
        <p:pic>
          <p:nvPicPr>
            <p:cNvPr id="11" name="图片 2" descr="60a2e3bf319f584a1bb953f5fafaa4ca"/>
            <p:cNvPicPr>
              <a:picLocks noChangeAspect="1"/>
            </p:cNvPicPr>
            <p:nvPr/>
          </p:nvPicPr>
          <p:blipFill>
            <a:blip r:embed="rId3" cstate="print"/>
            <a:stretch>
              <a:fillRect/>
            </a:stretch>
          </p:blipFill>
          <p:spPr>
            <a:xfrm>
              <a:off x="856" y="158"/>
              <a:ext cx="1407" cy="1407"/>
            </a:xfrm>
            <a:prstGeom prst="rect">
              <a:avLst/>
            </a:prstGeom>
          </p:spPr>
        </p:pic>
        <p:sp>
          <p:nvSpPr>
            <p:cNvPr id="12" name="文本框 4"/>
            <p:cNvSpPr txBox="1"/>
            <p:nvPr/>
          </p:nvSpPr>
          <p:spPr>
            <a:xfrm>
              <a:off x="2263" y="467"/>
              <a:ext cx="3745" cy="580"/>
            </a:xfrm>
            <a:prstGeom prst="rect">
              <a:avLst/>
            </a:prstGeom>
            <a:noFill/>
          </p:spPr>
          <p:txBody>
            <a:bodyPr wrap="square" rtlCol="0">
              <a:spAutoFit/>
            </a:bodyPr>
            <a:lstStyle/>
            <a:p>
              <a:r>
                <a:rPr lang="zh-CN" altLang="en-US" b="1" dirty="0">
                  <a:solidFill>
                    <a:schemeClr val="accent1"/>
                  </a:solidFill>
                  <a:latin typeface="华文隶书" panose="02010800040101010101" charset="-122"/>
                  <a:ea typeface="华文隶书" panose="02010800040101010101" charset="-122"/>
                </a:rPr>
                <a:t>力行近仁  道不远人</a:t>
              </a:r>
              <a:endParaRPr lang="zh-CN" altLang="en-US" b="1" dirty="0">
                <a:solidFill>
                  <a:schemeClr val="accent1"/>
                </a:solidFill>
                <a:latin typeface="华文隶书" panose="02010800040101010101" charset="-122"/>
                <a:ea typeface="华文隶书" panose="02010800040101010101" charset="-122"/>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图片和文本">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60741CB-2405-4570-99DA-5F170549261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C8B181F-DFFC-4982-BFBB-4C3267591D81}" type="slidenum">
              <a:rPr lang="zh-CN" altLang="en-US" smtClean="0"/>
            </a:fld>
            <a:endParaRPr lang="zh-CN" altLang="en-US"/>
          </a:p>
        </p:txBody>
      </p:sp>
      <p:sp>
        <p:nvSpPr>
          <p:cNvPr id="5" name="标题 1"/>
          <p:cNvSpPr>
            <a:spLocks noGrp="1"/>
          </p:cNvSpPr>
          <p:nvPr>
            <p:ph type="ctrTitle"/>
          </p:nvPr>
        </p:nvSpPr>
        <p:spPr>
          <a:xfrm>
            <a:off x="220301" y="113090"/>
            <a:ext cx="5981323" cy="676495"/>
          </a:xfrm>
        </p:spPr>
        <p:txBody>
          <a:bodyPr anchor="b">
            <a:normAutofit/>
          </a:bodyPr>
          <a:lstStyle>
            <a:lvl1pPr algn="l">
              <a:defRPr sz="3200" b="1">
                <a:solidFill>
                  <a:srgbClr val="005DA2"/>
                </a:solidFill>
                <a:latin typeface="黑体" panose="02010609060101010101" charset="-122"/>
                <a:ea typeface="黑体" panose="02010609060101010101" charset="-122"/>
              </a:defRPr>
            </a:lvl1pPr>
          </a:lstStyle>
          <a:p>
            <a:r>
              <a:rPr lang="zh-CN" altLang="en-US"/>
              <a:t>单击此处编辑母版标题样式</a:t>
            </a:r>
            <a:endParaRPr lang="zh-CN" altLang="en-US"/>
          </a:p>
        </p:txBody>
      </p:sp>
      <p:sp>
        <p:nvSpPr>
          <p:cNvPr id="6" name="图片占位符 2"/>
          <p:cNvSpPr>
            <a:spLocks noGrp="1"/>
          </p:cNvSpPr>
          <p:nvPr>
            <p:ph type="pic" idx="1"/>
          </p:nvPr>
        </p:nvSpPr>
        <p:spPr>
          <a:xfrm>
            <a:off x="838199" y="1085058"/>
            <a:ext cx="4974125" cy="3570808"/>
          </a:xfrm>
        </p:spPr>
        <p:txBody>
          <a:bodyPr/>
          <a:lstStyle>
            <a:lvl1pPr marL="0" indent="0">
              <a:buNone/>
              <a:defRPr sz="3200">
                <a:latin typeface="黑体" panose="02010609060101010101" charset="-122"/>
                <a:ea typeface="黑体" panose="02010609060101010101"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zh-CN" altLang="en-US" noProof="0"/>
          </a:p>
        </p:txBody>
      </p:sp>
      <p:sp>
        <p:nvSpPr>
          <p:cNvPr id="7" name="文本占位符 3"/>
          <p:cNvSpPr>
            <a:spLocks noGrp="1"/>
          </p:cNvSpPr>
          <p:nvPr>
            <p:ph type="body" sz="half" idx="2"/>
          </p:nvPr>
        </p:nvSpPr>
        <p:spPr>
          <a:xfrm>
            <a:off x="838200" y="4818858"/>
            <a:ext cx="4974124" cy="1450776"/>
          </a:xfrm>
        </p:spPr>
        <p:txBody>
          <a:bodyPr/>
          <a:lstStyle>
            <a:lvl1pPr marL="0" indent="0">
              <a:buNone/>
              <a:defRPr sz="2000">
                <a:latin typeface="黑体" panose="02010609060101010101" charset="-122"/>
                <a:ea typeface="黑体" panose="02010609060101010101"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8" name="图片占位符 2"/>
          <p:cNvSpPr>
            <a:spLocks noGrp="1"/>
          </p:cNvSpPr>
          <p:nvPr>
            <p:ph type="pic" idx="13"/>
          </p:nvPr>
        </p:nvSpPr>
        <p:spPr>
          <a:xfrm>
            <a:off x="6518495" y="1085058"/>
            <a:ext cx="4835305" cy="3570808"/>
          </a:xfrm>
        </p:spPr>
        <p:txBody>
          <a:bodyPr/>
          <a:lstStyle>
            <a:lvl1pPr marL="0" indent="0">
              <a:buNone/>
              <a:defRPr sz="3200">
                <a:latin typeface="黑体" panose="02010609060101010101" charset="-122"/>
                <a:ea typeface="黑体" panose="02010609060101010101"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zh-CN" altLang="en-US" noProof="0"/>
          </a:p>
        </p:txBody>
      </p:sp>
      <p:sp>
        <p:nvSpPr>
          <p:cNvPr id="9" name="文本占位符 3"/>
          <p:cNvSpPr>
            <a:spLocks noGrp="1"/>
          </p:cNvSpPr>
          <p:nvPr>
            <p:ph type="body" sz="half" idx="14"/>
          </p:nvPr>
        </p:nvSpPr>
        <p:spPr>
          <a:xfrm>
            <a:off x="6518495" y="4755130"/>
            <a:ext cx="4835305" cy="1514504"/>
          </a:xfrm>
        </p:spPr>
        <p:txBody>
          <a:bodyPr/>
          <a:lstStyle>
            <a:lvl1pPr marL="0" indent="0">
              <a:buNone/>
              <a:defRPr sz="2000">
                <a:latin typeface="黑体" panose="02010609060101010101" charset="-122"/>
                <a:ea typeface="黑体" panose="02010609060101010101"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cxnSp>
        <p:nvCxnSpPr>
          <p:cNvPr id="10" name="直接连接符 9"/>
          <p:cNvCxnSpPr/>
          <p:nvPr userDrawn="1"/>
        </p:nvCxnSpPr>
        <p:spPr>
          <a:xfrm>
            <a:off x="0" y="876300"/>
            <a:ext cx="12192000" cy="0"/>
          </a:xfrm>
          <a:prstGeom prst="line">
            <a:avLst/>
          </a:prstGeom>
          <a:ln w="50800">
            <a:solidFill>
              <a:srgbClr val="005DA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smtClean="0"/>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1" Type="http://schemas.openxmlformats.org/officeDocument/2006/relationships/theme" Target="../theme/theme2.xml"/><Relationship Id="rId10" Type="http://schemas.openxmlformats.org/officeDocument/2006/relationships/image" Target="../media/image4.png"/><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524255" y="0"/>
            <a:ext cx="11535410" cy="178435"/>
          </a:xfrm>
          <a:custGeom>
            <a:avLst/>
            <a:gdLst/>
            <a:ahLst/>
            <a:cxnLst/>
            <a:rect l="l" t="t" r="r" b="b"/>
            <a:pathLst>
              <a:path w="11535410" h="178435">
                <a:moveTo>
                  <a:pt x="0" y="178307"/>
                </a:moveTo>
                <a:lnTo>
                  <a:pt x="11535156" y="178307"/>
                </a:lnTo>
                <a:lnTo>
                  <a:pt x="11535156" y="0"/>
                </a:lnTo>
                <a:lnTo>
                  <a:pt x="0" y="0"/>
                </a:lnTo>
                <a:lnTo>
                  <a:pt x="0" y="178307"/>
                </a:lnTo>
                <a:close/>
              </a:path>
            </a:pathLst>
          </a:custGeom>
          <a:solidFill>
            <a:srgbClr val="D9D9D9"/>
          </a:solidFill>
        </p:spPr>
        <p:txBody>
          <a:bodyPr wrap="square" lIns="0" tIns="0" rIns="0" bIns="0" rtlCol="0"/>
          <a:lstStyle/>
          <a:p/>
        </p:txBody>
      </p:sp>
      <p:sp>
        <p:nvSpPr>
          <p:cNvPr id="17" name="bg object 17"/>
          <p:cNvSpPr/>
          <p:nvPr/>
        </p:nvSpPr>
        <p:spPr>
          <a:xfrm>
            <a:off x="0" y="6679692"/>
            <a:ext cx="11668125" cy="178435"/>
          </a:xfrm>
          <a:custGeom>
            <a:avLst/>
            <a:gdLst/>
            <a:ahLst/>
            <a:cxnLst/>
            <a:rect l="l" t="t" r="r" b="b"/>
            <a:pathLst>
              <a:path w="11668125" h="178434">
                <a:moveTo>
                  <a:pt x="11667744" y="178307"/>
                </a:moveTo>
                <a:lnTo>
                  <a:pt x="0" y="178307"/>
                </a:lnTo>
                <a:lnTo>
                  <a:pt x="0" y="0"/>
                </a:lnTo>
                <a:lnTo>
                  <a:pt x="11667744" y="0"/>
                </a:lnTo>
                <a:lnTo>
                  <a:pt x="11667744" y="178307"/>
                </a:lnTo>
                <a:close/>
              </a:path>
            </a:pathLst>
          </a:custGeom>
          <a:solidFill>
            <a:srgbClr val="D9D9D9"/>
          </a:solidFill>
        </p:spPr>
        <p:txBody>
          <a:bodyPr wrap="square" lIns="0" tIns="0" rIns="0" bIns="0" rtlCol="0"/>
          <a:lstStyle/>
          <a:p/>
        </p:txBody>
      </p:sp>
      <p:sp>
        <p:nvSpPr>
          <p:cNvPr id="18" name="bg object 18"/>
          <p:cNvSpPr/>
          <p:nvPr/>
        </p:nvSpPr>
        <p:spPr>
          <a:xfrm>
            <a:off x="12059411" y="0"/>
            <a:ext cx="132715" cy="6057900"/>
          </a:xfrm>
          <a:custGeom>
            <a:avLst/>
            <a:gdLst/>
            <a:ahLst/>
            <a:cxnLst/>
            <a:rect l="l" t="t" r="r" b="b"/>
            <a:pathLst>
              <a:path w="132715" h="6057900">
                <a:moveTo>
                  <a:pt x="132588" y="6057900"/>
                </a:moveTo>
                <a:lnTo>
                  <a:pt x="0" y="6057900"/>
                </a:lnTo>
                <a:lnTo>
                  <a:pt x="0" y="0"/>
                </a:lnTo>
                <a:lnTo>
                  <a:pt x="132588" y="0"/>
                </a:lnTo>
                <a:lnTo>
                  <a:pt x="132588" y="6057900"/>
                </a:lnTo>
                <a:close/>
              </a:path>
            </a:pathLst>
          </a:custGeom>
          <a:solidFill>
            <a:srgbClr val="25448B"/>
          </a:solidFill>
        </p:spPr>
        <p:txBody>
          <a:bodyPr wrap="square" lIns="0" tIns="0" rIns="0" bIns="0" rtlCol="0"/>
          <a:lstStyle/>
          <a:p/>
        </p:txBody>
      </p:sp>
      <p:pic>
        <p:nvPicPr>
          <p:cNvPr id="19" name="bg object 19"/>
          <p:cNvPicPr/>
          <p:nvPr/>
        </p:nvPicPr>
        <p:blipFill>
          <a:blip r:embed="rId9" cstate="print"/>
          <a:stretch>
            <a:fillRect/>
          </a:stretch>
        </p:blipFill>
        <p:spPr>
          <a:xfrm>
            <a:off x="0" y="0"/>
            <a:ext cx="1013272" cy="1000984"/>
          </a:xfrm>
          <a:prstGeom prst="rect">
            <a:avLst/>
          </a:prstGeom>
        </p:spPr>
      </p:pic>
      <p:pic>
        <p:nvPicPr>
          <p:cNvPr id="20" name="bg object 20"/>
          <p:cNvPicPr/>
          <p:nvPr/>
        </p:nvPicPr>
        <p:blipFill>
          <a:blip r:embed="rId10" cstate="print"/>
          <a:stretch>
            <a:fillRect/>
          </a:stretch>
        </p:blipFill>
        <p:spPr>
          <a:xfrm>
            <a:off x="0" y="0"/>
            <a:ext cx="1318399" cy="1623187"/>
          </a:xfrm>
          <a:prstGeom prst="rect">
            <a:avLst/>
          </a:prstGeom>
        </p:spPr>
      </p:pic>
      <p:sp>
        <p:nvSpPr>
          <p:cNvPr id="21" name="bg object 21"/>
          <p:cNvSpPr/>
          <p:nvPr/>
        </p:nvSpPr>
        <p:spPr>
          <a:xfrm>
            <a:off x="9144" y="313943"/>
            <a:ext cx="673735" cy="673735"/>
          </a:xfrm>
          <a:custGeom>
            <a:avLst/>
            <a:gdLst/>
            <a:ahLst/>
            <a:cxnLst/>
            <a:rect l="l" t="t" r="r" b="b"/>
            <a:pathLst>
              <a:path w="673735" h="673735">
                <a:moveTo>
                  <a:pt x="673608" y="673607"/>
                </a:moveTo>
                <a:lnTo>
                  <a:pt x="0" y="673607"/>
                </a:lnTo>
                <a:lnTo>
                  <a:pt x="0" y="0"/>
                </a:lnTo>
                <a:lnTo>
                  <a:pt x="673608" y="673607"/>
                </a:lnTo>
                <a:close/>
              </a:path>
            </a:pathLst>
          </a:custGeom>
          <a:solidFill>
            <a:srgbClr val="640303"/>
          </a:solidFill>
        </p:spPr>
        <p:txBody>
          <a:bodyPr wrap="square" lIns="0" tIns="0" rIns="0" bIns="0" rtlCol="0"/>
          <a:lstStyle/>
          <a:p/>
        </p:txBody>
      </p:sp>
      <p:sp>
        <p:nvSpPr>
          <p:cNvPr id="22" name="bg object 22"/>
          <p:cNvSpPr/>
          <p:nvPr/>
        </p:nvSpPr>
        <p:spPr>
          <a:xfrm>
            <a:off x="11179529" y="5858924"/>
            <a:ext cx="1012825" cy="999490"/>
          </a:xfrm>
          <a:custGeom>
            <a:avLst/>
            <a:gdLst/>
            <a:ahLst/>
            <a:cxnLst/>
            <a:rect l="l" t="t" r="r" b="b"/>
            <a:pathLst>
              <a:path w="1012825" h="999490">
                <a:moveTo>
                  <a:pt x="1012470" y="999075"/>
                </a:moveTo>
                <a:lnTo>
                  <a:pt x="0" y="999075"/>
                </a:lnTo>
                <a:lnTo>
                  <a:pt x="1012470" y="0"/>
                </a:lnTo>
                <a:lnTo>
                  <a:pt x="1012470" y="999075"/>
                </a:lnTo>
                <a:close/>
              </a:path>
            </a:pathLst>
          </a:custGeom>
          <a:solidFill>
            <a:srgbClr val="25448B"/>
          </a:solidFill>
        </p:spPr>
        <p:txBody>
          <a:bodyPr wrap="square" lIns="0" tIns="0" rIns="0" bIns="0" rtlCol="0"/>
          <a:lstStyle/>
          <a:p/>
        </p:txBody>
      </p:sp>
      <p:sp>
        <p:nvSpPr>
          <p:cNvPr id="2" name="Holder 2"/>
          <p:cNvSpPr>
            <a:spLocks noGrp="1"/>
          </p:cNvSpPr>
          <p:nvPr>
            <p:ph type="title"/>
          </p:nvPr>
        </p:nvSpPr>
        <p:spPr>
          <a:xfrm>
            <a:off x="3900804" y="925195"/>
            <a:ext cx="4390390" cy="545465"/>
          </a:xfrm>
          <a:prstGeom prst="rect">
            <a:avLst/>
          </a:prstGeom>
        </p:spPr>
        <p:txBody>
          <a:bodyPr wrap="square" lIns="0" tIns="0" rIns="0" bIns="0">
            <a:spAutoFit/>
          </a:bodyPr>
          <a:lstStyle>
            <a:lvl1pPr>
              <a:defRPr sz="3400" b="1" i="0">
                <a:solidFill>
                  <a:srgbClr val="FF0000"/>
                </a:solidFill>
                <a:latin typeface="宋体" panose="02010600030101010101" pitchFamily="2" charset="-122"/>
                <a:cs typeface="宋体" panose="02010600030101010101" pitchFamily="2" charset="-122"/>
              </a:defRPr>
            </a:lvl1pPr>
          </a:lstStyle>
          <a:p/>
        </p:txBody>
      </p:sp>
      <p:sp>
        <p:nvSpPr>
          <p:cNvPr id="3" name="Holder 3"/>
          <p:cNvSpPr>
            <a:spLocks noGrp="1"/>
          </p:cNvSpPr>
          <p:nvPr>
            <p:ph type="body" idx="1"/>
          </p:nvPr>
        </p:nvSpPr>
        <p:spPr>
          <a:xfrm>
            <a:off x="347979" y="1180465"/>
            <a:ext cx="10388600" cy="4686300"/>
          </a:xfrm>
          <a:prstGeom prst="rect">
            <a:avLst/>
          </a:prstGeom>
        </p:spPr>
        <p:txBody>
          <a:bodyPr wrap="square" lIns="0" tIns="0" rIns="0" bIns="0">
            <a:spAutoFit/>
          </a:bodyPr>
          <a:lstStyle>
            <a:lvl1pPr>
              <a:defRPr sz="2100" b="1" i="0">
                <a:solidFill>
                  <a:srgbClr val="0000CC"/>
                </a:solidFill>
                <a:latin typeface="Microsoft JhengHei" panose="020B0604030504040204" charset="-120"/>
                <a:cs typeface="Microsoft JhengHei" panose="020B0604030504040204" charset="-120"/>
              </a:defRPr>
            </a:lvl1pPr>
          </a:lstStyle>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4.xml"/><Relationship Id="rId1" Type="http://schemas.openxmlformats.org/officeDocument/2006/relationships/tags" Target="../tags/tag63.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tags" Target="../tags/tag70.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16.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tags" Target="../tags/tag73.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7" Type="http://schemas.openxmlformats.org/officeDocument/2006/relationships/slideLayout" Target="../slideLayouts/slideLayout1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7.xml"/><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image" Target="../media/image27.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tags" Target="../tags/tag6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1.png"/><Relationship Id="rId1" Type="http://schemas.openxmlformats.org/officeDocument/2006/relationships/image" Target="../media/image3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3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35.png"/><Relationship Id="rId1" Type="http://schemas.openxmlformats.org/officeDocument/2006/relationships/tags" Target="../tags/tag77.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37.png"/><Relationship Id="rId1" Type="http://schemas.openxmlformats.org/officeDocument/2006/relationships/image" Target="../media/image36.png"/></Relationships>
</file>

<file path=ppt/slides/_rels/slide65.xml.rels><?xml version="1.0" encoding="UTF-8" standalone="yes"?>
<Relationships xmlns="http://schemas.openxmlformats.org/package/2006/relationships"><Relationship Id="rId4" Type="http://schemas.openxmlformats.org/officeDocument/2006/relationships/slideLayout" Target="../slideLayouts/slideLayout17.xml"/><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tags" Target="../tags/tag78.xml"/></Relationships>
</file>

<file path=ppt/slides/_rels/slide66.xml.rels><?xml version="1.0" encoding="UTF-8" standalone="yes"?>
<Relationships xmlns="http://schemas.openxmlformats.org/package/2006/relationships"><Relationship Id="rId4" Type="http://schemas.openxmlformats.org/officeDocument/2006/relationships/slideLayout" Target="../slideLayouts/slideLayout17.xml"/><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slides/_rels/slide67.xml.rels><?xml version="1.0" encoding="UTF-8" standalone="yes"?>
<Relationships xmlns="http://schemas.openxmlformats.org/package/2006/relationships"><Relationship Id="rId9" Type="http://schemas.openxmlformats.org/officeDocument/2006/relationships/tags" Target="../tags/tag84.xml"/><Relationship Id="rId8" Type="http://schemas.openxmlformats.org/officeDocument/2006/relationships/tags" Target="../tags/tag83.xml"/><Relationship Id="rId7" Type="http://schemas.openxmlformats.org/officeDocument/2006/relationships/image" Target="../media/image45.png"/><Relationship Id="rId6" Type="http://schemas.openxmlformats.org/officeDocument/2006/relationships/tags" Target="../tags/tag82.xml"/><Relationship Id="rId5" Type="http://schemas.openxmlformats.org/officeDocument/2006/relationships/image" Target="../media/image44.png"/><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image" Target="../media/image43.png"/><Relationship Id="rId15" Type="http://schemas.openxmlformats.org/officeDocument/2006/relationships/slideLayout" Target="../slideLayouts/slideLayout17.xml"/><Relationship Id="rId14" Type="http://schemas.openxmlformats.org/officeDocument/2006/relationships/tags" Target="../tags/tag85.xml"/><Relationship Id="rId13" Type="http://schemas.openxmlformats.org/officeDocument/2006/relationships/image" Target="../media/image49.png"/><Relationship Id="rId12" Type="http://schemas.openxmlformats.org/officeDocument/2006/relationships/image" Target="../media/image48.png"/><Relationship Id="rId11" Type="http://schemas.openxmlformats.org/officeDocument/2006/relationships/image" Target="../media/image47.png"/><Relationship Id="rId10" Type="http://schemas.openxmlformats.org/officeDocument/2006/relationships/image" Target="../media/image46.png"/><Relationship Id="rId1" Type="http://schemas.openxmlformats.org/officeDocument/2006/relationships/tags" Target="../tags/tag79.xml"/></Relationships>
</file>

<file path=ppt/slides/_rels/slide68.xml.rels><?xml version="1.0" encoding="UTF-8" standalone="yes"?>
<Relationships xmlns="http://schemas.openxmlformats.org/package/2006/relationships"><Relationship Id="rId9" Type="http://schemas.openxmlformats.org/officeDocument/2006/relationships/tags" Target="../tags/tag91.xml"/><Relationship Id="rId8" Type="http://schemas.openxmlformats.org/officeDocument/2006/relationships/tags" Target="../tags/tag90.xml"/><Relationship Id="rId7" Type="http://schemas.openxmlformats.org/officeDocument/2006/relationships/image" Target="../media/image45.png"/><Relationship Id="rId6" Type="http://schemas.openxmlformats.org/officeDocument/2006/relationships/tags" Target="../tags/tag89.xml"/><Relationship Id="rId5" Type="http://schemas.openxmlformats.org/officeDocument/2006/relationships/image" Target="../media/image44.png"/><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image" Target="../media/image43.png"/><Relationship Id="rId13" Type="http://schemas.openxmlformats.org/officeDocument/2006/relationships/slideLayout" Target="../slideLayouts/slideLayout17.xml"/><Relationship Id="rId12" Type="http://schemas.openxmlformats.org/officeDocument/2006/relationships/tags" Target="../tags/tag92.xml"/><Relationship Id="rId11" Type="http://schemas.openxmlformats.org/officeDocument/2006/relationships/image" Target="../media/image50.png"/><Relationship Id="rId10" Type="http://schemas.openxmlformats.org/officeDocument/2006/relationships/image" Target="../media/image46.png"/><Relationship Id="rId1" Type="http://schemas.openxmlformats.org/officeDocument/2006/relationships/tags" Target="../tags/tag86.xml"/></Relationships>
</file>

<file path=ppt/slides/_rels/slide69.xml.rels><?xml version="1.0" encoding="UTF-8" standalone="yes"?>
<Relationships xmlns="http://schemas.openxmlformats.org/package/2006/relationships"><Relationship Id="rId9" Type="http://schemas.openxmlformats.org/officeDocument/2006/relationships/tags" Target="../tags/tag98.xml"/><Relationship Id="rId8" Type="http://schemas.openxmlformats.org/officeDocument/2006/relationships/tags" Target="../tags/tag97.xml"/><Relationship Id="rId7" Type="http://schemas.openxmlformats.org/officeDocument/2006/relationships/image" Target="../media/image45.png"/><Relationship Id="rId6" Type="http://schemas.openxmlformats.org/officeDocument/2006/relationships/tags" Target="../tags/tag96.xml"/><Relationship Id="rId5" Type="http://schemas.openxmlformats.org/officeDocument/2006/relationships/image" Target="../media/image44.png"/><Relationship Id="rId4" Type="http://schemas.openxmlformats.org/officeDocument/2006/relationships/tags" Target="../tags/tag95.xml"/><Relationship Id="rId3" Type="http://schemas.openxmlformats.org/officeDocument/2006/relationships/tags" Target="../tags/tag94.xml"/><Relationship Id="rId2" Type="http://schemas.openxmlformats.org/officeDocument/2006/relationships/image" Target="../media/image43.png"/><Relationship Id="rId14" Type="http://schemas.openxmlformats.org/officeDocument/2006/relationships/slideLayout" Target="../slideLayouts/slideLayout17.xml"/><Relationship Id="rId13" Type="http://schemas.openxmlformats.org/officeDocument/2006/relationships/tags" Target="../tags/tag99.xml"/><Relationship Id="rId12" Type="http://schemas.openxmlformats.org/officeDocument/2006/relationships/image" Target="../media/image52.png"/><Relationship Id="rId11" Type="http://schemas.openxmlformats.org/officeDocument/2006/relationships/image" Target="../media/image51.png"/><Relationship Id="rId10" Type="http://schemas.openxmlformats.org/officeDocument/2006/relationships/image" Target="../media/image46.png"/><Relationship Id="rId1" Type="http://schemas.openxmlformats.org/officeDocument/2006/relationships/tags" Target="../tags/tag9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4" Type="http://schemas.openxmlformats.org/officeDocument/2006/relationships/slideLayout" Target="../slideLayouts/slideLayout17.xml"/><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0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hyperlink" Target="&#20160;&#20040;&#26159;&#21512;&#29702;&#30340;&#21382;&#21490;&#8221;&#27010;&#25324;&#8220;.docx" TargetMode="Externa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7" Type="http://schemas.openxmlformats.org/officeDocument/2006/relationships/notesSlide" Target="../notesSlides/notesSlide28.xml"/><Relationship Id="rId6" Type="http://schemas.openxmlformats.org/officeDocument/2006/relationships/slideLayout" Target="../slideLayouts/slideLayout7.xml"/><Relationship Id="rId5" Type="http://schemas.openxmlformats.org/officeDocument/2006/relationships/image" Target="../media/image58.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57.GIF"/><Relationship Id="rId1" Type="http://schemas.openxmlformats.org/officeDocument/2006/relationships/image" Target="../media/image5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690245" y="373380"/>
            <a:ext cx="11155045" cy="2570480"/>
          </a:xfrm>
        </p:spPr>
        <p:txBody>
          <a:bodyPr>
            <a:normAutofit/>
          </a:bodyPr>
          <a:p>
            <a:r>
              <a:rPr lang="zh-CN" altLang="en-US" dirty="0">
                <a:solidFill>
                  <a:srgbClr val="FF0000"/>
                </a:solidFill>
                <a:latin typeface="微软雅黑 Light" panose="020B0502040204020203" pitchFamily="34" charset="-122"/>
                <a:ea typeface="微软雅黑 Light" panose="020B0502040204020203" pitchFamily="34" charset="-122"/>
                <a:sym typeface="+mn-ea"/>
              </a:rPr>
              <a:t>明方向，定策略，稳落实</a:t>
            </a:r>
            <a:br>
              <a:rPr lang="en-US" altLang="zh-CN" dirty="0">
                <a:solidFill>
                  <a:srgbClr val="FF0000"/>
                </a:solidFill>
                <a:latin typeface="微软雅黑 Light" panose="020B0502040204020203" pitchFamily="34" charset="-122"/>
                <a:ea typeface="微软雅黑 Light" panose="020B0502040204020203" pitchFamily="34" charset="-122"/>
              </a:rPr>
            </a:br>
            <a:endParaRPr lang="zh-CN" altLang="zh-CN" sz="4000"/>
          </a:p>
        </p:txBody>
      </p:sp>
      <p:sp>
        <p:nvSpPr>
          <p:cNvPr id="5" name="副标题 4"/>
          <p:cNvSpPr/>
          <p:nvPr>
            <p:ph type="subTitle" idx="1"/>
          </p:nvPr>
        </p:nvSpPr>
        <p:spPr>
          <a:xfrm>
            <a:off x="2045890" y="2788240"/>
            <a:ext cx="9799200" cy="1472400"/>
          </a:xfrm>
        </p:spPr>
        <p:txBody>
          <a:bodyPr/>
          <a:p>
            <a:r>
              <a:rPr lang="en-US" altLang="zh-CN" sz="3600" dirty="0">
                <a:solidFill>
                  <a:schemeClr val="tx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sym typeface="+mn-ea"/>
              </a:rPr>
              <a:t>----2023</a:t>
            </a:r>
            <a:r>
              <a:rPr lang="zh-CN" sz="3600" dirty="0">
                <a:solidFill>
                  <a:schemeClr val="tx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sym typeface="+mn-ea"/>
              </a:rPr>
              <a:t>新教材一轮复习备考的建议</a:t>
            </a:r>
            <a:endParaRPr lang="zh-CN" sz="3600" dirty="0">
              <a:solidFill>
                <a:schemeClr val="tx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endParaRPr>
          </a:p>
          <a:p>
            <a:endParaRPr lang="zh-CN" altLang="en-US" sz="3600" dirty="0">
              <a:solidFill>
                <a:schemeClr val="tx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endParaRPr>
          </a:p>
        </p:txBody>
      </p:sp>
      <p:sp>
        <p:nvSpPr>
          <p:cNvPr id="3" name="文本框 2"/>
          <p:cNvSpPr txBox="1"/>
          <p:nvPr/>
        </p:nvSpPr>
        <p:spPr>
          <a:xfrm>
            <a:off x="8811260" y="5042535"/>
            <a:ext cx="2610485" cy="368300"/>
          </a:xfrm>
          <a:prstGeom prst="rect">
            <a:avLst/>
          </a:prstGeom>
          <a:noFill/>
        </p:spPr>
        <p:txBody>
          <a:bodyPr wrap="square" rtlCol="0">
            <a:spAutoFit/>
          </a:bodyPr>
          <a:p>
            <a:r>
              <a:rPr lang="en-US" altLang="zh-CN"/>
              <a:t>   </a:t>
            </a:r>
            <a:r>
              <a:rPr lang="zh-CN" altLang="en-US"/>
              <a:t>铜陵中学</a:t>
            </a:r>
            <a:r>
              <a:rPr lang="en-US" altLang="zh-CN"/>
              <a:t>      </a:t>
            </a:r>
            <a:r>
              <a:rPr lang="zh-CN" altLang="en-US"/>
              <a:t>汪小云</a:t>
            </a:r>
            <a:endParaRPr lang="zh-CN" altLang="en-US"/>
          </a:p>
        </p:txBody>
      </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descr="C:/Users/ADMINI~1/AppData/Local/Temp/kaimatting/20200810083347/output_aiMatting_20200810083356.pngoutput_aiMatting_20200810083356"/>
          <p:cNvPicPr>
            <a:picLocks noChangeAspect="1"/>
          </p:cNvPicPr>
          <p:nvPr/>
        </p:nvPicPr>
        <p:blipFill>
          <a:blip r:embed="rId1"/>
          <a:stretch>
            <a:fillRect/>
          </a:stretch>
        </p:blipFill>
        <p:spPr>
          <a:xfrm>
            <a:off x="2995295" y="1802130"/>
            <a:ext cx="2428875" cy="3848100"/>
          </a:xfrm>
          <a:prstGeom prst="rect">
            <a:avLst/>
          </a:prstGeom>
        </p:spPr>
      </p:pic>
      <p:sp>
        <p:nvSpPr>
          <p:cNvPr id="2" name="文本框 1"/>
          <p:cNvSpPr txBox="1"/>
          <p:nvPr/>
        </p:nvSpPr>
        <p:spPr>
          <a:xfrm>
            <a:off x="1987550" y="753745"/>
            <a:ext cx="10088245" cy="953135"/>
          </a:xfrm>
          <a:prstGeom prst="rect">
            <a:avLst/>
          </a:prstGeom>
          <a:noFill/>
        </p:spPr>
        <p:txBody>
          <a:bodyPr wrap="square" rtlCol="0" anchor="t">
            <a:spAutoFit/>
          </a:bodyPr>
          <a:p>
            <a:r>
              <a:rPr lang="zh-CN" altLang="en-US" sz="2800">
                <a:latin typeface="宋体" panose="02010600030101010101" pitchFamily="2" charset="-122"/>
                <a:ea typeface="宋体" panose="02010600030101010101" pitchFamily="2" charset="-122"/>
                <a:cs typeface="宋体" panose="02010600030101010101" pitchFamily="2" charset="-122"/>
                <a:sym typeface="+mn-ea"/>
              </a:rPr>
              <a:t>新普通高中课程方案（</a:t>
            </a:r>
            <a:r>
              <a:rPr lang="en-US" altLang="zh-CN" sz="2800">
                <a:latin typeface="宋体" panose="02010600030101010101" pitchFamily="2" charset="-122"/>
                <a:ea typeface="宋体" panose="02010600030101010101" pitchFamily="2" charset="-122"/>
                <a:cs typeface="宋体" panose="02010600030101010101" pitchFamily="2" charset="-122"/>
                <a:sym typeface="+mn-ea"/>
              </a:rPr>
              <a:t>2017</a:t>
            </a:r>
            <a:r>
              <a:rPr lang="zh-CN" altLang="en-US" sz="2800">
                <a:latin typeface="宋体" panose="02010600030101010101" pitchFamily="2" charset="-122"/>
                <a:ea typeface="宋体" panose="02010600030101010101" pitchFamily="2" charset="-122"/>
                <a:cs typeface="宋体" panose="02010600030101010101" pitchFamily="2" charset="-122"/>
                <a:sym typeface="+mn-ea"/>
              </a:rPr>
              <a:t>年版）</a:t>
            </a:r>
            <a:endParaRPr lang="zh-CN" altLang="en-US" sz="2800">
              <a:latin typeface="宋体" panose="02010600030101010101" pitchFamily="2" charset="-122"/>
              <a:ea typeface="宋体" panose="02010600030101010101" pitchFamily="2" charset="-122"/>
              <a:cs typeface="宋体" panose="02010600030101010101" pitchFamily="2" charset="-122"/>
            </a:endParaRPr>
          </a:p>
          <a:p>
            <a:r>
              <a:rPr lang="zh-CN" altLang="en-US" sz="2800">
                <a:latin typeface="宋体" panose="02010600030101010101" pitchFamily="2" charset="-122"/>
                <a:ea typeface="宋体" panose="02010600030101010101" pitchFamily="2" charset="-122"/>
                <a:cs typeface="宋体" panose="02010600030101010101" pitchFamily="2" charset="-122"/>
                <a:sym typeface="+mn-ea"/>
              </a:rPr>
              <a:t>新普通高中历史课程标准及最新版的历史教材（</a:t>
            </a:r>
            <a:r>
              <a:rPr lang="en-US" altLang="zh-CN" sz="2800">
                <a:latin typeface="宋体" panose="02010600030101010101" pitchFamily="2" charset="-122"/>
                <a:ea typeface="宋体" panose="02010600030101010101" pitchFamily="2" charset="-122"/>
                <a:cs typeface="宋体" panose="02010600030101010101" pitchFamily="2" charset="-122"/>
                <a:sym typeface="+mn-ea"/>
              </a:rPr>
              <a:t>2020</a:t>
            </a:r>
            <a:r>
              <a:rPr lang="zh-CN" altLang="en-US" sz="2800">
                <a:latin typeface="宋体" panose="02010600030101010101" pitchFamily="2" charset="-122"/>
                <a:ea typeface="宋体" panose="02010600030101010101" pitchFamily="2" charset="-122"/>
                <a:cs typeface="宋体" panose="02010600030101010101" pitchFamily="2" charset="-122"/>
                <a:sym typeface="+mn-ea"/>
              </a:rPr>
              <a:t>年修订版）</a:t>
            </a:r>
            <a:endParaRPr lang="zh-CN" altLang="en-US" sz="2800">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4" name="图片 3"/>
          <p:cNvPicPr>
            <a:picLocks noChangeAspect="1"/>
          </p:cNvPicPr>
          <p:nvPr/>
        </p:nvPicPr>
        <p:blipFill>
          <a:blip r:embed="rId2"/>
          <a:stretch>
            <a:fillRect/>
          </a:stretch>
        </p:blipFill>
        <p:spPr>
          <a:xfrm>
            <a:off x="221615" y="1972310"/>
            <a:ext cx="2452370" cy="3677285"/>
          </a:xfrm>
          <a:prstGeom prst="rect">
            <a:avLst/>
          </a:prstGeom>
        </p:spPr>
      </p:pic>
      <p:sp>
        <p:nvSpPr>
          <p:cNvPr id="9" name="文本框 8"/>
          <p:cNvSpPr txBox="1"/>
          <p:nvPr/>
        </p:nvSpPr>
        <p:spPr>
          <a:xfrm>
            <a:off x="849630" y="3608705"/>
            <a:ext cx="4371340" cy="1753235"/>
          </a:xfrm>
          <a:prstGeom prst="rect">
            <a:avLst/>
          </a:prstGeom>
          <a:solidFill>
            <a:srgbClr val="FFFF00"/>
          </a:solidFill>
          <a:ln>
            <a:solidFill>
              <a:schemeClr val="tx1"/>
            </a:solidFill>
          </a:ln>
        </p:spPr>
        <p:txBody>
          <a:bodyPr wrap="square" rtlCol="0" anchor="t">
            <a:spAutoFit/>
          </a:bodyPr>
          <a:p>
            <a:pPr>
              <a:lnSpc>
                <a:spcPct val="150000"/>
              </a:lnSpc>
            </a:pPr>
            <a:r>
              <a:rPr lang="zh-CN" altLang="en-US" sz="2400" b="1" dirty="0" smtClean="0">
                <a:solidFill>
                  <a:srgbClr val="3333FF"/>
                </a:solidFill>
                <a:latin typeface="黑体" panose="02010609060101010101" charset="-122"/>
                <a:ea typeface="黑体" panose="02010609060101010101" charset="-122"/>
                <a:sym typeface="+mn-ea"/>
              </a:rPr>
              <a:t>新的理念</a:t>
            </a:r>
            <a:r>
              <a:rPr lang="en-US" altLang="zh-CN" sz="2400" b="1" dirty="0" smtClean="0">
                <a:solidFill>
                  <a:srgbClr val="3333FF"/>
                </a:solidFill>
                <a:latin typeface="黑体" panose="02010609060101010101" charset="-122"/>
                <a:ea typeface="黑体" panose="02010609060101010101" charset="-122"/>
                <a:sym typeface="+mn-ea"/>
              </a:rPr>
              <a:t>——</a:t>
            </a:r>
            <a:r>
              <a:rPr lang="zh-CN" altLang="en-US" sz="2400" b="1" dirty="0" smtClean="0">
                <a:solidFill>
                  <a:srgbClr val="3333FF"/>
                </a:solidFill>
                <a:latin typeface="黑体" panose="02010609060101010101" charset="-122"/>
                <a:ea typeface="黑体" panose="02010609060101010101" charset="-122"/>
                <a:sym typeface="+mn-ea"/>
              </a:rPr>
              <a:t>核心素养</a:t>
            </a:r>
            <a:endParaRPr lang="en-US" altLang="zh-CN" sz="2400" b="1" dirty="0" smtClean="0">
              <a:solidFill>
                <a:srgbClr val="3333FF"/>
              </a:solidFill>
              <a:latin typeface="黑体" panose="02010609060101010101" charset="-122"/>
              <a:ea typeface="黑体" panose="02010609060101010101" charset="-122"/>
            </a:endParaRPr>
          </a:p>
          <a:p>
            <a:pPr>
              <a:lnSpc>
                <a:spcPct val="150000"/>
              </a:lnSpc>
            </a:pPr>
            <a:r>
              <a:rPr lang="zh-CN" altLang="en-US" sz="2400" b="1" dirty="0" smtClean="0">
                <a:solidFill>
                  <a:srgbClr val="3333FF"/>
                </a:solidFill>
                <a:latin typeface="黑体" panose="02010609060101010101" charset="-122"/>
                <a:ea typeface="黑体" panose="02010609060101010101" charset="-122"/>
                <a:sym typeface="+mn-ea"/>
              </a:rPr>
              <a:t>新的要求</a:t>
            </a:r>
            <a:r>
              <a:rPr lang="en-US" altLang="zh-CN" sz="2400" b="1" dirty="0" smtClean="0">
                <a:solidFill>
                  <a:srgbClr val="3333FF"/>
                </a:solidFill>
                <a:latin typeface="黑体" panose="02010609060101010101" charset="-122"/>
                <a:ea typeface="黑体" panose="02010609060101010101" charset="-122"/>
                <a:sym typeface="+mn-ea"/>
              </a:rPr>
              <a:t>——</a:t>
            </a:r>
            <a:r>
              <a:rPr lang="zh-CN" altLang="en-US" sz="2400" b="1" dirty="0" smtClean="0">
                <a:solidFill>
                  <a:srgbClr val="3333FF"/>
                </a:solidFill>
                <a:latin typeface="黑体" panose="02010609060101010101" charset="-122"/>
                <a:ea typeface="黑体" panose="02010609060101010101" charset="-122"/>
                <a:sym typeface="+mn-ea"/>
              </a:rPr>
              <a:t>学业质量标准</a:t>
            </a:r>
            <a:endParaRPr lang="en-US" altLang="zh-CN" sz="2400" b="1" dirty="0" smtClean="0">
              <a:solidFill>
                <a:srgbClr val="3333FF"/>
              </a:solidFill>
              <a:latin typeface="黑体" panose="02010609060101010101" charset="-122"/>
              <a:ea typeface="黑体" panose="02010609060101010101" charset="-122"/>
            </a:endParaRPr>
          </a:p>
          <a:p>
            <a:pPr>
              <a:lnSpc>
                <a:spcPct val="150000"/>
              </a:lnSpc>
            </a:pPr>
            <a:r>
              <a:rPr lang="zh-CN" altLang="en-US" sz="2400" b="1" dirty="0" smtClean="0">
                <a:solidFill>
                  <a:srgbClr val="3333FF"/>
                </a:solidFill>
                <a:latin typeface="黑体" panose="02010609060101010101" charset="-122"/>
                <a:ea typeface="黑体" panose="02010609060101010101" charset="-122"/>
                <a:sym typeface="+mn-ea"/>
              </a:rPr>
              <a:t>新的呈现</a:t>
            </a:r>
            <a:r>
              <a:rPr lang="en-US" altLang="zh-CN" sz="2400" b="1" dirty="0" smtClean="0">
                <a:solidFill>
                  <a:srgbClr val="3333FF"/>
                </a:solidFill>
                <a:latin typeface="黑体" panose="02010609060101010101" charset="-122"/>
                <a:ea typeface="黑体" panose="02010609060101010101" charset="-122"/>
                <a:sym typeface="+mn-ea"/>
              </a:rPr>
              <a:t>——</a:t>
            </a:r>
            <a:r>
              <a:rPr lang="zh-CN" altLang="en-US" sz="2400" b="1" dirty="0" smtClean="0">
                <a:solidFill>
                  <a:srgbClr val="3333FF"/>
                </a:solidFill>
                <a:latin typeface="黑体" panose="02010609060101010101" charset="-122"/>
                <a:ea typeface="黑体" panose="02010609060101010101" charset="-122"/>
                <a:sym typeface="+mn-ea"/>
              </a:rPr>
              <a:t>通史与专题结合</a:t>
            </a:r>
            <a:endParaRPr lang="zh-CN" altLang="en-US" sz="2400" b="1" dirty="0" smtClean="0">
              <a:solidFill>
                <a:srgbClr val="3333FF"/>
              </a:solidFill>
              <a:latin typeface="黑体" panose="02010609060101010101" charset="-122"/>
              <a:ea typeface="黑体" panose="02010609060101010101" charset="-122"/>
              <a:sym typeface="+mn-ea"/>
            </a:endParaRPr>
          </a:p>
        </p:txBody>
      </p:sp>
      <p:sp>
        <p:nvSpPr>
          <p:cNvPr id="11" name="文本框 10"/>
          <p:cNvSpPr txBox="1"/>
          <p:nvPr/>
        </p:nvSpPr>
        <p:spPr>
          <a:xfrm>
            <a:off x="646430" y="5820410"/>
            <a:ext cx="4777740" cy="706755"/>
          </a:xfrm>
          <a:prstGeom prst="rect">
            <a:avLst/>
          </a:prstGeom>
          <a:noFill/>
        </p:spPr>
        <p:txBody>
          <a:bodyPr wrap="none" rtlCol="0">
            <a:spAutoFit/>
          </a:bodyPr>
          <a:p>
            <a:r>
              <a:rPr lang="zh-CN" altLang="en-US" sz="4000" b="1">
                <a:solidFill>
                  <a:srgbClr val="FF0000"/>
                </a:solidFill>
              </a:rPr>
              <a:t>根本目的：立德树人</a:t>
            </a:r>
            <a:endParaRPr lang="zh-CN" altLang="en-US" sz="4000" b="1">
              <a:solidFill>
                <a:srgbClr val="FF0000"/>
              </a:solidFill>
            </a:endParaRPr>
          </a:p>
        </p:txBody>
      </p:sp>
      <p:sp>
        <p:nvSpPr>
          <p:cNvPr id="5" name="文本框 4"/>
          <p:cNvSpPr txBox="1"/>
          <p:nvPr/>
        </p:nvSpPr>
        <p:spPr>
          <a:xfrm>
            <a:off x="1987550" y="74930"/>
            <a:ext cx="7498080" cy="583565"/>
          </a:xfrm>
          <a:prstGeom prst="rect">
            <a:avLst/>
          </a:prstGeom>
          <a:noFill/>
        </p:spPr>
        <p:txBody>
          <a:bodyPr wrap="none" rtlCol="0">
            <a:spAutoFit/>
          </a:bodyPr>
          <a:p>
            <a:pPr algn="l"/>
            <a:r>
              <a:rPr lang="zh-CN" altLang="en-US" sz="3200" b="1">
                <a:solidFill>
                  <a:srgbClr val="FF0000"/>
                </a:solidFill>
              </a:rPr>
              <a:t>新版普通高中课程方案、历史课标</a:t>
            </a:r>
            <a:r>
              <a:rPr lang="zh-CN" altLang="en-US" sz="3200" b="1">
                <a:solidFill>
                  <a:srgbClr val="FF0000"/>
                </a:solidFill>
                <a:sym typeface="+mn-ea"/>
              </a:rPr>
              <a:t>和</a:t>
            </a:r>
            <a:r>
              <a:rPr lang="zh-CN" altLang="en-US" sz="3200" b="1">
                <a:solidFill>
                  <a:srgbClr val="FF0000"/>
                </a:solidFill>
              </a:rPr>
              <a:t>教材</a:t>
            </a:r>
            <a:endParaRPr lang="zh-CN" altLang="en-US" sz="3200" b="1">
              <a:solidFill>
                <a:srgbClr val="FF0000"/>
              </a:solidFill>
            </a:endParaRPr>
          </a:p>
        </p:txBody>
      </p:sp>
      <p:grpSp>
        <p:nvGrpSpPr>
          <p:cNvPr id="15" name="组合 14"/>
          <p:cNvGrpSpPr/>
          <p:nvPr/>
        </p:nvGrpSpPr>
        <p:grpSpPr>
          <a:xfrm>
            <a:off x="167892" y="74930"/>
            <a:ext cx="1706381" cy="1162738"/>
            <a:chOff x="2799601" y="1038958"/>
            <a:chExt cx="1632254" cy="1502651"/>
          </a:xfrm>
        </p:grpSpPr>
        <p:sp>
          <p:nvSpPr>
            <p:cNvPr id="16" name="圆角矩形 39"/>
            <p:cNvSpPr/>
            <p:nvPr/>
          </p:nvSpPr>
          <p:spPr>
            <a:xfrm>
              <a:off x="2799601" y="1038958"/>
              <a:ext cx="1632254" cy="1502651"/>
            </a:xfrm>
            <a:prstGeom prst="roundRect">
              <a:avLst>
                <a:gd name="adj" fmla="val 9350"/>
              </a:avLst>
            </a:prstGeom>
            <a:solidFill>
              <a:schemeClr val="accent1"/>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p>
              <a:pPr algn="ctr" defTabSz="963930" fontAlgn="auto">
                <a:spcBef>
                  <a:spcPts val="0"/>
                </a:spcBef>
                <a:spcAft>
                  <a:spcPts val="0"/>
                </a:spcAft>
              </a:pPr>
              <a:endParaRPr lang="zh-HK" altLang="en-US" sz="2500">
                <a:solidFill>
                  <a:srgbClr val="FFFFFF"/>
                </a:solidFill>
              </a:endParaRPr>
            </a:p>
          </p:txBody>
        </p:sp>
        <p:sp>
          <p:nvSpPr>
            <p:cNvPr id="18" name="椭圆 17"/>
            <p:cNvSpPr/>
            <p:nvPr/>
          </p:nvSpPr>
          <p:spPr>
            <a:xfrm>
              <a:off x="3315689" y="1647875"/>
              <a:ext cx="600075" cy="6000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p>
              <a:pPr algn="ctr" defTabSz="963930" fontAlgn="auto">
                <a:spcBef>
                  <a:spcPts val="0"/>
                </a:spcBef>
                <a:spcAft>
                  <a:spcPts val="0"/>
                </a:spcAft>
              </a:pPr>
              <a:endParaRPr lang="zh-HK" altLang="en-US" sz="2500">
                <a:solidFill>
                  <a:srgbClr val="FFFFFF"/>
                </a:solidFill>
                <a:latin typeface="Impact" panose="020B0806030902050204" pitchFamily="34" charset="0"/>
              </a:endParaRPr>
            </a:p>
          </p:txBody>
        </p:sp>
        <p:sp>
          <p:nvSpPr>
            <p:cNvPr id="19" name="文本框 48"/>
            <p:cNvSpPr txBox="1"/>
            <p:nvPr/>
          </p:nvSpPr>
          <p:spPr>
            <a:xfrm>
              <a:off x="3185327" y="1222952"/>
              <a:ext cx="894944" cy="1032359"/>
            </a:xfrm>
            <a:prstGeom prst="rect">
              <a:avLst/>
            </a:prstGeom>
            <a:noFill/>
          </p:spPr>
          <p:txBody>
            <a:bodyPr wrap="square" lIns="91440" tIns="45720" rIns="91440" bIns="45720" rtlCol="0">
              <a:spAutoFit/>
            </a:bodyPr>
            <a:p>
              <a:pPr algn="ctr" defTabSz="963930" fontAlgn="auto">
                <a:spcBef>
                  <a:spcPts val="0"/>
                </a:spcBef>
                <a:spcAft>
                  <a:spcPts val="0"/>
                </a:spcAft>
              </a:pPr>
              <a:r>
                <a:rPr lang="en-US" altLang="zh-HK" sz="4600" dirty="0">
                  <a:solidFill>
                    <a:srgbClr val="FFFFFF"/>
                  </a:solidFill>
                  <a:latin typeface="Impact" panose="020B0806030902050204" pitchFamily="34" charset="0"/>
                  <a:ea typeface="张海山锐谐体2.0-授权联系：Samtype@QQ.com" panose="02000000000000000000" pitchFamily="2" charset="-122"/>
                </a:rPr>
                <a:t>02</a:t>
              </a:r>
              <a:endParaRPr lang="zh-HK" altLang="en-US" sz="4600" dirty="0">
                <a:solidFill>
                  <a:srgbClr val="FFFFFF"/>
                </a:solidFill>
                <a:latin typeface="Impact" panose="020B0806030902050204" pitchFamily="34" charset="0"/>
                <a:ea typeface="张海山锐谐体2.0-授权联系：Samtype@QQ.com" panose="02000000000000000000" pitchFamily="2" charset="-122"/>
              </a:endParaRPr>
            </a:p>
          </p:txBody>
        </p:sp>
      </p:grpSp>
      <p:pic>
        <p:nvPicPr>
          <p:cNvPr id="8" name="内容占位符 7"/>
          <p:cNvPicPr>
            <a:picLocks noChangeAspect="1"/>
          </p:cNvPicPr>
          <p:nvPr>
            <p:ph idx="1"/>
          </p:nvPr>
        </p:nvPicPr>
        <p:blipFill>
          <a:blip r:embed="rId3"/>
          <a:stretch>
            <a:fillRect/>
          </a:stretch>
        </p:blipFill>
        <p:spPr>
          <a:xfrm>
            <a:off x="6018530" y="1972310"/>
            <a:ext cx="5501640" cy="45548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descr="C:/Users/ADMINI~1/AppData/Local/Temp/kaimatting/20200810083347/output_aiMatting_20200810083356.pngoutput_aiMatting_20200810083356"/>
          <p:cNvPicPr>
            <a:picLocks noChangeAspect="1"/>
          </p:cNvPicPr>
          <p:nvPr/>
        </p:nvPicPr>
        <p:blipFill>
          <a:blip r:embed="rId1"/>
          <a:stretch>
            <a:fillRect/>
          </a:stretch>
        </p:blipFill>
        <p:spPr>
          <a:xfrm>
            <a:off x="0" y="1598930"/>
            <a:ext cx="2536190" cy="5259070"/>
          </a:xfrm>
          <a:prstGeom prst="rect">
            <a:avLst/>
          </a:prstGeom>
        </p:spPr>
      </p:pic>
      <p:pic>
        <p:nvPicPr>
          <p:cNvPr id="41" name="图片 40"/>
          <p:cNvPicPr>
            <a:picLocks noChangeAspect="1"/>
          </p:cNvPicPr>
          <p:nvPr/>
        </p:nvPicPr>
        <p:blipFill>
          <a:blip r:embed="rId2"/>
          <a:stretch>
            <a:fillRect/>
          </a:stretch>
        </p:blipFill>
        <p:spPr>
          <a:xfrm>
            <a:off x="2767965" y="1447165"/>
            <a:ext cx="9185275" cy="4432300"/>
          </a:xfrm>
          <a:prstGeom prst="rect">
            <a:avLst/>
          </a:prstGeom>
          <a:solidFill>
            <a:schemeClr val="bg1"/>
          </a:solidFill>
          <a:ln>
            <a:solidFill>
              <a:srgbClr val="FF0000"/>
            </a:solidFill>
          </a:ln>
        </p:spPr>
      </p:pic>
      <p:sp>
        <p:nvSpPr>
          <p:cNvPr id="2" name="文本框 1"/>
          <p:cNvSpPr txBox="1"/>
          <p:nvPr/>
        </p:nvSpPr>
        <p:spPr>
          <a:xfrm>
            <a:off x="2767330" y="234950"/>
            <a:ext cx="8855710" cy="521970"/>
          </a:xfrm>
          <a:prstGeom prst="rect">
            <a:avLst/>
          </a:prstGeom>
          <a:noFill/>
        </p:spPr>
        <p:txBody>
          <a:bodyPr wrap="square" rtlCol="0" anchor="t">
            <a:spAutoFit/>
          </a:bodyPr>
          <a:p>
            <a:pPr indent="0"/>
            <a:r>
              <a:rPr lang="zh-CN" sz="2800" b="1">
                <a:solidFill>
                  <a:srgbClr val="FF0000"/>
                </a:solidFill>
                <a:ea typeface="宋体" panose="02010600030101010101" pitchFamily="2" charset="-122"/>
                <a:sym typeface="+mn-ea"/>
              </a:rPr>
              <a:t>特点：</a:t>
            </a:r>
            <a:r>
              <a:rPr lang="zh-CN" sz="2800" b="1">
                <a:solidFill>
                  <a:schemeClr val="tx1"/>
                </a:solidFill>
                <a:ea typeface="宋体" panose="02010600030101010101" pitchFamily="2" charset="-122"/>
                <a:sym typeface="+mn-ea"/>
              </a:rPr>
              <a:t> </a:t>
            </a:r>
            <a:r>
              <a:rPr lang="en-US" altLang="zh-CN" sz="2800" b="1">
                <a:solidFill>
                  <a:schemeClr val="tx1"/>
                </a:solidFill>
                <a:ea typeface="宋体" panose="02010600030101010101" pitchFamily="2" charset="-122"/>
                <a:sym typeface="+mn-ea"/>
              </a:rPr>
              <a:t>“</a:t>
            </a:r>
            <a:r>
              <a:rPr lang="zh-CN" sz="2800" b="1">
                <a:solidFill>
                  <a:schemeClr val="tx1"/>
                </a:solidFill>
                <a:ea typeface="宋体" panose="02010600030101010101" pitchFamily="2" charset="-122"/>
                <a:sym typeface="+mn-ea"/>
              </a:rPr>
              <a:t>一纵一横，一简一繁</a:t>
            </a:r>
            <a:r>
              <a:rPr lang="en-US" altLang="zh-CN" sz="2800" b="1">
                <a:solidFill>
                  <a:schemeClr val="tx1"/>
                </a:solidFill>
                <a:ea typeface="宋体" panose="02010600030101010101" pitchFamily="2" charset="-122"/>
                <a:sym typeface="+mn-ea"/>
              </a:rPr>
              <a:t>”</a:t>
            </a:r>
            <a:r>
              <a:rPr lang="zh-CN" sz="2800" b="1">
                <a:solidFill>
                  <a:schemeClr val="tx1"/>
                </a:solidFill>
                <a:ea typeface="宋体" panose="02010600030101010101" pitchFamily="2" charset="-122"/>
                <a:sym typeface="+mn-ea"/>
              </a:rPr>
              <a:t>与</a:t>
            </a:r>
            <a:r>
              <a:rPr lang="en-US" altLang="zh-CN" sz="2800" b="1">
                <a:solidFill>
                  <a:schemeClr val="tx1"/>
                </a:solidFill>
                <a:ea typeface="宋体" panose="02010600030101010101" pitchFamily="2" charset="-122"/>
                <a:sym typeface="+mn-ea"/>
              </a:rPr>
              <a:t>“</a:t>
            </a:r>
            <a:r>
              <a:rPr lang="zh-CN" sz="2800" b="1">
                <a:solidFill>
                  <a:schemeClr val="tx1"/>
                </a:solidFill>
                <a:ea typeface="宋体" panose="02010600030101010101" pitchFamily="2" charset="-122"/>
                <a:sym typeface="+mn-ea"/>
              </a:rPr>
              <a:t>点、线、面相结合</a:t>
            </a:r>
            <a:r>
              <a:rPr lang="en-US" altLang="zh-CN" sz="2800" b="1">
                <a:solidFill>
                  <a:schemeClr val="tx1"/>
                </a:solidFill>
                <a:ea typeface="宋体" panose="02010600030101010101" pitchFamily="2" charset="-122"/>
                <a:sym typeface="+mn-ea"/>
              </a:rPr>
              <a:t>”</a:t>
            </a:r>
            <a:r>
              <a:rPr lang="zh-CN" b="1">
                <a:solidFill>
                  <a:schemeClr val="tx1"/>
                </a:solidFill>
                <a:ea typeface="宋体" panose="02010600030101010101" pitchFamily="2" charset="-122"/>
                <a:sym typeface="+mn-ea"/>
              </a:rPr>
              <a:t> </a:t>
            </a:r>
            <a:endParaRPr lang="zh-CN" altLang="en-US" b="1">
              <a:solidFill>
                <a:schemeClr val="tx1"/>
              </a:solidFill>
              <a:ea typeface="宋体" panose="02010600030101010101" pitchFamily="2" charset="-122"/>
              <a:sym typeface="+mn-ea"/>
            </a:endParaRPr>
          </a:p>
        </p:txBody>
      </p:sp>
      <p:grpSp>
        <p:nvGrpSpPr>
          <p:cNvPr id="21" name="组合 20"/>
          <p:cNvGrpSpPr/>
          <p:nvPr/>
        </p:nvGrpSpPr>
        <p:grpSpPr>
          <a:xfrm>
            <a:off x="385445" y="234950"/>
            <a:ext cx="1765300" cy="1212215"/>
            <a:chOff x="4712149" y="1038958"/>
            <a:chExt cx="1632254" cy="1502651"/>
          </a:xfrm>
        </p:grpSpPr>
        <p:sp>
          <p:nvSpPr>
            <p:cNvPr id="22" name="圆角矩形 46"/>
            <p:cNvSpPr/>
            <p:nvPr/>
          </p:nvSpPr>
          <p:spPr>
            <a:xfrm>
              <a:off x="4712149" y="1038958"/>
              <a:ext cx="1632254" cy="1502651"/>
            </a:xfrm>
            <a:prstGeom prst="roundRect">
              <a:avLst>
                <a:gd name="adj" fmla="val 9350"/>
              </a:avLst>
            </a:prstGeom>
            <a:solidFill>
              <a:schemeClr val="accent3"/>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p>
              <a:pPr algn="ctr" defTabSz="963930" fontAlgn="auto">
                <a:spcBef>
                  <a:spcPts val="0"/>
                </a:spcBef>
                <a:spcAft>
                  <a:spcPts val="0"/>
                </a:spcAft>
              </a:pPr>
              <a:endParaRPr lang="zh-HK" altLang="en-US" sz="2500">
                <a:solidFill>
                  <a:srgbClr val="FFFFFF"/>
                </a:solidFill>
              </a:endParaRPr>
            </a:p>
          </p:txBody>
        </p:sp>
        <p:sp>
          <p:nvSpPr>
            <p:cNvPr id="24" name="椭圆 23"/>
            <p:cNvSpPr/>
            <p:nvPr/>
          </p:nvSpPr>
          <p:spPr>
            <a:xfrm>
              <a:off x="5228238" y="1647875"/>
              <a:ext cx="600075" cy="6000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p>
              <a:pPr algn="ctr" defTabSz="963930" fontAlgn="auto">
                <a:spcBef>
                  <a:spcPts val="0"/>
                </a:spcBef>
                <a:spcAft>
                  <a:spcPts val="0"/>
                </a:spcAft>
              </a:pPr>
              <a:endParaRPr lang="zh-HK" altLang="en-US" sz="2500">
                <a:solidFill>
                  <a:srgbClr val="FFFFFF"/>
                </a:solidFill>
                <a:latin typeface="Impact" panose="020B0806030902050204" pitchFamily="34" charset="0"/>
              </a:endParaRPr>
            </a:p>
          </p:txBody>
        </p:sp>
        <p:sp>
          <p:nvSpPr>
            <p:cNvPr id="25" name="文本框 54"/>
            <p:cNvSpPr txBox="1"/>
            <p:nvPr/>
          </p:nvSpPr>
          <p:spPr>
            <a:xfrm>
              <a:off x="5044295" y="1222952"/>
              <a:ext cx="978584" cy="990223"/>
            </a:xfrm>
            <a:prstGeom prst="rect">
              <a:avLst/>
            </a:prstGeom>
            <a:noFill/>
          </p:spPr>
          <p:txBody>
            <a:bodyPr wrap="square" lIns="91440" tIns="45720" rIns="91440" bIns="45720" rtlCol="0">
              <a:spAutoFit/>
            </a:bodyPr>
            <a:p>
              <a:pPr algn="ctr" defTabSz="963930" fontAlgn="auto">
                <a:spcBef>
                  <a:spcPts val="0"/>
                </a:spcBef>
                <a:spcAft>
                  <a:spcPts val="0"/>
                </a:spcAft>
              </a:pPr>
              <a:r>
                <a:rPr lang="en-US" altLang="zh-HK" sz="4600" dirty="0">
                  <a:solidFill>
                    <a:srgbClr val="FFFFFF"/>
                  </a:solidFill>
                  <a:latin typeface="Impact" panose="020B0806030902050204" pitchFamily="34" charset="0"/>
                  <a:ea typeface="张海山锐谐体2.0-授权联系：Samtype@QQ.com" panose="02000000000000000000" pitchFamily="2" charset="-122"/>
                </a:rPr>
                <a:t>03</a:t>
              </a:r>
              <a:endParaRPr lang="zh-HK" altLang="en-US" sz="4600" dirty="0">
                <a:solidFill>
                  <a:srgbClr val="FFFFFF"/>
                </a:solidFill>
                <a:latin typeface="Impact" panose="020B0806030902050204" pitchFamily="34" charset="0"/>
                <a:ea typeface="张海山锐谐体2.0-授权联系：Samtype@QQ.com" panose="02000000000000000000"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332740" y="97790"/>
            <a:ext cx="11603990" cy="1076325"/>
          </a:xfrm>
          <a:prstGeom prst="rect">
            <a:avLst/>
          </a:prstGeom>
          <a:solidFill>
            <a:schemeClr val="bg2">
              <a:lumMod val="95000"/>
            </a:schemeClr>
          </a:solidFill>
          <a:ln w="9525">
            <a:noFill/>
          </a:ln>
        </p:spPr>
        <p:txBody>
          <a:bodyPr wrap="square">
            <a:spAutoFit/>
          </a:bodyPr>
          <a:p>
            <a:pPr indent="0"/>
            <a:r>
              <a:rPr lang="en-US" altLang="zh-CN" sz="3200" b="1">
                <a:ea typeface="宋体" panose="02010600030101010101" pitchFamily="2" charset="-122"/>
              </a:rPr>
              <a:t>     </a:t>
            </a:r>
            <a:r>
              <a:rPr lang="zh-CN" sz="3200" b="1">
                <a:ea typeface="宋体" panose="02010600030101010101" pitchFamily="2" charset="-122"/>
              </a:rPr>
              <a:t>统编普通高中历史教材在编写体例和内容上具有突出的特点</a:t>
            </a:r>
            <a:endParaRPr lang="zh-CN" sz="3200" b="0">
              <a:ea typeface="宋体" panose="02010600030101010101" pitchFamily="2" charset="-122"/>
            </a:endParaRPr>
          </a:p>
          <a:p>
            <a:pPr indent="0"/>
            <a:r>
              <a:rPr lang="en-US" altLang="zh-CN" sz="3200" b="0">
                <a:ea typeface="宋体" panose="02010600030101010101" pitchFamily="2" charset="-122"/>
              </a:rPr>
              <a:t>     </a:t>
            </a:r>
            <a:r>
              <a:rPr lang="zh-CN" altLang="en-US" sz="3200" b="1">
                <a:solidFill>
                  <a:srgbClr val="FF0000"/>
                </a:solidFill>
                <a:ea typeface="宋体" panose="02010600030101010101" pitchFamily="2" charset="-122"/>
              </a:rPr>
              <a:t>体例特点：</a:t>
            </a:r>
            <a:r>
              <a:rPr lang="en-US" altLang="zh-CN" sz="3200" b="1">
                <a:solidFill>
                  <a:srgbClr val="FF0000"/>
                </a:solidFill>
                <a:ea typeface="宋体" panose="02010600030101010101" pitchFamily="2" charset="-122"/>
              </a:rPr>
              <a:t> “</a:t>
            </a:r>
            <a:r>
              <a:rPr lang="zh-CN" sz="3200" b="1">
                <a:solidFill>
                  <a:srgbClr val="FF0000"/>
                </a:solidFill>
                <a:ea typeface="宋体" panose="02010600030101010101" pitchFamily="2" charset="-122"/>
              </a:rPr>
              <a:t>一纵一横，一简一繁</a:t>
            </a:r>
            <a:r>
              <a:rPr lang="en-US" altLang="zh-CN" sz="3200" b="1">
                <a:solidFill>
                  <a:srgbClr val="FF0000"/>
                </a:solidFill>
                <a:ea typeface="宋体" panose="02010600030101010101" pitchFamily="2" charset="-122"/>
              </a:rPr>
              <a:t>”</a:t>
            </a:r>
            <a:endParaRPr lang="zh-CN" altLang="en-US" sz="3200" b="1">
              <a:solidFill>
                <a:srgbClr val="FF0000"/>
              </a:solidFill>
              <a:ea typeface="宋体" panose="02010600030101010101" pitchFamily="2" charset="-122"/>
            </a:endParaRPr>
          </a:p>
        </p:txBody>
      </p:sp>
      <p:sp>
        <p:nvSpPr>
          <p:cNvPr id="2" name="文本框 1"/>
          <p:cNvSpPr txBox="1"/>
          <p:nvPr/>
        </p:nvSpPr>
        <p:spPr>
          <a:xfrm>
            <a:off x="114300" y="1374775"/>
            <a:ext cx="11823065" cy="1814830"/>
          </a:xfrm>
          <a:prstGeom prst="rect">
            <a:avLst/>
          </a:prstGeom>
          <a:noFill/>
          <a:ln w="9525">
            <a:noFill/>
          </a:ln>
        </p:spPr>
        <p:txBody>
          <a:bodyPr wrap="square">
            <a:spAutoFit/>
          </a:bodyPr>
          <a:p>
            <a:pPr indent="0"/>
            <a:r>
              <a:rPr lang="en-US" altLang="zh-CN" sz="2400" b="1">
                <a:solidFill>
                  <a:srgbClr val="333333"/>
                </a:solidFill>
                <a:ea typeface="宋体" panose="02010600030101010101" pitchFamily="2" charset="-122"/>
              </a:rPr>
              <a:t>    </a:t>
            </a:r>
            <a:r>
              <a:rPr lang="en-US" sz="2800">
                <a:solidFill>
                  <a:srgbClr val="333333"/>
                </a:solidFill>
                <a:latin typeface="微软雅黑" panose="020B0503020204020204" charset="-122"/>
                <a:ea typeface="微软雅黑" panose="020B0503020204020204" charset="-122"/>
                <a:cs typeface="微软雅黑" panose="020B0503020204020204" charset="-122"/>
              </a:rPr>
              <a:t>“</a:t>
            </a:r>
            <a:r>
              <a:rPr lang="zh-CN" sz="2800">
                <a:solidFill>
                  <a:srgbClr val="333333"/>
                </a:solidFill>
                <a:latin typeface="微软雅黑" panose="020B0503020204020204" charset="-122"/>
                <a:ea typeface="微软雅黑" panose="020B0503020204020204" charset="-122"/>
                <a:cs typeface="微软雅黑" panose="020B0503020204020204" charset="-122"/>
              </a:rPr>
              <a:t>一纵</a:t>
            </a:r>
            <a:r>
              <a:rPr lang="en-US" sz="2800">
                <a:solidFill>
                  <a:srgbClr val="333333"/>
                </a:solidFill>
                <a:latin typeface="微软雅黑" panose="020B0503020204020204" charset="-122"/>
                <a:ea typeface="微软雅黑" panose="020B0503020204020204" charset="-122"/>
                <a:cs typeface="微软雅黑" panose="020B0503020204020204" charset="-122"/>
              </a:rPr>
              <a:t>”</a:t>
            </a:r>
            <a:r>
              <a:rPr lang="zh-CN" sz="2800">
                <a:solidFill>
                  <a:srgbClr val="333333"/>
                </a:solidFill>
                <a:latin typeface="微软雅黑" panose="020B0503020204020204" charset="-122"/>
                <a:ea typeface="微软雅黑" panose="020B0503020204020204" charset="-122"/>
                <a:cs typeface="微软雅黑" panose="020B0503020204020204" charset="-122"/>
              </a:rPr>
              <a:t>，以通史体例呈现的《中外历史纲要》（</a:t>
            </a:r>
            <a:r>
              <a:rPr lang="zh-CN" sz="2800">
                <a:solidFill>
                  <a:srgbClr val="333333"/>
                </a:solidFill>
                <a:latin typeface="微软雅黑" panose="020B0503020204020204" charset="-122"/>
                <a:ea typeface="微软雅黑" panose="020B0503020204020204" charset="-122"/>
                <a:cs typeface="微软雅黑" panose="020B0503020204020204" charset="-122"/>
                <a:sym typeface="+mn-ea"/>
              </a:rPr>
              <a:t>上下两册</a:t>
            </a:r>
            <a:r>
              <a:rPr lang="zh-CN" sz="2800">
                <a:solidFill>
                  <a:srgbClr val="333333"/>
                </a:solidFill>
                <a:latin typeface="微软雅黑" panose="020B0503020204020204" charset="-122"/>
                <a:ea typeface="微软雅黑" panose="020B0503020204020204" charset="-122"/>
                <a:cs typeface="微软雅黑" panose="020B0503020204020204" charset="-122"/>
              </a:rPr>
              <a:t>）是历史学的基础知识，规定为必修课教材。</a:t>
            </a:r>
            <a:r>
              <a:rPr lang="zh-CN" sz="2800">
                <a:solidFill>
                  <a:srgbClr val="333333"/>
                </a:solidFill>
                <a:latin typeface="微软雅黑" panose="020B0503020204020204" charset="-122"/>
                <a:ea typeface="微软雅黑" panose="020B0503020204020204" charset="-122"/>
                <a:cs typeface="微软雅黑" panose="020B0503020204020204" charset="-122"/>
                <a:sym typeface="+mn-ea"/>
              </a:rPr>
              <a:t>在教材编写中，《纲要》大体贯彻</a:t>
            </a:r>
            <a:r>
              <a:rPr lang="en-US" sz="2800">
                <a:solidFill>
                  <a:srgbClr val="333333"/>
                </a:solidFill>
                <a:latin typeface="微软雅黑" panose="020B0503020204020204" charset="-122"/>
                <a:ea typeface="微软雅黑" panose="020B0503020204020204" charset="-122"/>
                <a:cs typeface="微软雅黑" panose="020B0503020204020204" charset="-122"/>
                <a:sym typeface="+mn-ea"/>
              </a:rPr>
              <a:t>“</a:t>
            </a:r>
            <a:r>
              <a:rPr lang="zh-CN" sz="2800">
                <a:solidFill>
                  <a:srgbClr val="333333"/>
                </a:solidFill>
                <a:latin typeface="微软雅黑" panose="020B0503020204020204" charset="-122"/>
                <a:ea typeface="微软雅黑" panose="020B0503020204020204" charset="-122"/>
                <a:cs typeface="微软雅黑" panose="020B0503020204020204" charset="-122"/>
                <a:sym typeface="+mn-ea"/>
              </a:rPr>
              <a:t>简</a:t>
            </a:r>
            <a:r>
              <a:rPr lang="en-US" sz="2800">
                <a:solidFill>
                  <a:srgbClr val="333333"/>
                </a:solidFill>
                <a:latin typeface="微软雅黑" panose="020B0503020204020204" charset="-122"/>
                <a:ea typeface="微软雅黑" panose="020B0503020204020204" charset="-122"/>
                <a:cs typeface="微软雅黑" panose="020B0503020204020204" charset="-122"/>
                <a:sym typeface="+mn-ea"/>
              </a:rPr>
              <a:t>”</a:t>
            </a:r>
            <a:r>
              <a:rPr lang="zh-CN" sz="2800">
                <a:solidFill>
                  <a:srgbClr val="333333"/>
                </a:solidFill>
                <a:latin typeface="微软雅黑" panose="020B0503020204020204" charset="-122"/>
                <a:ea typeface="微软雅黑" panose="020B0503020204020204" charset="-122"/>
                <a:cs typeface="微软雅黑" panose="020B0503020204020204" charset="-122"/>
                <a:sym typeface="+mn-ea"/>
              </a:rPr>
              <a:t>的原则，删繁就简，详今略古，重要人物和事件点到为止，勾勒历史发展的基本线索与规律，重点培养学生历史纵向思维的能力。</a:t>
            </a:r>
            <a:endParaRPr lang="zh-CN" altLang="en-US" sz="2800">
              <a:solidFill>
                <a:srgbClr val="333333"/>
              </a:solidFill>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205105" y="2215515"/>
            <a:ext cx="11732260" cy="460375"/>
          </a:xfrm>
          <a:prstGeom prst="rect">
            <a:avLst/>
          </a:prstGeom>
          <a:noFill/>
          <a:ln w="9525">
            <a:noFill/>
          </a:ln>
        </p:spPr>
        <p:txBody>
          <a:bodyPr wrap="square">
            <a:spAutoFit/>
          </a:bodyPr>
          <a:p>
            <a:pPr indent="0"/>
            <a:r>
              <a:rPr lang="en-US" altLang="zh-CN" sz="2400" b="1">
                <a:solidFill>
                  <a:srgbClr val="333333"/>
                </a:solidFill>
                <a:ea typeface="宋体" panose="02010600030101010101" pitchFamily="2" charset="-122"/>
              </a:rPr>
              <a:t>      </a:t>
            </a:r>
            <a:endParaRPr lang="zh-CN" altLang="en-US" sz="2400" b="1">
              <a:solidFill>
                <a:srgbClr val="333333"/>
              </a:solidFill>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p:nvPr/>
        </p:nvSpPr>
        <p:spPr>
          <a:xfrm>
            <a:off x="114300" y="3389630"/>
            <a:ext cx="12192000" cy="3107690"/>
          </a:xfrm>
          <a:prstGeom prst="rect">
            <a:avLst/>
          </a:prstGeom>
          <a:noFill/>
          <a:ln w="9525">
            <a:noFill/>
          </a:ln>
        </p:spPr>
        <p:txBody>
          <a:bodyPr wrap="square">
            <a:spAutoFit/>
          </a:bodyPr>
          <a:p>
            <a:pPr indent="0"/>
            <a:r>
              <a:rPr lang="en-US" altLang="zh-CN" sz="2400" b="1">
                <a:solidFill>
                  <a:srgbClr val="333333"/>
                </a:solidFill>
                <a:ea typeface="宋体" panose="02010600030101010101" pitchFamily="2" charset="-122"/>
              </a:rPr>
              <a:t>      </a:t>
            </a:r>
            <a:r>
              <a:rPr lang="en-US" altLang="zh-CN" sz="2400">
                <a:solidFill>
                  <a:srgbClr val="333333"/>
                </a:solidFill>
                <a:ea typeface="宋体" panose="02010600030101010101" pitchFamily="2" charset="-122"/>
              </a:rPr>
              <a:t> </a:t>
            </a:r>
            <a:r>
              <a:rPr lang="en-US" altLang="zh-CN" sz="2800">
                <a:solidFill>
                  <a:srgbClr val="333333"/>
                </a:solidFill>
                <a:latin typeface="微软雅黑" panose="020B0503020204020204" charset="-122"/>
                <a:ea typeface="微软雅黑" panose="020B0503020204020204" charset="-122"/>
                <a:cs typeface="微软雅黑" panose="020B0503020204020204" charset="-122"/>
              </a:rPr>
              <a:t>“</a:t>
            </a:r>
            <a:r>
              <a:rPr lang="zh-CN" sz="2800">
                <a:solidFill>
                  <a:srgbClr val="333333"/>
                </a:solidFill>
                <a:latin typeface="微软雅黑" panose="020B0503020204020204" charset="-122"/>
                <a:ea typeface="微软雅黑" panose="020B0503020204020204" charset="-122"/>
                <a:cs typeface="微软雅黑" panose="020B0503020204020204" charset="-122"/>
              </a:rPr>
              <a:t>一横</a:t>
            </a:r>
            <a:r>
              <a:rPr lang="en-US" altLang="zh-CN" sz="2800">
                <a:solidFill>
                  <a:srgbClr val="333333"/>
                </a:solidFill>
                <a:latin typeface="微软雅黑" panose="020B0503020204020204" charset="-122"/>
                <a:ea typeface="微软雅黑" panose="020B0503020204020204" charset="-122"/>
                <a:cs typeface="微软雅黑" panose="020B0503020204020204" charset="-122"/>
              </a:rPr>
              <a:t>”</a:t>
            </a:r>
            <a:r>
              <a:rPr lang="zh-CN" sz="2800">
                <a:solidFill>
                  <a:srgbClr val="333333"/>
                </a:solidFill>
                <a:latin typeface="微软雅黑" panose="020B0503020204020204" charset="-122"/>
                <a:ea typeface="微软雅黑" panose="020B0503020204020204" charset="-122"/>
                <a:cs typeface="微软雅黑" panose="020B0503020204020204" charset="-122"/>
              </a:rPr>
              <a:t>，以专题史形式横向展开的选择性必修三册：《国家制度与社会治理》、《经济与社会生活》、《文化交流与传播》，供高中学生根据个人兴趣、升学需要而选择使用。</a:t>
            </a:r>
            <a:r>
              <a:rPr lang="zh-CN" sz="2800">
                <a:solidFill>
                  <a:srgbClr val="333333"/>
                </a:solidFill>
                <a:latin typeface="微软雅黑" panose="020B0503020204020204" charset="-122"/>
                <a:ea typeface="微软雅黑" panose="020B0503020204020204" charset="-122"/>
                <a:cs typeface="微软雅黑" panose="020B0503020204020204" charset="-122"/>
                <a:sym typeface="+mn-ea"/>
              </a:rPr>
              <a:t>选择性必修教材则进一步扩展知识面，由</a:t>
            </a:r>
            <a:r>
              <a:rPr lang="en-US" altLang="zh-CN" sz="2800">
                <a:solidFill>
                  <a:srgbClr val="333333"/>
                </a:solidFill>
                <a:latin typeface="微软雅黑" panose="020B0503020204020204" charset="-122"/>
                <a:ea typeface="微软雅黑" panose="020B0503020204020204" charset="-122"/>
                <a:cs typeface="微软雅黑" panose="020B0503020204020204" charset="-122"/>
                <a:sym typeface="+mn-ea"/>
              </a:rPr>
              <a:t>“</a:t>
            </a:r>
            <a:r>
              <a:rPr lang="zh-CN" sz="2800">
                <a:solidFill>
                  <a:srgbClr val="333333"/>
                </a:solidFill>
                <a:latin typeface="微软雅黑" panose="020B0503020204020204" charset="-122"/>
                <a:ea typeface="微软雅黑" panose="020B0503020204020204" charset="-122"/>
                <a:cs typeface="微软雅黑" panose="020B0503020204020204" charset="-122"/>
                <a:sym typeface="+mn-ea"/>
              </a:rPr>
              <a:t>简</a:t>
            </a:r>
            <a:r>
              <a:rPr lang="en-US" altLang="zh-CN" sz="2800">
                <a:solidFill>
                  <a:srgbClr val="333333"/>
                </a:solidFill>
                <a:latin typeface="微软雅黑" panose="020B0503020204020204" charset="-122"/>
                <a:ea typeface="微软雅黑" panose="020B0503020204020204" charset="-122"/>
                <a:cs typeface="微软雅黑" panose="020B0503020204020204" charset="-122"/>
                <a:sym typeface="+mn-ea"/>
              </a:rPr>
              <a:t>”</a:t>
            </a:r>
            <a:r>
              <a:rPr lang="zh-CN" sz="2800">
                <a:solidFill>
                  <a:srgbClr val="333333"/>
                </a:solidFill>
                <a:latin typeface="微软雅黑" panose="020B0503020204020204" charset="-122"/>
                <a:ea typeface="微软雅黑" panose="020B0503020204020204" charset="-122"/>
                <a:cs typeface="微软雅黑" panose="020B0503020204020204" charset="-122"/>
                <a:sym typeface="+mn-ea"/>
              </a:rPr>
              <a:t>而</a:t>
            </a:r>
            <a:r>
              <a:rPr lang="en-US" altLang="zh-CN" sz="2800">
                <a:solidFill>
                  <a:srgbClr val="333333"/>
                </a:solidFill>
                <a:latin typeface="微软雅黑" panose="020B0503020204020204" charset="-122"/>
                <a:ea typeface="微软雅黑" panose="020B0503020204020204" charset="-122"/>
                <a:cs typeface="微软雅黑" panose="020B0503020204020204" charset="-122"/>
                <a:sym typeface="+mn-ea"/>
              </a:rPr>
              <a:t>“</a:t>
            </a:r>
            <a:r>
              <a:rPr lang="zh-CN" sz="2800">
                <a:solidFill>
                  <a:srgbClr val="333333"/>
                </a:solidFill>
                <a:latin typeface="微软雅黑" panose="020B0503020204020204" charset="-122"/>
                <a:ea typeface="微软雅黑" panose="020B0503020204020204" charset="-122"/>
                <a:cs typeface="微软雅黑" panose="020B0503020204020204" charset="-122"/>
                <a:sym typeface="+mn-ea"/>
              </a:rPr>
              <a:t>繁</a:t>
            </a:r>
            <a:r>
              <a:rPr lang="en-US" altLang="zh-CN" sz="2800">
                <a:solidFill>
                  <a:srgbClr val="333333"/>
                </a:solidFill>
                <a:latin typeface="微软雅黑" panose="020B0503020204020204" charset="-122"/>
                <a:ea typeface="微软雅黑" panose="020B0503020204020204" charset="-122"/>
                <a:cs typeface="微软雅黑" panose="020B0503020204020204" charset="-122"/>
                <a:sym typeface="+mn-ea"/>
              </a:rPr>
              <a:t>”</a:t>
            </a:r>
            <a:r>
              <a:rPr lang="zh-CN" sz="2800">
                <a:solidFill>
                  <a:srgbClr val="333333"/>
                </a:solidFill>
                <a:latin typeface="微软雅黑" panose="020B0503020204020204" charset="-122"/>
                <a:ea typeface="微软雅黑" panose="020B0503020204020204" charset="-122"/>
                <a:cs typeface="微软雅黑" panose="020B0503020204020204" charset="-122"/>
                <a:sym typeface="+mn-ea"/>
              </a:rPr>
              <a:t>，让学生从政治史、经济史、文化史等不同角度分别了解人类历史的发展。这里的</a:t>
            </a:r>
            <a:r>
              <a:rPr lang="en-US" altLang="zh-CN" sz="2800">
                <a:solidFill>
                  <a:srgbClr val="333333"/>
                </a:solidFill>
                <a:latin typeface="微软雅黑" panose="020B0503020204020204" charset="-122"/>
                <a:ea typeface="微软雅黑" panose="020B0503020204020204" charset="-122"/>
                <a:cs typeface="微软雅黑" panose="020B0503020204020204" charset="-122"/>
                <a:sym typeface="+mn-ea"/>
              </a:rPr>
              <a:t>“</a:t>
            </a:r>
            <a:r>
              <a:rPr lang="zh-CN" sz="2800">
                <a:solidFill>
                  <a:srgbClr val="333333"/>
                </a:solidFill>
                <a:latin typeface="微软雅黑" panose="020B0503020204020204" charset="-122"/>
                <a:ea typeface="微软雅黑" panose="020B0503020204020204" charset="-122"/>
                <a:cs typeface="微软雅黑" panose="020B0503020204020204" charset="-122"/>
                <a:sym typeface="+mn-ea"/>
              </a:rPr>
              <a:t>繁</a:t>
            </a:r>
            <a:r>
              <a:rPr lang="en-US" altLang="zh-CN" sz="2800">
                <a:solidFill>
                  <a:srgbClr val="333333"/>
                </a:solidFill>
                <a:latin typeface="微软雅黑" panose="020B0503020204020204" charset="-122"/>
                <a:ea typeface="微软雅黑" panose="020B0503020204020204" charset="-122"/>
                <a:cs typeface="微软雅黑" panose="020B0503020204020204" charset="-122"/>
                <a:sym typeface="+mn-ea"/>
              </a:rPr>
              <a:t>”</a:t>
            </a:r>
            <a:r>
              <a:rPr lang="zh-CN" sz="2800">
                <a:solidFill>
                  <a:srgbClr val="333333"/>
                </a:solidFill>
                <a:latin typeface="微软雅黑" panose="020B0503020204020204" charset="-122"/>
                <a:ea typeface="微软雅黑" panose="020B0503020204020204" charset="-122"/>
                <a:cs typeface="微软雅黑" panose="020B0503020204020204" charset="-122"/>
                <a:sym typeface="+mn-ea"/>
              </a:rPr>
              <a:t>，相对《纲要》而言，在历史内容的介绍上更为具体，有更多历史细节，面也更宽，引领学生从不同视角去认识历史。</a:t>
            </a:r>
            <a:endParaRPr lang="zh-CN" altLang="en-US" sz="2800">
              <a:solidFill>
                <a:srgbClr val="333333"/>
              </a:solidFill>
              <a:latin typeface="微软雅黑" panose="020B0503020204020204" charset="-122"/>
              <a:ea typeface="微软雅黑" panose="020B0503020204020204" charset="-122"/>
              <a:cs typeface="微软雅黑" panose="020B0503020204020204" charset="-122"/>
            </a:endParaRPr>
          </a:p>
          <a:p>
            <a:pPr indent="0"/>
            <a:endParaRPr lang="zh-CN" altLang="en-US" sz="2800">
              <a:solidFill>
                <a:srgbClr val="333333"/>
              </a:solidFill>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114300" y="4615815"/>
            <a:ext cx="12001500" cy="460375"/>
          </a:xfrm>
          <a:prstGeom prst="rect">
            <a:avLst/>
          </a:prstGeom>
          <a:noFill/>
          <a:ln w="9525">
            <a:noFill/>
          </a:ln>
        </p:spPr>
        <p:txBody>
          <a:bodyPr wrap="square">
            <a:spAutoFit/>
          </a:bodyPr>
          <a:p>
            <a:pPr indent="0"/>
            <a:r>
              <a:rPr lang="en-US" altLang="zh-CN" sz="2400" b="0">
                <a:solidFill>
                  <a:srgbClr val="333333"/>
                </a:solidFill>
                <a:ea typeface="宋体" panose="02010600030101010101" pitchFamily="2" charset="-122"/>
              </a:rPr>
              <a:t>      </a:t>
            </a:r>
            <a:endParaRPr lang="zh-CN" altLang="en-US" sz="2400" b="1">
              <a:solidFill>
                <a:srgbClr val="333333"/>
              </a:solidFill>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3695065" y="219075"/>
            <a:ext cx="6692900" cy="645160"/>
          </a:xfrm>
          <a:prstGeom prst="rect">
            <a:avLst/>
          </a:prstGeom>
          <a:noFill/>
        </p:spPr>
        <p:txBody>
          <a:bodyPr wrap="square" rtlCol="0">
            <a:spAutoFit/>
          </a:bodyPr>
          <a:p>
            <a:r>
              <a:rPr lang="zh-CN" altLang="en-US" sz="3600">
                <a:latin typeface="宋体" panose="02010600030101010101" pitchFamily="2" charset="-122"/>
                <a:ea typeface="宋体" panose="02010600030101010101" pitchFamily="2" charset="-122"/>
                <a:cs typeface="宋体" panose="02010600030101010101" pitchFamily="2" charset="-122"/>
              </a:rPr>
              <a:t>《中国历史》共</a:t>
            </a:r>
            <a:r>
              <a:rPr lang="en-US" altLang="zh-CN" sz="3600">
                <a:latin typeface="宋体" panose="02010600030101010101" pitchFamily="2" charset="-122"/>
                <a:ea typeface="宋体" panose="02010600030101010101" pitchFamily="2" charset="-122"/>
                <a:cs typeface="宋体" panose="02010600030101010101" pitchFamily="2" charset="-122"/>
              </a:rPr>
              <a:t>10</a:t>
            </a:r>
            <a:r>
              <a:rPr lang="zh-CN" altLang="en-US" sz="3600">
                <a:latin typeface="宋体" panose="02010600030101010101" pitchFamily="2" charset="-122"/>
                <a:ea typeface="宋体" panose="02010600030101010101" pitchFamily="2" charset="-122"/>
                <a:cs typeface="宋体" panose="02010600030101010101" pitchFamily="2" charset="-122"/>
              </a:rPr>
              <a:t>个单元</a:t>
            </a:r>
            <a:r>
              <a:rPr lang="en-US" altLang="zh-CN" sz="3600">
                <a:latin typeface="宋体" panose="02010600030101010101" pitchFamily="2" charset="-122"/>
                <a:ea typeface="宋体" panose="02010600030101010101" pitchFamily="2" charset="-122"/>
                <a:cs typeface="宋体" panose="02010600030101010101" pitchFamily="2" charset="-122"/>
              </a:rPr>
              <a:t>29</a:t>
            </a:r>
            <a:r>
              <a:rPr lang="zh-CN" altLang="en-US" sz="3600">
                <a:latin typeface="宋体" panose="02010600030101010101" pitchFamily="2" charset="-122"/>
                <a:ea typeface="宋体" panose="02010600030101010101" pitchFamily="2" charset="-122"/>
                <a:cs typeface="宋体" panose="02010600030101010101" pitchFamily="2" charset="-122"/>
              </a:rPr>
              <a:t>课</a:t>
            </a:r>
            <a:endParaRPr lang="zh-CN" altLang="en-US" sz="3600">
              <a:latin typeface="宋体" panose="02010600030101010101" pitchFamily="2" charset="-122"/>
              <a:ea typeface="宋体" panose="02010600030101010101" pitchFamily="2" charset="-122"/>
              <a:cs typeface="宋体" panose="02010600030101010101" pitchFamily="2" charset="-122"/>
            </a:endParaRPr>
          </a:p>
        </p:txBody>
      </p:sp>
      <p:pic>
        <p:nvPicPr>
          <p:cNvPr id="5" name="图片 4" descr="图片1"/>
          <p:cNvPicPr>
            <a:picLocks noChangeAspect="1"/>
          </p:cNvPicPr>
          <p:nvPr>
            <p:custDataLst>
              <p:tags r:id="rId1"/>
            </p:custDataLst>
          </p:nvPr>
        </p:nvPicPr>
        <p:blipFill>
          <a:blip r:embed="rId2"/>
          <a:stretch>
            <a:fillRect/>
          </a:stretch>
        </p:blipFill>
        <p:spPr>
          <a:xfrm>
            <a:off x="0" y="607695"/>
            <a:ext cx="3356610" cy="4158615"/>
          </a:xfrm>
          <a:prstGeom prst="rect">
            <a:avLst/>
          </a:prstGeom>
        </p:spPr>
      </p:pic>
      <p:sp>
        <p:nvSpPr>
          <p:cNvPr id="4" name="文本框 3"/>
          <p:cNvSpPr txBox="1"/>
          <p:nvPr/>
        </p:nvSpPr>
        <p:spPr>
          <a:xfrm>
            <a:off x="218440" y="5212080"/>
            <a:ext cx="3549650" cy="460375"/>
          </a:xfrm>
          <a:prstGeom prst="rect">
            <a:avLst/>
          </a:prstGeom>
          <a:noFill/>
        </p:spPr>
        <p:txBody>
          <a:bodyPr wrap="none" rtlCol="0">
            <a:spAutoFit/>
          </a:bodyPr>
          <a:p>
            <a:r>
              <a:rPr lang="zh-CN" altLang="en-US" sz="2400" b="1"/>
              <a:t>《中外历史纲要》（上）</a:t>
            </a:r>
            <a:endParaRPr lang="zh-CN" altLang="en-US" sz="2400" b="1"/>
          </a:p>
        </p:txBody>
      </p:sp>
      <p:sp>
        <p:nvSpPr>
          <p:cNvPr id="6" name="文本框 5"/>
          <p:cNvSpPr txBox="1"/>
          <p:nvPr/>
        </p:nvSpPr>
        <p:spPr>
          <a:xfrm>
            <a:off x="3872865" y="1379855"/>
            <a:ext cx="8136890" cy="1198880"/>
          </a:xfrm>
          <a:prstGeom prst="rect">
            <a:avLst/>
          </a:prstGeom>
          <a:noFill/>
        </p:spPr>
        <p:txBody>
          <a:bodyPr wrap="square" rtlCol="0">
            <a:spAutoFit/>
          </a:bodyPr>
          <a:p>
            <a:r>
              <a:rPr lang="zh-CN" altLang="en-US" sz="3600">
                <a:latin typeface="宋体" panose="02010600030101010101" pitchFamily="2" charset="-122"/>
                <a:ea typeface="宋体" panose="02010600030101010101" pitchFamily="2" charset="-122"/>
                <a:cs typeface="宋体" panose="02010600030101010101" pitchFamily="2" charset="-122"/>
              </a:rPr>
              <a:t>中华民族</a:t>
            </a:r>
            <a:r>
              <a:rPr lang="en-US" altLang="zh-CN" sz="3600">
                <a:latin typeface="宋体" panose="02010600030101010101" pitchFamily="2" charset="-122"/>
                <a:ea typeface="宋体" panose="02010600030101010101" pitchFamily="2" charset="-122"/>
                <a:cs typeface="宋体" panose="02010600030101010101" pitchFamily="2" charset="-122"/>
              </a:rPr>
              <a:t>5000</a:t>
            </a:r>
            <a:r>
              <a:rPr lang="zh-CN" altLang="en-US" sz="3600">
                <a:latin typeface="宋体" panose="02010600030101010101" pitchFamily="2" charset="-122"/>
                <a:ea typeface="宋体" panose="02010600030101010101" pitchFamily="2" charset="-122"/>
                <a:cs typeface="宋体" panose="02010600030101010101" pitchFamily="2" charset="-122"/>
              </a:rPr>
              <a:t>多年的文明史</a:t>
            </a:r>
            <a:endParaRPr lang="zh-CN" altLang="en-US" sz="3600">
              <a:latin typeface="宋体" panose="02010600030101010101" pitchFamily="2" charset="-122"/>
              <a:ea typeface="宋体" panose="02010600030101010101" pitchFamily="2" charset="-122"/>
              <a:cs typeface="宋体" panose="02010600030101010101" pitchFamily="2" charset="-122"/>
            </a:endParaRPr>
          </a:p>
          <a:p>
            <a:r>
              <a:rPr lang="zh-CN" altLang="en-US" sz="3600">
                <a:latin typeface="宋体" panose="02010600030101010101" pitchFamily="2" charset="-122"/>
                <a:ea typeface="宋体" panose="02010600030101010101" pitchFamily="2" charset="-122"/>
                <a:cs typeface="宋体" panose="02010600030101010101" pitchFamily="2" charset="-122"/>
              </a:rPr>
              <a:t> 共四个单元</a:t>
            </a:r>
            <a:r>
              <a:rPr lang="en-US" altLang="zh-CN" sz="3600">
                <a:latin typeface="宋体" panose="02010600030101010101" pitchFamily="2" charset="-122"/>
                <a:ea typeface="宋体" panose="02010600030101010101" pitchFamily="2" charset="-122"/>
                <a:cs typeface="宋体" panose="02010600030101010101" pitchFamily="2" charset="-122"/>
              </a:rPr>
              <a:t>15</a:t>
            </a:r>
            <a:r>
              <a:rPr lang="zh-CN" altLang="en-US" sz="3600">
                <a:latin typeface="宋体" panose="02010600030101010101" pitchFamily="2" charset="-122"/>
                <a:ea typeface="宋体" panose="02010600030101010101" pitchFamily="2" charset="-122"/>
                <a:cs typeface="宋体" panose="02010600030101010101" pitchFamily="2" charset="-122"/>
              </a:rPr>
              <a:t>课  （中国古代史）</a:t>
            </a:r>
            <a:endParaRPr lang="zh-CN" altLang="en-US" sz="3600">
              <a:latin typeface="宋体" panose="02010600030101010101" pitchFamily="2" charset="-122"/>
              <a:ea typeface="宋体" panose="02010600030101010101" pitchFamily="2" charset="-122"/>
              <a:cs typeface="宋体" panose="02010600030101010101" pitchFamily="2" charset="-122"/>
            </a:endParaRPr>
          </a:p>
        </p:txBody>
      </p:sp>
      <p:sp>
        <p:nvSpPr>
          <p:cNvPr id="7" name="文本框 6"/>
          <p:cNvSpPr txBox="1"/>
          <p:nvPr/>
        </p:nvSpPr>
        <p:spPr>
          <a:xfrm>
            <a:off x="3768090" y="2626360"/>
            <a:ext cx="8053705" cy="3046095"/>
          </a:xfrm>
          <a:prstGeom prst="rect">
            <a:avLst/>
          </a:prstGeom>
          <a:noFill/>
        </p:spPr>
        <p:txBody>
          <a:bodyPr wrap="square" rtlCol="0">
            <a:spAutoFit/>
          </a:bodyPr>
          <a:p>
            <a:pPr algn="l"/>
            <a:r>
              <a:rPr lang="zh-CN" altLang="en-US" sz="3200">
                <a:latin typeface="宋体" panose="02010600030101010101" pitchFamily="2" charset="-122"/>
                <a:ea typeface="宋体" panose="02010600030101010101" pitchFamily="2" charset="-122"/>
                <a:cs typeface="宋体" panose="02010600030101010101" pitchFamily="2" charset="-122"/>
              </a:rPr>
              <a:t>中国人民近代以来</a:t>
            </a:r>
            <a:r>
              <a:rPr lang="en-US" altLang="zh-CN" sz="3200">
                <a:latin typeface="宋体" panose="02010600030101010101" pitchFamily="2" charset="-122"/>
                <a:ea typeface="宋体" panose="02010600030101010101" pitchFamily="2" charset="-122"/>
                <a:cs typeface="宋体" panose="02010600030101010101" pitchFamily="2" charset="-122"/>
              </a:rPr>
              <a:t>170</a:t>
            </a:r>
            <a:r>
              <a:rPr lang="zh-CN" altLang="en-US" sz="3200">
                <a:latin typeface="宋体" panose="02010600030101010101" pitchFamily="2" charset="-122"/>
                <a:ea typeface="宋体" panose="02010600030101010101" pitchFamily="2" charset="-122"/>
                <a:cs typeface="宋体" panose="02010600030101010101" pitchFamily="2" charset="-122"/>
              </a:rPr>
              <a:t>多</a:t>
            </a:r>
            <a:r>
              <a:rPr lang="zh-CN" altLang="en-US" sz="3200">
                <a:latin typeface="宋体" panose="02010600030101010101" pitchFamily="2" charset="-122"/>
                <a:ea typeface="宋体" panose="02010600030101010101" pitchFamily="2" charset="-122"/>
                <a:cs typeface="宋体" panose="02010600030101010101" pitchFamily="2" charset="-122"/>
                <a:sym typeface="+mn-ea"/>
              </a:rPr>
              <a:t>年</a:t>
            </a:r>
            <a:r>
              <a:rPr lang="zh-CN" altLang="en-US" sz="3200">
                <a:latin typeface="宋体" panose="02010600030101010101" pitchFamily="2" charset="-122"/>
                <a:ea typeface="宋体" panose="02010600030101010101" pitchFamily="2" charset="-122"/>
                <a:cs typeface="宋体" panose="02010600030101010101" pitchFamily="2" charset="-122"/>
              </a:rPr>
              <a:t>的斗争史</a:t>
            </a:r>
            <a:endParaRPr lang="zh-CN" altLang="en-US" sz="3200">
              <a:latin typeface="宋体" panose="02010600030101010101" pitchFamily="2" charset="-122"/>
              <a:ea typeface="宋体" panose="02010600030101010101" pitchFamily="2" charset="-122"/>
              <a:cs typeface="宋体" panose="02010600030101010101" pitchFamily="2" charset="-122"/>
            </a:endParaRPr>
          </a:p>
          <a:p>
            <a:pPr algn="l"/>
            <a:r>
              <a:rPr lang="zh-CN" altLang="en-US" sz="3200">
                <a:latin typeface="宋体" panose="02010600030101010101" pitchFamily="2" charset="-122"/>
                <a:ea typeface="宋体" panose="02010600030101010101" pitchFamily="2" charset="-122"/>
                <a:cs typeface="宋体" panose="02010600030101010101" pitchFamily="2" charset="-122"/>
              </a:rPr>
              <a:t>   共六个单元</a:t>
            </a:r>
            <a:r>
              <a:rPr lang="en-US" altLang="zh-CN" sz="3200">
                <a:latin typeface="宋体" panose="02010600030101010101" pitchFamily="2" charset="-122"/>
                <a:ea typeface="宋体" panose="02010600030101010101" pitchFamily="2" charset="-122"/>
                <a:cs typeface="宋体" panose="02010600030101010101" pitchFamily="2" charset="-122"/>
              </a:rPr>
              <a:t>14</a:t>
            </a:r>
            <a:r>
              <a:rPr lang="zh-CN" altLang="en-US" sz="3200">
                <a:latin typeface="宋体" panose="02010600030101010101" pitchFamily="2" charset="-122"/>
                <a:ea typeface="宋体" panose="02010600030101010101" pitchFamily="2" charset="-122"/>
                <a:cs typeface="宋体" panose="02010600030101010101" pitchFamily="2" charset="-122"/>
              </a:rPr>
              <a:t>课（中国近现代史）</a:t>
            </a:r>
            <a:endParaRPr lang="zh-CN" altLang="en-US" sz="3200">
              <a:latin typeface="宋体" panose="02010600030101010101" pitchFamily="2" charset="-122"/>
              <a:ea typeface="宋体" panose="02010600030101010101" pitchFamily="2" charset="-122"/>
              <a:cs typeface="宋体" panose="02010600030101010101" pitchFamily="2" charset="-122"/>
            </a:endParaRPr>
          </a:p>
          <a:p>
            <a:pPr algn="l"/>
            <a:r>
              <a:rPr lang="zh-CN" altLang="en-US" sz="3200">
                <a:latin typeface="宋体" panose="02010600030101010101" pitchFamily="2" charset="-122"/>
                <a:ea typeface="宋体" panose="02010600030101010101" pitchFamily="2" charset="-122"/>
                <a:cs typeface="宋体" panose="02010600030101010101" pitchFamily="2" charset="-122"/>
              </a:rPr>
              <a:t>突显</a:t>
            </a:r>
            <a:endParaRPr lang="zh-CN" altLang="en-US" sz="3200">
              <a:latin typeface="宋体" panose="02010600030101010101" pitchFamily="2" charset="-122"/>
              <a:ea typeface="宋体" panose="02010600030101010101" pitchFamily="2" charset="-122"/>
              <a:cs typeface="宋体" panose="02010600030101010101" pitchFamily="2" charset="-122"/>
            </a:endParaRPr>
          </a:p>
          <a:p>
            <a:pPr algn="l"/>
            <a:r>
              <a:rPr lang="zh-CN" altLang="en-US" sz="3200">
                <a:latin typeface="宋体" panose="02010600030101010101" pitchFamily="2" charset="-122"/>
                <a:ea typeface="宋体" panose="02010600030101010101" pitchFamily="2" charset="-122"/>
                <a:cs typeface="宋体" panose="02010600030101010101" pitchFamily="2" charset="-122"/>
              </a:rPr>
              <a:t>（</a:t>
            </a:r>
            <a:r>
              <a:rPr lang="en-US" altLang="zh-CN" sz="3200">
                <a:latin typeface="宋体" panose="02010600030101010101" pitchFamily="2" charset="-122"/>
                <a:ea typeface="宋体" panose="02010600030101010101" pitchFamily="2" charset="-122"/>
                <a:cs typeface="宋体" panose="02010600030101010101" pitchFamily="2" charset="-122"/>
              </a:rPr>
              <a:t>1</a:t>
            </a:r>
            <a:r>
              <a:rPr lang="zh-CN" altLang="en-US" sz="3200">
                <a:latin typeface="宋体" panose="02010600030101010101" pitchFamily="2" charset="-122"/>
                <a:ea typeface="宋体" panose="02010600030101010101" pitchFamily="2" charset="-122"/>
                <a:cs typeface="宋体" panose="02010600030101010101" pitchFamily="2" charset="-122"/>
              </a:rPr>
              <a:t>）中国共产党百年奋斗史</a:t>
            </a:r>
            <a:endParaRPr lang="zh-CN" altLang="en-US" sz="3200">
              <a:latin typeface="宋体" panose="02010600030101010101" pitchFamily="2" charset="-122"/>
              <a:ea typeface="宋体" panose="02010600030101010101" pitchFamily="2" charset="-122"/>
              <a:cs typeface="宋体" panose="02010600030101010101" pitchFamily="2" charset="-122"/>
            </a:endParaRPr>
          </a:p>
          <a:p>
            <a:pPr algn="l"/>
            <a:r>
              <a:rPr lang="zh-CN" altLang="en-US" sz="3200">
                <a:latin typeface="宋体" panose="02010600030101010101" pitchFamily="2" charset="-122"/>
                <a:ea typeface="宋体" panose="02010600030101010101" pitchFamily="2" charset="-122"/>
                <a:cs typeface="宋体" panose="02010600030101010101" pitchFamily="2" charset="-122"/>
              </a:rPr>
              <a:t>（</a:t>
            </a:r>
            <a:r>
              <a:rPr lang="en-US" altLang="zh-CN" sz="3200">
                <a:latin typeface="宋体" panose="02010600030101010101" pitchFamily="2" charset="-122"/>
                <a:ea typeface="宋体" panose="02010600030101010101" pitchFamily="2" charset="-122"/>
                <a:cs typeface="宋体" panose="02010600030101010101" pitchFamily="2" charset="-122"/>
              </a:rPr>
              <a:t>2</a:t>
            </a:r>
            <a:r>
              <a:rPr lang="zh-CN" altLang="en-US" sz="3200">
                <a:latin typeface="宋体" panose="02010600030101010101" pitchFamily="2" charset="-122"/>
                <a:ea typeface="宋体" panose="02010600030101010101" pitchFamily="2" charset="-122"/>
                <a:cs typeface="宋体" panose="02010600030101010101" pitchFamily="2" charset="-122"/>
              </a:rPr>
              <a:t>）中华人民共和国</a:t>
            </a:r>
            <a:r>
              <a:rPr lang="en-US" altLang="zh-CN" sz="3200">
                <a:latin typeface="宋体" panose="02010600030101010101" pitchFamily="2" charset="-122"/>
                <a:ea typeface="宋体" panose="02010600030101010101" pitchFamily="2" charset="-122"/>
                <a:cs typeface="宋体" panose="02010600030101010101" pitchFamily="2" charset="-122"/>
              </a:rPr>
              <a:t>70</a:t>
            </a:r>
            <a:r>
              <a:rPr lang="zh-CN" altLang="en-US" sz="3200">
                <a:latin typeface="宋体" panose="02010600030101010101" pitchFamily="2" charset="-122"/>
                <a:ea typeface="宋体" panose="02010600030101010101" pitchFamily="2" charset="-122"/>
                <a:cs typeface="宋体" panose="02010600030101010101" pitchFamily="2" charset="-122"/>
              </a:rPr>
              <a:t>多年发展史</a:t>
            </a:r>
            <a:endParaRPr lang="zh-CN" altLang="en-US" sz="3200">
              <a:latin typeface="宋体" panose="02010600030101010101" pitchFamily="2" charset="-122"/>
              <a:ea typeface="宋体" panose="02010600030101010101" pitchFamily="2" charset="-122"/>
              <a:cs typeface="宋体" panose="02010600030101010101" pitchFamily="2" charset="-122"/>
            </a:endParaRPr>
          </a:p>
          <a:p>
            <a:pPr algn="l"/>
            <a:r>
              <a:rPr lang="zh-CN" altLang="en-US" sz="3200">
                <a:latin typeface="宋体" panose="02010600030101010101" pitchFamily="2" charset="-122"/>
                <a:ea typeface="宋体" panose="02010600030101010101" pitchFamily="2" charset="-122"/>
                <a:cs typeface="宋体" panose="02010600030101010101" pitchFamily="2" charset="-122"/>
              </a:rPr>
              <a:t>（</a:t>
            </a:r>
            <a:r>
              <a:rPr lang="en-US" altLang="zh-CN" sz="3200">
                <a:latin typeface="宋体" panose="02010600030101010101" pitchFamily="2" charset="-122"/>
                <a:ea typeface="宋体" panose="02010600030101010101" pitchFamily="2" charset="-122"/>
                <a:cs typeface="宋体" panose="02010600030101010101" pitchFamily="2" charset="-122"/>
              </a:rPr>
              <a:t>3</a:t>
            </a:r>
            <a:r>
              <a:rPr lang="zh-CN" altLang="en-US" sz="3200">
                <a:latin typeface="宋体" panose="02010600030101010101" pitchFamily="2" charset="-122"/>
                <a:ea typeface="宋体" panose="02010600030101010101" pitchFamily="2" charset="-122"/>
                <a:cs typeface="宋体" panose="02010600030101010101" pitchFamily="2" charset="-122"/>
              </a:rPr>
              <a:t>）改革开放</a:t>
            </a:r>
            <a:r>
              <a:rPr lang="en-US" altLang="zh-CN" sz="3200">
                <a:latin typeface="宋体" panose="02010600030101010101" pitchFamily="2" charset="-122"/>
                <a:ea typeface="宋体" panose="02010600030101010101" pitchFamily="2" charset="-122"/>
                <a:cs typeface="宋体" panose="02010600030101010101" pitchFamily="2" charset="-122"/>
              </a:rPr>
              <a:t>40</a:t>
            </a:r>
            <a:r>
              <a:rPr lang="zh-CN" altLang="en-US" sz="3200">
                <a:latin typeface="宋体" panose="02010600030101010101" pitchFamily="2" charset="-122"/>
                <a:ea typeface="宋体" panose="02010600030101010101" pitchFamily="2" charset="-122"/>
                <a:cs typeface="宋体" panose="02010600030101010101" pitchFamily="2" charset="-122"/>
              </a:rPr>
              <a:t>多年的发展史</a:t>
            </a:r>
            <a:endParaRPr lang="zh-CN" altLang="en-US" sz="3200">
              <a:latin typeface="宋体" panose="02010600030101010101" pitchFamily="2" charset="-122"/>
              <a:ea typeface="宋体" panose="02010600030101010101" pitchFamily="2" charset="-122"/>
              <a:cs typeface="宋体" panose="02010600030101010101" pitchFamily="2" charset="-122"/>
            </a:endParaRPr>
          </a:p>
        </p:txBody>
      </p:sp>
      <p:sp>
        <p:nvSpPr>
          <p:cNvPr id="9" name="左大括号 8"/>
          <p:cNvSpPr/>
          <p:nvPr/>
        </p:nvSpPr>
        <p:spPr>
          <a:xfrm>
            <a:off x="3467735" y="1694180"/>
            <a:ext cx="405130" cy="3761105"/>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descr="图片2"/>
          <p:cNvPicPr>
            <a:picLocks noChangeAspect="1"/>
          </p:cNvPicPr>
          <p:nvPr/>
        </p:nvPicPr>
        <p:blipFill>
          <a:blip r:embed="rId1"/>
          <a:stretch>
            <a:fillRect/>
          </a:stretch>
        </p:blipFill>
        <p:spPr>
          <a:xfrm>
            <a:off x="455930" y="1496695"/>
            <a:ext cx="2583180" cy="3429000"/>
          </a:xfrm>
          <a:prstGeom prst="rect">
            <a:avLst/>
          </a:prstGeom>
        </p:spPr>
      </p:pic>
      <p:sp>
        <p:nvSpPr>
          <p:cNvPr id="4" name="文本框 3"/>
          <p:cNvSpPr txBox="1"/>
          <p:nvPr/>
        </p:nvSpPr>
        <p:spPr>
          <a:xfrm>
            <a:off x="142875" y="5060315"/>
            <a:ext cx="3549650" cy="460375"/>
          </a:xfrm>
          <a:prstGeom prst="rect">
            <a:avLst/>
          </a:prstGeom>
          <a:noFill/>
        </p:spPr>
        <p:txBody>
          <a:bodyPr wrap="none" rtlCol="0">
            <a:spAutoFit/>
          </a:bodyPr>
          <a:p>
            <a:r>
              <a:rPr lang="zh-CN" altLang="en-US" sz="2400" b="1"/>
              <a:t>《中外历史纲要》（下）</a:t>
            </a:r>
            <a:endParaRPr lang="zh-CN" altLang="en-US" sz="2400" b="1"/>
          </a:p>
        </p:txBody>
      </p:sp>
      <p:sp>
        <p:nvSpPr>
          <p:cNvPr id="2" name="文本框 1"/>
          <p:cNvSpPr txBox="1"/>
          <p:nvPr/>
        </p:nvSpPr>
        <p:spPr>
          <a:xfrm>
            <a:off x="455930" y="169545"/>
            <a:ext cx="10906125" cy="583565"/>
          </a:xfrm>
          <a:prstGeom prst="rect">
            <a:avLst/>
          </a:prstGeom>
          <a:noFill/>
        </p:spPr>
        <p:txBody>
          <a:bodyPr wrap="none" rtlCol="0" anchor="t">
            <a:spAutoFit/>
          </a:bodyPr>
          <a:p>
            <a:r>
              <a:rPr sz="3200" spc="109">
                <a:solidFill>
                  <a:srgbClr val="000000"/>
                </a:solidFill>
                <a:latin typeface="宋体" panose="02010600030101010101" pitchFamily="2" charset="-122"/>
                <a:ea typeface="宋体" panose="02010600030101010101" pitchFamily="2" charset="-122"/>
                <a:cs typeface="黑体" panose="02010609060101010101" charset="-122"/>
                <a:sym typeface="+mn-ea"/>
              </a:rPr>
              <a:t>《世界历史》总的编写体例是通史知识结构，9个单元23课</a:t>
            </a:r>
            <a:endParaRPr lang="zh-CN" altLang="en-US" sz="3200" b="1" spc="109">
              <a:solidFill>
                <a:srgbClr val="000000"/>
              </a:solidFill>
              <a:latin typeface="宋体" panose="02010600030101010101" pitchFamily="2" charset="-122"/>
              <a:ea typeface="宋体" panose="02010600030101010101" pitchFamily="2" charset="-122"/>
              <a:cs typeface="黑体" panose="02010609060101010101" charset="-122"/>
              <a:sym typeface="+mn-ea"/>
            </a:endParaRPr>
          </a:p>
        </p:txBody>
      </p:sp>
      <p:sp>
        <p:nvSpPr>
          <p:cNvPr id="3" name="文本框 2"/>
          <p:cNvSpPr txBox="1"/>
          <p:nvPr/>
        </p:nvSpPr>
        <p:spPr>
          <a:xfrm>
            <a:off x="3241040" y="1017270"/>
            <a:ext cx="8796020" cy="2839720"/>
          </a:xfrm>
          <a:prstGeom prst="rect">
            <a:avLst/>
          </a:prstGeom>
          <a:noFill/>
        </p:spPr>
        <p:txBody>
          <a:bodyPr wrap="square" rtlCol="0" anchor="t">
            <a:spAutoFit/>
          </a:bodyPr>
          <a:p>
            <a:pPr marL="0" marR="0" fontAlgn="auto">
              <a:lnSpc>
                <a:spcPct val="100000"/>
              </a:lnSpc>
              <a:spcBef>
                <a:spcPts val="635"/>
              </a:spcBef>
              <a:spcAft>
                <a:spcPct val="0"/>
              </a:spcAft>
            </a:pPr>
            <a:r>
              <a:rPr sz="2400" spc="109">
                <a:solidFill>
                  <a:srgbClr val="000000"/>
                </a:solidFill>
                <a:latin typeface="宋体" panose="02010600030101010101" pitchFamily="2" charset="-122"/>
                <a:ea typeface="宋体" panose="02010600030101010101" pitchFamily="2" charset="-122"/>
                <a:cs typeface="黑体" panose="02010609060101010101" charset="-122"/>
                <a:sym typeface="+mn-ea"/>
              </a:rPr>
              <a:t>注重揭示世界历史发展的大趋势，有助于理解唯物史观关于人类历史纵向发展与横向发展、以及它们之间相辅相成辩证关系：</a:t>
            </a:r>
            <a:endParaRPr sz="2400" spc="12">
              <a:solidFill>
                <a:srgbClr val="0000CC"/>
              </a:solidFill>
              <a:latin typeface="宋体" panose="02010600030101010101" pitchFamily="2" charset="-122"/>
              <a:ea typeface="宋体" panose="02010600030101010101" pitchFamily="2" charset="-122"/>
              <a:cs typeface="黑体" panose="02010609060101010101" charset="-122"/>
              <a:sym typeface="+mn-ea"/>
            </a:endParaRPr>
          </a:p>
          <a:p>
            <a:pPr marL="0" marR="0" fontAlgn="auto">
              <a:lnSpc>
                <a:spcPct val="100000"/>
              </a:lnSpc>
              <a:spcBef>
                <a:spcPts val="635"/>
              </a:spcBef>
              <a:spcAft>
                <a:spcPct val="0"/>
              </a:spcAft>
            </a:pPr>
            <a:r>
              <a:rPr sz="2400" spc="22">
                <a:solidFill>
                  <a:srgbClr val="000000"/>
                </a:solidFill>
                <a:latin typeface="宋体" panose="02010600030101010101" pitchFamily="2" charset="-122"/>
                <a:ea typeface="宋体" panose="02010600030101010101" pitchFamily="2" charset="-122"/>
                <a:cs typeface="BANDVD+SegoeUIEmoji"/>
                <a:sym typeface="+mn-ea"/>
              </a:rPr>
              <a:t>▶</a:t>
            </a:r>
            <a:r>
              <a:rPr sz="2400" spc="109">
                <a:solidFill>
                  <a:srgbClr val="000000"/>
                </a:solidFill>
                <a:latin typeface="宋体" panose="02010600030101010101" pitchFamily="2" charset="-122"/>
                <a:ea typeface="宋体" panose="02010600030101010101" pitchFamily="2" charset="-122"/>
                <a:cs typeface="黑体" panose="02010609060101010101" charset="-122"/>
                <a:sym typeface="+mn-ea"/>
              </a:rPr>
              <a:t>纵向发展：描述社会发展阶段，即我们通常所说的社会</a:t>
            </a:r>
            <a:r>
              <a:rPr sz="2400" spc="12">
                <a:solidFill>
                  <a:srgbClr val="000000"/>
                </a:solidFill>
                <a:latin typeface="宋体" panose="02010600030101010101" pitchFamily="2" charset="-122"/>
                <a:ea typeface="宋体" panose="02010600030101010101" pitchFamily="2" charset="-122"/>
                <a:cs typeface="黑体" panose="02010609060101010101" charset="-122"/>
                <a:sym typeface="+mn-ea"/>
              </a:rPr>
              <a:t>生产力的发展引起生产关系变化从而引起</a:t>
            </a:r>
            <a:r>
              <a:rPr sz="2400" spc="13">
                <a:solidFill>
                  <a:srgbClr val="0000CC"/>
                </a:solidFill>
                <a:latin typeface="宋体" panose="02010600030101010101" pitchFamily="2" charset="-122"/>
                <a:ea typeface="宋体" panose="02010600030101010101" pitchFamily="2" charset="-122"/>
                <a:cs typeface="黑体" panose="02010609060101010101" charset="-122"/>
                <a:sym typeface="+mn-ea"/>
              </a:rPr>
              <a:t>社会形态</a:t>
            </a:r>
            <a:r>
              <a:rPr sz="2400" spc="11">
                <a:solidFill>
                  <a:srgbClr val="000000"/>
                </a:solidFill>
                <a:latin typeface="宋体" panose="02010600030101010101" pitchFamily="2" charset="-122"/>
                <a:ea typeface="宋体" panose="02010600030101010101" pitchFamily="2" charset="-122"/>
                <a:cs typeface="黑体" panose="02010609060101010101" charset="-122"/>
                <a:sym typeface="+mn-ea"/>
              </a:rPr>
              <a:t>变化；</a:t>
            </a:r>
            <a:endParaRPr sz="2400" spc="11">
              <a:solidFill>
                <a:srgbClr val="000000"/>
              </a:solidFill>
              <a:latin typeface="宋体" panose="02010600030101010101" pitchFamily="2" charset="-122"/>
              <a:ea typeface="宋体" panose="02010600030101010101" pitchFamily="2" charset="-122"/>
              <a:cs typeface="黑体" panose="02010609060101010101" charset="-122"/>
              <a:sym typeface="+mn-ea"/>
            </a:endParaRPr>
          </a:p>
          <a:p>
            <a:pPr marL="0" marR="0" fontAlgn="auto">
              <a:lnSpc>
                <a:spcPct val="100000"/>
              </a:lnSpc>
              <a:spcBef>
                <a:spcPts val="635"/>
              </a:spcBef>
              <a:spcAft>
                <a:spcPct val="0"/>
              </a:spcAft>
            </a:pPr>
            <a:r>
              <a:rPr sz="2400" spc="22">
                <a:solidFill>
                  <a:srgbClr val="000000"/>
                </a:solidFill>
                <a:latin typeface="宋体" panose="02010600030101010101" pitchFamily="2" charset="-122"/>
                <a:ea typeface="宋体" panose="02010600030101010101" pitchFamily="2" charset="-122"/>
                <a:cs typeface="BANDVD+SegoeUIEmoji"/>
                <a:sym typeface="+mn-ea"/>
              </a:rPr>
              <a:t>▶</a:t>
            </a:r>
            <a:r>
              <a:rPr sz="2400" spc="107">
                <a:solidFill>
                  <a:srgbClr val="000000"/>
                </a:solidFill>
                <a:latin typeface="宋体" panose="02010600030101010101" pitchFamily="2" charset="-122"/>
                <a:ea typeface="宋体" panose="02010600030101010101" pitchFamily="2" charset="-122"/>
                <a:cs typeface="黑体" panose="02010609060101010101" charset="-122"/>
                <a:sym typeface="+mn-ea"/>
              </a:rPr>
              <a:t>横向发展：描述人类历史是如何从原始的相对孤立的分</a:t>
            </a:r>
            <a:r>
              <a:rPr sz="2400" spc="21">
                <a:solidFill>
                  <a:srgbClr val="000000"/>
                </a:solidFill>
                <a:latin typeface="宋体" panose="02010600030101010101" pitchFamily="2" charset="-122"/>
                <a:ea typeface="宋体" panose="02010600030101010101" pitchFamily="2" charset="-122"/>
                <a:cs typeface="黑体" panose="02010609060101010101" charset="-122"/>
                <a:sym typeface="+mn-ea"/>
              </a:rPr>
              <a:t>散的人群发展到今天全球密切联系的整体的过程，即</a:t>
            </a:r>
            <a:r>
              <a:rPr sz="2400" spc="29">
                <a:solidFill>
                  <a:srgbClr val="0000CC"/>
                </a:solidFill>
                <a:latin typeface="宋体" panose="02010600030101010101" pitchFamily="2" charset="-122"/>
                <a:ea typeface="宋体" panose="02010600030101010101" pitchFamily="2" charset="-122"/>
                <a:cs typeface="黑体" panose="02010609060101010101" charset="-122"/>
                <a:sym typeface="+mn-ea"/>
              </a:rPr>
              <a:t>世界历史</a:t>
            </a:r>
            <a:r>
              <a:rPr sz="2400" spc="12">
                <a:solidFill>
                  <a:srgbClr val="000000"/>
                </a:solidFill>
                <a:latin typeface="宋体" panose="02010600030101010101" pitchFamily="2" charset="-122"/>
                <a:ea typeface="宋体" panose="02010600030101010101" pitchFamily="2" charset="-122"/>
                <a:cs typeface="黑体" panose="02010609060101010101" charset="-122"/>
                <a:sym typeface="+mn-ea"/>
              </a:rPr>
              <a:t>的形成过程；</a:t>
            </a:r>
            <a:endParaRPr lang="zh-CN" altLang="en-US" sz="2400" spc="12">
              <a:solidFill>
                <a:srgbClr val="000000"/>
              </a:solidFill>
              <a:latin typeface="宋体" panose="02010600030101010101" pitchFamily="2" charset="-122"/>
              <a:ea typeface="宋体" panose="02010600030101010101" pitchFamily="2" charset="-122"/>
              <a:cs typeface="黑体" panose="02010609060101010101" charset="-122"/>
              <a:sym typeface="+mn-ea"/>
            </a:endParaRPr>
          </a:p>
        </p:txBody>
      </p:sp>
      <p:sp>
        <p:nvSpPr>
          <p:cNvPr id="7" name="文本框 6"/>
          <p:cNvSpPr txBox="1"/>
          <p:nvPr/>
        </p:nvSpPr>
        <p:spPr>
          <a:xfrm>
            <a:off x="3615055" y="4446905"/>
            <a:ext cx="8422005" cy="1468755"/>
          </a:xfrm>
          <a:prstGeom prst="rect">
            <a:avLst/>
          </a:prstGeom>
          <a:solidFill>
            <a:srgbClr val="FFFF00"/>
          </a:solidFill>
        </p:spPr>
        <p:txBody>
          <a:bodyPr wrap="square" rtlCol="0" anchor="t">
            <a:spAutoFit/>
          </a:bodyPr>
          <a:p>
            <a:pPr marL="0" marR="0">
              <a:lnSpc>
                <a:spcPts val="3580"/>
              </a:lnSpc>
              <a:spcBef>
                <a:spcPct val="0"/>
              </a:spcBef>
              <a:spcAft>
                <a:spcPct val="0"/>
              </a:spcAft>
            </a:pPr>
            <a:r>
              <a:rPr lang="en-US" sz="2800" b="1" spc="10">
                <a:solidFill>
                  <a:srgbClr val="FF0000"/>
                </a:solidFill>
                <a:latin typeface="黑体" panose="02010609060101010101" charset="-122"/>
                <a:cs typeface="黑体" panose="02010609060101010101" charset="-122"/>
                <a:sym typeface="+mn-ea"/>
              </a:rPr>
              <a:t>    </a:t>
            </a:r>
            <a:r>
              <a:rPr sz="2800" b="1" spc="10">
                <a:solidFill>
                  <a:srgbClr val="FF0000"/>
                </a:solidFill>
                <a:latin typeface="黑体" panose="02010609060101010101" charset="-122"/>
                <a:cs typeface="黑体" panose="02010609060101010101" charset="-122"/>
                <a:sym typeface="+mn-ea"/>
              </a:rPr>
              <a:t>人类历史的纵向发展与横向发展，互为条件，相辅相成。</a:t>
            </a:r>
            <a:r>
              <a:rPr sz="2800" b="1" spc="11">
                <a:solidFill>
                  <a:srgbClr val="FF0000"/>
                </a:solidFill>
                <a:latin typeface="黑体" panose="02010609060101010101" charset="-122"/>
                <a:cs typeface="黑体" panose="02010609060101010101" charset="-122"/>
                <a:sym typeface="+mn-ea"/>
              </a:rPr>
              <a:t>纵向的重大历史现象会对横向发展形成制约，横向发展也会对纵向发展产生反作用。</a:t>
            </a:r>
            <a:endParaRPr lang="zh-CN" altLang="en-US" sz="2800" b="1" spc="11">
              <a:solidFill>
                <a:srgbClr val="FF0000"/>
              </a:solidFill>
              <a:latin typeface="黑体" panose="02010609060101010101" charset="-122"/>
              <a:cs typeface="黑体" panose="02010609060101010101" charset="-122"/>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descr="图片2"/>
          <p:cNvPicPr>
            <a:picLocks noChangeAspect="1"/>
          </p:cNvPicPr>
          <p:nvPr/>
        </p:nvPicPr>
        <p:blipFill>
          <a:blip r:embed="rId1"/>
          <a:stretch>
            <a:fillRect/>
          </a:stretch>
        </p:blipFill>
        <p:spPr>
          <a:xfrm>
            <a:off x="107950" y="477520"/>
            <a:ext cx="2703195" cy="4325620"/>
          </a:xfrm>
          <a:prstGeom prst="rect">
            <a:avLst/>
          </a:prstGeom>
        </p:spPr>
      </p:pic>
      <p:sp>
        <p:nvSpPr>
          <p:cNvPr id="4" name="文本框 3"/>
          <p:cNvSpPr txBox="1"/>
          <p:nvPr/>
        </p:nvSpPr>
        <p:spPr>
          <a:xfrm>
            <a:off x="-105410" y="4893945"/>
            <a:ext cx="3549650" cy="460375"/>
          </a:xfrm>
          <a:prstGeom prst="rect">
            <a:avLst/>
          </a:prstGeom>
          <a:noFill/>
        </p:spPr>
        <p:txBody>
          <a:bodyPr wrap="none" rtlCol="0">
            <a:spAutoFit/>
          </a:bodyPr>
          <a:p>
            <a:r>
              <a:rPr lang="zh-CN" altLang="en-US" sz="2400" b="1"/>
              <a:t>《中外历史纲要》（下）</a:t>
            </a:r>
            <a:endParaRPr lang="zh-CN" altLang="en-US" sz="2400" b="1"/>
          </a:p>
        </p:txBody>
      </p:sp>
      <p:sp>
        <p:nvSpPr>
          <p:cNvPr id="2" name="文本框 1"/>
          <p:cNvSpPr txBox="1"/>
          <p:nvPr/>
        </p:nvSpPr>
        <p:spPr>
          <a:xfrm>
            <a:off x="3038475" y="477520"/>
            <a:ext cx="9154160" cy="1568450"/>
          </a:xfrm>
          <a:prstGeom prst="rect">
            <a:avLst/>
          </a:prstGeom>
          <a:noFill/>
        </p:spPr>
        <p:txBody>
          <a:bodyPr wrap="square" rtlCol="0" anchor="t">
            <a:spAutoFit/>
          </a:bodyPr>
          <a:p>
            <a:pPr marL="594360" marR="0" fontAlgn="auto">
              <a:lnSpc>
                <a:spcPct val="100000"/>
              </a:lnSpc>
              <a:spcBef>
                <a:spcPts val="995"/>
              </a:spcBef>
              <a:spcAft>
                <a:spcPct val="0"/>
              </a:spcAft>
            </a:pPr>
            <a:r>
              <a:rPr sz="2400" b="1" spc="44">
                <a:solidFill>
                  <a:srgbClr val="3333FF"/>
                </a:solidFill>
                <a:latin typeface="宋体" panose="02010600030101010101" pitchFamily="2" charset="-122"/>
                <a:ea typeface="宋体" panose="02010600030101010101" pitchFamily="2" charset="-122"/>
                <a:cs typeface="宋体" panose="02010600030101010101" pitchFamily="2" charset="-122"/>
                <a:sym typeface="+mn-ea"/>
              </a:rPr>
              <a:t>世界古代史</a:t>
            </a:r>
            <a:r>
              <a:rPr sz="2400" spc="45">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（公元前</a:t>
            </a:r>
            <a:r>
              <a:rPr sz="2400" spc="19">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3500</a:t>
            </a:r>
            <a:r>
              <a:rPr sz="2400" spc="36">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年左右—</a:t>
            </a:r>
            <a:r>
              <a:rPr sz="2400" spc="28">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15</a:t>
            </a:r>
            <a:r>
              <a:rPr sz="2400" spc="44">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世纪</a:t>
            </a:r>
            <a:r>
              <a:rPr lang="zh-CN" sz="2400" spc="44">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a:t>
            </a:r>
            <a:r>
              <a:rPr sz="2400" spc="44">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讲述古代文明</a:t>
            </a:r>
            <a:r>
              <a:rPr sz="2400" spc="98">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呈现出的多元发展格局；由于农耕文明</a:t>
            </a:r>
            <a:r>
              <a:rPr sz="2400" spc="97">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生产力的发展而促成的欧亚非大帝国的形成以及这些地区文明的相互交往；揭示人类从原始社会发展为奴隶社会和封建社会的基</a:t>
            </a:r>
            <a:r>
              <a:rPr sz="2400" spc="12">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本过程。</a:t>
            </a:r>
            <a:endParaRPr lang="zh-CN" altLang="en-US" sz="2400" spc="12">
              <a:solidFill>
                <a:srgbClr val="00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3" name="文本框 2"/>
          <p:cNvSpPr txBox="1"/>
          <p:nvPr/>
        </p:nvSpPr>
        <p:spPr>
          <a:xfrm>
            <a:off x="3145155" y="2045970"/>
            <a:ext cx="9047480" cy="2326640"/>
          </a:xfrm>
          <a:prstGeom prst="rect">
            <a:avLst/>
          </a:prstGeom>
          <a:noFill/>
        </p:spPr>
        <p:txBody>
          <a:bodyPr wrap="square" rtlCol="0" anchor="t">
            <a:spAutoFit/>
          </a:bodyPr>
          <a:p>
            <a:pPr marL="359410" marR="0">
              <a:lnSpc>
                <a:spcPts val="2905"/>
              </a:lnSpc>
              <a:spcBef>
                <a:spcPct val="0"/>
              </a:spcBef>
              <a:spcAft>
                <a:spcPct val="0"/>
              </a:spcAft>
            </a:pPr>
            <a:r>
              <a:rPr sz="2400" b="1" spc="14">
                <a:solidFill>
                  <a:srgbClr val="3333FF"/>
                </a:solidFill>
                <a:latin typeface="宋体" panose="02010600030101010101" pitchFamily="2" charset="-122"/>
                <a:ea typeface="宋体" panose="02010600030101010101" pitchFamily="2" charset="-122"/>
                <a:cs typeface="宋体" panose="02010600030101010101" pitchFamily="2" charset="-122"/>
                <a:sym typeface="+mn-ea"/>
              </a:rPr>
              <a:t>世界近代史</a:t>
            </a:r>
            <a:r>
              <a:rPr lang="zh-CN" sz="2400" b="1" spc="16">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a:t>
            </a:r>
            <a:r>
              <a:rPr sz="240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15</a:t>
            </a:r>
            <a:r>
              <a:rPr sz="2400" spc="16">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a:t>
            </a:r>
            <a:r>
              <a:rPr sz="2400" spc="14">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16</a:t>
            </a:r>
            <a:r>
              <a:rPr sz="2400" spc="13">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世纪—</a:t>
            </a:r>
            <a:r>
              <a:rPr sz="2400" spc="14">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19</a:t>
            </a:r>
            <a:r>
              <a:rPr sz="2400" spc="1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世纪末</a:t>
            </a:r>
            <a:r>
              <a:rPr lang="en-US" sz="2400" spc="1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20</a:t>
            </a:r>
            <a:r>
              <a:rPr lang="zh-CN" altLang="en-US" sz="2400" spc="1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世纪初）</a:t>
            </a:r>
            <a:r>
              <a:rPr sz="2400" spc="1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重点讲述新航路开辟在世界历史形成过程中的重要意义；西方人文主义和思想解放运动与资本主义制度建立之间的历史渊源；工业革命与马克思主义诞生的伟大意义；资本主义世界殖民体系形成与亚非拉的民族独立运动；以及资本主义世界市场不断扩大和全球联系的不断加强。</a:t>
            </a:r>
            <a:endParaRPr lang="zh-CN" altLang="en-US" sz="2400" spc="11">
              <a:solidFill>
                <a:srgbClr val="00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5" name="文本框 4"/>
          <p:cNvSpPr txBox="1"/>
          <p:nvPr/>
        </p:nvSpPr>
        <p:spPr>
          <a:xfrm>
            <a:off x="3205480" y="4281170"/>
            <a:ext cx="8809990" cy="2306955"/>
          </a:xfrm>
          <a:prstGeom prst="rect">
            <a:avLst/>
          </a:prstGeom>
          <a:noFill/>
        </p:spPr>
        <p:txBody>
          <a:bodyPr wrap="square" rtlCol="0" anchor="t">
            <a:spAutoFit/>
          </a:bodyPr>
          <a:p>
            <a:pPr marL="334010" marR="0" fontAlgn="auto">
              <a:lnSpc>
                <a:spcPct val="100000"/>
              </a:lnSpc>
              <a:spcBef>
                <a:spcPct val="0"/>
              </a:spcBef>
              <a:spcAft>
                <a:spcPct val="0"/>
              </a:spcAft>
            </a:pPr>
            <a:r>
              <a:rPr sz="2400" b="1" spc="96">
                <a:solidFill>
                  <a:srgbClr val="3333FF"/>
                </a:solidFill>
                <a:latin typeface="宋体" panose="02010600030101010101" pitchFamily="2" charset="-122"/>
                <a:ea typeface="宋体" panose="02010600030101010101" pitchFamily="2" charset="-122"/>
                <a:cs typeface="宋体" panose="02010600030101010101" pitchFamily="2" charset="-122"/>
                <a:sym typeface="+mn-ea"/>
              </a:rPr>
              <a:t>世界现代史</a:t>
            </a:r>
            <a:r>
              <a:rPr lang="zh-CN" sz="2400" b="1" spc="11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a:t>
            </a:r>
            <a:r>
              <a:rPr sz="2400" spc="54">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19</a:t>
            </a:r>
            <a:r>
              <a:rPr sz="2400" spc="10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世纪末</a:t>
            </a:r>
            <a:r>
              <a:rPr sz="2400" spc="54">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20</a:t>
            </a:r>
            <a:r>
              <a:rPr sz="2400" spc="79">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世纪初—</a:t>
            </a:r>
            <a:r>
              <a:rPr sz="2400" spc="54">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21</a:t>
            </a:r>
            <a:r>
              <a:rPr sz="2400" spc="98">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世纪</a:t>
            </a:r>
            <a:r>
              <a:rPr lang="zh-CN" sz="2400" spc="98">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a:t>
            </a:r>
            <a:r>
              <a:rPr sz="2400" spc="98">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重点讲述两次世界大战；十</a:t>
            </a:r>
            <a:r>
              <a:rPr sz="2400" spc="88">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月革命和苏联社会主义建设与改革；国际秩序的演变；二战后国际关系中</a:t>
            </a:r>
            <a:r>
              <a:rPr sz="2400" spc="9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的冷战特点以及社会主义、资本主义和新兴民族独立国家（发展中国家）</a:t>
            </a:r>
            <a:r>
              <a:rPr sz="2400" spc="9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发展的历史进程，关注世界日益联成密不可分的整体，构成世界各国相互</a:t>
            </a:r>
            <a:r>
              <a:rPr sz="2400" spc="12">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依存、相互竞争、相互影响的复杂局面。</a:t>
            </a:r>
            <a:endParaRPr lang="zh-CN" altLang="en-US" sz="2400" spc="12">
              <a:solidFill>
                <a:srgbClr val="00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9" name="左大括号 8"/>
          <p:cNvSpPr/>
          <p:nvPr/>
        </p:nvSpPr>
        <p:spPr>
          <a:xfrm>
            <a:off x="2933065" y="755015"/>
            <a:ext cx="511810" cy="3761105"/>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9" name="图片 38"/>
          <p:cNvPicPr>
            <a:picLocks noChangeAspect="1"/>
          </p:cNvPicPr>
          <p:nvPr/>
        </p:nvPicPr>
        <p:blipFill>
          <a:blip r:embed="rId1"/>
          <a:stretch>
            <a:fillRect/>
          </a:stretch>
        </p:blipFill>
        <p:spPr>
          <a:xfrm>
            <a:off x="467360" y="1786890"/>
            <a:ext cx="2249805" cy="3283585"/>
          </a:xfrm>
          <a:prstGeom prst="rect">
            <a:avLst/>
          </a:prstGeom>
        </p:spPr>
      </p:pic>
      <p:sp>
        <p:nvSpPr>
          <p:cNvPr id="40" name="文本框 39"/>
          <p:cNvSpPr txBox="1"/>
          <p:nvPr/>
        </p:nvSpPr>
        <p:spPr>
          <a:xfrm>
            <a:off x="120015" y="5220335"/>
            <a:ext cx="2597150" cy="368300"/>
          </a:xfrm>
          <a:prstGeom prst="rect">
            <a:avLst/>
          </a:prstGeom>
          <a:noFill/>
        </p:spPr>
        <p:txBody>
          <a:bodyPr wrap="square" rtlCol="0">
            <a:spAutoFit/>
          </a:bodyPr>
          <a:p>
            <a:pPr algn="ctr"/>
            <a:r>
              <a:rPr lang="zh-CN" altLang="en-US" b="1"/>
              <a:t>《国家制度与社会治理》</a:t>
            </a:r>
            <a:endParaRPr lang="zh-CN" altLang="en-US" b="1"/>
          </a:p>
        </p:txBody>
      </p:sp>
      <p:sp>
        <p:nvSpPr>
          <p:cNvPr id="33" name="文本框 32"/>
          <p:cNvSpPr txBox="1"/>
          <p:nvPr/>
        </p:nvSpPr>
        <p:spPr>
          <a:xfrm>
            <a:off x="2760345" y="1697990"/>
            <a:ext cx="1612900" cy="953135"/>
          </a:xfrm>
          <a:prstGeom prst="rect">
            <a:avLst/>
          </a:prstGeom>
          <a:noFill/>
        </p:spPr>
        <p:txBody>
          <a:bodyPr wrap="none" rtlCol="0">
            <a:spAutoFit/>
          </a:bodyPr>
          <a:p>
            <a:pPr algn="ctr"/>
            <a:r>
              <a:rPr lang="zh-CN" altLang="en-US" sz="2800" b="1">
                <a:latin typeface="柳公权楷书" panose="02010600010101010101" charset="-122"/>
                <a:ea typeface="柳公权楷书" panose="02010600010101010101" charset="-122"/>
              </a:rPr>
              <a:t>国家制度</a:t>
            </a:r>
            <a:endParaRPr lang="zh-CN" altLang="en-US" sz="2800" b="1">
              <a:latin typeface="柳公权楷书" panose="02010600010101010101" charset="-122"/>
              <a:ea typeface="柳公权楷书" panose="02010600010101010101" charset="-122"/>
            </a:endParaRPr>
          </a:p>
          <a:p>
            <a:pPr algn="ctr"/>
            <a:r>
              <a:rPr lang="zh-CN" altLang="en-US" sz="2800" b="1">
                <a:latin typeface="柳公权楷书" panose="02010600010101010101" charset="-122"/>
                <a:ea typeface="柳公权楷书" panose="02010600010101010101" charset="-122"/>
              </a:rPr>
              <a:t>基本框架</a:t>
            </a:r>
            <a:endParaRPr lang="zh-CN" altLang="en-US" sz="2800" b="1">
              <a:latin typeface="柳公权楷书" panose="02010600010101010101" charset="-122"/>
              <a:ea typeface="柳公权楷书" panose="02010600010101010101" charset="-122"/>
            </a:endParaRPr>
          </a:p>
        </p:txBody>
      </p:sp>
      <p:sp>
        <p:nvSpPr>
          <p:cNvPr id="35" name="文本框 34"/>
          <p:cNvSpPr txBox="1"/>
          <p:nvPr/>
        </p:nvSpPr>
        <p:spPr>
          <a:xfrm>
            <a:off x="2784475" y="3471545"/>
            <a:ext cx="1612900" cy="953135"/>
          </a:xfrm>
          <a:prstGeom prst="rect">
            <a:avLst/>
          </a:prstGeom>
          <a:noFill/>
        </p:spPr>
        <p:txBody>
          <a:bodyPr wrap="none" rtlCol="0">
            <a:spAutoFit/>
          </a:bodyPr>
          <a:p>
            <a:pPr algn="ctr"/>
            <a:r>
              <a:rPr lang="zh-CN" altLang="en-US" sz="2800" b="1">
                <a:latin typeface="柳公权楷书" panose="02010600010101010101" charset="-122"/>
                <a:ea typeface="柳公权楷书" panose="02010600010101010101" charset="-122"/>
              </a:rPr>
              <a:t>国家制度</a:t>
            </a:r>
            <a:endParaRPr lang="zh-CN" altLang="en-US" sz="2800" b="1">
              <a:latin typeface="柳公权楷书" panose="02010600010101010101" charset="-122"/>
              <a:ea typeface="柳公权楷书" panose="02010600010101010101" charset="-122"/>
            </a:endParaRPr>
          </a:p>
          <a:p>
            <a:pPr algn="ctr"/>
            <a:r>
              <a:rPr lang="zh-CN" altLang="en-US" sz="2800" b="1">
                <a:latin typeface="柳公权楷书" panose="02010600010101010101" charset="-122"/>
                <a:ea typeface="柳公权楷书" panose="02010600010101010101" charset="-122"/>
              </a:rPr>
              <a:t>重要部分</a:t>
            </a:r>
            <a:endParaRPr lang="zh-CN" altLang="en-US" sz="2800" b="1">
              <a:latin typeface="柳公权楷书" panose="02010600010101010101" charset="-122"/>
              <a:ea typeface="柳公权楷书" panose="02010600010101010101" charset="-122"/>
            </a:endParaRPr>
          </a:p>
        </p:txBody>
      </p:sp>
      <p:sp>
        <p:nvSpPr>
          <p:cNvPr id="36" name="文本框 35"/>
          <p:cNvSpPr txBox="1"/>
          <p:nvPr/>
        </p:nvSpPr>
        <p:spPr>
          <a:xfrm>
            <a:off x="2760345" y="4923790"/>
            <a:ext cx="1612900" cy="953135"/>
          </a:xfrm>
          <a:prstGeom prst="rect">
            <a:avLst/>
          </a:prstGeom>
          <a:noFill/>
        </p:spPr>
        <p:txBody>
          <a:bodyPr wrap="none" rtlCol="0">
            <a:spAutoFit/>
          </a:bodyPr>
          <a:p>
            <a:pPr algn="ctr"/>
            <a:r>
              <a:rPr lang="zh-CN" altLang="en-US" sz="2800" b="1">
                <a:latin typeface="柳公权楷书" panose="02010600010101010101" charset="-122"/>
                <a:ea typeface="柳公权楷书" panose="02010600010101010101" charset="-122"/>
              </a:rPr>
              <a:t>国家关注</a:t>
            </a:r>
            <a:endParaRPr lang="zh-CN" altLang="en-US" sz="2800" b="1">
              <a:latin typeface="柳公权楷书" panose="02010600010101010101" charset="-122"/>
              <a:ea typeface="柳公权楷书" panose="02010600010101010101" charset="-122"/>
            </a:endParaRPr>
          </a:p>
          <a:p>
            <a:pPr algn="ctr"/>
            <a:r>
              <a:rPr lang="zh-CN" altLang="en-US" sz="2800" b="1">
                <a:latin typeface="柳公权楷书" panose="02010600010101010101" charset="-122"/>
                <a:ea typeface="柳公权楷书" panose="02010600010101010101" charset="-122"/>
              </a:rPr>
              <a:t>的重点</a:t>
            </a:r>
            <a:endParaRPr lang="zh-CN" altLang="en-US" sz="2800" b="1">
              <a:latin typeface="柳公权楷书" panose="02010600010101010101" charset="-122"/>
              <a:ea typeface="柳公权楷书" panose="02010600010101010101" charset="-122"/>
            </a:endParaRPr>
          </a:p>
        </p:txBody>
      </p:sp>
      <p:sp>
        <p:nvSpPr>
          <p:cNvPr id="11" name="文本框 10"/>
          <p:cNvSpPr txBox="1"/>
          <p:nvPr/>
        </p:nvSpPr>
        <p:spPr>
          <a:xfrm>
            <a:off x="4764405" y="1697990"/>
            <a:ext cx="1960880" cy="706755"/>
          </a:xfrm>
          <a:prstGeom prst="rect">
            <a:avLst/>
          </a:prstGeom>
          <a:noFill/>
          <a:ln>
            <a:solidFill>
              <a:schemeClr val="tx1"/>
            </a:solidFill>
          </a:ln>
        </p:spPr>
        <p:txBody>
          <a:bodyPr wrap="none" rtlCol="0">
            <a:spAutoFit/>
          </a:bodyPr>
          <a:p>
            <a:pPr algn="ctr"/>
            <a:r>
              <a:rPr lang="zh-CN" altLang="en-US" sz="2000" b="1"/>
              <a:t>权力分配、机构</a:t>
            </a:r>
            <a:endParaRPr lang="zh-CN" altLang="en-US" sz="2000" b="1"/>
          </a:p>
          <a:p>
            <a:pPr algn="ctr"/>
            <a:r>
              <a:rPr lang="zh-CN" altLang="en-US" sz="2000" b="1"/>
              <a:t>设置、机构运行</a:t>
            </a:r>
            <a:endParaRPr lang="zh-CN" altLang="en-US" sz="2000" b="1"/>
          </a:p>
        </p:txBody>
      </p:sp>
      <p:sp>
        <p:nvSpPr>
          <p:cNvPr id="37" name="左大括号 36"/>
          <p:cNvSpPr/>
          <p:nvPr/>
        </p:nvSpPr>
        <p:spPr>
          <a:xfrm>
            <a:off x="4415790" y="2952115"/>
            <a:ext cx="172720" cy="1868805"/>
          </a:xfrm>
          <a:prstGeom prst="leftBrace">
            <a:avLst>
              <a:gd name="adj1" fmla="val 84773"/>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2" name="文本框 1"/>
          <p:cNvSpPr txBox="1"/>
          <p:nvPr/>
        </p:nvSpPr>
        <p:spPr>
          <a:xfrm>
            <a:off x="7160895" y="1821180"/>
            <a:ext cx="2773680" cy="460375"/>
          </a:xfrm>
          <a:prstGeom prst="rect">
            <a:avLst/>
          </a:prstGeom>
          <a:noFill/>
        </p:spPr>
        <p:txBody>
          <a:bodyPr wrap="none" rtlCol="0">
            <a:spAutoFit/>
          </a:bodyPr>
          <a:p>
            <a:r>
              <a:rPr lang="zh-CN" altLang="en-US" sz="2400">
                <a:latin typeface="华文楷体" panose="02010600040101010101" charset="-122"/>
                <a:ea typeface="华文楷体" panose="02010600040101010101" charset="-122"/>
                <a:cs typeface="华文楷体" panose="02010600040101010101" charset="-122"/>
              </a:rPr>
              <a:t>第一单元</a:t>
            </a:r>
            <a:r>
              <a:rPr lang="en-US" altLang="zh-CN" sz="2400">
                <a:latin typeface="华文楷体" panose="02010600040101010101" charset="-122"/>
                <a:ea typeface="华文楷体" panose="02010600040101010101" charset="-122"/>
                <a:cs typeface="华文楷体" panose="02010600040101010101" charset="-122"/>
              </a:rPr>
              <a:t>  </a:t>
            </a:r>
            <a:r>
              <a:rPr lang="zh-CN" altLang="en-US" sz="2400">
                <a:latin typeface="华文楷体" panose="02010600040101010101" charset="-122"/>
                <a:ea typeface="华文楷体" panose="02010600040101010101" charset="-122"/>
                <a:cs typeface="华文楷体" panose="02010600040101010101" charset="-122"/>
              </a:rPr>
              <a:t>政治制度</a:t>
            </a:r>
            <a:endParaRPr lang="zh-CN" altLang="en-US" sz="2400">
              <a:latin typeface="华文楷体" panose="02010600040101010101" charset="-122"/>
              <a:ea typeface="华文楷体" panose="02010600040101010101" charset="-122"/>
              <a:cs typeface="华文楷体" panose="02010600040101010101" charset="-122"/>
            </a:endParaRPr>
          </a:p>
        </p:txBody>
      </p:sp>
      <p:sp>
        <p:nvSpPr>
          <p:cNvPr id="16" name="文本框 15"/>
          <p:cNvSpPr txBox="1"/>
          <p:nvPr/>
        </p:nvSpPr>
        <p:spPr>
          <a:xfrm>
            <a:off x="4764405" y="2749550"/>
            <a:ext cx="1960880" cy="398780"/>
          </a:xfrm>
          <a:prstGeom prst="rect">
            <a:avLst/>
          </a:prstGeom>
          <a:noFill/>
          <a:ln>
            <a:solidFill>
              <a:schemeClr val="tx1"/>
            </a:solidFill>
          </a:ln>
        </p:spPr>
        <p:txBody>
          <a:bodyPr wrap="square" rtlCol="0">
            <a:spAutoFit/>
          </a:bodyPr>
          <a:p>
            <a:pPr algn="ctr"/>
            <a:r>
              <a:rPr lang="zh-CN" altLang="en-US" sz="2000" b="1"/>
              <a:t>人事管理</a:t>
            </a:r>
            <a:endParaRPr lang="zh-CN" altLang="en-US" sz="2000" b="1"/>
          </a:p>
        </p:txBody>
      </p:sp>
      <p:sp>
        <p:nvSpPr>
          <p:cNvPr id="3" name="文本框 2"/>
          <p:cNvSpPr txBox="1"/>
          <p:nvPr/>
        </p:nvSpPr>
        <p:spPr>
          <a:xfrm>
            <a:off x="7160895" y="2692400"/>
            <a:ext cx="3992880" cy="460375"/>
          </a:xfrm>
          <a:prstGeom prst="rect">
            <a:avLst/>
          </a:prstGeom>
          <a:noFill/>
        </p:spPr>
        <p:txBody>
          <a:bodyPr wrap="none" rtlCol="0">
            <a:spAutoFit/>
          </a:bodyPr>
          <a:p>
            <a:r>
              <a:rPr lang="zh-CN" altLang="en-US" sz="2400">
                <a:latin typeface="华文楷体" panose="02010600040101010101" charset="-122"/>
                <a:ea typeface="华文楷体" panose="02010600040101010101" charset="-122"/>
                <a:cs typeface="华文楷体" panose="02010600040101010101" charset="-122"/>
              </a:rPr>
              <a:t>第二单元</a:t>
            </a:r>
            <a:r>
              <a:rPr lang="en-US" altLang="zh-CN" sz="2400">
                <a:latin typeface="华文楷体" panose="02010600040101010101" charset="-122"/>
                <a:ea typeface="华文楷体" panose="02010600040101010101" charset="-122"/>
                <a:cs typeface="华文楷体" panose="02010600040101010101" charset="-122"/>
              </a:rPr>
              <a:t>  </a:t>
            </a:r>
            <a:r>
              <a:rPr lang="zh-CN" altLang="en-US" sz="2400">
                <a:latin typeface="华文楷体" panose="02010600040101010101" charset="-122"/>
                <a:ea typeface="华文楷体" panose="02010600040101010101" charset="-122"/>
                <a:cs typeface="华文楷体" panose="02010600040101010101" charset="-122"/>
              </a:rPr>
              <a:t>官员的选拔与管理</a:t>
            </a:r>
            <a:endParaRPr lang="zh-CN" altLang="en-US" sz="2400">
              <a:latin typeface="华文楷体" panose="02010600040101010101" charset="-122"/>
              <a:ea typeface="华文楷体" panose="02010600040101010101" charset="-122"/>
              <a:cs typeface="华文楷体" panose="02010600040101010101" charset="-122"/>
            </a:endParaRPr>
          </a:p>
        </p:txBody>
      </p:sp>
      <p:sp>
        <p:nvSpPr>
          <p:cNvPr id="20" name="文本框 19"/>
          <p:cNvSpPr txBox="1"/>
          <p:nvPr/>
        </p:nvSpPr>
        <p:spPr>
          <a:xfrm>
            <a:off x="4764405" y="3329305"/>
            <a:ext cx="1960880" cy="398780"/>
          </a:xfrm>
          <a:prstGeom prst="rect">
            <a:avLst/>
          </a:prstGeom>
          <a:noFill/>
          <a:ln>
            <a:solidFill>
              <a:schemeClr val="tx1"/>
            </a:solidFill>
          </a:ln>
        </p:spPr>
        <p:txBody>
          <a:bodyPr wrap="square" rtlCol="0">
            <a:spAutoFit/>
          </a:bodyPr>
          <a:p>
            <a:pPr algn="ctr"/>
            <a:r>
              <a:rPr lang="zh-CN" altLang="en-US" sz="2000" b="1"/>
              <a:t>法律</a:t>
            </a:r>
            <a:endParaRPr lang="zh-CN" altLang="en-US" sz="2000" b="1"/>
          </a:p>
        </p:txBody>
      </p:sp>
      <p:sp>
        <p:nvSpPr>
          <p:cNvPr id="5" name="文本框 4"/>
          <p:cNvSpPr txBox="1"/>
          <p:nvPr/>
        </p:nvSpPr>
        <p:spPr>
          <a:xfrm>
            <a:off x="7160895" y="3329305"/>
            <a:ext cx="3078480" cy="460375"/>
          </a:xfrm>
          <a:prstGeom prst="rect">
            <a:avLst/>
          </a:prstGeom>
          <a:noFill/>
        </p:spPr>
        <p:txBody>
          <a:bodyPr wrap="none" rtlCol="0">
            <a:spAutoFit/>
          </a:bodyPr>
          <a:p>
            <a:r>
              <a:rPr lang="zh-CN" altLang="en-US" sz="2400">
                <a:latin typeface="华文楷体" panose="02010600040101010101" charset="-122"/>
                <a:ea typeface="华文楷体" panose="02010600040101010101" charset="-122"/>
                <a:cs typeface="华文楷体" panose="02010600040101010101" charset="-122"/>
              </a:rPr>
              <a:t>第三单元</a:t>
            </a:r>
            <a:r>
              <a:rPr lang="en-US" altLang="zh-CN" sz="2400">
                <a:latin typeface="华文楷体" panose="02010600040101010101" charset="-122"/>
                <a:ea typeface="华文楷体" panose="02010600040101010101" charset="-122"/>
                <a:cs typeface="华文楷体" panose="02010600040101010101" charset="-122"/>
              </a:rPr>
              <a:t>  </a:t>
            </a:r>
            <a:r>
              <a:rPr lang="zh-CN" altLang="en-US" sz="2400">
                <a:latin typeface="华文楷体" panose="02010600040101010101" charset="-122"/>
                <a:ea typeface="华文楷体" panose="02010600040101010101" charset="-122"/>
                <a:cs typeface="华文楷体" panose="02010600040101010101" charset="-122"/>
              </a:rPr>
              <a:t>法律与教化</a:t>
            </a:r>
            <a:endParaRPr lang="zh-CN" altLang="en-US" sz="2400">
              <a:latin typeface="华文楷体" panose="02010600040101010101" charset="-122"/>
              <a:ea typeface="华文楷体" panose="02010600040101010101" charset="-122"/>
              <a:cs typeface="华文楷体" panose="02010600040101010101" charset="-122"/>
            </a:endParaRPr>
          </a:p>
        </p:txBody>
      </p:sp>
      <p:sp>
        <p:nvSpPr>
          <p:cNvPr id="24" name="文本框 23"/>
          <p:cNvSpPr txBox="1"/>
          <p:nvPr/>
        </p:nvSpPr>
        <p:spPr>
          <a:xfrm>
            <a:off x="4764405" y="3937000"/>
            <a:ext cx="1960880" cy="398780"/>
          </a:xfrm>
          <a:prstGeom prst="rect">
            <a:avLst/>
          </a:prstGeom>
          <a:noFill/>
          <a:ln>
            <a:solidFill>
              <a:schemeClr val="tx1"/>
            </a:solidFill>
          </a:ln>
        </p:spPr>
        <p:txBody>
          <a:bodyPr wrap="square" rtlCol="0">
            <a:spAutoFit/>
          </a:bodyPr>
          <a:p>
            <a:pPr algn="ctr"/>
            <a:r>
              <a:rPr lang="zh-CN" altLang="en-US" sz="2000" b="1"/>
              <a:t>民族与外交</a:t>
            </a:r>
            <a:endParaRPr lang="zh-CN" altLang="en-US" sz="2000" b="1"/>
          </a:p>
        </p:txBody>
      </p:sp>
      <p:sp>
        <p:nvSpPr>
          <p:cNvPr id="6" name="文本框 5"/>
          <p:cNvSpPr txBox="1"/>
          <p:nvPr/>
        </p:nvSpPr>
        <p:spPr>
          <a:xfrm>
            <a:off x="7160895" y="3905885"/>
            <a:ext cx="4297680" cy="460375"/>
          </a:xfrm>
          <a:prstGeom prst="rect">
            <a:avLst/>
          </a:prstGeom>
          <a:noFill/>
        </p:spPr>
        <p:txBody>
          <a:bodyPr wrap="none" rtlCol="0">
            <a:spAutoFit/>
          </a:bodyPr>
          <a:p>
            <a:r>
              <a:rPr lang="zh-CN" altLang="en-US" sz="2400">
                <a:latin typeface="华文楷体" panose="02010600040101010101" charset="-122"/>
                <a:ea typeface="华文楷体" panose="02010600040101010101" charset="-122"/>
                <a:cs typeface="华文楷体" panose="02010600040101010101" charset="-122"/>
              </a:rPr>
              <a:t>第四单元</a:t>
            </a:r>
            <a:r>
              <a:rPr lang="en-US" altLang="zh-CN" sz="2400">
                <a:latin typeface="华文楷体" panose="02010600040101010101" charset="-122"/>
                <a:ea typeface="华文楷体" panose="02010600040101010101" charset="-122"/>
                <a:cs typeface="华文楷体" panose="02010600040101010101" charset="-122"/>
              </a:rPr>
              <a:t>  </a:t>
            </a:r>
            <a:r>
              <a:rPr lang="zh-CN" altLang="en-US" sz="2400">
                <a:latin typeface="华文楷体" panose="02010600040101010101" charset="-122"/>
                <a:ea typeface="华文楷体" panose="02010600040101010101" charset="-122"/>
                <a:cs typeface="华文楷体" panose="02010600040101010101" charset="-122"/>
              </a:rPr>
              <a:t>民族关系与国家关系</a:t>
            </a:r>
            <a:endParaRPr lang="zh-CN" altLang="en-US" sz="2400">
              <a:latin typeface="华文楷体" panose="02010600040101010101" charset="-122"/>
              <a:ea typeface="华文楷体" panose="02010600040101010101" charset="-122"/>
              <a:cs typeface="华文楷体" panose="02010600040101010101" charset="-122"/>
            </a:endParaRPr>
          </a:p>
        </p:txBody>
      </p:sp>
      <p:sp>
        <p:nvSpPr>
          <p:cNvPr id="28" name="文本框 27"/>
          <p:cNvSpPr txBox="1"/>
          <p:nvPr/>
        </p:nvSpPr>
        <p:spPr>
          <a:xfrm>
            <a:off x="4764405" y="4525010"/>
            <a:ext cx="1960880" cy="398780"/>
          </a:xfrm>
          <a:prstGeom prst="rect">
            <a:avLst/>
          </a:prstGeom>
          <a:noFill/>
          <a:ln>
            <a:solidFill>
              <a:schemeClr val="tx1"/>
            </a:solidFill>
          </a:ln>
        </p:spPr>
        <p:txBody>
          <a:bodyPr wrap="square" rtlCol="0">
            <a:spAutoFit/>
          </a:bodyPr>
          <a:p>
            <a:pPr algn="ctr"/>
            <a:r>
              <a:rPr lang="zh-CN" altLang="en-US" sz="2000" b="1"/>
              <a:t>财政</a:t>
            </a:r>
            <a:endParaRPr lang="zh-CN" altLang="en-US" sz="2000" b="1"/>
          </a:p>
        </p:txBody>
      </p:sp>
      <p:sp>
        <p:nvSpPr>
          <p:cNvPr id="7" name="文本框 6"/>
          <p:cNvSpPr txBox="1"/>
          <p:nvPr/>
        </p:nvSpPr>
        <p:spPr>
          <a:xfrm>
            <a:off x="7160895" y="4525010"/>
            <a:ext cx="3688080" cy="460375"/>
          </a:xfrm>
          <a:prstGeom prst="rect">
            <a:avLst/>
          </a:prstGeom>
          <a:noFill/>
        </p:spPr>
        <p:txBody>
          <a:bodyPr wrap="none" rtlCol="0">
            <a:spAutoFit/>
          </a:bodyPr>
          <a:p>
            <a:r>
              <a:rPr lang="zh-CN" altLang="en-US" sz="2400">
                <a:latin typeface="华文楷体" panose="02010600040101010101" charset="-122"/>
                <a:ea typeface="华文楷体" panose="02010600040101010101" charset="-122"/>
                <a:cs typeface="华文楷体" panose="02010600040101010101" charset="-122"/>
              </a:rPr>
              <a:t>第五单元</a:t>
            </a:r>
            <a:r>
              <a:rPr lang="en-US" altLang="zh-CN" sz="2400">
                <a:latin typeface="华文楷体" panose="02010600040101010101" charset="-122"/>
                <a:ea typeface="华文楷体" panose="02010600040101010101" charset="-122"/>
                <a:cs typeface="华文楷体" panose="02010600040101010101" charset="-122"/>
              </a:rPr>
              <a:t>  </a:t>
            </a:r>
            <a:r>
              <a:rPr lang="zh-CN" altLang="en-US" sz="2400">
                <a:latin typeface="华文楷体" panose="02010600040101010101" charset="-122"/>
                <a:ea typeface="华文楷体" panose="02010600040101010101" charset="-122"/>
                <a:cs typeface="华文楷体" panose="02010600040101010101" charset="-122"/>
              </a:rPr>
              <a:t>货币与赋税制度</a:t>
            </a:r>
            <a:endParaRPr lang="zh-CN" altLang="en-US" sz="2400">
              <a:latin typeface="华文楷体" panose="02010600040101010101" charset="-122"/>
              <a:ea typeface="华文楷体" panose="02010600040101010101" charset="-122"/>
              <a:cs typeface="华文楷体" panose="02010600040101010101" charset="-122"/>
            </a:endParaRPr>
          </a:p>
        </p:txBody>
      </p:sp>
      <p:sp>
        <p:nvSpPr>
          <p:cNvPr id="32" name="文本框 31"/>
          <p:cNvSpPr txBox="1"/>
          <p:nvPr/>
        </p:nvSpPr>
        <p:spPr>
          <a:xfrm>
            <a:off x="4764405" y="5259705"/>
            <a:ext cx="1961515" cy="398780"/>
          </a:xfrm>
          <a:prstGeom prst="rect">
            <a:avLst/>
          </a:prstGeom>
          <a:noFill/>
          <a:ln>
            <a:solidFill>
              <a:schemeClr val="tx1"/>
            </a:solidFill>
          </a:ln>
        </p:spPr>
        <p:txBody>
          <a:bodyPr wrap="square" rtlCol="0">
            <a:spAutoFit/>
          </a:bodyPr>
          <a:p>
            <a:pPr algn="ctr"/>
            <a:r>
              <a:rPr lang="zh-CN" altLang="en-US" sz="2000" b="1"/>
              <a:t>社会治理</a:t>
            </a:r>
            <a:endParaRPr lang="zh-CN" altLang="en-US" sz="2000" b="1"/>
          </a:p>
        </p:txBody>
      </p:sp>
      <p:sp>
        <p:nvSpPr>
          <p:cNvPr id="8" name="文本框 7"/>
          <p:cNvSpPr txBox="1"/>
          <p:nvPr/>
        </p:nvSpPr>
        <p:spPr>
          <a:xfrm>
            <a:off x="7160895" y="5220335"/>
            <a:ext cx="4297680" cy="460375"/>
          </a:xfrm>
          <a:prstGeom prst="rect">
            <a:avLst/>
          </a:prstGeom>
          <a:noFill/>
        </p:spPr>
        <p:txBody>
          <a:bodyPr wrap="none" rtlCol="0">
            <a:spAutoFit/>
          </a:bodyPr>
          <a:p>
            <a:r>
              <a:rPr lang="zh-CN" altLang="en-US" sz="2400">
                <a:latin typeface="华文楷体" panose="02010600040101010101" charset="-122"/>
                <a:ea typeface="华文楷体" panose="02010600040101010101" charset="-122"/>
                <a:cs typeface="华文楷体" panose="02010600040101010101" charset="-122"/>
              </a:rPr>
              <a:t>第六单元</a:t>
            </a:r>
            <a:r>
              <a:rPr lang="en-US" altLang="zh-CN" sz="2400">
                <a:latin typeface="华文楷体" panose="02010600040101010101" charset="-122"/>
                <a:ea typeface="华文楷体" panose="02010600040101010101" charset="-122"/>
                <a:cs typeface="华文楷体" panose="02010600040101010101" charset="-122"/>
              </a:rPr>
              <a:t>  </a:t>
            </a:r>
            <a:r>
              <a:rPr lang="zh-CN" altLang="en-US" sz="2400">
                <a:latin typeface="华文楷体" panose="02010600040101010101" charset="-122"/>
                <a:ea typeface="华文楷体" panose="02010600040101010101" charset="-122"/>
                <a:cs typeface="华文楷体" panose="02010600040101010101" charset="-122"/>
              </a:rPr>
              <a:t>基层治理与社会保障</a:t>
            </a:r>
            <a:endParaRPr lang="zh-CN" altLang="en-US" sz="2400">
              <a:latin typeface="华文楷体" panose="02010600040101010101" charset="-122"/>
              <a:ea typeface="华文楷体" panose="02010600040101010101" charset="-122"/>
              <a:cs typeface="华文楷体" panose="02010600040101010101" charset="-122"/>
            </a:endParaRPr>
          </a:p>
        </p:txBody>
      </p:sp>
      <p:sp>
        <p:nvSpPr>
          <p:cNvPr id="4" name="文本框 3"/>
          <p:cNvSpPr txBox="1"/>
          <p:nvPr/>
        </p:nvSpPr>
        <p:spPr>
          <a:xfrm>
            <a:off x="467360" y="251460"/>
            <a:ext cx="8736330" cy="521970"/>
          </a:xfrm>
          <a:prstGeom prst="rect">
            <a:avLst/>
          </a:prstGeom>
          <a:noFill/>
        </p:spPr>
        <p:txBody>
          <a:bodyPr wrap="square" rtlCol="0">
            <a:spAutoFit/>
          </a:bodyPr>
          <a:p>
            <a:pPr algn="l"/>
            <a:r>
              <a:rPr lang="zh-CN" altLang="en-US" sz="2800" b="1"/>
              <a:t>选择性必修一《国家制度与社会治理》知识结构体系</a:t>
            </a:r>
            <a:endParaRPr lang="zh-CN" altLang="en-US" sz="2800" b="1"/>
          </a:p>
        </p:txBody>
      </p:sp>
      <p:sp>
        <p:nvSpPr>
          <p:cNvPr id="9" name="文本框 8"/>
          <p:cNvSpPr txBox="1"/>
          <p:nvPr/>
        </p:nvSpPr>
        <p:spPr>
          <a:xfrm>
            <a:off x="1478280" y="5970905"/>
            <a:ext cx="7940675" cy="583565"/>
          </a:xfrm>
          <a:prstGeom prst="rect">
            <a:avLst/>
          </a:prstGeom>
          <a:noFill/>
        </p:spPr>
        <p:txBody>
          <a:bodyPr wrap="none" rtlCol="0" anchor="t">
            <a:spAutoFit/>
          </a:bodyPr>
          <a:p>
            <a:pPr algn="l"/>
            <a:r>
              <a:rPr lang="zh-CN" sz="3200" b="1">
                <a:solidFill>
                  <a:srgbClr val="333333"/>
                </a:solidFill>
                <a:ea typeface="宋体" panose="02010600030101010101" pitchFamily="2" charset="-122"/>
                <a:sym typeface="+mn-ea"/>
              </a:rPr>
              <a:t>专题史形式横向（古代、近代、现代）</a:t>
            </a:r>
            <a:r>
              <a:rPr lang="zh-CN" sz="3200" b="1">
                <a:solidFill>
                  <a:srgbClr val="333333"/>
                </a:solidFill>
                <a:ea typeface="宋体" panose="02010600030101010101" pitchFamily="2" charset="-122"/>
                <a:sym typeface="+mn-ea"/>
              </a:rPr>
              <a:t>展开</a:t>
            </a:r>
            <a:endParaRPr lang="zh-CN" altLang="en-US" sz="3200" b="1">
              <a:solidFill>
                <a:srgbClr val="333333"/>
              </a:solidFill>
              <a:ea typeface="宋体" panose="02010600030101010101" pitchFamily="2" charset="-122"/>
              <a:sym typeface="+mn-ea"/>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Rectangle 4"/>
          <p:cNvSpPr>
            <a:spLocks noChangeArrowheads="1"/>
          </p:cNvSpPr>
          <p:nvPr/>
        </p:nvSpPr>
        <p:spPr bwMode="auto">
          <a:xfrm>
            <a:off x="501365" y="4917429"/>
            <a:ext cx="3081831" cy="583565"/>
          </a:xfrm>
          <a:prstGeom prst="rect">
            <a:avLst/>
          </a:prstGeom>
          <a:noFill/>
          <a:ln w="28575">
            <a:solidFill>
              <a:srgbClr val="FF0000"/>
            </a:solidFill>
            <a:prstDash val="lgDashDotDot"/>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sz="3200" b="1">
                <a:solidFill>
                  <a:srgbClr val="333333"/>
                </a:solidFill>
                <a:latin typeface="+mn-lt"/>
              </a:rPr>
              <a:t>经济与社会生活</a:t>
            </a:r>
            <a:endParaRPr lang="zh-CN" altLang="en-US" sz="3200" dirty="0">
              <a:solidFill>
                <a:srgbClr val="FF0000"/>
              </a:solidFill>
              <a:latin typeface="黑体" panose="02010609060101010101" charset="-122"/>
              <a:ea typeface="黑体" panose="02010609060101010101" charset="-122"/>
            </a:endParaRPr>
          </a:p>
        </p:txBody>
      </p:sp>
      <p:sp>
        <p:nvSpPr>
          <p:cNvPr id="30729" name="AutoShape 9"/>
          <p:cNvSpPr/>
          <p:nvPr/>
        </p:nvSpPr>
        <p:spPr bwMode="auto">
          <a:xfrm>
            <a:off x="3583155" y="1295299"/>
            <a:ext cx="700088" cy="4392305"/>
          </a:xfrm>
          <a:prstGeom prst="leftBrace">
            <a:avLst>
              <a:gd name="adj1" fmla="val 0"/>
              <a:gd name="adj2" fmla="val 50000"/>
            </a:avLst>
          </a:prstGeom>
          <a:noFill/>
          <a:ln w="152400">
            <a:solidFill>
              <a:srgbClr val="FF0000"/>
            </a:solidFill>
            <a:round/>
          </a:ln>
          <a:effectLst>
            <a:prstShdw prst="shdw17" dist="17961" dir="2700000">
              <a:srgbClr val="007A99"/>
            </a:prst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5600">
              <a:solidFill>
                <a:schemeClr val="bg1"/>
              </a:solidFill>
              <a:latin typeface="黑体" panose="02010609060101010101" charset="-122"/>
              <a:ea typeface="黑体" panose="02010609060101010101" charset="-122"/>
            </a:endParaRPr>
          </a:p>
        </p:txBody>
      </p:sp>
      <p:sp>
        <p:nvSpPr>
          <p:cNvPr id="30724" name="Rectangle 4"/>
          <p:cNvSpPr>
            <a:spLocks noChangeArrowheads="1"/>
          </p:cNvSpPr>
          <p:nvPr/>
        </p:nvSpPr>
        <p:spPr bwMode="auto">
          <a:xfrm>
            <a:off x="4625280" y="1132926"/>
            <a:ext cx="3378490" cy="492443"/>
          </a:xfrm>
          <a:prstGeom prst="rect">
            <a:avLst/>
          </a:prstGeom>
          <a:noFill/>
          <a:ln w="28575">
            <a:solidFill>
              <a:srgbClr val="FF0000"/>
            </a:solidFill>
            <a:prstDash val="lgDashDotDot"/>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600" dirty="0">
                <a:solidFill>
                  <a:schemeClr val="tx1"/>
                </a:solidFill>
                <a:latin typeface="黑体" panose="02010609060101010101" charset="-122"/>
                <a:ea typeface="黑体" panose="02010609060101010101" charset="-122"/>
              </a:rPr>
              <a:t>食物生产与社会生活</a:t>
            </a:r>
            <a:endParaRPr lang="zh-CN" altLang="en-US" sz="2600" dirty="0">
              <a:solidFill>
                <a:schemeClr val="tx1"/>
              </a:solidFill>
              <a:latin typeface="黑体" panose="02010609060101010101" charset="-122"/>
              <a:ea typeface="黑体" panose="02010609060101010101" charset="-122"/>
            </a:endParaRPr>
          </a:p>
        </p:txBody>
      </p:sp>
      <p:sp>
        <p:nvSpPr>
          <p:cNvPr id="30726" name="AutoShape 6"/>
          <p:cNvSpPr>
            <a:spLocks noChangeArrowheads="1"/>
          </p:cNvSpPr>
          <p:nvPr/>
        </p:nvSpPr>
        <p:spPr bwMode="auto">
          <a:xfrm>
            <a:off x="8257544" y="1126257"/>
            <a:ext cx="328613" cy="485775"/>
          </a:xfrm>
          <a:prstGeom prst="rightArrow">
            <a:avLst>
              <a:gd name="adj1" fmla="val 43787"/>
              <a:gd name="adj2" fmla="val 20773"/>
            </a:avLst>
          </a:prstGeom>
          <a:solidFill>
            <a:schemeClr val="tx1"/>
          </a:solidFill>
          <a:ln w="9525">
            <a:solidFill>
              <a:schemeClr val="bg2">
                <a:lumMod val="50000"/>
              </a:schemeClr>
            </a:solidFill>
            <a:miter lim="800000"/>
          </a:ln>
          <a:effectLst>
            <a:prstShdw prst="shdw17" dist="17961" dir="2700000">
              <a:srgbClr val="007A99"/>
            </a:prst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5600">
              <a:solidFill>
                <a:schemeClr val="bg1"/>
              </a:solidFill>
              <a:latin typeface="黑体" panose="02010609060101010101" charset="-122"/>
              <a:ea typeface="黑体" panose="02010609060101010101" charset="-122"/>
            </a:endParaRPr>
          </a:p>
        </p:txBody>
      </p:sp>
      <p:sp>
        <p:nvSpPr>
          <p:cNvPr id="30732" name="Rectangle 12"/>
          <p:cNvSpPr>
            <a:spLocks noChangeArrowheads="1"/>
          </p:cNvSpPr>
          <p:nvPr/>
        </p:nvSpPr>
        <p:spPr bwMode="auto">
          <a:xfrm>
            <a:off x="8976887" y="1126257"/>
            <a:ext cx="2104541" cy="492443"/>
          </a:xfrm>
          <a:prstGeom prst="rect">
            <a:avLst/>
          </a:prstGeom>
          <a:noFill/>
          <a:ln w="28575">
            <a:solidFill>
              <a:srgbClr val="FF0000"/>
            </a:solidFill>
            <a:prstDash val="lgDashDotDot"/>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600" dirty="0">
                <a:solidFill>
                  <a:schemeClr val="tx1"/>
                </a:solidFill>
                <a:latin typeface="黑体" panose="02010609060101010101" charset="-122"/>
                <a:ea typeface="黑体" panose="02010609060101010101" charset="-122"/>
              </a:rPr>
              <a:t>●饮食（农）</a:t>
            </a:r>
            <a:endParaRPr lang="zh-CN" altLang="en-US" sz="2600" dirty="0">
              <a:solidFill>
                <a:schemeClr val="tx1"/>
              </a:solidFill>
              <a:latin typeface="黑体" panose="02010609060101010101" charset="-122"/>
              <a:ea typeface="黑体" panose="02010609060101010101" charset="-122"/>
            </a:endParaRPr>
          </a:p>
        </p:txBody>
      </p:sp>
      <p:sp>
        <p:nvSpPr>
          <p:cNvPr id="13" name="Rectangle 4"/>
          <p:cNvSpPr>
            <a:spLocks noChangeArrowheads="1"/>
          </p:cNvSpPr>
          <p:nvPr/>
        </p:nvSpPr>
        <p:spPr bwMode="auto">
          <a:xfrm>
            <a:off x="4625280" y="1992007"/>
            <a:ext cx="3378490" cy="492443"/>
          </a:xfrm>
          <a:prstGeom prst="rect">
            <a:avLst/>
          </a:prstGeom>
          <a:noFill/>
          <a:ln w="28575">
            <a:solidFill>
              <a:srgbClr val="FF0000"/>
            </a:solidFill>
            <a:prstDash val="lgDashDotDot"/>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600" dirty="0">
                <a:solidFill>
                  <a:schemeClr val="tx1"/>
                </a:solidFill>
                <a:latin typeface="黑体" panose="02010609060101010101" charset="-122"/>
                <a:ea typeface="黑体" panose="02010609060101010101" charset="-122"/>
              </a:rPr>
              <a:t>生产工具与劳作方式</a:t>
            </a:r>
            <a:endParaRPr lang="zh-CN" altLang="en-US" sz="2600" dirty="0">
              <a:solidFill>
                <a:schemeClr val="tx1"/>
              </a:solidFill>
              <a:latin typeface="黑体" panose="02010609060101010101" charset="-122"/>
              <a:ea typeface="黑体" panose="02010609060101010101" charset="-122"/>
            </a:endParaRPr>
          </a:p>
        </p:txBody>
      </p:sp>
      <p:sp>
        <p:nvSpPr>
          <p:cNvPr id="19" name="Rectangle 12"/>
          <p:cNvSpPr>
            <a:spLocks noChangeArrowheads="1"/>
          </p:cNvSpPr>
          <p:nvPr/>
        </p:nvSpPr>
        <p:spPr bwMode="auto">
          <a:xfrm>
            <a:off x="8976887" y="1985338"/>
            <a:ext cx="2104541" cy="492443"/>
          </a:xfrm>
          <a:prstGeom prst="rect">
            <a:avLst/>
          </a:prstGeom>
          <a:noFill/>
          <a:ln w="28575">
            <a:solidFill>
              <a:srgbClr val="FF0000"/>
            </a:solidFill>
            <a:prstDash val="lgDashDotDot"/>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600" dirty="0">
                <a:solidFill>
                  <a:schemeClr val="tx1"/>
                </a:solidFill>
                <a:latin typeface="黑体" panose="02010609060101010101" charset="-122"/>
                <a:ea typeface="黑体" panose="02010609060101010101" charset="-122"/>
              </a:rPr>
              <a:t>●劳作（工）</a:t>
            </a:r>
            <a:endParaRPr lang="zh-CN" altLang="en-US" sz="2600" dirty="0">
              <a:solidFill>
                <a:schemeClr val="tx1"/>
              </a:solidFill>
              <a:latin typeface="黑体" panose="02010609060101010101" charset="-122"/>
              <a:ea typeface="黑体" panose="02010609060101010101" charset="-122"/>
            </a:endParaRPr>
          </a:p>
        </p:txBody>
      </p:sp>
      <p:sp>
        <p:nvSpPr>
          <p:cNvPr id="2" name="AutoShape 6"/>
          <p:cNvSpPr>
            <a:spLocks noChangeArrowheads="1"/>
          </p:cNvSpPr>
          <p:nvPr/>
        </p:nvSpPr>
        <p:spPr bwMode="auto">
          <a:xfrm>
            <a:off x="8257544" y="1998747"/>
            <a:ext cx="328613" cy="485775"/>
          </a:xfrm>
          <a:prstGeom prst="rightArrow">
            <a:avLst>
              <a:gd name="adj1" fmla="val 43787"/>
              <a:gd name="adj2" fmla="val 20773"/>
            </a:avLst>
          </a:prstGeom>
          <a:solidFill>
            <a:schemeClr val="tx1"/>
          </a:solidFill>
          <a:ln w="9525">
            <a:solidFill>
              <a:schemeClr val="bg2">
                <a:lumMod val="50000"/>
              </a:schemeClr>
            </a:solidFill>
            <a:miter lim="800000"/>
          </a:ln>
          <a:effectLst>
            <a:prstShdw prst="shdw17" dist="17961" dir="2700000">
              <a:srgbClr val="007A99"/>
            </a:prst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5600">
              <a:solidFill>
                <a:schemeClr val="bg1"/>
              </a:solidFill>
              <a:latin typeface="黑体" panose="02010609060101010101" charset="-122"/>
              <a:ea typeface="黑体" panose="02010609060101010101" charset="-122"/>
            </a:endParaRPr>
          </a:p>
        </p:txBody>
      </p:sp>
      <p:sp>
        <p:nvSpPr>
          <p:cNvPr id="15" name="Rectangle 4"/>
          <p:cNvSpPr>
            <a:spLocks noChangeArrowheads="1"/>
          </p:cNvSpPr>
          <p:nvPr/>
        </p:nvSpPr>
        <p:spPr bwMode="auto">
          <a:xfrm>
            <a:off x="4650277" y="2759456"/>
            <a:ext cx="3378490" cy="492443"/>
          </a:xfrm>
          <a:prstGeom prst="rect">
            <a:avLst/>
          </a:prstGeom>
          <a:noFill/>
          <a:ln w="28575">
            <a:solidFill>
              <a:srgbClr val="FF0000"/>
            </a:solidFill>
            <a:prstDash val="lgDashDotDot"/>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600" dirty="0">
                <a:solidFill>
                  <a:schemeClr val="tx1"/>
                </a:solidFill>
                <a:latin typeface="黑体" panose="02010609060101010101" charset="-122"/>
                <a:ea typeface="黑体" panose="02010609060101010101" charset="-122"/>
              </a:rPr>
              <a:t>商业贸易与日常生活</a:t>
            </a:r>
            <a:endParaRPr lang="zh-CN" altLang="en-US" sz="2600" dirty="0">
              <a:solidFill>
                <a:schemeClr val="tx1"/>
              </a:solidFill>
              <a:latin typeface="黑体" panose="02010609060101010101" charset="-122"/>
              <a:ea typeface="黑体" panose="02010609060101010101" charset="-122"/>
            </a:endParaRPr>
          </a:p>
        </p:txBody>
      </p:sp>
      <p:sp>
        <p:nvSpPr>
          <p:cNvPr id="20" name="AutoShape 6"/>
          <p:cNvSpPr>
            <a:spLocks noChangeArrowheads="1"/>
          </p:cNvSpPr>
          <p:nvPr/>
        </p:nvSpPr>
        <p:spPr bwMode="auto">
          <a:xfrm>
            <a:off x="8257544" y="2769113"/>
            <a:ext cx="328613" cy="485775"/>
          </a:xfrm>
          <a:prstGeom prst="rightArrow">
            <a:avLst>
              <a:gd name="adj1" fmla="val 43787"/>
              <a:gd name="adj2" fmla="val 20773"/>
            </a:avLst>
          </a:prstGeom>
          <a:solidFill>
            <a:schemeClr val="tx1"/>
          </a:solidFill>
          <a:ln w="9525">
            <a:solidFill>
              <a:schemeClr val="bg2">
                <a:lumMod val="50000"/>
              </a:schemeClr>
            </a:solidFill>
            <a:miter lim="800000"/>
          </a:ln>
          <a:effectLst>
            <a:prstShdw prst="shdw17" dist="17961" dir="2700000">
              <a:srgbClr val="007A99"/>
            </a:prst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5600">
              <a:solidFill>
                <a:schemeClr val="bg1"/>
              </a:solidFill>
              <a:latin typeface="黑体" panose="02010609060101010101" charset="-122"/>
              <a:ea typeface="黑体" panose="02010609060101010101" charset="-122"/>
            </a:endParaRPr>
          </a:p>
        </p:txBody>
      </p:sp>
      <p:sp>
        <p:nvSpPr>
          <p:cNvPr id="21" name="Rectangle 12"/>
          <p:cNvSpPr>
            <a:spLocks noChangeArrowheads="1"/>
          </p:cNvSpPr>
          <p:nvPr/>
        </p:nvSpPr>
        <p:spPr bwMode="auto">
          <a:xfrm>
            <a:off x="8976887" y="2769113"/>
            <a:ext cx="2104541" cy="492443"/>
          </a:xfrm>
          <a:prstGeom prst="rect">
            <a:avLst/>
          </a:prstGeom>
          <a:noFill/>
          <a:ln w="28575">
            <a:solidFill>
              <a:srgbClr val="FF0000"/>
            </a:solidFill>
            <a:prstDash val="lgDashDotDot"/>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600" dirty="0">
                <a:solidFill>
                  <a:schemeClr val="tx1"/>
                </a:solidFill>
                <a:latin typeface="黑体" panose="02010609060101010101" charset="-122"/>
                <a:ea typeface="黑体" panose="02010609060101010101" charset="-122"/>
              </a:rPr>
              <a:t>●商贸（商）</a:t>
            </a:r>
            <a:endParaRPr lang="zh-CN" altLang="en-US" sz="2600" dirty="0">
              <a:solidFill>
                <a:schemeClr val="tx1"/>
              </a:solidFill>
              <a:latin typeface="黑体" panose="02010609060101010101" charset="-122"/>
              <a:ea typeface="黑体" panose="02010609060101010101" charset="-122"/>
            </a:endParaRPr>
          </a:p>
        </p:txBody>
      </p:sp>
      <p:sp>
        <p:nvSpPr>
          <p:cNvPr id="16" name="Rectangle 4"/>
          <p:cNvSpPr>
            <a:spLocks noChangeArrowheads="1"/>
          </p:cNvSpPr>
          <p:nvPr/>
        </p:nvSpPr>
        <p:spPr bwMode="auto">
          <a:xfrm>
            <a:off x="4625280" y="3543232"/>
            <a:ext cx="3502668" cy="492443"/>
          </a:xfrm>
          <a:prstGeom prst="rect">
            <a:avLst/>
          </a:prstGeom>
          <a:noFill/>
          <a:ln w="28575">
            <a:solidFill>
              <a:schemeClr val="tx1"/>
            </a:solidFill>
            <a:prstDash val="lgDashDotDot"/>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600" dirty="0">
                <a:solidFill>
                  <a:schemeClr val="tx1"/>
                </a:solidFill>
                <a:latin typeface="黑体" panose="02010609060101010101" charset="-122"/>
                <a:ea typeface="黑体" panose="02010609060101010101" charset="-122"/>
              </a:rPr>
              <a:t>村落、城镇与居住环境</a:t>
            </a:r>
            <a:endParaRPr lang="zh-CN" altLang="en-US" sz="2600" dirty="0">
              <a:solidFill>
                <a:schemeClr val="tx1"/>
              </a:solidFill>
              <a:latin typeface="黑体" panose="02010609060101010101" charset="-122"/>
              <a:ea typeface="黑体" panose="02010609060101010101" charset="-122"/>
            </a:endParaRPr>
          </a:p>
        </p:txBody>
      </p:sp>
      <p:sp>
        <p:nvSpPr>
          <p:cNvPr id="22" name="AutoShape 6"/>
          <p:cNvSpPr>
            <a:spLocks noChangeArrowheads="1"/>
          </p:cNvSpPr>
          <p:nvPr/>
        </p:nvSpPr>
        <p:spPr bwMode="auto">
          <a:xfrm>
            <a:off x="8256524" y="3608565"/>
            <a:ext cx="328613" cy="485775"/>
          </a:xfrm>
          <a:prstGeom prst="rightArrow">
            <a:avLst>
              <a:gd name="adj1" fmla="val 43787"/>
              <a:gd name="adj2" fmla="val 20773"/>
            </a:avLst>
          </a:prstGeom>
          <a:solidFill>
            <a:schemeClr val="tx1"/>
          </a:solidFill>
          <a:ln w="9525">
            <a:solidFill>
              <a:schemeClr val="bg2">
                <a:lumMod val="50000"/>
              </a:schemeClr>
            </a:solidFill>
            <a:miter lim="800000"/>
          </a:ln>
          <a:effectLst>
            <a:prstShdw prst="shdw17" dist="17961" dir="2700000">
              <a:srgbClr val="007A99"/>
            </a:prst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5600">
              <a:solidFill>
                <a:schemeClr val="bg1"/>
              </a:solidFill>
              <a:latin typeface="黑体" panose="02010609060101010101" charset="-122"/>
              <a:ea typeface="黑体" panose="02010609060101010101" charset="-122"/>
            </a:endParaRPr>
          </a:p>
        </p:txBody>
      </p:sp>
      <p:sp>
        <p:nvSpPr>
          <p:cNvPr id="23" name="Rectangle 12"/>
          <p:cNvSpPr>
            <a:spLocks noChangeArrowheads="1"/>
          </p:cNvSpPr>
          <p:nvPr/>
        </p:nvSpPr>
        <p:spPr bwMode="auto">
          <a:xfrm>
            <a:off x="8976887" y="3612640"/>
            <a:ext cx="2104541" cy="492443"/>
          </a:xfrm>
          <a:prstGeom prst="rect">
            <a:avLst/>
          </a:prstGeom>
          <a:noFill/>
          <a:ln w="28575">
            <a:solidFill>
              <a:schemeClr val="tx1"/>
            </a:solidFill>
            <a:prstDash val="lgDashDotDot"/>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600" dirty="0">
                <a:solidFill>
                  <a:schemeClr val="tx1"/>
                </a:solidFill>
                <a:latin typeface="黑体" panose="02010609060101010101" charset="-122"/>
                <a:ea typeface="黑体" panose="02010609060101010101" charset="-122"/>
              </a:rPr>
              <a:t>●居住（住）</a:t>
            </a:r>
            <a:endParaRPr lang="zh-CN" altLang="en-US" sz="2600" dirty="0">
              <a:solidFill>
                <a:schemeClr val="tx1"/>
              </a:solidFill>
              <a:latin typeface="黑体" panose="02010609060101010101" charset="-122"/>
              <a:ea typeface="黑体" panose="02010609060101010101" charset="-122"/>
            </a:endParaRPr>
          </a:p>
        </p:txBody>
      </p:sp>
      <p:sp>
        <p:nvSpPr>
          <p:cNvPr id="17" name="Rectangle 4"/>
          <p:cNvSpPr>
            <a:spLocks noChangeArrowheads="1"/>
          </p:cNvSpPr>
          <p:nvPr/>
        </p:nvSpPr>
        <p:spPr bwMode="auto">
          <a:xfrm>
            <a:off x="4650277" y="4434797"/>
            <a:ext cx="3378490" cy="491490"/>
          </a:xfrm>
          <a:prstGeom prst="rect">
            <a:avLst/>
          </a:prstGeom>
          <a:noFill/>
          <a:ln w="28575">
            <a:solidFill>
              <a:srgbClr val="FF0000"/>
            </a:solidFill>
            <a:prstDash val="lgDashDotDot"/>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600" dirty="0">
                <a:latin typeface="黑体" panose="02010609060101010101" charset="-122"/>
                <a:ea typeface="黑体" panose="02010609060101010101" charset="-122"/>
              </a:rPr>
              <a:t>交通与社会变迁</a:t>
            </a:r>
            <a:endParaRPr lang="zh-CN" altLang="en-US" sz="2600" dirty="0">
              <a:solidFill>
                <a:srgbClr val="FF0000"/>
              </a:solidFill>
              <a:latin typeface="黑体" panose="02010609060101010101" charset="-122"/>
              <a:ea typeface="黑体" panose="02010609060101010101" charset="-122"/>
            </a:endParaRPr>
          </a:p>
        </p:txBody>
      </p:sp>
      <p:sp>
        <p:nvSpPr>
          <p:cNvPr id="24" name="AutoShape 6"/>
          <p:cNvSpPr>
            <a:spLocks noChangeArrowheads="1"/>
          </p:cNvSpPr>
          <p:nvPr/>
        </p:nvSpPr>
        <p:spPr bwMode="auto">
          <a:xfrm>
            <a:off x="8256524" y="4431519"/>
            <a:ext cx="328613" cy="485775"/>
          </a:xfrm>
          <a:prstGeom prst="rightArrow">
            <a:avLst>
              <a:gd name="adj1" fmla="val 43787"/>
              <a:gd name="adj2" fmla="val 20773"/>
            </a:avLst>
          </a:prstGeom>
          <a:solidFill>
            <a:schemeClr val="tx1"/>
          </a:solidFill>
          <a:ln w="9525">
            <a:solidFill>
              <a:schemeClr val="bg2">
                <a:lumMod val="50000"/>
              </a:schemeClr>
            </a:solidFill>
            <a:miter lim="800000"/>
          </a:ln>
          <a:effectLst>
            <a:prstShdw prst="shdw17" dist="17961" dir="2700000">
              <a:srgbClr val="007A99"/>
            </a:prst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5600">
              <a:solidFill>
                <a:schemeClr val="bg1"/>
              </a:solidFill>
              <a:latin typeface="黑体" panose="02010609060101010101" charset="-122"/>
              <a:ea typeface="黑体" panose="02010609060101010101" charset="-122"/>
            </a:endParaRPr>
          </a:p>
        </p:txBody>
      </p:sp>
      <p:sp>
        <p:nvSpPr>
          <p:cNvPr id="25" name="Rectangle 12"/>
          <p:cNvSpPr>
            <a:spLocks noChangeArrowheads="1"/>
          </p:cNvSpPr>
          <p:nvPr/>
        </p:nvSpPr>
        <p:spPr bwMode="auto">
          <a:xfrm>
            <a:off x="8976887" y="4448018"/>
            <a:ext cx="2104541" cy="491490"/>
          </a:xfrm>
          <a:prstGeom prst="rect">
            <a:avLst/>
          </a:prstGeom>
          <a:noFill/>
          <a:ln w="28575">
            <a:solidFill>
              <a:srgbClr val="FF0000"/>
            </a:solidFill>
            <a:prstDash val="lgDashDotDot"/>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600" dirty="0">
                <a:latin typeface="黑体" panose="02010609060101010101" charset="-122"/>
                <a:ea typeface="黑体" panose="02010609060101010101" charset="-122"/>
              </a:rPr>
              <a:t>●交通（行）</a:t>
            </a:r>
            <a:endParaRPr lang="zh-CN" altLang="en-US" sz="2600" dirty="0">
              <a:solidFill>
                <a:srgbClr val="FF0000"/>
              </a:solidFill>
              <a:latin typeface="黑体" panose="02010609060101010101" charset="-122"/>
              <a:ea typeface="黑体" panose="02010609060101010101" charset="-122"/>
            </a:endParaRPr>
          </a:p>
        </p:txBody>
      </p:sp>
      <p:sp>
        <p:nvSpPr>
          <p:cNvPr id="30731" name="Rectangle 11"/>
          <p:cNvSpPr>
            <a:spLocks noChangeArrowheads="1"/>
          </p:cNvSpPr>
          <p:nvPr/>
        </p:nvSpPr>
        <p:spPr bwMode="auto">
          <a:xfrm>
            <a:off x="4588188" y="5382317"/>
            <a:ext cx="3415582" cy="492443"/>
          </a:xfrm>
          <a:prstGeom prst="rect">
            <a:avLst/>
          </a:prstGeom>
          <a:noFill/>
          <a:ln w="28575">
            <a:solidFill>
              <a:srgbClr val="FF0000"/>
            </a:solidFill>
            <a:prstDash val="lgDashDotDot"/>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600" dirty="0">
                <a:solidFill>
                  <a:schemeClr val="tx1"/>
                </a:solidFill>
                <a:latin typeface="黑体" panose="02010609060101010101" charset="-122"/>
                <a:ea typeface="黑体" panose="02010609060101010101" charset="-122"/>
              </a:rPr>
              <a:t>医疗与公共卫生</a:t>
            </a:r>
            <a:endParaRPr lang="zh-CN" altLang="en-US" sz="2600" dirty="0">
              <a:solidFill>
                <a:schemeClr val="tx1"/>
              </a:solidFill>
              <a:latin typeface="黑体" panose="02010609060101010101" charset="-122"/>
              <a:ea typeface="黑体" panose="02010609060101010101" charset="-122"/>
            </a:endParaRPr>
          </a:p>
        </p:txBody>
      </p:sp>
      <p:sp>
        <p:nvSpPr>
          <p:cNvPr id="26" name="AutoShape 6"/>
          <p:cNvSpPr>
            <a:spLocks noChangeArrowheads="1"/>
          </p:cNvSpPr>
          <p:nvPr/>
        </p:nvSpPr>
        <p:spPr bwMode="auto">
          <a:xfrm>
            <a:off x="8256523" y="5382231"/>
            <a:ext cx="328613" cy="485775"/>
          </a:xfrm>
          <a:prstGeom prst="rightArrow">
            <a:avLst>
              <a:gd name="adj1" fmla="val 43787"/>
              <a:gd name="adj2" fmla="val 20773"/>
            </a:avLst>
          </a:prstGeom>
          <a:solidFill>
            <a:schemeClr val="tx1"/>
          </a:solidFill>
          <a:ln w="9525">
            <a:solidFill>
              <a:schemeClr val="bg2">
                <a:lumMod val="50000"/>
              </a:schemeClr>
            </a:solidFill>
            <a:miter lim="800000"/>
          </a:ln>
          <a:effectLst>
            <a:prstShdw prst="shdw17" dist="17961" dir="2700000">
              <a:srgbClr val="007A99"/>
            </a:prst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5600">
              <a:solidFill>
                <a:schemeClr val="bg1"/>
              </a:solidFill>
              <a:latin typeface="黑体" panose="02010609060101010101" charset="-122"/>
              <a:ea typeface="黑体" panose="02010609060101010101" charset="-122"/>
            </a:endParaRPr>
          </a:p>
        </p:txBody>
      </p:sp>
      <p:sp>
        <p:nvSpPr>
          <p:cNvPr id="27" name="Rectangle 12"/>
          <p:cNvSpPr>
            <a:spLocks noChangeArrowheads="1"/>
          </p:cNvSpPr>
          <p:nvPr/>
        </p:nvSpPr>
        <p:spPr bwMode="auto">
          <a:xfrm>
            <a:off x="8976802" y="5375012"/>
            <a:ext cx="2104541" cy="492443"/>
          </a:xfrm>
          <a:prstGeom prst="rect">
            <a:avLst/>
          </a:prstGeom>
          <a:noFill/>
          <a:ln w="28575">
            <a:solidFill>
              <a:srgbClr val="FF0000"/>
            </a:solidFill>
            <a:prstDash val="lgDashDotDot"/>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600" dirty="0">
                <a:solidFill>
                  <a:schemeClr val="tx1"/>
                </a:solidFill>
                <a:latin typeface="黑体" panose="02010609060101010101" charset="-122"/>
                <a:ea typeface="黑体" panose="02010609060101010101" charset="-122"/>
              </a:rPr>
              <a:t>●卫生（医）</a:t>
            </a:r>
            <a:endParaRPr lang="zh-CN" altLang="en-US" sz="2600" dirty="0">
              <a:solidFill>
                <a:schemeClr val="tx1"/>
              </a:solidFill>
              <a:latin typeface="黑体" panose="02010609060101010101" charset="-122"/>
              <a:ea typeface="黑体" panose="02010609060101010101" charset="-122"/>
            </a:endParaRPr>
          </a:p>
        </p:txBody>
      </p:sp>
      <p:sp>
        <p:nvSpPr>
          <p:cNvPr id="4" name="文本框 3"/>
          <p:cNvSpPr txBox="1"/>
          <p:nvPr/>
        </p:nvSpPr>
        <p:spPr>
          <a:xfrm>
            <a:off x="3215640" y="210185"/>
            <a:ext cx="8736330" cy="521970"/>
          </a:xfrm>
          <a:prstGeom prst="rect">
            <a:avLst/>
          </a:prstGeom>
          <a:noFill/>
        </p:spPr>
        <p:txBody>
          <a:bodyPr wrap="square" rtlCol="0">
            <a:spAutoFit/>
          </a:bodyPr>
          <a:p>
            <a:pPr algn="l"/>
            <a:r>
              <a:rPr lang="zh-CN" altLang="en-US" sz="2800" b="1"/>
              <a:t>选择性必修二《经济与社会生活》知识结构体系</a:t>
            </a:r>
            <a:endParaRPr lang="zh-CN" altLang="en-US" sz="2800" b="1"/>
          </a:p>
        </p:txBody>
      </p:sp>
      <p:pic>
        <p:nvPicPr>
          <p:cNvPr id="5" name="图片 4" descr="图片4"/>
          <p:cNvPicPr>
            <a:picLocks noChangeAspect="1"/>
          </p:cNvPicPr>
          <p:nvPr/>
        </p:nvPicPr>
        <p:blipFill>
          <a:blip r:embed="rId1"/>
          <a:stretch>
            <a:fillRect/>
          </a:stretch>
        </p:blipFill>
        <p:spPr>
          <a:xfrm>
            <a:off x="817245" y="1295400"/>
            <a:ext cx="2489200" cy="3374390"/>
          </a:xfrm>
          <a:prstGeom prst="rect">
            <a:avLst/>
          </a:prstGeom>
        </p:spPr>
      </p:pic>
      <p:sp>
        <p:nvSpPr>
          <p:cNvPr id="9" name="文本框 8"/>
          <p:cNvSpPr txBox="1"/>
          <p:nvPr/>
        </p:nvSpPr>
        <p:spPr>
          <a:xfrm>
            <a:off x="1493520" y="6062345"/>
            <a:ext cx="7940675" cy="583565"/>
          </a:xfrm>
          <a:prstGeom prst="rect">
            <a:avLst/>
          </a:prstGeom>
          <a:noFill/>
        </p:spPr>
        <p:txBody>
          <a:bodyPr wrap="none" rtlCol="0" anchor="t">
            <a:spAutoFit/>
          </a:bodyPr>
          <a:p>
            <a:pPr algn="l"/>
            <a:r>
              <a:rPr lang="zh-CN" sz="3200" b="1">
                <a:solidFill>
                  <a:srgbClr val="333333"/>
                </a:solidFill>
                <a:ea typeface="宋体" panose="02010600030101010101" pitchFamily="2" charset="-122"/>
                <a:sym typeface="+mn-ea"/>
              </a:rPr>
              <a:t>专题史形式横向（古代、近代、现代）</a:t>
            </a:r>
            <a:r>
              <a:rPr lang="zh-CN" sz="3200" b="1">
                <a:solidFill>
                  <a:srgbClr val="333333"/>
                </a:solidFill>
                <a:ea typeface="宋体" panose="02010600030101010101" pitchFamily="2" charset="-122"/>
                <a:sym typeface="+mn-ea"/>
              </a:rPr>
              <a:t>展开</a:t>
            </a:r>
            <a:endParaRPr lang="zh-CN" altLang="en-US" sz="3200" b="1">
              <a:solidFill>
                <a:srgbClr val="333333"/>
              </a:solidFill>
              <a:ea typeface="宋体" panose="02010600030101010101" pitchFamily="2" charset="-122"/>
              <a:sym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8" name="TextBox 2"/>
          <p:cNvSpPr txBox="1"/>
          <p:nvPr/>
        </p:nvSpPr>
        <p:spPr>
          <a:xfrm>
            <a:off x="213360" y="0"/>
            <a:ext cx="11711940" cy="645160"/>
          </a:xfrm>
          <a:prstGeom prst="rect">
            <a:avLst/>
          </a:prstGeom>
          <a:noFill/>
          <a:ln w="9525">
            <a:noFill/>
          </a:ln>
        </p:spPr>
        <p:txBody>
          <a:bodyPr wrap="square">
            <a:spAutoFit/>
          </a:bodyPr>
          <a:p>
            <a:pPr>
              <a:buSzPct val="100000"/>
            </a:pPr>
            <a:r>
              <a:rPr lang="zh-CN" altLang="en-US" sz="3600" b="1" dirty="0">
                <a:latin typeface="宋体" panose="02010600030101010101" pitchFamily="2" charset="-122"/>
                <a:ea typeface="宋体" panose="02010600030101010101" pitchFamily="2" charset="-122"/>
                <a:cs typeface="宋体" panose="02010600030101010101" pitchFamily="2" charset="-122"/>
              </a:rPr>
              <a:t>选择性必修</a:t>
            </a:r>
            <a:r>
              <a:rPr lang="en-US" altLang="zh-CN" sz="3600" b="1" dirty="0">
                <a:latin typeface="宋体" panose="02010600030101010101" pitchFamily="2" charset="-122"/>
                <a:ea typeface="宋体" panose="02010600030101010101" pitchFamily="2" charset="-122"/>
                <a:cs typeface="宋体" panose="02010600030101010101" pitchFamily="2" charset="-122"/>
              </a:rPr>
              <a:t>3《</a:t>
            </a:r>
            <a:r>
              <a:rPr lang="zh-CN" altLang="en-US" sz="3600" b="1" dirty="0">
                <a:latin typeface="宋体" panose="02010600030101010101" pitchFamily="2" charset="-122"/>
                <a:ea typeface="宋体" panose="02010600030101010101" pitchFamily="2" charset="-122"/>
                <a:cs typeface="宋体" panose="02010600030101010101" pitchFamily="2" charset="-122"/>
              </a:rPr>
              <a:t>文化交流与传播</a:t>
            </a:r>
            <a:r>
              <a:rPr lang="en-US" altLang="zh-CN" sz="3600" b="1" dirty="0">
                <a:latin typeface="宋体" panose="02010600030101010101" pitchFamily="2" charset="-122"/>
                <a:ea typeface="宋体" panose="02010600030101010101" pitchFamily="2" charset="-122"/>
                <a:cs typeface="宋体" panose="02010600030101010101" pitchFamily="2" charset="-122"/>
              </a:rPr>
              <a:t>》</a:t>
            </a:r>
            <a:r>
              <a:rPr lang="zh-CN" altLang="en-US" sz="3600" b="1" dirty="0">
                <a:latin typeface="宋体" panose="02010600030101010101" pitchFamily="2" charset="-122"/>
                <a:ea typeface="宋体" panose="02010600030101010101" pitchFamily="2" charset="-122"/>
                <a:cs typeface="宋体" panose="02010600030101010101" pitchFamily="2" charset="-122"/>
              </a:rPr>
              <a:t>教材整体知识架构</a:t>
            </a:r>
            <a:endParaRPr lang="zh-CN" altLang="en-US" sz="3600" b="1" dirty="0">
              <a:latin typeface="宋体" panose="02010600030101010101" pitchFamily="2" charset="-122"/>
              <a:ea typeface="宋体" panose="02010600030101010101" pitchFamily="2" charset="-122"/>
              <a:cs typeface="宋体" panose="02010600030101010101" pitchFamily="2" charset="-122"/>
            </a:endParaRPr>
          </a:p>
        </p:txBody>
      </p:sp>
      <p:sp>
        <p:nvSpPr>
          <p:cNvPr id="14339" name="TextBox 3"/>
          <p:cNvSpPr txBox="1"/>
          <p:nvPr/>
        </p:nvSpPr>
        <p:spPr>
          <a:xfrm>
            <a:off x="3254521" y="1462734"/>
            <a:ext cx="4536826" cy="5001895"/>
          </a:xfrm>
          <a:prstGeom prst="rect">
            <a:avLst/>
          </a:prstGeom>
          <a:noFill/>
          <a:ln w="9525">
            <a:noFill/>
          </a:ln>
        </p:spPr>
        <p:txBody>
          <a:bodyPr>
            <a:spAutoFit/>
          </a:bodyPr>
          <a:p>
            <a:pPr fontAlgn="auto">
              <a:lnSpc>
                <a:spcPct val="100000"/>
              </a:lnSpc>
              <a:buSzPct val="100000"/>
            </a:pPr>
            <a:r>
              <a:rPr lang="zh-CN" altLang="en-US" sz="2275" dirty="0">
                <a:latin typeface="宋体" panose="02010600030101010101" pitchFamily="2" charset="-122"/>
                <a:ea typeface="宋体" panose="02010600030101010101" pitchFamily="2" charset="-122"/>
                <a:cs typeface="宋体" panose="02010600030101010101" pitchFamily="2" charset="-122"/>
              </a:rPr>
              <a:t>一、源远流长的中国文化</a:t>
            </a:r>
            <a:endParaRPr lang="zh-CN" altLang="en-US" sz="2275" dirty="0">
              <a:latin typeface="宋体" panose="02010600030101010101" pitchFamily="2" charset="-122"/>
              <a:ea typeface="宋体" panose="02010600030101010101" pitchFamily="2" charset="-122"/>
              <a:cs typeface="宋体" panose="02010600030101010101" pitchFamily="2" charset="-122"/>
            </a:endParaRPr>
          </a:p>
          <a:p>
            <a:pPr fontAlgn="auto">
              <a:lnSpc>
                <a:spcPct val="100000"/>
              </a:lnSpc>
              <a:buSzPct val="100000"/>
            </a:pPr>
            <a:r>
              <a:rPr lang="zh-CN" altLang="en-US" sz="2275" dirty="0">
                <a:latin typeface="宋体" panose="02010600030101010101" pitchFamily="2" charset="-122"/>
                <a:ea typeface="宋体" panose="02010600030101010101" pitchFamily="2" charset="-122"/>
                <a:cs typeface="宋体" panose="02010600030101010101" pitchFamily="2" charset="-122"/>
              </a:rPr>
              <a:t>       （第</a:t>
            </a:r>
            <a:r>
              <a:rPr lang="en-US" altLang="zh-CN" sz="2275" dirty="0">
                <a:latin typeface="宋体" panose="02010600030101010101" pitchFamily="2" charset="-122"/>
                <a:ea typeface="宋体" panose="02010600030101010101" pitchFamily="2" charset="-122"/>
                <a:cs typeface="宋体" panose="02010600030101010101" pitchFamily="2" charset="-122"/>
              </a:rPr>
              <a:t>1</a:t>
            </a:r>
            <a:r>
              <a:rPr lang="zh-CN" altLang="en-US" sz="2275" dirty="0">
                <a:latin typeface="宋体" panose="02010600030101010101" pitchFamily="2" charset="-122"/>
                <a:ea typeface="宋体" panose="02010600030101010101" pitchFamily="2" charset="-122"/>
                <a:cs typeface="宋体" panose="02010600030101010101" pitchFamily="2" charset="-122"/>
              </a:rPr>
              <a:t>、</a:t>
            </a:r>
            <a:r>
              <a:rPr lang="en-US" altLang="zh-CN" sz="2275" dirty="0">
                <a:latin typeface="宋体" panose="02010600030101010101" pitchFamily="2" charset="-122"/>
                <a:ea typeface="宋体" panose="02010600030101010101" pitchFamily="2" charset="-122"/>
                <a:cs typeface="宋体" panose="02010600030101010101" pitchFamily="2" charset="-122"/>
              </a:rPr>
              <a:t>2</a:t>
            </a:r>
            <a:r>
              <a:rPr lang="zh-CN" altLang="en-US" sz="2275" dirty="0">
                <a:latin typeface="宋体" panose="02010600030101010101" pitchFamily="2" charset="-122"/>
                <a:ea typeface="宋体" panose="02010600030101010101" pitchFamily="2" charset="-122"/>
                <a:cs typeface="宋体" panose="02010600030101010101" pitchFamily="2" charset="-122"/>
              </a:rPr>
              <a:t>课）</a:t>
            </a:r>
            <a:endParaRPr lang="en-US" altLang="zh-CN" sz="2275" dirty="0">
              <a:latin typeface="宋体" panose="02010600030101010101" pitchFamily="2" charset="-122"/>
              <a:ea typeface="宋体" panose="02010600030101010101" pitchFamily="2" charset="-122"/>
              <a:cs typeface="宋体" panose="02010600030101010101" pitchFamily="2" charset="-122"/>
            </a:endParaRPr>
          </a:p>
          <a:p>
            <a:pPr fontAlgn="auto">
              <a:lnSpc>
                <a:spcPct val="100000"/>
              </a:lnSpc>
              <a:buSzPct val="100000"/>
            </a:pPr>
            <a:r>
              <a:rPr lang="zh-CN" altLang="en-US" sz="2275" dirty="0">
                <a:latin typeface="宋体" panose="02010600030101010101" pitchFamily="2" charset="-122"/>
                <a:ea typeface="宋体" panose="02010600030101010101" pitchFamily="2" charset="-122"/>
                <a:cs typeface="宋体" panose="02010600030101010101" pitchFamily="2" charset="-122"/>
              </a:rPr>
              <a:t>二、丰富多样的世界文化</a:t>
            </a:r>
            <a:endParaRPr lang="zh-CN" altLang="en-US" sz="2275" dirty="0">
              <a:latin typeface="宋体" panose="02010600030101010101" pitchFamily="2" charset="-122"/>
              <a:ea typeface="宋体" panose="02010600030101010101" pitchFamily="2" charset="-122"/>
              <a:cs typeface="宋体" panose="02010600030101010101" pitchFamily="2" charset="-122"/>
            </a:endParaRPr>
          </a:p>
          <a:p>
            <a:pPr fontAlgn="auto">
              <a:lnSpc>
                <a:spcPct val="100000"/>
              </a:lnSpc>
              <a:buSzPct val="100000"/>
            </a:pPr>
            <a:r>
              <a:rPr lang="zh-CN" altLang="en-US" sz="2275" dirty="0">
                <a:latin typeface="宋体" panose="02010600030101010101" pitchFamily="2" charset="-122"/>
                <a:ea typeface="宋体" panose="02010600030101010101" pitchFamily="2" charset="-122"/>
                <a:cs typeface="宋体" panose="02010600030101010101" pitchFamily="2" charset="-122"/>
              </a:rPr>
              <a:t>     （第</a:t>
            </a:r>
            <a:r>
              <a:rPr lang="en-US" altLang="zh-CN" sz="2275" dirty="0">
                <a:latin typeface="宋体" panose="02010600030101010101" pitchFamily="2" charset="-122"/>
                <a:ea typeface="宋体" panose="02010600030101010101" pitchFamily="2" charset="-122"/>
                <a:cs typeface="宋体" panose="02010600030101010101" pitchFamily="2" charset="-122"/>
              </a:rPr>
              <a:t>3</a:t>
            </a:r>
            <a:r>
              <a:rPr lang="zh-CN" altLang="en-US" sz="2275" dirty="0">
                <a:latin typeface="宋体" panose="02010600030101010101" pitchFamily="2" charset="-122"/>
                <a:ea typeface="宋体" panose="02010600030101010101" pitchFamily="2" charset="-122"/>
                <a:cs typeface="宋体" panose="02010600030101010101" pitchFamily="2" charset="-122"/>
              </a:rPr>
              <a:t>、</a:t>
            </a:r>
            <a:r>
              <a:rPr lang="en-US" altLang="zh-CN" sz="2275" dirty="0">
                <a:latin typeface="宋体" panose="02010600030101010101" pitchFamily="2" charset="-122"/>
                <a:ea typeface="宋体" panose="02010600030101010101" pitchFamily="2" charset="-122"/>
                <a:cs typeface="宋体" panose="02010600030101010101" pitchFamily="2" charset="-122"/>
              </a:rPr>
              <a:t>4</a:t>
            </a:r>
            <a:r>
              <a:rPr lang="zh-CN" altLang="en-US" sz="2275" dirty="0">
                <a:latin typeface="宋体" panose="02010600030101010101" pitchFamily="2" charset="-122"/>
                <a:ea typeface="宋体" panose="02010600030101010101" pitchFamily="2" charset="-122"/>
                <a:cs typeface="宋体" panose="02010600030101010101" pitchFamily="2" charset="-122"/>
              </a:rPr>
              <a:t>、</a:t>
            </a:r>
            <a:r>
              <a:rPr lang="en-US" altLang="zh-CN" sz="2275" dirty="0">
                <a:latin typeface="宋体" panose="02010600030101010101" pitchFamily="2" charset="-122"/>
                <a:ea typeface="宋体" panose="02010600030101010101" pitchFamily="2" charset="-122"/>
                <a:cs typeface="宋体" panose="02010600030101010101" pitchFamily="2" charset="-122"/>
              </a:rPr>
              <a:t>5</a:t>
            </a:r>
            <a:r>
              <a:rPr lang="zh-CN" altLang="en-US" sz="2275" dirty="0">
                <a:latin typeface="宋体" panose="02010600030101010101" pitchFamily="2" charset="-122"/>
                <a:ea typeface="宋体" panose="02010600030101010101" pitchFamily="2" charset="-122"/>
                <a:cs typeface="宋体" panose="02010600030101010101" pitchFamily="2" charset="-122"/>
              </a:rPr>
              <a:t>课）</a:t>
            </a:r>
            <a:endParaRPr lang="en-US" altLang="zh-CN" sz="2275" dirty="0">
              <a:latin typeface="宋体" panose="02010600030101010101" pitchFamily="2" charset="-122"/>
              <a:ea typeface="宋体" panose="02010600030101010101" pitchFamily="2" charset="-122"/>
              <a:cs typeface="宋体" panose="02010600030101010101" pitchFamily="2" charset="-122"/>
            </a:endParaRPr>
          </a:p>
          <a:p>
            <a:pPr fontAlgn="auto">
              <a:lnSpc>
                <a:spcPct val="100000"/>
              </a:lnSpc>
              <a:buSzPct val="100000"/>
            </a:pPr>
            <a:r>
              <a:rPr lang="zh-CN" altLang="en-US" sz="2275" dirty="0">
                <a:latin typeface="宋体" panose="02010600030101010101" pitchFamily="2" charset="-122"/>
                <a:ea typeface="宋体" panose="02010600030101010101" pitchFamily="2" charset="-122"/>
                <a:cs typeface="宋体" panose="02010600030101010101" pitchFamily="2" charset="-122"/>
              </a:rPr>
              <a:t>三、人口迁徙、文化交流与认同</a:t>
            </a:r>
            <a:endParaRPr lang="zh-CN" altLang="en-US" sz="2275" dirty="0">
              <a:latin typeface="宋体" panose="02010600030101010101" pitchFamily="2" charset="-122"/>
              <a:ea typeface="宋体" panose="02010600030101010101" pitchFamily="2" charset="-122"/>
              <a:cs typeface="宋体" panose="02010600030101010101" pitchFamily="2" charset="-122"/>
            </a:endParaRPr>
          </a:p>
          <a:p>
            <a:pPr fontAlgn="auto">
              <a:lnSpc>
                <a:spcPct val="100000"/>
              </a:lnSpc>
              <a:buSzPct val="100000"/>
            </a:pPr>
            <a:r>
              <a:rPr lang="zh-CN" altLang="en-US" sz="2275" dirty="0">
                <a:latin typeface="宋体" panose="02010600030101010101" pitchFamily="2" charset="-122"/>
                <a:ea typeface="宋体" panose="02010600030101010101" pitchFamily="2" charset="-122"/>
                <a:cs typeface="宋体" panose="02010600030101010101" pitchFamily="2" charset="-122"/>
              </a:rPr>
              <a:t>       第</a:t>
            </a:r>
            <a:r>
              <a:rPr lang="en-US" altLang="zh-CN" sz="2275" dirty="0">
                <a:latin typeface="宋体" panose="02010600030101010101" pitchFamily="2" charset="-122"/>
                <a:ea typeface="宋体" panose="02010600030101010101" pitchFamily="2" charset="-122"/>
                <a:cs typeface="宋体" panose="02010600030101010101" pitchFamily="2" charset="-122"/>
              </a:rPr>
              <a:t>6</a:t>
            </a:r>
            <a:r>
              <a:rPr lang="zh-CN" altLang="en-US" sz="2275" dirty="0">
                <a:latin typeface="宋体" panose="02010600030101010101" pitchFamily="2" charset="-122"/>
                <a:ea typeface="宋体" panose="02010600030101010101" pitchFamily="2" charset="-122"/>
                <a:cs typeface="宋体" panose="02010600030101010101" pitchFamily="2" charset="-122"/>
              </a:rPr>
              <a:t>、</a:t>
            </a:r>
            <a:r>
              <a:rPr lang="en-US" altLang="zh-CN" sz="2275" dirty="0">
                <a:latin typeface="宋体" panose="02010600030101010101" pitchFamily="2" charset="-122"/>
                <a:ea typeface="宋体" panose="02010600030101010101" pitchFamily="2" charset="-122"/>
                <a:cs typeface="宋体" panose="02010600030101010101" pitchFamily="2" charset="-122"/>
              </a:rPr>
              <a:t>7</a:t>
            </a:r>
            <a:r>
              <a:rPr lang="zh-CN" altLang="en-US" sz="2275" dirty="0">
                <a:latin typeface="宋体" panose="02010600030101010101" pitchFamily="2" charset="-122"/>
                <a:ea typeface="宋体" panose="02010600030101010101" pitchFamily="2" charset="-122"/>
                <a:cs typeface="宋体" panose="02010600030101010101" pitchFamily="2" charset="-122"/>
              </a:rPr>
              <a:t>、</a:t>
            </a:r>
            <a:r>
              <a:rPr lang="en-US" altLang="zh-CN" sz="2275" dirty="0">
                <a:latin typeface="宋体" panose="02010600030101010101" pitchFamily="2" charset="-122"/>
                <a:ea typeface="宋体" panose="02010600030101010101" pitchFamily="2" charset="-122"/>
                <a:cs typeface="宋体" panose="02010600030101010101" pitchFamily="2" charset="-122"/>
              </a:rPr>
              <a:t>8</a:t>
            </a:r>
            <a:r>
              <a:rPr lang="zh-CN" altLang="en-US" sz="2275" dirty="0">
                <a:latin typeface="宋体" panose="02010600030101010101" pitchFamily="2" charset="-122"/>
                <a:ea typeface="宋体" panose="02010600030101010101" pitchFamily="2" charset="-122"/>
                <a:cs typeface="宋体" panose="02010600030101010101" pitchFamily="2" charset="-122"/>
              </a:rPr>
              <a:t>课）</a:t>
            </a:r>
            <a:endParaRPr lang="en-US" altLang="zh-CN" sz="2275" dirty="0">
              <a:latin typeface="宋体" panose="02010600030101010101" pitchFamily="2" charset="-122"/>
              <a:ea typeface="宋体" panose="02010600030101010101" pitchFamily="2" charset="-122"/>
              <a:cs typeface="宋体" panose="02010600030101010101" pitchFamily="2" charset="-122"/>
            </a:endParaRPr>
          </a:p>
          <a:p>
            <a:pPr fontAlgn="auto">
              <a:lnSpc>
                <a:spcPct val="100000"/>
              </a:lnSpc>
              <a:buSzPct val="100000"/>
            </a:pPr>
            <a:r>
              <a:rPr lang="zh-CN" altLang="en-US" sz="2275" dirty="0">
                <a:latin typeface="宋体" panose="02010600030101010101" pitchFamily="2" charset="-122"/>
                <a:ea typeface="宋体" panose="02010600030101010101" pitchFamily="2" charset="-122"/>
                <a:cs typeface="宋体" panose="02010600030101010101" pitchFamily="2" charset="-122"/>
              </a:rPr>
              <a:t>四、商路、贸易与文化交流</a:t>
            </a:r>
            <a:endParaRPr lang="zh-CN" altLang="en-US" sz="2275" dirty="0">
              <a:latin typeface="宋体" panose="02010600030101010101" pitchFamily="2" charset="-122"/>
              <a:ea typeface="宋体" panose="02010600030101010101" pitchFamily="2" charset="-122"/>
              <a:cs typeface="宋体" panose="02010600030101010101" pitchFamily="2" charset="-122"/>
            </a:endParaRPr>
          </a:p>
          <a:p>
            <a:pPr fontAlgn="auto">
              <a:lnSpc>
                <a:spcPct val="100000"/>
              </a:lnSpc>
              <a:buSzPct val="100000"/>
            </a:pPr>
            <a:r>
              <a:rPr lang="zh-CN" altLang="en-US" sz="2275" dirty="0">
                <a:latin typeface="宋体" panose="02010600030101010101" pitchFamily="2" charset="-122"/>
                <a:ea typeface="宋体" panose="02010600030101010101" pitchFamily="2" charset="-122"/>
                <a:cs typeface="宋体" panose="02010600030101010101" pitchFamily="2" charset="-122"/>
              </a:rPr>
              <a:t>     （第</a:t>
            </a:r>
            <a:r>
              <a:rPr lang="en-US" altLang="zh-CN" sz="2275" dirty="0">
                <a:latin typeface="宋体" panose="02010600030101010101" pitchFamily="2" charset="-122"/>
                <a:ea typeface="宋体" panose="02010600030101010101" pitchFamily="2" charset="-122"/>
                <a:cs typeface="宋体" panose="02010600030101010101" pitchFamily="2" charset="-122"/>
              </a:rPr>
              <a:t>9</a:t>
            </a:r>
            <a:r>
              <a:rPr lang="zh-CN" altLang="en-US" sz="2275" dirty="0">
                <a:latin typeface="宋体" panose="02010600030101010101" pitchFamily="2" charset="-122"/>
                <a:ea typeface="宋体" panose="02010600030101010101" pitchFamily="2" charset="-122"/>
                <a:cs typeface="宋体" panose="02010600030101010101" pitchFamily="2" charset="-122"/>
              </a:rPr>
              <a:t>、</a:t>
            </a:r>
            <a:r>
              <a:rPr lang="en-US" altLang="zh-CN" sz="2275" dirty="0">
                <a:latin typeface="宋体" panose="02010600030101010101" pitchFamily="2" charset="-122"/>
                <a:ea typeface="宋体" panose="02010600030101010101" pitchFamily="2" charset="-122"/>
                <a:cs typeface="宋体" panose="02010600030101010101" pitchFamily="2" charset="-122"/>
              </a:rPr>
              <a:t>10</a:t>
            </a:r>
            <a:r>
              <a:rPr lang="zh-CN" altLang="en-US" sz="2275" dirty="0">
                <a:latin typeface="宋体" panose="02010600030101010101" pitchFamily="2" charset="-122"/>
                <a:ea typeface="宋体" panose="02010600030101010101" pitchFamily="2" charset="-122"/>
                <a:cs typeface="宋体" panose="02010600030101010101" pitchFamily="2" charset="-122"/>
              </a:rPr>
              <a:t>课）</a:t>
            </a:r>
            <a:endParaRPr lang="en-US" altLang="zh-CN" sz="2275" dirty="0">
              <a:latin typeface="宋体" panose="02010600030101010101" pitchFamily="2" charset="-122"/>
              <a:ea typeface="宋体" panose="02010600030101010101" pitchFamily="2" charset="-122"/>
              <a:cs typeface="宋体" panose="02010600030101010101" pitchFamily="2" charset="-122"/>
            </a:endParaRPr>
          </a:p>
          <a:p>
            <a:pPr fontAlgn="auto">
              <a:lnSpc>
                <a:spcPct val="100000"/>
              </a:lnSpc>
              <a:buSzPct val="100000"/>
            </a:pPr>
            <a:r>
              <a:rPr lang="zh-CN" altLang="en-US" sz="2275" dirty="0">
                <a:latin typeface="宋体" panose="02010600030101010101" pitchFamily="2" charset="-122"/>
                <a:ea typeface="宋体" panose="02010600030101010101" pitchFamily="2" charset="-122"/>
                <a:cs typeface="宋体" panose="02010600030101010101" pitchFamily="2" charset="-122"/>
              </a:rPr>
              <a:t>五、战争与文化交流</a:t>
            </a:r>
            <a:endParaRPr lang="zh-CN" altLang="en-US" sz="2275" dirty="0">
              <a:latin typeface="宋体" panose="02010600030101010101" pitchFamily="2" charset="-122"/>
              <a:ea typeface="宋体" panose="02010600030101010101" pitchFamily="2" charset="-122"/>
              <a:cs typeface="宋体" panose="02010600030101010101" pitchFamily="2" charset="-122"/>
            </a:endParaRPr>
          </a:p>
          <a:p>
            <a:pPr fontAlgn="auto">
              <a:lnSpc>
                <a:spcPct val="100000"/>
              </a:lnSpc>
              <a:buSzPct val="100000"/>
            </a:pPr>
            <a:r>
              <a:rPr lang="zh-CN" altLang="en-US" sz="2275" dirty="0">
                <a:latin typeface="宋体" panose="02010600030101010101" pitchFamily="2" charset="-122"/>
                <a:ea typeface="宋体" panose="02010600030101010101" pitchFamily="2" charset="-122"/>
                <a:cs typeface="宋体" panose="02010600030101010101" pitchFamily="2" charset="-122"/>
              </a:rPr>
              <a:t>       （第</a:t>
            </a:r>
            <a:r>
              <a:rPr lang="en-US" altLang="zh-CN" sz="2275" dirty="0">
                <a:latin typeface="宋体" panose="02010600030101010101" pitchFamily="2" charset="-122"/>
                <a:ea typeface="宋体" panose="02010600030101010101" pitchFamily="2" charset="-122"/>
                <a:cs typeface="宋体" panose="02010600030101010101" pitchFamily="2" charset="-122"/>
              </a:rPr>
              <a:t>11</a:t>
            </a:r>
            <a:r>
              <a:rPr lang="zh-CN" altLang="en-US" sz="2275" dirty="0">
                <a:latin typeface="宋体" panose="02010600030101010101" pitchFamily="2" charset="-122"/>
                <a:ea typeface="宋体" panose="02010600030101010101" pitchFamily="2" charset="-122"/>
                <a:cs typeface="宋体" panose="02010600030101010101" pitchFamily="2" charset="-122"/>
              </a:rPr>
              <a:t>、</a:t>
            </a:r>
            <a:r>
              <a:rPr lang="en-US" altLang="zh-CN" sz="2275" dirty="0">
                <a:latin typeface="宋体" panose="02010600030101010101" pitchFamily="2" charset="-122"/>
                <a:ea typeface="宋体" panose="02010600030101010101" pitchFamily="2" charset="-122"/>
                <a:cs typeface="宋体" panose="02010600030101010101" pitchFamily="2" charset="-122"/>
              </a:rPr>
              <a:t>12</a:t>
            </a:r>
            <a:r>
              <a:rPr lang="zh-CN" altLang="en-US" sz="2275" dirty="0">
                <a:latin typeface="宋体" panose="02010600030101010101" pitchFamily="2" charset="-122"/>
                <a:ea typeface="宋体" panose="02010600030101010101" pitchFamily="2" charset="-122"/>
                <a:cs typeface="宋体" panose="02010600030101010101" pitchFamily="2" charset="-122"/>
              </a:rPr>
              <a:t>、</a:t>
            </a:r>
            <a:r>
              <a:rPr lang="en-US" altLang="zh-CN" sz="2275" dirty="0">
                <a:latin typeface="宋体" panose="02010600030101010101" pitchFamily="2" charset="-122"/>
                <a:ea typeface="宋体" panose="02010600030101010101" pitchFamily="2" charset="-122"/>
                <a:cs typeface="宋体" panose="02010600030101010101" pitchFamily="2" charset="-122"/>
              </a:rPr>
              <a:t>13</a:t>
            </a:r>
            <a:r>
              <a:rPr lang="zh-CN" altLang="en-US" sz="2275" dirty="0">
                <a:latin typeface="宋体" panose="02010600030101010101" pitchFamily="2" charset="-122"/>
                <a:ea typeface="宋体" panose="02010600030101010101" pitchFamily="2" charset="-122"/>
                <a:cs typeface="宋体" panose="02010600030101010101" pitchFamily="2" charset="-122"/>
              </a:rPr>
              <a:t>课）</a:t>
            </a:r>
            <a:endParaRPr lang="en-US" altLang="zh-CN" sz="2275" dirty="0">
              <a:latin typeface="宋体" panose="02010600030101010101" pitchFamily="2" charset="-122"/>
              <a:ea typeface="宋体" panose="02010600030101010101" pitchFamily="2" charset="-122"/>
              <a:cs typeface="宋体" panose="02010600030101010101" pitchFamily="2" charset="-122"/>
            </a:endParaRPr>
          </a:p>
          <a:p>
            <a:pPr fontAlgn="auto">
              <a:lnSpc>
                <a:spcPct val="100000"/>
              </a:lnSpc>
              <a:buSzPct val="100000"/>
            </a:pPr>
            <a:r>
              <a:rPr lang="zh-CN" altLang="en-US" sz="2275" dirty="0">
                <a:latin typeface="宋体" panose="02010600030101010101" pitchFamily="2" charset="-122"/>
                <a:ea typeface="宋体" panose="02010600030101010101" pitchFamily="2" charset="-122"/>
                <a:cs typeface="宋体" panose="02010600030101010101" pitchFamily="2" charset="-122"/>
              </a:rPr>
              <a:t>六、文化的传承与保护</a:t>
            </a:r>
            <a:endParaRPr lang="zh-CN" altLang="en-US" sz="2275" dirty="0">
              <a:latin typeface="宋体" panose="02010600030101010101" pitchFamily="2" charset="-122"/>
              <a:ea typeface="宋体" panose="02010600030101010101" pitchFamily="2" charset="-122"/>
              <a:cs typeface="宋体" panose="02010600030101010101" pitchFamily="2" charset="-122"/>
            </a:endParaRPr>
          </a:p>
          <a:p>
            <a:pPr fontAlgn="auto">
              <a:lnSpc>
                <a:spcPct val="100000"/>
              </a:lnSpc>
              <a:buSzPct val="100000"/>
            </a:pPr>
            <a:r>
              <a:rPr lang="zh-CN" altLang="en-US" sz="2275" dirty="0">
                <a:latin typeface="宋体" panose="02010600030101010101" pitchFamily="2" charset="-122"/>
                <a:ea typeface="宋体" panose="02010600030101010101" pitchFamily="2" charset="-122"/>
                <a:cs typeface="宋体" panose="02010600030101010101" pitchFamily="2" charset="-122"/>
              </a:rPr>
              <a:t>       （第</a:t>
            </a:r>
            <a:r>
              <a:rPr lang="en-US" altLang="zh-CN" sz="2275" dirty="0">
                <a:latin typeface="宋体" panose="02010600030101010101" pitchFamily="2" charset="-122"/>
                <a:ea typeface="宋体" panose="02010600030101010101" pitchFamily="2" charset="-122"/>
                <a:cs typeface="宋体" panose="02010600030101010101" pitchFamily="2" charset="-122"/>
              </a:rPr>
              <a:t>14</a:t>
            </a:r>
            <a:r>
              <a:rPr lang="zh-CN" altLang="en-US" sz="2275" dirty="0">
                <a:latin typeface="宋体" panose="02010600030101010101" pitchFamily="2" charset="-122"/>
                <a:ea typeface="宋体" panose="02010600030101010101" pitchFamily="2" charset="-122"/>
                <a:cs typeface="宋体" panose="02010600030101010101" pitchFamily="2" charset="-122"/>
              </a:rPr>
              <a:t>、</a:t>
            </a:r>
            <a:r>
              <a:rPr lang="en-US" altLang="zh-CN" sz="2275" dirty="0">
                <a:latin typeface="宋体" panose="02010600030101010101" pitchFamily="2" charset="-122"/>
                <a:ea typeface="宋体" panose="02010600030101010101" pitchFamily="2" charset="-122"/>
                <a:cs typeface="宋体" panose="02010600030101010101" pitchFamily="2" charset="-122"/>
              </a:rPr>
              <a:t>15</a:t>
            </a:r>
            <a:r>
              <a:rPr lang="zh-CN" altLang="en-US" sz="2275" dirty="0">
                <a:latin typeface="宋体" panose="02010600030101010101" pitchFamily="2" charset="-122"/>
                <a:ea typeface="宋体" panose="02010600030101010101" pitchFamily="2" charset="-122"/>
                <a:cs typeface="宋体" panose="02010600030101010101" pitchFamily="2" charset="-122"/>
              </a:rPr>
              <a:t>课）</a:t>
            </a:r>
            <a:endParaRPr lang="en-US" altLang="zh-CN" sz="2275" dirty="0">
              <a:latin typeface="宋体" panose="02010600030101010101" pitchFamily="2" charset="-122"/>
              <a:ea typeface="宋体" panose="02010600030101010101" pitchFamily="2" charset="-122"/>
              <a:cs typeface="宋体" panose="02010600030101010101" pitchFamily="2" charset="-122"/>
            </a:endParaRPr>
          </a:p>
          <a:p>
            <a:pPr fontAlgn="auto">
              <a:lnSpc>
                <a:spcPct val="100000"/>
              </a:lnSpc>
              <a:buSzPct val="100000"/>
            </a:pPr>
            <a:r>
              <a:rPr lang="zh-CN" altLang="en-US" sz="2275" dirty="0">
                <a:latin typeface="宋体" panose="02010600030101010101" pitchFamily="2" charset="-122"/>
                <a:ea typeface="宋体" panose="02010600030101010101" pitchFamily="2" charset="-122"/>
                <a:cs typeface="宋体" panose="02010600030101010101" pitchFamily="2" charset="-122"/>
              </a:rPr>
              <a:t>七、信息革命与人类文化共享</a:t>
            </a:r>
            <a:endParaRPr lang="zh-CN" altLang="en-US" sz="2275" dirty="0">
              <a:latin typeface="宋体" panose="02010600030101010101" pitchFamily="2" charset="-122"/>
              <a:ea typeface="宋体" panose="02010600030101010101" pitchFamily="2" charset="-122"/>
              <a:cs typeface="宋体" panose="02010600030101010101" pitchFamily="2" charset="-122"/>
            </a:endParaRPr>
          </a:p>
          <a:p>
            <a:pPr fontAlgn="auto">
              <a:lnSpc>
                <a:spcPct val="100000"/>
              </a:lnSpc>
              <a:buSzPct val="100000"/>
            </a:pPr>
            <a:r>
              <a:rPr lang="zh-CN" altLang="en-US" sz="2275" dirty="0">
                <a:latin typeface="宋体" panose="02010600030101010101" pitchFamily="2" charset="-122"/>
                <a:ea typeface="宋体" panose="02010600030101010101" pitchFamily="2" charset="-122"/>
                <a:cs typeface="宋体" panose="02010600030101010101" pitchFamily="2" charset="-122"/>
              </a:rPr>
              <a:t>              （活动课）</a:t>
            </a:r>
            <a:endParaRPr lang="zh-CN" altLang="en-US" sz="2275" dirty="0">
              <a:latin typeface="宋体" panose="02010600030101010101" pitchFamily="2" charset="-122"/>
              <a:ea typeface="宋体" panose="02010600030101010101" pitchFamily="2" charset="-122"/>
              <a:cs typeface="宋体" panose="02010600030101010101" pitchFamily="2" charset="-122"/>
            </a:endParaRPr>
          </a:p>
        </p:txBody>
      </p:sp>
      <p:sp>
        <p:nvSpPr>
          <p:cNvPr id="25" name="右大括号 24"/>
          <p:cNvSpPr/>
          <p:nvPr/>
        </p:nvSpPr>
        <p:spPr>
          <a:xfrm>
            <a:off x="6724015" y="1598295"/>
            <a:ext cx="111125" cy="1257300"/>
          </a:xfrm>
          <a:prstGeom prst="rightBrace">
            <a:avLst/>
          </a:prstGeom>
          <a:solidFill>
            <a:schemeClr val="bg1"/>
          </a:solidFill>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en-US" b="0" i="0" u="none" strike="noStrike" kern="1200" cap="none" spc="0" normalizeH="0" baseline="0" noProof="0">
              <a:ln>
                <a:noFill/>
              </a:ln>
              <a:solidFill>
                <a:schemeClr val="tx1"/>
              </a:solidFill>
              <a:effectLst/>
              <a:uLnTx/>
              <a:uFillTx/>
              <a:latin typeface="+mn-lt"/>
              <a:ea typeface="+mn-ea"/>
              <a:cs typeface="+mn-cs"/>
            </a:endParaRPr>
          </a:p>
        </p:txBody>
      </p:sp>
      <p:sp>
        <p:nvSpPr>
          <p:cNvPr id="2" name="TextBox 4"/>
          <p:cNvSpPr txBox="1"/>
          <p:nvPr/>
        </p:nvSpPr>
        <p:spPr>
          <a:xfrm>
            <a:off x="7140575" y="1998345"/>
            <a:ext cx="2005965" cy="441960"/>
          </a:xfrm>
          <a:prstGeom prst="rect">
            <a:avLst/>
          </a:prstGeom>
          <a:noFill/>
          <a:ln w="9525" cap="flat" cmpd="sng">
            <a:solidFill>
              <a:srgbClr val="FF0000"/>
            </a:solidFill>
            <a:prstDash val="solid"/>
            <a:miter/>
            <a:headEnd type="none" w="med" len="med"/>
            <a:tailEnd type="none" w="med" len="med"/>
          </a:ln>
        </p:spPr>
        <p:txBody>
          <a:bodyPr wrap="square">
            <a:spAutoFit/>
          </a:bodyPr>
          <a:p>
            <a:pPr algn="l">
              <a:buSzPct val="100000"/>
            </a:pPr>
            <a:r>
              <a:rPr lang="zh-CN" altLang="en-US" sz="2275" b="1" dirty="0">
                <a:latin typeface="黑体" panose="02010609060101010101" charset="-122"/>
                <a:ea typeface="黑体" panose="02010609060101010101" charset="-122"/>
              </a:rPr>
              <a:t>地域文化发展</a:t>
            </a:r>
            <a:endParaRPr lang="zh-CN" altLang="en-US" sz="2275" b="1" dirty="0">
              <a:latin typeface="黑体" panose="02010609060101010101" charset="-122"/>
              <a:ea typeface="黑体" panose="02010609060101010101" charset="-122"/>
            </a:endParaRPr>
          </a:p>
        </p:txBody>
      </p:sp>
      <p:sp>
        <p:nvSpPr>
          <p:cNvPr id="7" name="右大括号 6"/>
          <p:cNvSpPr/>
          <p:nvPr/>
        </p:nvSpPr>
        <p:spPr>
          <a:xfrm>
            <a:off x="7359650" y="3174365"/>
            <a:ext cx="199390" cy="1723390"/>
          </a:xfrm>
          <a:prstGeom prst="rightBrace">
            <a:avLst/>
          </a:prstGeom>
          <a:solidFill>
            <a:schemeClr val="bg1"/>
          </a:solidFill>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en-US" b="0" i="0" u="none" strike="noStrike" kern="1200" cap="none" spc="0" normalizeH="0" baseline="0" noProof="0">
              <a:ln>
                <a:noFill/>
              </a:ln>
              <a:solidFill>
                <a:schemeClr val="tx1"/>
              </a:solidFill>
              <a:effectLst/>
              <a:uLnTx/>
              <a:uFillTx/>
              <a:latin typeface="+mn-lt"/>
              <a:ea typeface="+mn-ea"/>
              <a:cs typeface="+mn-cs"/>
            </a:endParaRPr>
          </a:p>
        </p:txBody>
      </p:sp>
      <p:sp>
        <p:nvSpPr>
          <p:cNvPr id="7176" name="TextBox 8"/>
          <p:cNvSpPr txBox="1"/>
          <p:nvPr/>
        </p:nvSpPr>
        <p:spPr>
          <a:xfrm>
            <a:off x="7791328" y="3705940"/>
            <a:ext cx="2678628" cy="441960"/>
          </a:xfrm>
          <a:prstGeom prst="rect">
            <a:avLst/>
          </a:prstGeom>
          <a:noFill/>
          <a:ln w="9525" cap="flat" cmpd="sng">
            <a:solidFill>
              <a:srgbClr val="FF0000"/>
            </a:solidFill>
            <a:prstDash val="solid"/>
            <a:miter/>
            <a:headEnd type="none" w="med" len="med"/>
            <a:tailEnd type="none" w="med" len="med"/>
          </a:ln>
        </p:spPr>
        <p:txBody>
          <a:bodyPr wrap="square">
            <a:spAutoFit/>
          </a:bodyPr>
          <a:p>
            <a:pPr algn="l">
              <a:buSzPct val="100000"/>
            </a:pPr>
            <a:r>
              <a:rPr lang="zh-CN" altLang="en-US" sz="2275" b="1" dirty="0">
                <a:latin typeface="黑体" panose="02010609060101010101" charset="-122"/>
                <a:ea typeface="黑体" panose="02010609060101010101" charset="-122"/>
              </a:rPr>
              <a:t>交流与传播的途径</a:t>
            </a:r>
            <a:endParaRPr lang="zh-CN" altLang="en-US" sz="2275" b="1" dirty="0">
              <a:latin typeface="黑体" panose="02010609060101010101" charset="-122"/>
              <a:ea typeface="黑体" panose="02010609060101010101" charset="-122"/>
            </a:endParaRPr>
          </a:p>
        </p:txBody>
      </p:sp>
      <p:sp>
        <p:nvSpPr>
          <p:cNvPr id="20" name="右大括号 19"/>
          <p:cNvSpPr/>
          <p:nvPr/>
        </p:nvSpPr>
        <p:spPr>
          <a:xfrm>
            <a:off x="7140575" y="5149215"/>
            <a:ext cx="219075" cy="1087120"/>
          </a:xfrm>
          <a:prstGeom prst="rightBrace">
            <a:avLst/>
          </a:prstGeom>
          <a:solidFill>
            <a:schemeClr val="bg1"/>
          </a:solidFill>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en-US" b="0" i="0" u="none" strike="noStrike" kern="1200" cap="none" spc="0" normalizeH="0" baseline="0" noProof="0">
              <a:ln>
                <a:noFill/>
              </a:ln>
              <a:solidFill>
                <a:schemeClr val="tx1"/>
              </a:solidFill>
              <a:effectLst/>
              <a:uLnTx/>
              <a:uFillTx/>
              <a:latin typeface="+mn-lt"/>
              <a:ea typeface="+mn-ea"/>
              <a:cs typeface="+mn-cs"/>
            </a:endParaRPr>
          </a:p>
        </p:txBody>
      </p:sp>
      <p:sp>
        <p:nvSpPr>
          <p:cNvPr id="23" name="TextBox 8"/>
          <p:cNvSpPr txBox="1"/>
          <p:nvPr/>
        </p:nvSpPr>
        <p:spPr>
          <a:xfrm>
            <a:off x="7675847" y="5420101"/>
            <a:ext cx="2678628" cy="441960"/>
          </a:xfrm>
          <a:prstGeom prst="rect">
            <a:avLst/>
          </a:prstGeom>
          <a:noFill/>
          <a:ln w="9525" cap="flat" cmpd="sng">
            <a:solidFill>
              <a:srgbClr val="FF0000"/>
            </a:solidFill>
            <a:prstDash val="solid"/>
            <a:miter/>
            <a:headEnd type="none" w="med" len="med"/>
            <a:tailEnd type="none" w="med" len="med"/>
          </a:ln>
        </p:spPr>
        <p:txBody>
          <a:bodyPr wrap="square">
            <a:spAutoFit/>
          </a:bodyPr>
          <a:p>
            <a:pPr algn="ctr">
              <a:buSzPct val="100000"/>
            </a:pPr>
            <a:r>
              <a:rPr lang="zh-CN" altLang="en-US" sz="2275" b="1" dirty="0">
                <a:latin typeface="黑体" panose="02010609060101010101" charset="-122"/>
                <a:ea typeface="黑体" panose="02010609060101010101" charset="-122"/>
              </a:rPr>
              <a:t>传承、保护、共享</a:t>
            </a:r>
            <a:endParaRPr lang="zh-CN" altLang="en-US" sz="2275" b="1" dirty="0">
              <a:latin typeface="黑体" panose="02010609060101010101" charset="-122"/>
              <a:ea typeface="黑体" panose="02010609060101010101" charset="-122"/>
            </a:endParaRPr>
          </a:p>
        </p:txBody>
      </p:sp>
      <p:pic>
        <p:nvPicPr>
          <p:cNvPr id="4" name="图片 3"/>
          <p:cNvPicPr>
            <a:picLocks noChangeAspect="1"/>
          </p:cNvPicPr>
          <p:nvPr/>
        </p:nvPicPr>
        <p:blipFill>
          <a:blip r:embed="rId1"/>
          <a:stretch>
            <a:fillRect/>
          </a:stretch>
        </p:blipFill>
        <p:spPr>
          <a:xfrm>
            <a:off x="88265" y="1512570"/>
            <a:ext cx="2350770" cy="3191510"/>
          </a:xfrm>
          <a:prstGeom prst="rect">
            <a:avLst/>
          </a:prstGeom>
        </p:spPr>
      </p:pic>
      <p:sp>
        <p:nvSpPr>
          <p:cNvPr id="30729" name="AutoShape 9"/>
          <p:cNvSpPr/>
          <p:nvPr/>
        </p:nvSpPr>
        <p:spPr bwMode="auto">
          <a:xfrm>
            <a:off x="2633345" y="1726565"/>
            <a:ext cx="655320" cy="4222750"/>
          </a:xfrm>
          <a:prstGeom prst="leftBrace">
            <a:avLst>
              <a:gd name="adj1" fmla="val 0"/>
              <a:gd name="adj2" fmla="val 50000"/>
            </a:avLst>
          </a:prstGeom>
          <a:noFill/>
          <a:ln w="152400">
            <a:solidFill>
              <a:srgbClr val="FF0000"/>
            </a:solidFill>
            <a:round/>
          </a:ln>
          <a:effectLst>
            <a:prstShdw prst="shdw17" dist="17961" dir="2700000">
              <a:srgbClr val="007A99"/>
            </a:prst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5600">
              <a:solidFill>
                <a:schemeClr val="bg1"/>
              </a:solidFill>
              <a:latin typeface="黑体" panose="02010609060101010101" charset="-122"/>
              <a:ea typeface="黑体" panose="02010609060101010101" charset="-122"/>
            </a:endParaRPr>
          </a:p>
        </p:txBody>
      </p:sp>
      <p:sp>
        <p:nvSpPr>
          <p:cNvPr id="27" name="文本框 38"/>
          <p:cNvSpPr txBox="1"/>
          <p:nvPr/>
        </p:nvSpPr>
        <p:spPr>
          <a:xfrm>
            <a:off x="9508180" y="1896893"/>
            <a:ext cx="1623924" cy="645160"/>
          </a:xfrm>
          <a:prstGeom prst="rect">
            <a:avLst/>
          </a:prstGeom>
          <a:solidFill>
            <a:srgbClr val="FFFF00"/>
          </a:solidFill>
          <a:ln>
            <a:solidFill>
              <a:schemeClr val="tx1"/>
            </a:solidFill>
          </a:ln>
        </p:spPr>
        <p:style>
          <a:lnRef idx="1">
            <a:schemeClr val="accent4"/>
          </a:lnRef>
          <a:fillRef idx="2">
            <a:schemeClr val="accent4"/>
          </a:fillRef>
          <a:effectRef idx="1">
            <a:schemeClr val="accent4"/>
          </a:effectRef>
          <a:fontRef idx="minor">
            <a:schemeClr val="dk1"/>
          </a:fontRef>
        </p:style>
        <p:txBody>
          <a:bodyPr>
            <a:spAutoFit/>
          </a:bodyP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600" b="1" i="0" u="none" strike="noStrike" kern="1200" cap="none" spc="0" normalizeH="0" baseline="0" noProof="0" dirty="0">
                <a:ln>
                  <a:noFill/>
                </a:ln>
                <a:solidFill>
                  <a:schemeClr val="dk1"/>
                </a:solidFill>
                <a:effectLst/>
                <a:uLnTx/>
                <a:uFillTx/>
                <a:latin typeface="+mn-lt"/>
                <a:ea typeface="+mn-ea"/>
                <a:cs typeface="+mn-cs"/>
              </a:rPr>
              <a:t>多样性</a:t>
            </a:r>
            <a:endParaRPr kumimoji="0" lang="zh-CN" altLang="en-US" sz="3600" b="1" i="0" u="none" strike="noStrike" kern="1200" cap="none" spc="0" normalizeH="0" baseline="0" noProof="0" dirty="0">
              <a:ln>
                <a:noFill/>
              </a:ln>
              <a:solidFill>
                <a:schemeClr val="dk1"/>
              </a:solidFill>
              <a:effectLst/>
              <a:uLnTx/>
              <a:uFillTx/>
              <a:latin typeface="+mn-lt"/>
              <a:ea typeface="+mn-ea"/>
              <a:cs typeface="+mn-cs"/>
            </a:endParaRPr>
          </a:p>
        </p:txBody>
      </p:sp>
      <p:sp>
        <p:nvSpPr>
          <p:cNvPr id="28" name="文本框 39"/>
          <p:cNvSpPr txBox="1"/>
          <p:nvPr/>
        </p:nvSpPr>
        <p:spPr>
          <a:xfrm>
            <a:off x="10354357" y="3604456"/>
            <a:ext cx="1669958" cy="645160"/>
          </a:xfrm>
          <a:prstGeom prst="rect">
            <a:avLst/>
          </a:prstGeom>
          <a:solidFill>
            <a:srgbClr val="FFFF00"/>
          </a:solidFill>
          <a:ln>
            <a:solidFill>
              <a:schemeClr val="tx1"/>
            </a:solidFill>
          </a:ln>
        </p:spPr>
        <p:style>
          <a:lnRef idx="1">
            <a:schemeClr val="accent4"/>
          </a:lnRef>
          <a:fillRef idx="2">
            <a:schemeClr val="accent4"/>
          </a:fillRef>
          <a:effectRef idx="1">
            <a:schemeClr val="accent4"/>
          </a:effectRef>
          <a:fontRef idx="minor">
            <a:schemeClr val="dk1"/>
          </a:fontRef>
        </p:style>
        <p:txBody>
          <a:bodyPr>
            <a:spAutoFit/>
          </a:bodyP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600" b="1" i="0" u="none" strike="noStrike" kern="1200" cap="none" spc="0" normalizeH="0" baseline="0" noProof="0" dirty="0">
                <a:ln>
                  <a:noFill/>
                </a:ln>
                <a:solidFill>
                  <a:schemeClr val="dk1"/>
                </a:solidFill>
                <a:effectLst/>
                <a:uLnTx/>
                <a:uFillTx/>
                <a:latin typeface="+mn-lt"/>
                <a:ea typeface="+mn-ea"/>
                <a:cs typeface="+mn-cs"/>
              </a:rPr>
              <a:t>交互性</a:t>
            </a:r>
            <a:endParaRPr kumimoji="0" lang="zh-CN" altLang="en-US" sz="3600" b="1" i="0" u="none" strike="noStrike" kern="1200" cap="none" spc="0" normalizeH="0" baseline="0" noProof="0" dirty="0">
              <a:ln>
                <a:noFill/>
              </a:ln>
              <a:solidFill>
                <a:schemeClr val="dk1"/>
              </a:solidFill>
              <a:effectLst/>
              <a:uLnTx/>
              <a:uFillTx/>
              <a:latin typeface="+mn-lt"/>
              <a:ea typeface="+mn-ea"/>
              <a:cs typeface="+mn-cs"/>
            </a:endParaRPr>
          </a:p>
        </p:txBody>
      </p:sp>
      <p:sp>
        <p:nvSpPr>
          <p:cNvPr id="29" name="文本框 40"/>
          <p:cNvSpPr txBox="1"/>
          <p:nvPr/>
        </p:nvSpPr>
        <p:spPr>
          <a:xfrm>
            <a:off x="10469962" y="5419549"/>
            <a:ext cx="1692182" cy="645160"/>
          </a:xfrm>
          <a:prstGeom prst="rect">
            <a:avLst/>
          </a:prstGeom>
          <a:solidFill>
            <a:srgbClr val="FFFF00"/>
          </a:solidFill>
          <a:ln>
            <a:solidFill>
              <a:schemeClr val="tx1"/>
            </a:solidFill>
          </a:ln>
        </p:spPr>
        <p:style>
          <a:lnRef idx="1">
            <a:schemeClr val="accent4"/>
          </a:lnRef>
          <a:fillRef idx="2">
            <a:schemeClr val="accent4"/>
          </a:fillRef>
          <a:effectRef idx="1">
            <a:schemeClr val="accent4"/>
          </a:effectRef>
          <a:fontRef idx="minor">
            <a:schemeClr val="dk1"/>
          </a:fontRef>
        </p:style>
        <p:txBody>
          <a:bodyPr>
            <a:spAutoFit/>
          </a:bodyP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600" b="1" i="0" u="none" strike="noStrike" kern="1200" cap="none" spc="0" normalizeH="0" baseline="0" noProof="0" dirty="0">
                <a:ln>
                  <a:noFill/>
                </a:ln>
                <a:solidFill>
                  <a:schemeClr val="dk1"/>
                </a:solidFill>
                <a:effectLst/>
                <a:uLnTx/>
                <a:uFillTx/>
                <a:latin typeface="+mn-lt"/>
                <a:ea typeface="+mn-ea"/>
                <a:cs typeface="+mn-cs"/>
              </a:rPr>
              <a:t>传承性</a:t>
            </a:r>
            <a:endParaRPr kumimoji="0" lang="zh-CN" altLang="en-US" sz="3600" b="1" i="0" u="none" strike="noStrike" kern="1200" cap="none" spc="0" normalizeH="0" baseline="0" noProof="0" dirty="0">
              <a:ln>
                <a:noFill/>
              </a:ln>
              <a:solidFill>
                <a:schemeClr val="dk1"/>
              </a:solidFill>
              <a:effectLst/>
              <a:uLnTx/>
              <a:uFillTx/>
              <a:latin typeface="+mn-lt"/>
              <a:ea typeface="+mn-ea"/>
              <a:cs typeface="+mn-cs"/>
            </a:endParaRPr>
          </a:p>
        </p:txBody>
      </p:sp>
      <p:sp>
        <p:nvSpPr>
          <p:cNvPr id="5" name="文本框 4"/>
          <p:cNvSpPr txBox="1"/>
          <p:nvPr/>
        </p:nvSpPr>
        <p:spPr>
          <a:xfrm>
            <a:off x="381635" y="5320030"/>
            <a:ext cx="2251710" cy="368300"/>
          </a:xfrm>
          <a:prstGeom prst="rect">
            <a:avLst/>
          </a:prstGeom>
          <a:noFill/>
        </p:spPr>
        <p:txBody>
          <a:bodyPr wrap="none" rtlCol="0" anchor="t">
            <a:spAutoFit/>
          </a:bodyPr>
          <a:p>
            <a:r>
              <a:rPr lang="en-US" altLang="zh-CN" b="1" dirty="0">
                <a:latin typeface="方正粗黑宋简体" panose="02000000000000000000" charset="-122"/>
                <a:ea typeface="方正粗黑宋简体" panose="02000000000000000000" charset="-122"/>
                <a:cs typeface="方正粗黑宋简体" panose="02000000000000000000" charset="-122"/>
                <a:sym typeface="+mn-ea"/>
              </a:rPr>
              <a:t>《</a:t>
            </a:r>
            <a:r>
              <a:rPr lang="zh-CN" altLang="en-US" b="1" dirty="0">
                <a:latin typeface="方正粗黑宋简体" panose="02000000000000000000" charset="-122"/>
                <a:ea typeface="方正粗黑宋简体" panose="02000000000000000000" charset="-122"/>
                <a:cs typeface="方正粗黑宋简体" panose="02000000000000000000" charset="-122"/>
                <a:sym typeface="+mn-ea"/>
              </a:rPr>
              <a:t>文化交流与传播</a:t>
            </a:r>
            <a:r>
              <a:rPr lang="en-US" altLang="zh-CN" b="1" dirty="0">
                <a:latin typeface="方正粗黑宋简体" panose="02000000000000000000" charset="-122"/>
                <a:ea typeface="方正粗黑宋简体" panose="02000000000000000000" charset="-122"/>
                <a:cs typeface="方正粗黑宋简体" panose="02000000000000000000" charset="-122"/>
                <a:sym typeface="+mn-ea"/>
              </a:rPr>
              <a:t>》</a:t>
            </a:r>
            <a:endParaRPr lang="zh-CN" altLang="en-US"/>
          </a:p>
        </p:txBody>
      </p:sp>
      <p:sp>
        <p:nvSpPr>
          <p:cNvPr id="9" name="文本框 8"/>
          <p:cNvSpPr txBox="1"/>
          <p:nvPr/>
        </p:nvSpPr>
        <p:spPr>
          <a:xfrm>
            <a:off x="1402715" y="6236335"/>
            <a:ext cx="7940675" cy="583565"/>
          </a:xfrm>
          <a:prstGeom prst="rect">
            <a:avLst/>
          </a:prstGeom>
          <a:noFill/>
        </p:spPr>
        <p:txBody>
          <a:bodyPr wrap="none" rtlCol="0" anchor="t">
            <a:spAutoFit/>
          </a:bodyPr>
          <a:p>
            <a:pPr algn="l"/>
            <a:r>
              <a:rPr lang="zh-CN" sz="3200" b="1">
                <a:solidFill>
                  <a:srgbClr val="333333"/>
                </a:solidFill>
                <a:ea typeface="宋体" panose="02010600030101010101" pitchFamily="2" charset="-122"/>
                <a:sym typeface="+mn-ea"/>
              </a:rPr>
              <a:t>专题史形式横向（古代、近代、现代）</a:t>
            </a:r>
            <a:r>
              <a:rPr lang="zh-CN" sz="3200" b="1">
                <a:solidFill>
                  <a:srgbClr val="333333"/>
                </a:solidFill>
                <a:ea typeface="宋体" panose="02010600030101010101" pitchFamily="2" charset="-122"/>
                <a:sym typeface="+mn-ea"/>
              </a:rPr>
              <a:t>展开</a:t>
            </a:r>
            <a:endParaRPr lang="zh-CN" altLang="en-US" sz="3200" b="1">
              <a:solidFill>
                <a:srgbClr val="333333"/>
              </a:solidFill>
              <a:ea typeface="宋体" panose="02010600030101010101" pitchFamily="2" charset="-122"/>
              <a:sym typeface="+mn-ea"/>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154940" y="175577"/>
            <a:ext cx="5080000" cy="583565"/>
          </a:xfrm>
          <a:prstGeom prst="rect">
            <a:avLst/>
          </a:prstGeom>
          <a:noFill/>
          <a:ln w="9525">
            <a:noFill/>
          </a:ln>
        </p:spPr>
        <p:txBody>
          <a:bodyPr>
            <a:spAutoFit/>
          </a:bodyPr>
          <a:p>
            <a:pPr indent="0"/>
            <a:r>
              <a:rPr lang="zh-CN" altLang="en-US" sz="3200" b="1">
                <a:solidFill>
                  <a:srgbClr val="FF0000"/>
                </a:solidFill>
                <a:ea typeface="宋体" panose="02010600030101010101" pitchFamily="2" charset="-122"/>
              </a:rPr>
              <a:t>体现</a:t>
            </a:r>
            <a:r>
              <a:rPr lang="en-US" altLang="zh-CN" sz="3200" b="1">
                <a:solidFill>
                  <a:srgbClr val="FF0000"/>
                </a:solidFill>
                <a:ea typeface="宋体" panose="02010600030101010101" pitchFamily="2" charset="-122"/>
              </a:rPr>
              <a:t>“</a:t>
            </a:r>
            <a:r>
              <a:rPr lang="zh-CN" sz="3200" b="1">
                <a:solidFill>
                  <a:srgbClr val="FF0000"/>
                </a:solidFill>
                <a:ea typeface="宋体" panose="02010600030101010101" pitchFamily="2" charset="-122"/>
              </a:rPr>
              <a:t>四个突出</a:t>
            </a:r>
            <a:r>
              <a:rPr lang="en-US" altLang="zh-CN" sz="3200" b="1">
                <a:solidFill>
                  <a:srgbClr val="FF0000"/>
                </a:solidFill>
                <a:ea typeface="宋体" panose="02010600030101010101" pitchFamily="2" charset="-122"/>
              </a:rPr>
              <a:t>”</a:t>
            </a:r>
            <a:r>
              <a:rPr lang="zh-CN" sz="3200" b="1">
                <a:solidFill>
                  <a:srgbClr val="FF0000"/>
                </a:solidFill>
                <a:ea typeface="宋体" panose="02010600030101010101" pitchFamily="2" charset="-122"/>
              </a:rPr>
              <a:t>：</a:t>
            </a:r>
            <a:endParaRPr lang="zh-CN" altLang="en-US" sz="3200" b="1">
              <a:solidFill>
                <a:srgbClr val="FF0000"/>
              </a:solidFill>
              <a:ea typeface="宋体" panose="02010600030101010101" pitchFamily="2" charset="-122"/>
            </a:endParaRPr>
          </a:p>
        </p:txBody>
      </p:sp>
      <p:sp>
        <p:nvSpPr>
          <p:cNvPr id="4" name="文本框 3"/>
          <p:cNvSpPr txBox="1"/>
          <p:nvPr/>
        </p:nvSpPr>
        <p:spPr>
          <a:xfrm>
            <a:off x="219710" y="758825"/>
            <a:ext cx="11907520" cy="1198880"/>
          </a:xfrm>
          <a:prstGeom prst="rect">
            <a:avLst/>
          </a:prstGeom>
          <a:noFill/>
          <a:ln w="9525">
            <a:noFill/>
          </a:ln>
        </p:spPr>
        <p:txBody>
          <a:bodyPr wrap="square">
            <a:spAutoFit/>
          </a:bodyPr>
          <a:p>
            <a:pPr indent="0"/>
            <a:r>
              <a:rPr lang="zh-CN" sz="2400">
                <a:solidFill>
                  <a:srgbClr val="FF0000"/>
                </a:solidFill>
                <a:ea typeface="宋体" panose="02010600030101010101" pitchFamily="2" charset="-122"/>
              </a:rPr>
              <a:t>（</a:t>
            </a:r>
            <a:r>
              <a:rPr lang="en-US" altLang="zh-CN" sz="2400">
                <a:solidFill>
                  <a:srgbClr val="FF0000"/>
                </a:solidFill>
                <a:ea typeface="宋体" panose="02010600030101010101" pitchFamily="2" charset="-122"/>
              </a:rPr>
              <a:t>1</a:t>
            </a:r>
            <a:r>
              <a:rPr lang="zh-CN" altLang="en-US" sz="2400">
                <a:solidFill>
                  <a:srgbClr val="FF0000"/>
                </a:solidFill>
                <a:ea typeface="宋体" panose="02010600030101010101" pitchFamily="2" charset="-122"/>
              </a:rPr>
              <a:t>）</a:t>
            </a:r>
            <a:r>
              <a:rPr lang="zh-CN" sz="2400">
                <a:solidFill>
                  <a:srgbClr val="FF0000"/>
                </a:solidFill>
                <a:ea typeface="宋体" panose="02010600030101010101" pitchFamily="2" charset="-122"/>
              </a:rPr>
              <a:t>突出唯物史观的指导。</a:t>
            </a:r>
            <a:r>
              <a:rPr lang="zh-CN" sz="2400">
                <a:solidFill>
                  <a:srgbClr val="333333"/>
                </a:solidFill>
                <a:ea typeface="宋体" panose="02010600030101010101" pitchFamily="2" charset="-122"/>
                <a:sym typeface="+mn-ea"/>
              </a:rPr>
              <a:t>揭示人类社会历史发展是一个从低级向高级，从分散到整体的发展过程，大致经历了原始社会、奴隶社会、封建社会、资本主义社会和社会主义社会五种社会形态；社会存在决定社会意识，经济基础决定上层建筑。</a:t>
            </a:r>
            <a:endParaRPr lang="zh-CN" altLang="en-US" sz="2400">
              <a:solidFill>
                <a:srgbClr val="333333"/>
              </a:solidFill>
              <a:ea typeface="宋体" panose="02010600030101010101" pitchFamily="2" charset="-122"/>
              <a:sym typeface="+mn-ea"/>
            </a:endParaRPr>
          </a:p>
        </p:txBody>
      </p:sp>
      <p:sp>
        <p:nvSpPr>
          <p:cNvPr id="6" name="文本框 5"/>
          <p:cNvSpPr txBox="1"/>
          <p:nvPr/>
        </p:nvSpPr>
        <p:spPr>
          <a:xfrm>
            <a:off x="90170" y="2069465"/>
            <a:ext cx="12037060" cy="4523105"/>
          </a:xfrm>
          <a:prstGeom prst="rect">
            <a:avLst/>
          </a:prstGeom>
          <a:noFill/>
          <a:ln w="9525">
            <a:noFill/>
          </a:ln>
        </p:spPr>
        <p:txBody>
          <a:bodyPr wrap="square">
            <a:spAutoFit/>
          </a:bodyPr>
          <a:p>
            <a:pPr indent="0"/>
            <a:r>
              <a:rPr lang="zh-CN" sz="2400">
                <a:solidFill>
                  <a:srgbClr val="FF0000"/>
                </a:solidFill>
                <a:ea typeface="宋体" panose="02010600030101010101" pitchFamily="2" charset="-122"/>
              </a:rPr>
              <a:t>（</a:t>
            </a:r>
            <a:r>
              <a:rPr lang="en-US" altLang="zh-CN" sz="2400">
                <a:solidFill>
                  <a:srgbClr val="FF0000"/>
                </a:solidFill>
                <a:ea typeface="宋体" panose="02010600030101010101" pitchFamily="2" charset="-122"/>
              </a:rPr>
              <a:t>2</a:t>
            </a:r>
            <a:r>
              <a:rPr lang="zh-CN" altLang="en-US" sz="2400">
                <a:solidFill>
                  <a:srgbClr val="FF0000"/>
                </a:solidFill>
                <a:ea typeface="宋体" panose="02010600030101010101" pitchFamily="2" charset="-122"/>
              </a:rPr>
              <a:t>）</a:t>
            </a:r>
            <a:r>
              <a:rPr lang="zh-CN" sz="2400">
                <a:solidFill>
                  <a:srgbClr val="FF0000"/>
                </a:solidFill>
                <a:ea typeface="宋体" panose="02010600030101010101" pitchFamily="2" charset="-122"/>
              </a:rPr>
              <a:t>突出中国视角。</a:t>
            </a:r>
            <a:r>
              <a:rPr lang="en-US" altLang="zh-CN" sz="2400">
                <a:solidFill>
                  <a:srgbClr val="333333"/>
                </a:solidFill>
                <a:ea typeface="宋体" panose="02010600030101010101" pitchFamily="2" charset="-122"/>
                <a:sym typeface="+mn-ea"/>
              </a:rPr>
              <a:t>“</a:t>
            </a:r>
            <a:r>
              <a:rPr lang="zh-CN" sz="2400">
                <a:solidFill>
                  <a:srgbClr val="333333"/>
                </a:solidFill>
                <a:ea typeface="宋体" panose="02010600030101010101" pitchFamily="2" charset="-122"/>
                <a:sym typeface="+mn-ea"/>
              </a:rPr>
              <a:t>历史是一个民族安身立命的基础。</a:t>
            </a:r>
            <a:r>
              <a:rPr lang="en-US" altLang="zh-CN" sz="2400">
                <a:solidFill>
                  <a:srgbClr val="333333"/>
                </a:solidFill>
                <a:ea typeface="宋体" panose="02010600030101010101" pitchFamily="2" charset="-122"/>
                <a:sym typeface="+mn-ea"/>
              </a:rPr>
              <a:t>”</a:t>
            </a:r>
            <a:r>
              <a:rPr lang="zh-CN" sz="2400">
                <a:solidFill>
                  <a:srgbClr val="333333"/>
                </a:solidFill>
                <a:ea typeface="宋体" panose="02010600030101010101" pitchFamily="2" charset="-122"/>
                <a:sym typeface="+mn-ea"/>
              </a:rPr>
              <a:t>中国历史教材归根到底是为中国的青少年所编写的，中国视角与中国立场必不可少。我们固然要学习世界历史知识，但需从中国视角讲述，不能生搬硬套、削足适履，而应坚持取长补短、为我所用，从人类文明成果中汲取智慧。</a:t>
            </a:r>
            <a:endParaRPr lang="zh-CN" sz="2400">
              <a:solidFill>
                <a:srgbClr val="333333"/>
              </a:solidFill>
              <a:ea typeface="宋体" panose="02010600030101010101" pitchFamily="2" charset="-122"/>
              <a:sym typeface="+mn-ea"/>
            </a:endParaRPr>
          </a:p>
          <a:p>
            <a:pPr indent="0"/>
            <a:r>
              <a:rPr lang="zh-CN" sz="2400">
                <a:solidFill>
                  <a:srgbClr val="FF0000"/>
                </a:solidFill>
                <a:ea typeface="宋体" panose="02010600030101010101" pitchFamily="2" charset="-122"/>
                <a:sym typeface="+mn-ea"/>
              </a:rPr>
              <a:t>（</a:t>
            </a:r>
            <a:r>
              <a:rPr lang="en-US" altLang="zh-CN" sz="2400">
                <a:solidFill>
                  <a:srgbClr val="FF0000"/>
                </a:solidFill>
                <a:ea typeface="宋体" panose="02010600030101010101" pitchFamily="2" charset="-122"/>
                <a:sym typeface="+mn-ea"/>
              </a:rPr>
              <a:t>3</a:t>
            </a:r>
            <a:r>
              <a:rPr lang="zh-CN" altLang="en-US" sz="2400">
                <a:solidFill>
                  <a:srgbClr val="FF0000"/>
                </a:solidFill>
                <a:ea typeface="宋体" panose="02010600030101010101" pitchFamily="2" charset="-122"/>
                <a:sym typeface="+mn-ea"/>
              </a:rPr>
              <a:t>）</a:t>
            </a:r>
            <a:r>
              <a:rPr lang="zh-CN" sz="2400">
                <a:solidFill>
                  <a:srgbClr val="FF0000"/>
                </a:solidFill>
                <a:ea typeface="宋体" panose="02010600030101010101" pitchFamily="2" charset="-122"/>
                <a:sym typeface="+mn-ea"/>
              </a:rPr>
              <a:t>突出</a:t>
            </a:r>
            <a:r>
              <a:rPr lang="en-US" altLang="zh-CN" sz="2400">
                <a:solidFill>
                  <a:srgbClr val="FF0000"/>
                </a:solidFill>
                <a:ea typeface="宋体" panose="02010600030101010101" pitchFamily="2" charset="-122"/>
                <a:sym typeface="+mn-ea"/>
              </a:rPr>
              <a:t>“</a:t>
            </a:r>
            <a:r>
              <a:rPr lang="zh-CN" sz="2400">
                <a:solidFill>
                  <a:srgbClr val="FF0000"/>
                </a:solidFill>
                <a:ea typeface="宋体" panose="02010600030101010101" pitchFamily="2" charset="-122"/>
                <a:sym typeface="+mn-ea"/>
              </a:rPr>
              <a:t>人民中心</a:t>
            </a:r>
            <a:r>
              <a:rPr lang="en-US" altLang="zh-CN" sz="2400">
                <a:solidFill>
                  <a:srgbClr val="FF0000"/>
                </a:solidFill>
                <a:ea typeface="宋体" panose="02010600030101010101" pitchFamily="2" charset="-122"/>
                <a:sym typeface="+mn-ea"/>
              </a:rPr>
              <a:t>”</a:t>
            </a:r>
            <a:r>
              <a:rPr lang="zh-CN" altLang="en-US" sz="2400">
                <a:solidFill>
                  <a:srgbClr val="FF0000"/>
                </a:solidFill>
                <a:latin typeface="PingFang SC" charset="0"/>
                <a:ea typeface="宋体" panose="02010600030101010101" pitchFamily="2" charset="-122"/>
                <a:sym typeface="+mn-ea"/>
              </a:rPr>
              <a:t>。</a:t>
            </a:r>
            <a:r>
              <a:rPr lang="zh-CN" sz="2400">
                <a:solidFill>
                  <a:srgbClr val="333333"/>
                </a:solidFill>
                <a:ea typeface="宋体" panose="02010600030101010101" pitchFamily="2" charset="-122"/>
                <a:sym typeface="+mn-ea"/>
              </a:rPr>
              <a:t>教材打破以帝王将相为中心的传统史学格局，始终坚持</a:t>
            </a:r>
            <a:r>
              <a:rPr lang="en-US" sz="2400">
                <a:solidFill>
                  <a:srgbClr val="333333"/>
                </a:solidFill>
                <a:latin typeface="PingFang SC" charset="0"/>
                <a:ea typeface="宋体" panose="02010600030101010101" pitchFamily="2" charset="-122"/>
                <a:cs typeface="宋体" panose="02010600030101010101" pitchFamily="2" charset="-122"/>
                <a:sym typeface="+mn-ea"/>
              </a:rPr>
              <a:t>“</a:t>
            </a:r>
            <a:r>
              <a:rPr lang="zh-CN" sz="2400">
                <a:solidFill>
                  <a:srgbClr val="333333"/>
                </a:solidFill>
                <a:ea typeface="宋体" panose="02010600030101010101" pitchFamily="2" charset="-122"/>
                <a:sym typeface="+mn-ea"/>
              </a:rPr>
              <a:t>人民中心</a:t>
            </a:r>
            <a:r>
              <a:rPr lang="en-US" sz="2400">
                <a:solidFill>
                  <a:srgbClr val="333333"/>
                </a:solidFill>
                <a:latin typeface="PingFang SC" charset="0"/>
                <a:ea typeface="宋体" panose="02010600030101010101" pitchFamily="2" charset="-122"/>
                <a:sym typeface="+mn-ea"/>
              </a:rPr>
              <a:t>”</a:t>
            </a:r>
            <a:r>
              <a:rPr lang="zh-CN" sz="2400">
                <a:solidFill>
                  <a:srgbClr val="333333"/>
                </a:solidFill>
                <a:ea typeface="宋体" panose="02010600030101010101" pitchFamily="2" charset="-122"/>
                <a:sym typeface="+mn-ea"/>
              </a:rPr>
              <a:t>的立场，从</a:t>
            </a:r>
            <a:r>
              <a:rPr lang="en-US" sz="2400">
                <a:solidFill>
                  <a:srgbClr val="333333"/>
                </a:solidFill>
                <a:latin typeface="PingFang SC" charset="0"/>
                <a:ea typeface="宋体" panose="02010600030101010101" pitchFamily="2" charset="-122"/>
                <a:sym typeface="+mn-ea"/>
              </a:rPr>
              <a:t>“</a:t>
            </a:r>
            <a:r>
              <a:rPr lang="zh-CN" sz="2400">
                <a:solidFill>
                  <a:srgbClr val="333333"/>
                </a:solidFill>
                <a:ea typeface="宋体" panose="02010600030101010101" pitchFamily="2" charset="-122"/>
                <a:sym typeface="+mn-ea"/>
              </a:rPr>
              <a:t>君史</a:t>
            </a:r>
            <a:r>
              <a:rPr lang="en-US" sz="2400">
                <a:solidFill>
                  <a:srgbClr val="333333"/>
                </a:solidFill>
                <a:latin typeface="PingFang SC" charset="0"/>
                <a:ea typeface="宋体" panose="02010600030101010101" pitchFamily="2" charset="-122"/>
                <a:sym typeface="+mn-ea"/>
              </a:rPr>
              <a:t>”</a:t>
            </a:r>
            <a:r>
              <a:rPr lang="zh-CN" sz="2400">
                <a:solidFill>
                  <a:srgbClr val="333333"/>
                </a:solidFill>
                <a:ea typeface="宋体" panose="02010600030101010101" pitchFamily="2" charset="-122"/>
                <a:sym typeface="+mn-ea"/>
              </a:rPr>
              <a:t>到</a:t>
            </a:r>
            <a:r>
              <a:rPr lang="en-US" sz="2400">
                <a:solidFill>
                  <a:srgbClr val="333333"/>
                </a:solidFill>
                <a:latin typeface="PingFang SC" charset="0"/>
                <a:ea typeface="宋体" panose="02010600030101010101" pitchFamily="2" charset="-122"/>
                <a:sym typeface="+mn-ea"/>
              </a:rPr>
              <a:t>“</a:t>
            </a:r>
            <a:r>
              <a:rPr lang="zh-CN" sz="2400">
                <a:solidFill>
                  <a:srgbClr val="333333"/>
                </a:solidFill>
                <a:ea typeface="宋体" panose="02010600030101010101" pitchFamily="2" charset="-122"/>
                <a:sym typeface="+mn-ea"/>
              </a:rPr>
              <a:t>民史</a:t>
            </a:r>
            <a:r>
              <a:rPr lang="en-US" sz="2400">
                <a:solidFill>
                  <a:srgbClr val="333333"/>
                </a:solidFill>
                <a:latin typeface="PingFang SC" charset="0"/>
                <a:ea typeface="宋体" panose="02010600030101010101" pitchFamily="2" charset="-122"/>
                <a:sym typeface="+mn-ea"/>
              </a:rPr>
              <a:t>”</a:t>
            </a:r>
            <a:r>
              <a:rPr lang="zh-CN" sz="2400">
                <a:solidFill>
                  <a:srgbClr val="333333"/>
                </a:solidFill>
                <a:ea typeface="宋体" panose="02010600030101010101" pitchFamily="2" charset="-122"/>
                <a:sym typeface="+mn-ea"/>
              </a:rPr>
              <a:t>，以中华民族的</a:t>
            </a:r>
            <a:r>
              <a:rPr lang="en-US" sz="2400">
                <a:solidFill>
                  <a:srgbClr val="333333"/>
                </a:solidFill>
                <a:latin typeface="PingFang SC" charset="0"/>
                <a:ea typeface="宋体" panose="02010600030101010101" pitchFamily="2" charset="-122"/>
                <a:sym typeface="+mn-ea"/>
              </a:rPr>
              <a:t>“</a:t>
            </a:r>
            <a:r>
              <a:rPr lang="zh-CN" sz="2400">
                <a:solidFill>
                  <a:srgbClr val="333333"/>
                </a:solidFill>
                <a:ea typeface="宋体" panose="02010600030101010101" pitchFamily="2" charset="-122"/>
                <a:sym typeface="+mn-ea"/>
              </a:rPr>
              <a:t>创业史和发展史</a:t>
            </a:r>
            <a:r>
              <a:rPr lang="en-US" sz="2400">
                <a:solidFill>
                  <a:srgbClr val="333333"/>
                </a:solidFill>
                <a:latin typeface="PingFang SC" charset="0"/>
                <a:ea typeface="宋体" panose="02010600030101010101" pitchFamily="2" charset="-122"/>
                <a:sym typeface="+mn-ea"/>
              </a:rPr>
              <a:t>”</a:t>
            </a:r>
            <a:r>
              <a:rPr lang="zh-CN" sz="2400">
                <a:solidFill>
                  <a:srgbClr val="333333"/>
                </a:solidFill>
                <a:ea typeface="宋体" panose="02010600030101010101" pitchFamily="2" charset="-122"/>
                <a:sym typeface="+mn-ea"/>
              </a:rPr>
              <a:t>为主线，既总结历朝历代丰富的治国理政经验，又着重介绍历史上劳动人民的发明和创造，旗帜鲜明地宣示人民群众创造历史的史观。</a:t>
            </a:r>
            <a:endParaRPr lang="zh-CN" altLang="en-US" sz="2400">
              <a:solidFill>
                <a:srgbClr val="333333"/>
              </a:solidFill>
              <a:latin typeface="PingFang SC" charset="0"/>
              <a:ea typeface="宋体" panose="02010600030101010101" pitchFamily="2" charset="-122"/>
              <a:sym typeface="+mn-ea"/>
            </a:endParaRPr>
          </a:p>
          <a:p>
            <a:pPr indent="0"/>
            <a:r>
              <a:rPr lang="zh-CN" sz="2400">
                <a:solidFill>
                  <a:srgbClr val="FF0000"/>
                </a:solidFill>
                <a:ea typeface="宋体" panose="02010600030101010101" pitchFamily="2" charset="-122"/>
                <a:sym typeface="+mn-ea"/>
              </a:rPr>
              <a:t>（</a:t>
            </a:r>
            <a:r>
              <a:rPr lang="en-US" altLang="zh-CN" sz="2400">
                <a:solidFill>
                  <a:srgbClr val="FF0000"/>
                </a:solidFill>
                <a:ea typeface="宋体" panose="02010600030101010101" pitchFamily="2" charset="-122"/>
                <a:sym typeface="+mn-ea"/>
              </a:rPr>
              <a:t>4</a:t>
            </a:r>
            <a:r>
              <a:rPr lang="zh-CN" altLang="en-US" sz="2400">
                <a:solidFill>
                  <a:srgbClr val="FF0000"/>
                </a:solidFill>
                <a:ea typeface="宋体" panose="02010600030101010101" pitchFamily="2" charset="-122"/>
                <a:sym typeface="+mn-ea"/>
              </a:rPr>
              <a:t>）</a:t>
            </a:r>
            <a:r>
              <a:rPr lang="zh-CN" sz="2400">
                <a:solidFill>
                  <a:srgbClr val="FF0000"/>
                </a:solidFill>
                <a:ea typeface="宋体" panose="02010600030101010101" pitchFamily="2" charset="-122"/>
                <a:sym typeface="+mn-ea"/>
              </a:rPr>
              <a:t>落实历史核心素养。</a:t>
            </a:r>
            <a:r>
              <a:rPr lang="zh-CN" sz="2400">
                <a:solidFill>
                  <a:srgbClr val="333333"/>
                </a:solidFill>
                <a:ea typeface="宋体" panose="02010600030101010101" pitchFamily="2" charset="-122"/>
                <a:sym typeface="+mn-ea"/>
              </a:rPr>
              <a:t>统编高中历史教材与以往</a:t>
            </a:r>
            <a:r>
              <a:rPr lang="en-US" altLang="zh-CN" sz="2400">
                <a:solidFill>
                  <a:srgbClr val="333333"/>
                </a:solidFill>
                <a:ea typeface="宋体" panose="02010600030101010101" pitchFamily="2" charset="-122"/>
                <a:sym typeface="+mn-ea"/>
              </a:rPr>
              <a:t>“</a:t>
            </a:r>
            <a:r>
              <a:rPr lang="zh-CN" sz="2400">
                <a:solidFill>
                  <a:srgbClr val="333333"/>
                </a:solidFill>
                <a:ea typeface="宋体" panose="02010600030101010101" pitchFamily="2" charset="-122"/>
                <a:sym typeface="+mn-ea"/>
              </a:rPr>
              <a:t>一纲多本</a:t>
            </a:r>
            <a:r>
              <a:rPr lang="en-US" altLang="zh-CN" sz="2400">
                <a:solidFill>
                  <a:srgbClr val="333333"/>
                </a:solidFill>
                <a:ea typeface="宋体" panose="02010600030101010101" pitchFamily="2" charset="-122"/>
                <a:sym typeface="+mn-ea"/>
              </a:rPr>
              <a:t>”</a:t>
            </a:r>
            <a:r>
              <a:rPr lang="zh-CN" sz="2400">
                <a:solidFill>
                  <a:srgbClr val="333333"/>
                </a:solidFill>
                <a:ea typeface="宋体" panose="02010600030101010101" pitchFamily="2" charset="-122"/>
                <a:sym typeface="+mn-ea"/>
              </a:rPr>
              <a:t>教材的最大不同，便是制定了包括唯物史观、时空观念、史料实证、历史解释、家国情怀五个方面的历史学科核心素养，并要求逐一落实到教材和教学各个环节之中。</a:t>
            </a:r>
            <a:endParaRPr lang="zh-CN" altLang="en-US" sz="2400">
              <a:solidFill>
                <a:srgbClr val="333333"/>
              </a:solidFill>
              <a:ea typeface="宋体" panose="02010600030101010101" pitchFamily="2" charset="-122"/>
            </a:endParaRPr>
          </a:p>
          <a:p>
            <a:pPr indent="0"/>
            <a:endParaRPr lang="zh-CN" altLang="en-US" sz="2400">
              <a:solidFill>
                <a:srgbClr val="333333"/>
              </a:solidFill>
              <a:latin typeface="PingFang SC" charset="0"/>
              <a:ea typeface="宋体" panose="02010600030101010101" pitchFamily="2" charset="-122"/>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高三复习历史课堂的现象</a:t>
            </a:r>
            <a:endParaRPr lang="zh-CN" altLang="en-US"/>
          </a:p>
        </p:txBody>
      </p:sp>
      <p:sp>
        <p:nvSpPr>
          <p:cNvPr id="4" name="文本框 3"/>
          <p:cNvSpPr txBox="1"/>
          <p:nvPr/>
        </p:nvSpPr>
        <p:spPr>
          <a:xfrm>
            <a:off x="328930" y="1475740"/>
            <a:ext cx="11533505" cy="4615815"/>
          </a:xfrm>
          <a:prstGeom prst="rect">
            <a:avLst/>
          </a:prstGeom>
          <a:noFill/>
        </p:spPr>
        <p:txBody>
          <a:bodyPr wrap="square" rtlCol="0" anchor="t">
            <a:spAutoFit/>
          </a:bodyPr>
          <a:p>
            <a:pPr>
              <a:lnSpc>
                <a:spcPct val="150000"/>
              </a:lnSpc>
            </a:pPr>
            <a:r>
              <a:rPr lang="zh-CN" altLang="en-US" sz="2800">
                <a:latin typeface="微软雅黑" panose="020B0503020204020204" charset="-122"/>
                <a:ea typeface="微软雅黑" panose="020B0503020204020204" charset="-122"/>
                <a:cs typeface="微软雅黑" panose="020B0503020204020204" charset="-122"/>
              </a:rPr>
              <a:t>1.脱离纲领性文件（高考评价体系、课标等）“一本教材（教辅）走天下”，缺乏对国家层面高考政策、顶层设计、学术前沿的前瞻性认识。</a:t>
            </a:r>
            <a:endParaRPr lang="zh-CN" altLang="en-US" sz="280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2800">
                <a:latin typeface="微软雅黑" panose="020B0503020204020204" charset="-122"/>
                <a:ea typeface="微软雅黑" panose="020B0503020204020204" charset="-122"/>
                <a:cs typeface="微软雅黑" panose="020B0503020204020204" charset="-122"/>
                <a:sym typeface="+mn-ea"/>
              </a:rPr>
              <a:t>2.对教学资源不加甄别和再加工，对复习试题不加区分，彻底的“拿来主义”。</a:t>
            </a:r>
            <a:endParaRPr lang="zh-CN" altLang="en-US" sz="280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2800">
                <a:latin typeface="微软雅黑" panose="020B0503020204020204" charset="-122"/>
                <a:ea typeface="微软雅黑" panose="020B0503020204020204" charset="-122"/>
                <a:cs typeface="微软雅黑" panose="020B0503020204020204" charset="-122"/>
                <a:sym typeface="+mn-ea"/>
              </a:rPr>
              <a:t> 3.脱离历史情境单纯进行知识灌输，结论性的知识讲授多，有针对性的史料情境教学少，优质鲜活的史料更少，教学缺少分析过程。</a:t>
            </a:r>
            <a:endParaRPr lang="zh-CN" altLang="en-US" sz="280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2800">
                <a:latin typeface="微软雅黑" panose="020B0503020204020204" charset="-122"/>
                <a:ea typeface="微软雅黑" panose="020B0503020204020204" charset="-122"/>
                <a:cs typeface="微软雅黑" panose="020B0503020204020204" charset="-122"/>
              </a:rPr>
              <a:t> 4.课堂教学过于严肃、沉闷、枯燥，没有“思想火花的碰撞”。</a:t>
            </a:r>
            <a:endParaRPr lang="zh-CN" altLang="en-US">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descr="微信图片_20200108083815"/>
          <p:cNvPicPr>
            <a:picLocks noChangeAspect="1"/>
          </p:cNvPicPr>
          <p:nvPr/>
        </p:nvPicPr>
        <p:blipFill>
          <a:blip r:embed="rId1"/>
          <a:srcRect l="3810" t="4061" r="51760" b="3776"/>
          <a:stretch>
            <a:fillRect/>
          </a:stretch>
        </p:blipFill>
        <p:spPr>
          <a:xfrm>
            <a:off x="295910" y="1321435"/>
            <a:ext cx="2747010" cy="3524885"/>
          </a:xfrm>
          <a:prstGeom prst="rect">
            <a:avLst/>
          </a:prstGeom>
        </p:spPr>
      </p:pic>
      <p:pic>
        <p:nvPicPr>
          <p:cNvPr id="9" name="图片 8" descr="微信图片_20200108083815"/>
          <p:cNvPicPr>
            <a:picLocks noChangeAspect="1"/>
          </p:cNvPicPr>
          <p:nvPr/>
        </p:nvPicPr>
        <p:blipFill>
          <a:blip r:embed="rId1"/>
          <a:srcRect l="52374" t="4363" r="3011" b="4934"/>
          <a:stretch>
            <a:fillRect/>
          </a:stretch>
        </p:blipFill>
        <p:spPr>
          <a:xfrm>
            <a:off x="3730625" y="1268095"/>
            <a:ext cx="2454910" cy="3496945"/>
          </a:xfrm>
          <a:prstGeom prst="rect">
            <a:avLst/>
          </a:prstGeom>
        </p:spPr>
      </p:pic>
      <p:sp>
        <p:nvSpPr>
          <p:cNvPr id="4" name="文本框 3"/>
          <p:cNvSpPr txBox="1"/>
          <p:nvPr/>
        </p:nvSpPr>
        <p:spPr>
          <a:xfrm>
            <a:off x="2643505" y="149860"/>
            <a:ext cx="3855720" cy="645160"/>
          </a:xfrm>
          <a:prstGeom prst="rect">
            <a:avLst/>
          </a:prstGeom>
          <a:noFill/>
        </p:spPr>
        <p:txBody>
          <a:bodyPr wrap="none" rtlCol="0" anchor="t">
            <a:spAutoFit/>
          </a:bodyPr>
          <a:p>
            <a:r>
              <a:rPr lang="zh-CN" altLang="en-US" sz="3600" b="1">
                <a:solidFill>
                  <a:srgbClr val="FF0000"/>
                </a:solidFill>
                <a:latin typeface="宋体" panose="02010600030101010101" pitchFamily="2" charset="-122"/>
                <a:ea typeface="宋体" panose="02010600030101010101" pitchFamily="2" charset="-122"/>
                <a:cs typeface="黑体" panose="02010609060101010101" charset="-122"/>
                <a:sym typeface="+mn-ea"/>
              </a:rPr>
              <a:t>新的高考评价体系</a:t>
            </a:r>
            <a:endParaRPr lang="zh-CN" altLang="en-US" sz="3600" b="1">
              <a:solidFill>
                <a:srgbClr val="FF0000"/>
              </a:solidFill>
              <a:latin typeface="宋体" panose="02010600030101010101" pitchFamily="2" charset="-122"/>
              <a:ea typeface="宋体" panose="02010600030101010101" pitchFamily="2" charset="-122"/>
              <a:cs typeface="黑体" panose="02010609060101010101" charset="-122"/>
              <a:sym typeface="+mn-ea"/>
            </a:endParaRPr>
          </a:p>
        </p:txBody>
      </p:sp>
      <p:grpSp>
        <p:nvGrpSpPr>
          <p:cNvPr id="6" name="组合 5"/>
          <p:cNvGrpSpPr/>
          <p:nvPr/>
        </p:nvGrpSpPr>
        <p:grpSpPr>
          <a:xfrm>
            <a:off x="142875" y="5715"/>
            <a:ext cx="1646555" cy="870297"/>
            <a:chOff x="6108810" y="-42465"/>
            <a:chExt cx="1544684" cy="1389797"/>
          </a:xfrm>
        </p:grpSpPr>
        <p:sp>
          <p:nvSpPr>
            <p:cNvPr id="10" name="圆角矩形 53"/>
            <p:cNvSpPr/>
            <p:nvPr/>
          </p:nvSpPr>
          <p:spPr>
            <a:xfrm>
              <a:off x="6108810" y="-42465"/>
              <a:ext cx="1544684" cy="1389243"/>
            </a:xfrm>
            <a:prstGeom prst="roundRect">
              <a:avLst>
                <a:gd name="adj" fmla="val 9350"/>
              </a:avLst>
            </a:prstGeom>
            <a:solidFill>
              <a:schemeClr val="accent4"/>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p>
              <a:pPr algn="ctr" defTabSz="963930" fontAlgn="auto">
                <a:spcBef>
                  <a:spcPts val="0"/>
                </a:spcBef>
                <a:spcAft>
                  <a:spcPts val="0"/>
                </a:spcAft>
              </a:pPr>
              <a:endParaRPr lang="zh-HK" altLang="en-US" sz="2500">
                <a:solidFill>
                  <a:srgbClr val="FFFFFF"/>
                </a:solidFill>
              </a:endParaRPr>
            </a:p>
          </p:txBody>
        </p:sp>
        <p:sp>
          <p:nvSpPr>
            <p:cNvPr id="13" name="文本框 60"/>
            <p:cNvSpPr txBox="1"/>
            <p:nvPr/>
          </p:nvSpPr>
          <p:spPr>
            <a:xfrm>
              <a:off x="6486806" y="71662"/>
              <a:ext cx="876274" cy="1275670"/>
            </a:xfrm>
            <a:prstGeom prst="rect">
              <a:avLst/>
            </a:prstGeom>
            <a:noFill/>
          </p:spPr>
          <p:txBody>
            <a:bodyPr wrap="square" lIns="91440" tIns="45720" rIns="91440" bIns="45720" rtlCol="0">
              <a:spAutoFit/>
            </a:bodyPr>
            <a:p>
              <a:pPr algn="ctr" defTabSz="963930" fontAlgn="auto">
                <a:spcBef>
                  <a:spcPts val="0"/>
                </a:spcBef>
                <a:spcAft>
                  <a:spcPts val="0"/>
                </a:spcAft>
              </a:pPr>
              <a:r>
                <a:rPr lang="en-US" altLang="zh-HK" sz="4600" dirty="0">
                  <a:solidFill>
                    <a:srgbClr val="FFFFFF"/>
                  </a:solidFill>
                  <a:latin typeface="Impact" panose="020B0806030902050204" pitchFamily="34" charset="0"/>
                  <a:ea typeface="张海山锐谐体2.0-授权联系：Samtype@QQ.com" panose="02000000000000000000" pitchFamily="2" charset="-122"/>
                </a:rPr>
                <a:t>04</a:t>
              </a:r>
              <a:endParaRPr lang="zh-HK" altLang="en-US" sz="4600" dirty="0">
                <a:solidFill>
                  <a:srgbClr val="FFFFFF"/>
                </a:solidFill>
                <a:latin typeface="Impact" panose="020B0806030902050204" pitchFamily="34" charset="0"/>
                <a:ea typeface="张海山锐谐体2.0-授权联系：Samtype@QQ.com" panose="02000000000000000000" pitchFamily="2" charset="-122"/>
              </a:endParaRPr>
            </a:p>
          </p:txBody>
        </p:sp>
      </p:grpSp>
      <p:pic>
        <p:nvPicPr>
          <p:cNvPr id="17" name="图片 16"/>
          <p:cNvPicPr>
            <a:picLocks noChangeAspect="1"/>
          </p:cNvPicPr>
          <p:nvPr/>
        </p:nvPicPr>
        <p:blipFill>
          <a:blip r:embed="rId2"/>
          <a:stretch>
            <a:fillRect/>
          </a:stretch>
        </p:blipFill>
        <p:spPr>
          <a:xfrm>
            <a:off x="6998335" y="593090"/>
            <a:ext cx="4495165" cy="4446270"/>
          </a:xfrm>
          <a:prstGeom prst="rect">
            <a:avLst/>
          </a:prstGeom>
        </p:spPr>
      </p:pic>
      <p:sp>
        <p:nvSpPr>
          <p:cNvPr id="16" name="文本框 15"/>
          <p:cNvSpPr txBox="1"/>
          <p:nvPr/>
        </p:nvSpPr>
        <p:spPr>
          <a:xfrm>
            <a:off x="790437" y="5373216"/>
            <a:ext cx="11138211" cy="1529715"/>
          </a:xfrm>
          <a:prstGeom prst="rect">
            <a:avLst/>
          </a:prstGeom>
          <a:noFill/>
        </p:spPr>
        <p:txBody>
          <a:bodyPr wrap="square">
            <a:spAutoFit/>
          </a:bodyPr>
          <a:p>
            <a:pPr algn="l">
              <a:lnSpc>
                <a:spcPct val="130000"/>
              </a:lnSpc>
            </a:pPr>
            <a:r>
              <a:rPr lang="en-US" altLang="zh-CN" sz="2200" b="0" kern="0" spc="40" dirty="0">
                <a:solidFill>
                  <a:srgbClr val="333333"/>
                </a:solidFill>
                <a:latin typeface="楷体" panose="02010609060101010101" charset="-122"/>
                <a:ea typeface="楷体" panose="02010609060101010101" charset="-122"/>
                <a:cs typeface="宋体" panose="02010600030101010101" pitchFamily="2" charset="-122"/>
              </a:rPr>
              <a:t>    </a:t>
            </a:r>
            <a:r>
              <a:rPr lang="zh-CN" altLang="zh-CN" sz="2400" b="0" kern="0" spc="40" dirty="0">
                <a:solidFill>
                  <a:srgbClr val="333333"/>
                </a:solidFill>
                <a:latin typeface="楷体" panose="02010609060101010101" charset="-122"/>
                <a:ea typeface="楷体" panose="02010609060101010101" charset="-122"/>
                <a:cs typeface="宋体" panose="02010600030101010101" pitchFamily="2" charset="-122"/>
              </a:rPr>
              <a:t>高考评价体系是高考命题、评价与改革的</a:t>
            </a:r>
            <a:r>
              <a:rPr lang="zh-CN" altLang="zh-CN" sz="2400" kern="0" spc="40" dirty="0">
                <a:solidFill>
                  <a:srgbClr val="FF0000"/>
                </a:solidFill>
                <a:latin typeface="楷体" panose="02010609060101010101" charset="-122"/>
                <a:ea typeface="楷体" panose="02010609060101010101" charset="-122"/>
                <a:cs typeface="宋体" panose="02010600030101010101" pitchFamily="2" charset="-122"/>
              </a:rPr>
              <a:t>理论基础和实践指南</a:t>
            </a:r>
            <a:r>
              <a:rPr lang="zh-CN" altLang="zh-CN" sz="2400" b="0" kern="0" spc="40" dirty="0">
                <a:solidFill>
                  <a:srgbClr val="333333"/>
                </a:solidFill>
                <a:latin typeface="楷体" panose="02010609060101010101" charset="-122"/>
                <a:ea typeface="楷体" panose="02010609060101010101" charset="-122"/>
                <a:cs typeface="宋体" panose="02010600030101010101" pitchFamily="2" charset="-122"/>
              </a:rPr>
              <a:t>，主要供高考命题人员、高考研究人员、教育考试管理人员以及广大师生学习</a:t>
            </a:r>
            <a:r>
              <a:rPr lang="zh-CN" altLang="zh-CN" sz="2400" kern="0" spc="40" dirty="0">
                <a:solidFill>
                  <a:srgbClr val="FF0000"/>
                </a:solidFill>
                <a:latin typeface="楷体" panose="02010609060101010101" charset="-122"/>
                <a:ea typeface="楷体" panose="02010609060101010101" charset="-122"/>
                <a:cs typeface="宋体" panose="02010600030101010101" pitchFamily="2" charset="-122"/>
              </a:rPr>
              <a:t>参考</a:t>
            </a:r>
            <a:r>
              <a:rPr lang="zh-CN" altLang="zh-CN" sz="2400" b="0" kern="0" spc="40" dirty="0">
                <a:solidFill>
                  <a:srgbClr val="333333"/>
                </a:solidFill>
                <a:latin typeface="楷体" panose="02010609060101010101" charset="-122"/>
                <a:ea typeface="楷体" panose="02010609060101010101" charset="-122"/>
                <a:cs typeface="宋体" panose="02010600030101010101" pitchFamily="2" charset="-122"/>
              </a:rPr>
              <a:t>使用。</a:t>
            </a:r>
            <a:endParaRPr lang="en-US" altLang="zh-CN" sz="2400" b="0" kern="0" spc="40" dirty="0">
              <a:solidFill>
                <a:srgbClr val="333333"/>
              </a:solidFill>
              <a:latin typeface="楷体" panose="02010609060101010101" charset="-122"/>
              <a:ea typeface="楷体" panose="02010609060101010101" charset="-122"/>
              <a:cs typeface="宋体" panose="02010600030101010101" pitchFamily="2" charset="-122"/>
            </a:endParaRPr>
          </a:p>
          <a:p>
            <a:pPr algn="l">
              <a:lnSpc>
                <a:spcPct val="130000"/>
              </a:lnSpc>
            </a:pPr>
            <a:r>
              <a:rPr lang="en-US" altLang="zh-CN" sz="2400" b="0" kern="0" spc="40" dirty="0">
                <a:solidFill>
                  <a:srgbClr val="333333"/>
                </a:solidFill>
                <a:latin typeface="楷体" panose="02010609060101010101" charset="-122"/>
                <a:ea typeface="楷体" panose="02010609060101010101" charset="-122"/>
                <a:cs typeface="Times New Roman" panose="02020603050405020304" charset="0"/>
              </a:rPr>
              <a:t>                                     ——《</a:t>
            </a:r>
            <a:r>
              <a:rPr lang="zh-CN" altLang="en-US" sz="2400" b="0" kern="0" spc="40" dirty="0">
                <a:solidFill>
                  <a:srgbClr val="333333"/>
                </a:solidFill>
                <a:latin typeface="楷体" panose="02010609060101010101" charset="-122"/>
                <a:ea typeface="楷体" panose="02010609060101010101" charset="-122"/>
                <a:cs typeface="Times New Roman" panose="02020603050405020304" charset="0"/>
              </a:rPr>
              <a:t>中国高考评价体系</a:t>
            </a:r>
            <a:r>
              <a:rPr lang="en-US" altLang="zh-CN" sz="2400" b="0" kern="0" spc="40" dirty="0">
                <a:solidFill>
                  <a:srgbClr val="333333"/>
                </a:solidFill>
                <a:latin typeface="楷体" panose="02010609060101010101" charset="-122"/>
                <a:ea typeface="楷体" panose="02010609060101010101" charset="-122"/>
                <a:cs typeface="Times New Roman" panose="02020603050405020304" charset="0"/>
              </a:rPr>
              <a:t>》</a:t>
            </a:r>
            <a:endParaRPr lang="zh-CN" altLang="zh-CN" sz="2400" b="0" kern="100" dirty="0">
              <a:latin typeface="楷体" panose="02010609060101010101" charset="-122"/>
              <a:ea typeface="楷体" panose="02010609060101010101"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62279" y="1032480"/>
            <a:ext cx="11829259" cy="5259070"/>
          </a:xfrm>
          <a:prstGeom prst="rect">
            <a:avLst/>
          </a:prstGeom>
          <a:noFill/>
        </p:spPr>
        <p:txBody>
          <a:bodyPr wrap="square">
            <a:spAutoFit/>
          </a:bodyPr>
          <a:lstStyle/>
          <a:p>
            <a:pPr algn="just">
              <a:lnSpc>
                <a:spcPct val="120000"/>
              </a:lnSpc>
            </a:pPr>
            <a:r>
              <a:rPr lang="zh-CN" altLang="zh-CN" sz="2800" dirty="0">
                <a:solidFill>
                  <a:srgbClr val="FF0000"/>
                </a:solidFill>
                <a:latin typeface="微软雅黑" panose="020B0503020204020204" charset="-122"/>
                <a:ea typeface="微软雅黑" panose="020B0503020204020204" charset="-122"/>
                <a:cs typeface="微软雅黑" panose="020B0503020204020204" charset="-122"/>
              </a:rPr>
              <a:t>为什么考？考核功能：立德树人、服务选才、引导教学</a:t>
            </a:r>
            <a:endParaRPr lang="zh-CN" altLang="zh-CN" sz="2800" kern="100" dirty="0">
              <a:solidFill>
                <a:srgbClr val="FF0000"/>
              </a:solidFill>
              <a:latin typeface="微软雅黑" panose="020B0503020204020204" charset="-122"/>
              <a:ea typeface="微软雅黑" panose="020B0503020204020204" charset="-122"/>
              <a:cs typeface="微软雅黑" panose="020B0503020204020204" charset="-122"/>
            </a:endParaRPr>
          </a:p>
          <a:p>
            <a:pPr indent="304800" algn="just">
              <a:lnSpc>
                <a:spcPct val="120000"/>
              </a:lnSpc>
            </a:pPr>
            <a:r>
              <a:rPr lang="en-US" altLang="zh-CN" sz="2800" b="0" kern="100" dirty="0">
                <a:latin typeface="微软雅黑" panose="020B0503020204020204" charset="-122"/>
                <a:ea typeface="微软雅黑" panose="020B0503020204020204" charset="-122"/>
                <a:cs typeface="微软雅黑" panose="020B0503020204020204" charset="-122"/>
              </a:rPr>
              <a:t> </a:t>
            </a:r>
            <a:r>
              <a:rPr lang="zh-CN" altLang="zh-CN" sz="2800" b="0" kern="100" dirty="0">
                <a:latin typeface="微软雅黑" panose="020B0503020204020204" charset="-122"/>
                <a:ea typeface="微软雅黑" panose="020B0503020204020204" charset="-122"/>
                <a:cs typeface="微软雅黑" panose="020B0503020204020204" charset="-122"/>
              </a:rPr>
              <a:t>在教育功能上，实现了高考由单纯的考试评价向立德树人重要载体和素质教育关键环节的转变。</a:t>
            </a:r>
            <a:endParaRPr lang="zh-CN" altLang="zh-CN" sz="2800" b="0" kern="100" dirty="0">
              <a:latin typeface="微软雅黑" panose="020B0503020204020204" charset="-122"/>
              <a:ea typeface="微软雅黑" panose="020B0503020204020204" charset="-122"/>
              <a:cs typeface="微软雅黑" panose="020B0503020204020204" charset="-122"/>
            </a:endParaRPr>
          </a:p>
          <a:p>
            <a:pPr algn="just">
              <a:lnSpc>
                <a:spcPct val="120000"/>
              </a:lnSpc>
            </a:pPr>
            <a:r>
              <a:rPr lang="zh-CN" altLang="zh-CN" sz="2800" dirty="0">
                <a:solidFill>
                  <a:srgbClr val="FF0000"/>
                </a:solidFill>
                <a:latin typeface="微软雅黑" panose="020B0503020204020204" charset="-122"/>
                <a:ea typeface="微软雅黑" panose="020B0503020204020204" charset="-122"/>
                <a:cs typeface="微软雅黑" panose="020B0503020204020204" charset="-122"/>
              </a:rPr>
              <a:t>考什么？考查内容：核心价值、学科素养、关键能力、必备知识</a:t>
            </a:r>
            <a:endParaRPr lang="zh-CN" altLang="zh-CN" sz="2800" kern="100" dirty="0">
              <a:solidFill>
                <a:srgbClr val="FF0000"/>
              </a:solidFill>
              <a:latin typeface="微软雅黑" panose="020B0503020204020204" charset="-122"/>
              <a:ea typeface="微软雅黑" panose="020B0503020204020204" charset="-122"/>
              <a:cs typeface="微软雅黑" panose="020B0503020204020204" charset="-122"/>
            </a:endParaRPr>
          </a:p>
          <a:p>
            <a:pPr indent="304800" algn="just">
              <a:lnSpc>
                <a:spcPct val="120000"/>
              </a:lnSpc>
            </a:pPr>
            <a:r>
              <a:rPr lang="en-US" altLang="zh-CN" sz="2800" b="0" kern="100" dirty="0">
                <a:latin typeface="微软雅黑" panose="020B0503020204020204" charset="-122"/>
                <a:ea typeface="微软雅黑" panose="020B0503020204020204" charset="-122"/>
                <a:cs typeface="微软雅黑" panose="020B0503020204020204" charset="-122"/>
              </a:rPr>
              <a:t> </a:t>
            </a:r>
            <a:r>
              <a:rPr lang="zh-CN" altLang="zh-CN" sz="2800" b="0" kern="100" dirty="0">
                <a:latin typeface="微软雅黑" panose="020B0503020204020204" charset="-122"/>
                <a:ea typeface="微软雅黑" panose="020B0503020204020204" charset="-122"/>
                <a:cs typeface="微软雅黑" panose="020B0503020204020204" charset="-122"/>
              </a:rPr>
              <a:t>在评价理念上，实现了高考由传统的“知识立意”“能力立意”评价向“价值引领、素养导向、能力为重、知识为基”综合评价的转变。</a:t>
            </a:r>
            <a:endParaRPr lang="en-US" altLang="zh-CN" sz="2800" b="0" kern="100" dirty="0">
              <a:latin typeface="微软雅黑" panose="020B0503020204020204" charset="-122"/>
              <a:ea typeface="微软雅黑" panose="020B0503020204020204" charset="-122"/>
              <a:cs typeface="微软雅黑" panose="020B0503020204020204" charset="-122"/>
            </a:endParaRPr>
          </a:p>
          <a:p>
            <a:pPr algn="just">
              <a:lnSpc>
                <a:spcPct val="120000"/>
              </a:lnSpc>
            </a:pPr>
            <a:r>
              <a:rPr lang="zh-CN" altLang="zh-CN" sz="2800" dirty="0">
                <a:solidFill>
                  <a:srgbClr val="FF0000"/>
                </a:solidFill>
                <a:latin typeface="微软雅黑" panose="020B0503020204020204" charset="-122"/>
                <a:ea typeface="微软雅黑" panose="020B0503020204020204" charset="-122"/>
                <a:cs typeface="微软雅黑" panose="020B0503020204020204" charset="-122"/>
              </a:rPr>
              <a:t>怎么考？考查要求：基础性、综合性、应用性、创新性</a:t>
            </a:r>
            <a:endParaRPr lang="zh-CN" altLang="zh-CN" sz="2800" dirty="0">
              <a:solidFill>
                <a:srgbClr val="FF0000"/>
              </a:solidFill>
              <a:latin typeface="微软雅黑" panose="020B0503020204020204" charset="-122"/>
              <a:ea typeface="微软雅黑" panose="020B0503020204020204" charset="-122"/>
              <a:cs typeface="微软雅黑" panose="020B0503020204020204" charset="-122"/>
            </a:endParaRPr>
          </a:p>
          <a:p>
            <a:pPr algn="just">
              <a:lnSpc>
                <a:spcPct val="120000"/>
              </a:lnSpc>
            </a:pPr>
            <a:r>
              <a:rPr lang="en-US" altLang="zh-CN" sz="2800" b="0" dirty="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2800" dirty="0">
                <a:solidFill>
                  <a:srgbClr val="FF0000"/>
                </a:solidFill>
                <a:latin typeface="微软雅黑" panose="020B0503020204020204" charset="-122"/>
                <a:ea typeface="微软雅黑" panose="020B0503020204020204" charset="-122"/>
                <a:cs typeface="微软雅黑" panose="020B0503020204020204" charset="-122"/>
              </a:rPr>
              <a:t>考查载体：</a:t>
            </a:r>
            <a:r>
              <a:rPr lang="zh-CN" altLang="zh-CN" sz="2800" dirty="0">
                <a:solidFill>
                  <a:srgbClr val="FF0000"/>
                </a:solidFill>
                <a:latin typeface="微软雅黑" panose="020B0503020204020204" charset="-122"/>
                <a:ea typeface="微软雅黑" panose="020B0503020204020204" charset="-122"/>
                <a:cs typeface="微软雅黑" panose="020B0503020204020204" charset="-122"/>
              </a:rPr>
              <a:t>情境</a:t>
            </a:r>
            <a:r>
              <a:rPr lang="en-US" altLang="zh-CN" sz="2800" dirty="0">
                <a:solidFill>
                  <a:srgbClr val="FF0000"/>
                </a:solidFill>
                <a:latin typeface="微软雅黑" panose="020B0503020204020204" charset="-122"/>
                <a:ea typeface="微软雅黑" panose="020B0503020204020204" charset="-122"/>
                <a:cs typeface="微软雅黑" panose="020B0503020204020204" charset="-122"/>
              </a:rPr>
              <a:t>+</a:t>
            </a:r>
            <a:r>
              <a:rPr lang="zh-CN" altLang="zh-CN" sz="2800" dirty="0">
                <a:solidFill>
                  <a:srgbClr val="FF0000"/>
                </a:solidFill>
                <a:latin typeface="微软雅黑" panose="020B0503020204020204" charset="-122"/>
                <a:ea typeface="微软雅黑" panose="020B0503020204020204" charset="-122"/>
                <a:cs typeface="微软雅黑" panose="020B0503020204020204" charset="-122"/>
              </a:rPr>
              <a:t>问题</a:t>
            </a:r>
            <a:endParaRPr lang="zh-CN" altLang="zh-CN" sz="2800" dirty="0">
              <a:solidFill>
                <a:srgbClr val="FF0000"/>
              </a:solidFill>
              <a:latin typeface="微软雅黑" panose="020B0503020204020204" charset="-122"/>
              <a:ea typeface="微软雅黑" panose="020B0503020204020204" charset="-122"/>
              <a:cs typeface="微软雅黑" panose="020B0503020204020204" charset="-122"/>
            </a:endParaRPr>
          </a:p>
          <a:p>
            <a:pPr indent="304800" algn="just">
              <a:lnSpc>
                <a:spcPct val="120000"/>
              </a:lnSpc>
            </a:pPr>
            <a:r>
              <a:rPr lang="en-US" altLang="zh-CN" sz="2800" b="0" kern="100" dirty="0">
                <a:latin typeface="微软雅黑" panose="020B0503020204020204" charset="-122"/>
                <a:ea typeface="微软雅黑" panose="020B0503020204020204" charset="-122"/>
                <a:cs typeface="微软雅黑" panose="020B0503020204020204" charset="-122"/>
              </a:rPr>
              <a:t> </a:t>
            </a:r>
            <a:r>
              <a:rPr lang="zh-CN" altLang="zh-CN" sz="2800" b="0" kern="100" dirty="0">
                <a:latin typeface="微软雅黑" panose="020B0503020204020204" charset="-122"/>
                <a:ea typeface="微软雅黑" panose="020B0503020204020204" charset="-122"/>
                <a:cs typeface="微软雅黑" panose="020B0503020204020204" charset="-122"/>
              </a:rPr>
              <a:t>在评价模式上，实现了高考从主要基于“考查内容”的一维评价模式向“考查内容、考查要求、考查载体”三位一体评价模式的转变 。</a:t>
            </a:r>
            <a:endParaRPr lang="zh-CN" altLang="zh-CN" sz="2800" b="0" kern="100" dirty="0">
              <a:latin typeface="微软雅黑" panose="020B0503020204020204" charset="-122"/>
              <a:ea typeface="微软雅黑" panose="020B0503020204020204" charset="-122"/>
              <a:cs typeface="微软雅黑" panose="020B0503020204020204" charset="-122"/>
            </a:endParaRPr>
          </a:p>
        </p:txBody>
      </p:sp>
      <p:sp>
        <p:nvSpPr>
          <p:cNvPr id="12" name="TextBox 11"/>
          <p:cNvSpPr txBox="1">
            <a:spLocks noChangeArrowheads="1"/>
          </p:cNvSpPr>
          <p:nvPr/>
        </p:nvSpPr>
        <p:spPr bwMode="auto">
          <a:xfrm>
            <a:off x="499745" y="283210"/>
            <a:ext cx="6109335" cy="559435"/>
          </a:xfrm>
          <a:prstGeom prst="rect">
            <a:avLst/>
          </a:prstGeom>
          <a:noFill/>
          <a:ln w="9525">
            <a:noFill/>
            <a:miter lim="800000"/>
          </a:ln>
        </p:spPr>
        <p:txBody>
          <a:bodyPr wrap="square" lIns="0" tIns="0" rIns="0" bIns="0">
            <a:spAutoFit/>
          </a:bodyPr>
          <a:p>
            <a:pPr algn="just">
              <a:lnSpc>
                <a:spcPct val="130000"/>
              </a:lnSpc>
            </a:pPr>
            <a:r>
              <a:rPr lang="en-US" altLang="zh-CN" sz="2800" dirty="0">
                <a:latin typeface="微软雅黑" panose="020B0503020204020204" charset="-122"/>
                <a:ea typeface="微软雅黑" panose="020B0503020204020204" charset="-122"/>
              </a:rPr>
              <a:t>《</a:t>
            </a:r>
            <a:r>
              <a:rPr lang="zh-CN" altLang="en-US" sz="2800" dirty="0">
                <a:latin typeface="微软雅黑" panose="020B0503020204020204" charset="-122"/>
                <a:ea typeface="微软雅黑" panose="020B0503020204020204" charset="-122"/>
              </a:rPr>
              <a:t>中国高考评价体系</a:t>
            </a:r>
            <a:r>
              <a:rPr lang="en-US" altLang="zh-CN" sz="2800" dirty="0">
                <a:latin typeface="微软雅黑" panose="020B0503020204020204" charset="-122"/>
                <a:ea typeface="微软雅黑" panose="020B0503020204020204" charset="-122"/>
              </a:rPr>
              <a:t>》</a:t>
            </a:r>
            <a:r>
              <a:rPr lang="zh-CN" altLang="en-US" sz="2800" dirty="0">
                <a:latin typeface="微软雅黑" panose="020B0503020204020204" charset="-122"/>
                <a:ea typeface="微软雅黑" panose="020B0503020204020204" charset="-122"/>
              </a:rPr>
              <a:t>的有关精神</a:t>
            </a:r>
            <a:endParaRPr lang="en-US" altLang="zh-CN" sz="2800" dirty="0">
              <a:latin typeface="微软雅黑" panose="020B0503020204020204" charset="-122"/>
              <a:ea typeface="微软雅黑" panose="020B0503020204020204" charset="-122"/>
            </a:endParaRPr>
          </a:p>
        </p:txBody>
      </p:sp>
      <p:sp>
        <p:nvSpPr>
          <p:cNvPr id="3" name="文本框 2"/>
          <p:cNvSpPr txBox="1"/>
          <p:nvPr/>
        </p:nvSpPr>
        <p:spPr>
          <a:xfrm>
            <a:off x="341328" y="1032405"/>
            <a:ext cx="11508536" cy="5262245"/>
          </a:xfrm>
          <a:prstGeom prst="rect">
            <a:avLst/>
          </a:prstGeom>
          <a:solidFill>
            <a:schemeClr val="accent3">
              <a:lumMod val="20000"/>
              <a:lumOff val="80000"/>
            </a:schemeClr>
          </a:solidFill>
        </p:spPr>
        <p:txBody>
          <a:bodyPr wrap="square">
            <a:spAutoFit/>
          </a:bodyPr>
          <a:p>
            <a:pPr>
              <a:lnSpc>
                <a:spcPct val="150000"/>
              </a:lnSpc>
            </a:pPr>
            <a:r>
              <a:rPr lang="zh-CN" altLang="en-US" sz="2800" dirty="0">
                <a:latin typeface="仿宋" panose="02010609060101010101" pitchFamily="49" charset="-122"/>
                <a:ea typeface="仿宋" panose="02010609060101010101" pitchFamily="49" charset="-122"/>
                <a:cs typeface="Arial" panose="020B0604020202020204" pitchFamily="34" charset="0"/>
              </a:rPr>
              <a:t>    </a:t>
            </a:r>
            <a:r>
              <a:rPr lang="zh-CN" altLang="en-US" sz="2800">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等线" panose="02010600030101010101" charset="-122"/>
              </a:rPr>
              <a:t>该体系从高考的核心功能、考查内容、考查要求三个方面回答了“为什么考、考什么、怎么考”的考试本源性问题，从而给出了</a:t>
            </a:r>
            <a:r>
              <a:rPr lang="zh-CN" altLang="en-US" sz="2800">
                <a:ln>
                  <a:noFill/>
                </a:ln>
                <a:solidFill>
                  <a:srgbClr val="FF0000"/>
                </a:solidFill>
                <a:effectLst/>
                <a:uFillTx/>
                <a:latin typeface="宋体" panose="02010600030101010101" pitchFamily="2" charset="-122"/>
                <a:ea typeface="宋体" panose="02010600030101010101" pitchFamily="2" charset="-122"/>
                <a:cs typeface="宋体" panose="02010600030101010101" pitchFamily="2" charset="-122"/>
                <a:sym typeface="等线" panose="02010600030101010101" charset="-122"/>
              </a:rPr>
              <a:t>“培养什么样的人、怎样培养人、为谁培养人”</a:t>
            </a:r>
            <a:r>
              <a:rPr lang="zh-CN" altLang="en-US" sz="2800">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等线" panose="02010600030101010101" charset="-122"/>
              </a:rPr>
              <a:t>这一教育根本问题在高考领域的答案。</a:t>
            </a:r>
            <a:endParaRPr lang="zh-CN" altLang="en-US" sz="2800">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等线" panose="02010600030101010101" charset="-122"/>
            </a:endParaRPr>
          </a:p>
          <a:p>
            <a:pPr>
              <a:lnSpc>
                <a:spcPct val="150000"/>
              </a:lnSpc>
            </a:pPr>
            <a:r>
              <a:rPr lang="zh-CN" altLang="en-US" sz="2800">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等线" panose="02010600030101010101" charset="-122"/>
              </a:rPr>
              <a:t>    </a:t>
            </a:r>
            <a:endParaRPr kumimoji="0" lang="zh-CN" altLang="en-US" sz="2800"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等线" panose="02010600030101010101" charset="-122"/>
            </a:endParaRPr>
          </a:p>
          <a:p>
            <a:pPr>
              <a:lnSpc>
                <a:spcPct val="150000"/>
              </a:lnSpc>
            </a:pPr>
            <a:r>
              <a:rPr lang="zh-CN" altLang="en-US" sz="2800" dirty="0">
                <a:solidFill>
                  <a:srgbClr val="FF0000"/>
                </a:solidFill>
                <a:latin typeface="微软雅黑" panose="020B0503020204020204" charset="-122"/>
                <a:ea typeface="微软雅黑" panose="020B0503020204020204" charset="-122"/>
                <a:cs typeface="Arial" panose="020B0604020202020204" pitchFamily="34" charset="0"/>
              </a:rPr>
              <a:t>高考</a:t>
            </a:r>
            <a:r>
              <a:rPr lang="zh-CN" altLang="en-US" sz="2800" dirty="0">
                <a:latin typeface="微软雅黑" panose="020B0503020204020204" charset="-122"/>
                <a:ea typeface="微软雅黑" panose="020B0503020204020204" charset="-122"/>
                <a:cs typeface="Arial" panose="020B0604020202020204" pitchFamily="34" charset="0"/>
              </a:rPr>
              <a:t>：学生在正确的</a:t>
            </a:r>
            <a:r>
              <a:rPr lang="zh-CN" altLang="en-US" sz="2800" dirty="0">
                <a:solidFill>
                  <a:srgbClr val="FF0000"/>
                </a:solidFill>
                <a:latin typeface="微软雅黑" panose="020B0503020204020204" charset="-122"/>
                <a:ea typeface="微软雅黑" panose="020B0503020204020204" charset="-122"/>
                <a:cs typeface="Arial" panose="020B0604020202020204" pitchFamily="34" charset="0"/>
              </a:rPr>
              <a:t>价值观念</a:t>
            </a:r>
            <a:r>
              <a:rPr lang="zh-CN" altLang="en-US" sz="2800" dirty="0">
                <a:latin typeface="微软雅黑" panose="020B0503020204020204" charset="-122"/>
                <a:ea typeface="微软雅黑" panose="020B0503020204020204" charset="-122"/>
                <a:cs typeface="Arial" panose="020B0604020202020204" pitchFamily="34" charset="0"/>
              </a:rPr>
              <a:t>指引下，在</a:t>
            </a:r>
            <a:r>
              <a:rPr lang="zh-CN" altLang="en-US" sz="2800" dirty="0">
                <a:solidFill>
                  <a:srgbClr val="FF0000"/>
                </a:solidFill>
                <a:latin typeface="微软雅黑" panose="020B0503020204020204" charset="-122"/>
                <a:ea typeface="微软雅黑" panose="020B0503020204020204" charset="-122"/>
                <a:cs typeface="Arial" panose="020B0604020202020204" pitchFamily="34" charset="0"/>
              </a:rPr>
              <a:t>新情境</a:t>
            </a:r>
            <a:r>
              <a:rPr lang="zh-CN" altLang="en-US" sz="2800" dirty="0">
                <a:latin typeface="微软雅黑" panose="020B0503020204020204" charset="-122"/>
                <a:ea typeface="微软雅黑" panose="020B0503020204020204" charset="-122"/>
                <a:cs typeface="Arial" panose="020B0604020202020204" pitchFamily="34" charset="0"/>
              </a:rPr>
              <a:t>中运用</a:t>
            </a:r>
            <a:r>
              <a:rPr lang="zh-CN" altLang="en-US" sz="2800" dirty="0">
                <a:solidFill>
                  <a:srgbClr val="FF0000"/>
                </a:solidFill>
                <a:latin typeface="微软雅黑" panose="020B0503020204020204" charset="-122"/>
                <a:ea typeface="微软雅黑" panose="020B0503020204020204" charset="-122"/>
                <a:cs typeface="Arial" panose="020B0604020202020204" pitchFamily="34" charset="0"/>
              </a:rPr>
              <a:t>必备知识</a:t>
            </a:r>
            <a:r>
              <a:rPr lang="zh-CN" altLang="en-US" sz="2800" dirty="0">
                <a:latin typeface="微软雅黑" panose="020B0503020204020204" charset="-122"/>
                <a:ea typeface="微软雅黑" panose="020B0503020204020204" charset="-122"/>
                <a:cs typeface="Arial" panose="020B0604020202020204" pitchFamily="34" charset="0"/>
              </a:rPr>
              <a:t>和</a:t>
            </a:r>
            <a:r>
              <a:rPr lang="zh-CN" altLang="en-US" sz="2800" dirty="0">
                <a:solidFill>
                  <a:srgbClr val="FF0000"/>
                </a:solidFill>
                <a:latin typeface="微软雅黑" panose="020B0503020204020204" charset="-122"/>
                <a:ea typeface="微软雅黑" panose="020B0503020204020204" charset="-122"/>
                <a:cs typeface="Arial" panose="020B0604020202020204" pitchFamily="34" charset="0"/>
              </a:rPr>
              <a:t>关键能力</a:t>
            </a:r>
            <a:r>
              <a:rPr lang="zh-CN" altLang="en-US" sz="2800" dirty="0">
                <a:latin typeface="微软雅黑" panose="020B0503020204020204" charset="-122"/>
                <a:ea typeface="微软雅黑" panose="020B0503020204020204" charset="-122"/>
                <a:cs typeface="Arial" panose="020B0604020202020204" pitchFamily="34" charset="0"/>
              </a:rPr>
              <a:t>准确、高效地</a:t>
            </a:r>
            <a:r>
              <a:rPr lang="zh-CN" altLang="en-US" sz="2800" dirty="0">
                <a:solidFill>
                  <a:srgbClr val="FF0000"/>
                </a:solidFill>
                <a:latin typeface="微软雅黑" panose="020B0503020204020204" charset="-122"/>
                <a:ea typeface="微软雅黑" panose="020B0503020204020204" charset="-122"/>
                <a:cs typeface="Arial" panose="020B0604020202020204" pitchFamily="34" charset="0"/>
              </a:rPr>
              <a:t>解决问题</a:t>
            </a:r>
            <a:r>
              <a:rPr lang="zh-CN" altLang="en-US" sz="2800" dirty="0">
                <a:latin typeface="微软雅黑" panose="020B0503020204020204" charset="-122"/>
                <a:ea typeface="微软雅黑" panose="020B0503020204020204" charset="-122"/>
                <a:cs typeface="Arial" panose="020B0604020202020204" pitchFamily="34" charset="0"/>
              </a:rPr>
              <a:t>，以实现国家对学生学科</a:t>
            </a:r>
            <a:r>
              <a:rPr lang="zh-CN" altLang="en-US" sz="2800" dirty="0">
                <a:solidFill>
                  <a:srgbClr val="FF0000"/>
                </a:solidFill>
                <a:latin typeface="微软雅黑" panose="020B0503020204020204" charset="-122"/>
                <a:ea typeface="微软雅黑" panose="020B0503020204020204" charset="-122"/>
                <a:cs typeface="Arial" panose="020B0604020202020204" pitchFamily="34" charset="0"/>
              </a:rPr>
              <a:t>核心素养</a:t>
            </a:r>
            <a:r>
              <a:rPr lang="zh-CN" altLang="en-US" sz="2800" dirty="0">
                <a:latin typeface="微软雅黑" panose="020B0503020204020204" charset="-122"/>
                <a:ea typeface="微软雅黑" panose="020B0503020204020204" charset="-122"/>
                <a:cs typeface="Arial" panose="020B0604020202020204" pitchFamily="34" charset="0"/>
              </a:rPr>
              <a:t>达成度的考查的过程。</a:t>
            </a:r>
            <a:endParaRPr lang="zh-CN" altLang="en-US" sz="2800" dirty="0">
              <a:latin typeface="微软雅黑" panose="020B0503020204020204" charset="-122"/>
              <a:ea typeface="微软雅黑" panose="020B0503020204020204" charset="-122"/>
            </a:endParaRPr>
          </a:p>
        </p:txBody>
      </p:sp>
      <p:sp>
        <p:nvSpPr>
          <p:cNvPr id="5" name="下箭头 4"/>
          <p:cNvSpPr/>
          <p:nvPr/>
        </p:nvSpPr>
        <p:spPr>
          <a:xfrm>
            <a:off x="2546985" y="3553460"/>
            <a:ext cx="328295" cy="5626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left)">
                                      <p:cBhvr>
                                        <p:cTn id="12" dur="500"/>
                                        <p:tgtEl>
                                          <p:spTgt spid="15">
                                            <p:txEl>
                                              <p:pRg st="0" end="0"/>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Effect transition="in" filter="wipe(left)">
                                      <p:cBhvr>
                                        <p:cTn id="15" dur="500"/>
                                        <p:tgtEl>
                                          <p:spTgt spid="1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5">
                                            <p:txEl>
                                              <p:pRg st="2" end="2"/>
                                            </p:txEl>
                                          </p:spTgt>
                                        </p:tgtEl>
                                        <p:attrNameLst>
                                          <p:attrName>style.visibility</p:attrName>
                                        </p:attrNameLst>
                                      </p:cBhvr>
                                      <p:to>
                                        <p:strVal val="visible"/>
                                      </p:to>
                                    </p:set>
                                    <p:animEffect transition="in" filter="wipe(left)">
                                      <p:cBhvr>
                                        <p:cTn id="20" dur="500"/>
                                        <p:tgtEl>
                                          <p:spTgt spid="15">
                                            <p:txEl>
                                              <p:pRg st="2" end="2"/>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15">
                                            <p:txEl>
                                              <p:pRg st="3" end="3"/>
                                            </p:txEl>
                                          </p:spTgt>
                                        </p:tgtEl>
                                        <p:attrNameLst>
                                          <p:attrName>style.visibility</p:attrName>
                                        </p:attrNameLst>
                                      </p:cBhvr>
                                      <p:to>
                                        <p:strVal val="visible"/>
                                      </p:to>
                                    </p:set>
                                    <p:animEffect transition="in" filter="wipe(left)">
                                      <p:cBhvr>
                                        <p:cTn id="23" dur="500"/>
                                        <p:tgtEl>
                                          <p:spTgt spid="1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5">
                                            <p:txEl>
                                              <p:pRg st="4" end="4"/>
                                            </p:txEl>
                                          </p:spTgt>
                                        </p:tgtEl>
                                        <p:attrNameLst>
                                          <p:attrName>style.visibility</p:attrName>
                                        </p:attrNameLst>
                                      </p:cBhvr>
                                      <p:to>
                                        <p:strVal val="visible"/>
                                      </p:to>
                                    </p:set>
                                    <p:animEffect transition="in" filter="wipe(left)">
                                      <p:cBhvr>
                                        <p:cTn id="28" dur="500"/>
                                        <p:tgtEl>
                                          <p:spTgt spid="15">
                                            <p:txEl>
                                              <p:pRg st="4" end="4"/>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15">
                                            <p:txEl>
                                              <p:pRg st="5" end="5"/>
                                            </p:txEl>
                                          </p:spTgt>
                                        </p:tgtEl>
                                        <p:attrNameLst>
                                          <p:attrName>style.visibility</p:attrName>
                                        </p:attrNameLst>
                                      </p:cBhvr>
                                      <p:to>
                                        <p:strVal val="visible"/>
                                      </p:to>
                                    </p:set>
                                    <p:animEffect transition="in" filter="wipe(left)">
                                      <p:cBhvr>
                                        <p:cTn id="31" dur="500"/>
                                        <p:tgtEl>
                                          <p:spTgt spid="15">
                                            <p:txEl>
                                              <p:pRg st="5" end="5"/>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15">
                                            <p:txEl>
                                              <p:pRg st="6" end="6"/>
                                            </p:txEl>
                                          </p:spTgt>
                                        </p:tgtEl>
                                        <p:attrNameLst>
                                          <p:attrName>style.visibility</p:attrName>
                                        </p:attrNameLst>
                                      </p:cBhvr>
                                      <p:to>
                                        <p:strVal val="visible"/>
                                      </p:to>
                                    </p:set>
                                    <p:animEffect transition="in" filter="wipe(left)">
                                      <p:cBhvr>
                                        <p:cTn id="34" dur="500"/>
                                        <p:tgtEl>
                                          <p:spTgt spid="15">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left)">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animBg="1"/>
      <p:bldP spid="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52400" y="1447800"/>
            <a:ext cx="1971959" cy="3697747"/>
            <a:chOff x="6515731" y="1038958"/>
            <a:chExt cx="1850186" cy="2900945"/>
          </a:xfrm>
        </p:grpSpPr>
        <p:sp>
          <p:nvSpPr>
            <p:cNvPr id="3" name="圆角矩形 53"/>
            <p:cNvSpPr/>
            <p:nvPr/>
          </p:nvSpPr>
          <p:spPr>
            <a:xfrm>
              <a:off x="6624698" y="1038958"/>
              <a:ext cx="1632254" cy="1502651"/>
            </a:xfrm>
            <a:prstGeom prst="roundRect">
              <a:avLst>
                <a:gd name="adj" fmla="val 9350"/>
              </a:avLst>
            </a:prstGeom>
            <a:solidFill>
              <a:srgbClr val="FFC000"/>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63930" fontAlgn="auto">
                <a:spcBef>
                  <a:spcPts val="0"/>
                </a:spcBef>
                <a:spcAft>
                  <a:spcPts val="0"/>
                </a:spcAft>
              </a:pPr>
              <a:endParaRPr lang="zh-HK" altLang="en-US" sz="2500">
                <a:solidFill>
                  <a:srgbClr val="FFFFFF"/>
                </a:solidFill>
              </a:endParaRPr>
            </a:p>
          </p:txBody>
        </p:sp>
        <p:sp>
          <p:nvSpPr>
            <p:cNvPr id="4" name="任意多边形 54"/>
            <p:cNvSpPr/>
            <p:nvPr/>
          </p:nvSpPr>
          <p:spPr>
            <a:xfrm>
              <a:off x="6515731" y="1947912"/>
              <a:ext cx="1850186" cy="1991991"/>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4"/>
              </a:solidFill>
            </a:ln>
            <a:effectLst>
              <a:outerShdw blurRad="101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63930" fontAlgn="auto">
                <a:spcBef>
                  <a:spcPts val="0"/>
                </a:spcBef>
                <a:spcAft>
                  <a:spcPts val="0"/>
                </a:spcAft>
              </a:pPr>
              <a:endParaRPr lang="zh-HK" altLang="en-US" sz="2500">
                <a:solidFill>
                  <a:srgbClr val="FFFFFF"/>
                </a:solidFill>
              </a:endParaRPr>
            </a:p>
          </p:txBody>
        </p:sp>
        <p:sp>
          <p:nvSpPr>
            <p:cNvPr id="5" name="椭圆 4"/>
            <p:cNvSpPr/>
            <p:nvPr/>
          </p:nvSpPr>
          <p:spPr>
            <a:xfrm>
              <a:off x="7140787" y="1647875"/>
              <a:ext cx="600075" cy="60007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63930" fontAlgn="auto">
                <a:spcBef>
                  <a:spcPts val="0"/>
                </a:spcBef>
                <a:spcAft>
                  <a:spcPts val="0"/>
                </a:spcAft>
              </a:pPr>
              <a:endParaRPr lang="zh-HK" altLang="en-US" sz="2500">
                <a:solidFill>
                  <a:srgbClr val="FFFFFF"/>
                </a:solidFill>
                <a:latin typeface="Impact" panose="020B0806030902050204" pitchFamily="34" charset="0"/>
              </a:endParaRPr>
            </a:p>
          </p:txBody>
        </p:sp>
        <p:sp>
          <p:nvSpPr>
            <p:cNvPr id="6" name="文本框 60"/>
            <p:cNvSpPr txBox="1"/>
            <p:nvPr/>
          </p:nvSpPr>
          <p:spPr>
            <a:xfrm>
              <a:off x="6988992" y="1222952"/>
              <a:ext cx="876274" cy="636616"/>
            </a:xfrm>
            <a:prstGeom prst="rect">
              <a:avLst/>
            </a:prstGeom>
            <a:noFill/>
          </p:spPr>
          <p:txBody>
            <a:bodyPr wrap="square" lIns="91440" tIns="45720" rIns="91440" bIns="45720" rtlCol="0">
              <a:spAutoFit/>
            </a:bodyPr>
            <a:lstStyle/>
            <a:p>
              <a:pPr algn="ctr" defTabSz="963930" fontAlgn="auto">
                <a:spcBef>
                  <a:spcPts val="0"/>
                </a:spcBef>
                <a:spcAft>
                  <a:spcPts val="0"/>
                </a:spcAft>
              </a:pPr>
              <a:r>
                <a:rPr lang="en-US" altLang="zh-HK" sz="4600" dirty="0">
                  <a:solidFill>
                    <a:srgbClr val="FFFFFF"/>
                  </a:solidFill>
                  <a:latin typeface="Impact" panose="020B0806030902050204" pitchFamily="34" charset="0"/>
                  <a:ea typeface="张海山锐谐体2.0-授权联系：Samtype@QQ.com" panose="02000000000000000000" pitchFamily="2" charset="-122"/>
                </a:rPr>
                <a:t>05</a:t>
              </a:r>
              <a:endParaRPr lang="zh-HK" altLang="en-US" sz="4600" dirty="0">
                <a:solidFill>
                  <a:srgbClr val="FFFFFF"/>
                </a:solidFill>
                <a:latin typeface="Impact" panose="020B0806030902050204" pitchFamily="34" charset="0"/>
                <a:ea typeface="张海山锐谐体2.0-授权联系：Samtype@QQ.com" panose="02000000000000000000" pitchFamily="2" charset="-122"/>
              </a:endParaRPr>
            </a:p>
          </p:txBody>
        </p:sp>
        <p:sp>
          <p:nvSpPr>
            <p:cNvPr id="7" name="文本框 70"/>
            <p:cNvSpPr txBox="1"/>
            <p:nvPr/>
          </p:nvSpPr>
          <p:spPr>
            <a:xfrm>
              <a:off x="6677378" y="2217328"/>
              <a:ext cx="1622150" cy="1617755"/>
            </a:xfrm>
            <a:prstGeom prst="rect">
              <a:avLst/>
            </a:prstGeom>
            <a:noFill/>
          </p:spPr>
          <p:txBody>
            <a:bodyPr wrap="square" lIns="91440" tIns="45720" rIns="91440" bIns="45720" rtlCol="0">
              <a:spAutoFit/>
            </a:bodyPr>
            <a:lstStyle/>
            <a:p>
              <a:pPr algn="ctr" defTabSz="963930" fontAlgn="auto">
                <a:spcBef>
                  <a:spcPts val="0"/>
                </a:spcBef>
                <a:spcAft>
                  <a:spcPts val="0"/>
                </a:spcAft>
              </a:pPr>
              <a:r>
                <a:rPr lang="zh-CN" altLang="en-US" sz="3200" b="1" dirty="0">
                  <a:solidFill>
                    <a:srgbClr val="002060"/>
                  </a:solidFill>
                  <a:latin typeface="微软雅黑" panose="020B0503020204020204" charset="-122"/>
                  <a:ea typeface="微软雅黑" panose="020B0503020204020204" charset="-122"/>
                </a:rPr>
                <a:t>关注新的学业质量检测标准</a:t>
              </a:r>
              <a:endParaRPr lang="zh-HK" altLang="en-US" sz="3200" b="1" dirty="0">
                <a:solidFill>
                  <a:srgbClr val="002060"/>
                </a:solidFill>
                <a:latin typeface="微软雅黑" panose="020B0503020204020204" charset="-122"/>
                <a:ea typeface="微软雅黑" panose="020B0503020204020204" charset="-122"/>
              </a:endParaRPr>
            </a:p>
          </p:txBody>
        </p:sp>
      </p:grpSp>
      <p:pic>
        <p:nvPicPr>
          <p:cNvPr id="8" name="图片 7" descr="C:/Users/ADMINI~1/AppData/Local/Temp/kaimatting/20200810083347/output_aiMatting_20200810083356.pngoutput_aiMatting_20200810083356"/>
          <p:cNvPicPr>
            <a:picLocks noChangeAspect="1"/>
          </p:cNvPicPr>
          <p:nvPr/>
        </p:nvPicPr>
        <p:blipFill>
          <a:blip r:embed="rId1"/>
          <a:stretch>
            <a:fillRect/>
          </a:stretch>
        </p:blipFill>
        <p:spPr>
          <a:xfrm>
            <a:off x="8991600" y="689177"/>
            <a:ext cx="2687955" cy="4017645"/>
          </a:xfrm>
          <a:prstGeom prst="rect">
            <a:avLst/>
          </a:prstGeom>
        </p:spPr>
      </p:pic>
      <p:sp>
        <p:nvSpPr>
          <p:cNvPr id="9" name="文本框 8"/>
          <p:cNvSpPr txBox="1"/>
          <p:nvPr/>
        </p:nvSpPr>
        <p:spPr>
          <a:xfrm>
            <a:off x="2285804" y="621665"/>
            <a:ext cx="6543998" cy="2931572"/>
          </a:xfrm>
          <a:prstGeom prst="rect">
            <a:avLst/>
          </a:prstGeom>
          <a:noFill/>
        </p:spPr>
        <p:txBody>
          <a:bodyPr wrap="square" rtlCol="0" anchor="t">
            <a:spAutoFit/>
          </a:bodyPr>
          <a:lstStyle/>
          <a:p>
            <a:pPr marL="0" indent="0" fontAlgn="auto">
              <a:lnSpc>
                <a:spcPct val="150000"/>
              </a:lnSpc>
              <a:buNone/>
            </a:pPr>
            <a:r>
              <a:rPr lang="en-US" altLang="zh-CN" sz="3200" b="1" dirty="0">
                <a:solidFill>
                  <a:srgbClr val="3333FF"/>
                </a:solidFill>
                <a:latin typeface="楷体" panose="02010609060101010101" charset="-122"/>
                <a:ea typeface="楷体" panose="02010609060101010101" charset="-122"/>
                <a:sym typeface="+mn-ea"/>
              </a:rPr>
              <a:t>    </a:t>
            </a:r>
            <a:r>
              <a:rPr lang="zh-CN" altLang="zh-CN" sz="3200" b="1" dirty="0">
                <a:solidFill>
                  <a:srgbClr val="3333FF"/>
                </a:solidFill>
                <a:latin typeface="楷体" panose="02010609060101010101" charset="-122"/>
                <a:ea typeface="楷体" panose="02010609060101010101" charset="-122"/>
                <a:sym typeface="+mn-ea"/>
              </a:rPr>
              <a:t>为引导学生学习历史并检测学习效果，新版课程标准把要求学生达成的历史学科核心素养进行了水平划分，并制定了学业质量标准。</a:t>
            </a:r>
            <a:endParaRPr lang="zh-CN" altLang="zh-CN" sz="3200" b="1" dirty="0">
              <a:solidFill>
                <a:srgbClr val="3333FF"/>
              </a:solidFill>
              <a:latin typeface="楷体" panose="02010609060101010101" charset="-122"/>
              <a:ea typeface="楷体" panose="02010609060101010101" charset="-122"/>
              <a:sym typeface="+mn-ea"/>
            </a:endParaRPr>
          </a:p>
        </p:txBody>
      </p:sp>
      <p:sp>
        <p:nvSpPr>
          <p:cNvPr id="11" name="文本框 10"/>
          <p:cNvSpPr txBox="1"/>
          <p:nvPr/>
        </p:nvSpPr>
        <p:spPr>
          <a:xfrm>
            <a:off x="205" y="43807"/>
            <a:ext cx="10283190" cy="645160"/>
          </a:xfrm>
          <a:prstGeom prst="rect">
            <a:avLst/>
          </a:prstGeom>
          <a:noFill/>
        </p:spPr>
        <p:txBody>
          <a:bodyPr wrap="none" rtlCol="0" anchor="t">
            <a:spAutoFit/>
          </a:bodyPr>
          <a:lstStyle/>
          <a:p>
            <a:r>
              <a:rPr lang="zh-CN" altLang="en-US" sz="3600" b="1" dirty="0">
                <a:solidFill>
                  <a:srgbClr val="FF0000"/>
                </a:solidFill>
                <a:latin typeface="隶书" panose="02010509060101010101" charset="-122"/>
                <a:ea typeface="隶书" panose="02010509060101010101" charset="-122"/>
                <a:sym typeface="+mn-ea"/>
              </a:rPr>
              <a:t>学业质量标准是根据学科核心素养的要求制定的。</a:t>
            </a:r>
            <a:endParaRPr lang="zh-CN" altLang="en-US" sz="3600" b="1" dirty="0">
              <a:solidFill>
                <a:srgbClr val="FF0000"/>
              </a:solidFill>
              <a:latin typeface="隶书" panose="02010509060101010101" charset="-122"/>
              <a:ea typeface="隶书" panose="02010509060101010101" charset="-122"/>
              <a:sym typeface="+mn-ea"/>
            </a:endParaRPr>
          </a:p>
        </p:txBody>
      </p:sp>
      <p:sp>
        <p:nvSpPr>
          <p:cNvPr id="13" name="文本框 12"/>
          <p:cNvSpPr txBox="1"/>
          <p:nvPr/>
        </p:nvSpPr>
        <p:spPr>
          <a:xfrm>
            <a:off x="8992235" y="4981575"/>
            <a:ext cx="3203575" cy="829945"/>
          </a:xfrm>
          <a:prstGeom prst="rect">
            <a:avLst/>
          </a:prstGeom>
          <a:solidFill>
            <a:schemeClr val="accent6">
              <a:lumMod val="40000"/>
              <a:lumOff val="60000"/>
            </a:schemeClr>
          </a:solidFill>
        </p:spPr>
        <p:txBody>
          <a:bodyPr wrap="square">
            <a:spAutoFit/>
          </a:bodyPr>
          <a:lstStyle/>
          <a:p>
            <a:pPr eaLnBrk="1" hangingPunct="1"/>
            <a:r>
              <a:rPr lang="zh-CN" altLang="en-US" sz="2400" dirty="0">
                <a:solidFill>
                  <a:srgbClr val="FF0000"/>
                </a:solidFill>
                <a:latin typeface="黑体" panose="02010609060101010101" charset="-122"/>
                <a:ea typeface="黑体" panose="02010609060101010101" charset="-122"/>
              </a:rPr>
              <a:t>合格考</a:t>
            </a:r>
            <a:r>
              <a:rPr lang="zh-CN" altLang="en-US" sz="2400" dirty="0">
                <a:latin typeface="黑体" panose="02010609060101010101" charset="-122"/>
                <a:ea typeface="黑体" panose="02010609060101010101" charset="-122"/>
              </a:rPr>
              <a:t>（依据水平</a:t>
            </a:r>
            <a:r>
              <a:rPr lang="en-US" altLang="zh-CN" sz="2400" dirty="0">
                <a:latin typeface="黑体" panose="02010609060101010101" charset="-122"/>
                <a:ea typeface="黑体" panose="02010609060101010101" charset="-122"/>
              </a:rPr>
              <a:t>2</a:t>
            </a:r>
            <a:r>
              <a:rPr lang="zh-CN" altLang="en-US" sz="2400" dirty="0">
                <a:latin typeface="黑体" panose="02010609060101010101" charset="-122"/>
                <a:ea typeface="黑体" panose="02010609060101010101" charset="-122"/>
              </a:rPr>
              <a:t>）；</a:t>
            </a:r>
            <a:endParaRPr lang="en-US" altLang="zh-CN" sz="2400" dirty="0">
              <a:latin typeface="黑体" panose="02010609060101010101" charset="-122"/>
              <a:ea typeface="黑体" panose="02010609060101010101" charset="-122"/>
            </a:endParaRPr>
          </a:p>
          <a:p>
            <a:pPr eaLnBrk="1" hangingPunct="1"/>
            <a:r>
              <a:rPr lang="zh-CN" altLang="en-US" sz="2400" dirty="0">
                <a:solidFill>
                  <a:srgbClr val="FF0000"/>
                </a:solidFill>
                <a:latin typeface="黑体" panose="02010609060101010101" charset="-122"/>
                <a:ea typeface="黑体" panose="02010609060101010101" charset="-122"/>
              </a:rPr>
              <a:t>高考（依据水平</a:t>
            </a:r>
            <a:r>
              <a:rPr lang="en-US" altLang="zh-CN" sz="2400" dirty="0">
                <a:solidFill>
                  <a:srgbClr val="FF0000"/>
                </a:solidFill>
                <a:latin typeface="黑体" panose="02010609060101010101" charset="-122"/>
                <a:ea typeface="黑体" panose="02010609060101010101" charset="-122"/>
              </a:rPr>
              <a:t>4</a:t>
            </a:r>
            <a:r>
              <a:rPr lang="zh-CN" altLang="en-US" sz="2400" dirty="0">
                <a:solidFill>
                  <a:srgbClr val="FF0000"/>
                </a:solidFill>
                <a:latin typeface="黑体" panose="02010609060101010101" charset="-122"/>
                <a:ea typeface="黑体" panose="02010609060101010101" charset="-122"/>
              </a:rPr>
              <a:t>）。</a:t>
            </a:r>
            <a:endParaRPr lang="zh-CN" altLang="en-US" sz="2400" dirty="0">
              <a:solidFill>
                <a:srgbClr val="FF0000"/>
              </a:solidFill>
              <a:latin typeface="黑体" panose="02010609060101010101" charset="-122"/>
              <a:ea typeface="黑体" panose="02010609060101010101" charset="-122"/>
            </a:endParaRPr>
          </a:p>
        </p:txBody>
      </p:sp>
      <p:sp>
        <p:nvSpPr>
          <p:cNvPr id="10" name="文本框 9"/>
          <p:cNvSpPr txBox="1"/>
          <p:nvPr/>
        </p:nvSpPr>
        <p:spPr>
          <a:xfrm>
            <a:off x="2244725" y="4181475"/>
            <a:ext cx="6555740" cy="2306955"/>
          </a:xfrm>
          <a:prstGeom prst="rect">
            <a:avLst/>
          </a:prstGeom>
          <a:solidFill>
            <a:schemeClr val="accent2">
              <a:lumMod val="20000"/>
              <a:lumOff val="80000"/>
            </a:schemeClr>
          </a:solidFill>
        </p:spPr>
        <p:txBody>
          <a:bodyPr wrap="square" rtlCol="0" anchor="t">
            <a:spAutoFit/>
          </a:bodyPr>
          <a:p>
            <a:pPr algn="l">
              <a:lnSpc>
                <a:spcPct val="150000"/>
              </a:lnSpc>
              <a:buClrTx/>
              <a:buSzTx/>
              <a:buFontTx/>
            </a:pPr>
            <a:r>
              <a:rPr lang="en-US" altLang="zh-CN" sz="2400"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学业质量指向的是学生通过课程或学科的学习所发生的行为变化。这种变化涉及量和质两个方面的变化。量——学生在学科学习中学了多少；质——学生在学习中学得好不好。</a:t>
            </a:r>
            <a:endParaRPr lang="en-US" altLang="zh-CN" sz="2400"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p:bldP spid="11" grpId="1"/>
      <p:bldP spid="13" grpId="0" animBg="1"/>
      <p:bldP spid="1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30530" y="2106295"/>
            <a:ext cx="859790" cy="2336800"/>
          </a:xfrm>
          <a:prstGeom prst="rect">
            <a:avLst/>
          </a:prstGeom>
          <a:noFill/>
        </p:spPr>
        <p:txBody>
          <a:bodyPr vert="eaVert" wrap="none" rtlCol="0">
            <a:spAutoFit/>
          </a:bodyPr>
          <a:p>
            <a:pPr algn="l"/>
            <a:r>
              <a:rPr lang="zh-CN" altLang="en-US" sz="4400" b="1" dirty="0">
                <a:solidFill>
                  <a:srgbClr val="3333FF"/>
                </a:solidFill>
                <a:sym typeface="+mn-ea"/>
              </a:rPr>
              <a:t>唯物史观</a:t>
            </a:r>
            <a:endParaRPr lang="zh-CN" altLang="en-US" sz="4400" b="1" dirty="0">
              <a:solidFill>
                <a:srgbClr val="3333FF"/>
              </a:solidFill>
              <a:sym typeface="+mn-ea"/>
            </a:endParaRPr>
          </a:p>
        </p:txBody>
      </p:sp>
      <p:sp>
        <p:nvSpPr>
          <p:cNvPr id="5" name="左大括号 4"/>
          <p:cNvSpPr/>
          <p:nvPr/>
        </p:nvSpPr>
        <p:spPr>
          <a:xfrm>
            <a:off x="1290320" y="1866265"/>
            <a:ext cx="308610" cy="2576830"/>
          </a:xfrm>
          <a:prstGeom prst="leftBrace">
            <a:avLst/>
          </a:prstGeom>
          <a:solidFill>
            <a:srgbClr val="FF0000"/>
          </a:solidFill>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29699" name="内容占位符 2"/>
          <p:cNvSpPr>
            <a:spLocks noGrp="1"/>
          </p:cNvSpPr>
          <p:nvPr/>
        </p:nvSpPr>
        <p:spPr>
          <a:xfrm>
            <a:off x="1598930" y="895350"/>
            <a:ext cx="3227705" cy="5435600"/>
          </a:xfrm>
          <a:prstGeom prst="rect">
            <a:avLst/>
          </a:prstGeom>
          <a:noFill/>
          <a:ln w="9525">
            <a:noFill/>
          </a:ln>
        </p:spPr>
        <p:txBody>
          <a:bodyPr vert="horz" wrap="square" lIns="91440" tIns="45720" rIns="91440" bIns="45720" anchor="t"/>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9pPr>
          </a:lstStyle>
          <a:p>
            <a:pPr marL="0" indent="0">
              <a:buNone/>
            </a:pPr>
            <a:endParaRPr lang="zh-CN" altLang="en-US" sz="2800" b="1" dirty="0">
              <a:solidFill>
                <a:srgbClr val="3333FF"/>
              </a:solidFill>
            </a:endParaRPr>
          </a:p>
          <a:p>
            <a:pPr marL="0" indent="0">
              <a:buNone/>
            </a:pPr>
            <a:endParaRPr lang="zh-CN" altLang="en-US" sz="2800" b="1" dirty="0">
              <a:solidFill>
                <a:srgbClr val="3333FF"/>
              </a:solidFill>
            </a:endParaRPr>
          </a:p>
          <a:p>
            <a:pPr marL="0" indent="0">
              <a:buNone/>
            </a:pPr>
            <a:r>
              <a:rPr lang="zh-CN" altLang="en-US" sz="2800" b="1" dirty="0">
                <a:solidFill>
                  <a:srgbClr val="3333FF"/>
                </a:solidFill>
              </a:rPr>
              <a:t>水平一、水平二：</a:t>
            </a:r>
            <a:endParaRPr lang="en-US" altLang="zh-CN" sz="2800" b="1">
              <a:solidFill>
                <a:srgbClr val="3333FF"/>
              </a:solidFill>
            </a:endParaRPr>
          </a:p>
          <a:p>
            <a:pPr marL="0" indent="0">
              <a:buNone/>
            </a:pPr>
            <a:r>
              <a:rPr lang="zh-CN" altLang="en-US" b="1" dirty="0">
                <a:solidFill>
                  <a:srgbClr val="3333FF"/>
                </a:solidFill>
              </a:rPr>
              <a:t>      </a:t>
            </a:r>
            <a:endParaRPr lang="en-US" altLang="zh-CN" b="1">
              <a:solidFill>
                <a:srgbClr val="3333FF"/>
              </a:solidFill>
            </a:endParaRPr>
          </a:p>
          <a:p>
            <a:pPr marL="0" indent="0">
              <a:buNone/>
            </a:pPr>
            <a:endParaRPr lang="en-US" altLang="zh-CN" sz="2800" b="1">
              <a:solidFill>
                <a:srgbClr val="3333FF"/>
              </a:solidFill>
            </a:endParaRPr>
          </a:p>
          <a:p>
            <a:pPr marL="0" indent="0">
              <a:buNone/>
            </a:pPr>
            <a:endParaRPr lang="zh-CN" altLang="en-US" sz="2800" b="1" dirty="0">
              <a:solidFill>
                <a:srgbClr val="3333FF"/>
              </a:solidFill>
            </a:endParaRPr>
          </a:p>
          <a:p>
            <a:pPr marL="0" indent="0">
              <a:buNone/>
            </a:pPr>
            <a:r>
              <a:rPr lang="zh-CN" altLang="en-US" sz="2800" b="1" dirty="0">
                <a:solidFill>
                  <a:srgbClr val="3333FF"/>
                </a:solidFill>
              </a:rPr>
              <a:t>水平三、水平四：</a:t>
            </a:r>
            <a:endParaRPr lang="en-US" altLang="zh-CN" sz="2800" b="1">
              <a:solidFill>
                <a:srgbClr val="3333FF"/>
              </a:solidFill>
            </a:endParaRPr>
          </a:p>
          <a:p>
            <a:pPr marL="0" indent="0">
              <a:buNone/>
            </a:pPr>
            <a:r>
              <a:rPr lang="zh-CN" altLang="en-US" sz="2800" b="1" dirty="0">
                <a:solidFill>
                  <a:srgbClr val="3333FF"/>
                </a:solidFill>
              </a:rPr>
              <a:t>    </a:t>
            </a:r>
            <a:endParaRPr lang="zh-CN" altLang="en-US" sz="2800" b="1" dirty="0">
              <a:solidFill>
                <a:srgbClr val="3333FF"/>
              </a:solidFill>
            </a:endParaRPr>
          </a:p>
        </p:txBody>
      </p:sp>
      <p:sp>
        <p:nvSpPr>
          <p:cNvPr id="3" name="文本框 2"/>
          <p:cNvSpPr txBox="1"/>
          <p:nvPr/>
        </p:nvSpPr>
        <p:spPr>
          <a:xfrm>
            <a:off x="4430395" y="459105"/>
            <a:ext cx="7599045" cy="3046095"/>
          </a:xfrm>
          <a:prstGeom prst="rect">
            <a:avLst/>
          </a:prstGeom>
          <a:noFill/>
        </p:spPr>
        <p:txBody>
          <a:bodyPr wrap="square" rtlCol="0" anchor="t">
            <a:spAutoFit/>
          </a:bodyPr>
          <a:p>
            <a:r>
              <a:rPr lang="zh-CN" altLang="en-US" sz="3200" dirty="0">
                <a:solidFill>
                  <a:schemeClr val="tx2"/>
                </a:solidFill>
                <a:latin typeface="宋体" panose="02010600030101010101" pitchFamily="2" charset="-122"/>
                <a:ea typeface="宋体" panose="02010600030101010101" pitchFamily="2" charset="-122"/>
                <a:sym typeface="+mn-ea"/>
              </a:rPr>
              <a:t>能够了解和掌握唯物史观的基本观点和方法，理解唯物史观是科学的历史观。（能够知道人类物质资料的生产是社会生活的基础，知道生产力是历史发展的决定因素，知道经济基础与上层建筑之间的辩证关系，认识人类社会从低级向高级发展的规律）</a:t>
            </a:r>
            <a:endParaRPr lang="zh-CN" altLang="en-US" sz="3200" dirty="0">
              <a:solidFill>
                <a:schemeClr val="tx2"/>
              </a:solidFill>
              <a:latin typeface="宋体" panose="02010600030101010101" pitchFamily="2" charset="-122"/>
              <a:ea typeface="宋体" panose="02010600030101010101" pitchFamily="2" charset="-122"/>
              <a:sym typeface="+mn-ea"/>
            </a:endParaRPr>
          </a:p>
        </p:txBody>
      </p:sp>
      <p:sp>
        <p:nvSpPr>
          <p:cNvPr id="4" name="文本框 3"/>
          <p:cNvSpPr txBox="1"/>
          <p:nvPr/>
        </p:nvSpPr>
        <p:spPr>
          <a:xfrm>
            <a:off x="4430395" y="3947160"/>
            <a:ext cx="7374890" cy="1383665"/>
          </a:xfrm>
          <a:prstGeom prst="rect">
            <a:avLst/>
          </a:prstGeom>
          <a:noFill/>
        </p:spPr>
        <p:txBody>
          <a:bodyPr wrap="square" rtlCol="0" anchor="t">
            <a:spAutoFit/>
          </a:bodyPr>
          <a:p>
            <a:pPr fontAlgn="auto">
              <a:lnSpc>
                <a:spcPct val="150000"/>
              </a:lnSpc>
            </a:pPr>
            <a:r>
              <a:rPr lang="zh-CN" altLang="en-US" sz="2800" b="1" dirty="0">
                <a:solidFill>
                  <a:schemeClr val="tx2"/>
                </a:solidFill>
                <a:latin typeface="宋体" panose="02010600030101010101" pitchFamily="2" charset="-122"/>
                <a:ea typeface="宋体" panose="02010600030101010101" pitchFamily="2" charset="-122"/>
                <a:sym typeface="+mn-ea"/>
              </a:rPr>
              <a:t>能够将唯物史观运用于历史学习、探究中，并将其作为认识和解决现实问题的指导思想。</a:t>
            </a:r>
            <a:endParaRPr lang="zh-CN" altLang="en-US" sz="2800" b="1" dirty="0">
              <a:solidFill>
                <a:schemeClr val="tx2"/>
              </a:solidFill>
              <a:latin typeface="宋体" panose="02010600030101010101" pitchFamily="2" charset="-122"/>
              <a:ea typeface="宋体" panose="02010600030101010101" pitchFamily="2" charset="-122"/>
              <a:sym typeface="+mn-ea"/>
            </a:endParaRPr>
          </a:p>
        </p:txBody>
      </p:sp>
      <p:sp>
        <p:nvSpPr>
          <p:cNvPr id="6" name="文本框 5"/>
          <p:cNvSpPr txBox="1"/>
          <p:nvPr/>
        </p:nvSpPr>
        <p:spPr>
          <a:xfrm>
            <a:off x="1798955" y="2559685"/>
            <a:ext cx="2631440" cy="460375"/>
          </a:xfrm>
          <a:prstGeom prst="rect">
            <a:avLst/>
          </a:prstGeom>
          <a:noFill/>
        </p:spPr>
        <p:txBody>
          <a:bodyPr wrap="none" rtlCol="0">
            <a:spAutoFit/>
          </a:bodyPr>
          <a:p>
            <a:r>
              <a:rPr lang="zh-CN" altLang="en-US" sz="2400" b="1">
                <a:solidFill>
                  <a:srgbClr val="FF0000"/>
                </a:solidFill>
              </a:rPr>
              <a:t>（合格考的要求）</a:t>
            </a:r>
            <a:endParaRPr lang="zh-CN" altLang="en-US" sz="2400" b="1">
              <a:solidFill>
                <a:srgbClr val="FF0000"/>
              </a:solidFill>
            </a:endParaRPr>
          </a:p>
        </p:txBody>
      </p:sp>
      <p:sp>
        <p:nvSpPr>
          <p:cNvPr id="7" name="文本框 6"/>
          <p:cNvSpPr txBox="1"/>
          <p:nvPr/>
        </p:nvSpPr>
        <p:spPr>
          <a:xfrm>
            <a:off x="1598930" y="4608830"/>
            <a:ext cx="2631440" cy="460375"/>
          </a:xfrm>
          <a:prstGeom prst="rect">
            <a:avLst/>
          </a:prstGeom>
          <a:noFill/>
        </p:spPr>
        <p:txBody>
          <a:bodyPr wrap="none" rtlCol="0">
            <a:spAutoFit/>
          </a:bodyPr>
          <a:p>
            <a:r>
              <a:rPr lang="zh-CN" altLang="en-US" sz="2400" b="1">
                <a:solidFill>
                  <a:srgbClr val="FF0000"/>
                </a:solidFill>
              </a:rPr>
              <a:t>（选择考的要求）</a:t>
            </a:r>
            <a:endParaRPr lang="zh-CN" altLang="en-US" sz="24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内容占位符 3"/>
          <p:cNvGraphicFramePr>
            <a:graphicFrameLocks noGrp="1"/>
          </p:cNvGraphicFramePr>
          <p:nvPr>
            <p:ph idx="1"/>
            <p:custDataLst>
              <p:tags r:id="rId1"/>
            </p:custDataLst>
          </p:nvPr>
        </p:nvGraphicFramePr>
        <p:xfrm>
          <a:off x="532130" y="170815"/>
          <a:ext cx="9591675" cy="5630545"/>
        </p:xfrm>
        <a:graphic>
          <a:graphicData uri="http://schemas.openxmlformats.org/drawingml/2006/table">
            <a:tbl>
              <a:tblPr firstRow="1" firstCol="1" bandRow="1"/>
              <a:tblGrid>
                <a:gridCol w="1529715"/>
                <a:gridCol w="8061960"/>
              </a:tblGrid>
              <a:tr h="815975">
                <a:tc>
                  <a:txBody>
                    <a:bodyPr/>
                    <a:p>
                      <a:pPr algn="l">
                        <a:lnSpc>
                          <a:spcPct val="150000"/>
                        </a:lnSpc>
                        <a:spcAft>
                          <a:spcPts val="0"/>
                        </a:spcAft>
                      </a:pPr>
                      <a:r>
                        <a:rPr lang="zh-CN" sz="2400" b="0" kern="0" dirty="0" smtClean="0">
                          <a:solidFill>
                            <a:schemeClr val="tx1"/>
                          </a:solidFill>
                          <a:effectLst/>
                          <a:latin typeface="宋体" panose="02010600030101010101" pitchFamily="2" charset="-122"/>
                          <a:ea typeface="宋体" panose="02010600030101010101" pitchFamily="2" charset="-122"/>
                          <a:cs typeface="宋体" panose="02010600030101010101" pitchFamily="2" charset="-122"/>
                        </a:rPr>
                        <a:t>水平</a:t>
                      </a:r>
                      <a:r>
                        <a:rPr lang="en-US" sz="2400" b="0" kern="0" dirty="0" smtClean="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r>
                        <a:rPr lang="zh-CN" sz="2400" b="0" kern="0" dirty="0" smtClean="0">
                          <a:solidFill>
                            <a:schemeClr val="tx1"/>
                          </a:solidFill>
                          <a:effectLst/>
                          <a:latin typeface="宋体" panose="02010600030101010101" pitchFamily="2" charset="-122"/>
                          <a:ea typeface="宋体" panose="02010600030101010101" pitchFamily="2" charset="-122"/>
                          <a:cs typeface="宋体" panose="02010600030101010101" pitchFamily="2" charset="-122"/>
                        </a:rPr>
                        <a:t>素养</a:t>
                      </a:r>
                      <a:endParaRPr lang="zh-CN" sz="2400" b="0" kern="0" dirty="0" smtClean="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txBody>
                  <a:tcPr marL="68570" marR="68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p>
                      <a:pPr algn="ctr">
                        <a:lnSpc>
                          <a:spcPct val="150000"/>
                        </a:lnSpc>
                        <a:spcAft>
                          <a:spcPts val="0"/>
                        </a:spcAft>
                      </a:pPr>
                      <a:r>
                        <a:rPr lang="zh-CN" sz="2400" b="0" kern="0">
                          <a:solidFill>
                            <a:schemeClr val="tx1"/>
                          </a:solidFill>
                          <a:effectLst/>
                          <a:latin typeface="宋体" panose="02010600030101010101" pitchFamily="2" charset="-122"/>
                          <a:ea typeface="宋体" panose="02010600030101010101" pitchFamily="2" charset="-122"/>
                          <a:cs typeface="宋体" panose="02010600030101010101" pitchFamily="2" charset="-122"/>
                        </a:rPr>
                        <a:t>史料实证</a:t>
                      </a:r>
                      <a:endParaRPr lang="zh-CN" sz="2400" b="0" kern="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txBody>
                  <a:tcPr marL="68570" marR="68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08075">
                <a:tc>
                  <a:txBody>
                    <a:bodyPr/>
                    <a:p>
                      <a:pPr algn="ctr">
                        <a:lnSpc>
                          <a:spcPct val="150000"/>
                        </a:lnSpc>
                        <a:spcAft>
                          <a:spcPts val="0"/>
                        </a:spcAft>
                      </a:pPr>
                      <a:r>
                        <a:rPr lang="zh-CN" sz="2400" b="0" kern="0" dirty="0">
                          <a:solidFill>
                            <a:schemeClr val="tx1"/>
                          </a:solidFill>
                          <a:effectLst/>
                          <a:latin typeface="宋体" panose="02010600030101010101" pitchFamily="2" charset="-122"/>
                          <a:ea typeface="宋体" panose="02010600030101010101" pitchFamily="2" charset="-122"/>
                          <a:cs typeface="宋体" panose="02010600030101010101" pitchFamily="2" charset="-122"/>
                        </a:rPr>
                        <a:t>水平一</a:t>
                      </a:r>
                      <a:endParaRPr lang="zh-CN" sz="2400" b="0" kern="0"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txBody>
                  <a:tcPr marL="68570" marR="68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spcAft>
                          <a:spcPts val="0"/>
                        </a:spcAft>
                      </a:pPr>
                      <a:r>
                        <a:rPr lang="zh-CN" sz="2400" b="0" kern="0" dirty="0">
                          <a:solidFill>
                            <a:schemeClr val="tx1"/>
                          </a:solidFill>
                          <a:effectLst/>
                          <a:latin typeface="宋体" panose="02010600030101010101" pitchFamily="2" charset="-122"/>
                          <a:ea typeface="宋体" panose="02010600030101010101" pitchFamily="2" charset="-122"/>
                          <a:cs typeface="宋体" panose="02010600030101010101" pitchFamily="2" charset="-122"/>
                        </a:rPr>
                        <a:t>能够区分史料的不同类型；在解答某一历史问题时，能够尝试从多种渠道获取与该问题相关的史料；能够从所获得的材料中提取有关的信息</a:t>
                      </a:r>
                      <a:endParaRPr lang="zh-CN" sz="2400" b="0" kern="0"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txBody>
                  <a:tcPr marL="68570" marR="68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01725">
                <a:tc>
                  <a:txBody>
                    <a:bodyPr/>
                    <a:p>
                      <a:pPr algn="ctr">
                        <a:lnSpc>
                          <a:spcPct val="150000"/>
                        </a:lnSpc>
                        <a:spcAft>
                          <a:spcPts val="0"/>
                        </a:spcAft>
                      </a:pPr>
                      <a:r>
                        <a:rPr lang="zh-CN" sz="2400" b="0" kern="0">
                          <a:solidFill>
                            <a:schemeClr val="tx1"/>
                          </a:solidFill>
                          <a:effectLst/>
                          <a:latin typeface="宋体" panose="02010600030101010101" pitchFamily="2" charset="-122"/>
                          <a:ea typeface="宋体" panose="02010600030101010101" pitchFamily="2" charset="-122"/>
                          <a:cs typeface="宋体" panose="02010600030101010101" pitchFamily="2" charset="-122"/>
                        </a:rPr>
                        <a:t>水平二</a:t>
                      </a:r>
                      <a:endParaRPr lang="zh-CN" sz="2400" b="0" kern="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txBody>
                  <a:tcPr marL="68570" marR="68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spcAft>
                          <a:spcPts val="0"/>
                        </a:spcAft>
                      </a:pPr>
                      <a:r>
                        <a:rPr lang="zh-CN" sz="2400" b="0" kern="0" dirty="0">
                          <a:solidFill>
                            <a:schemeClr val="tx1"/>
                          </a:solidFill>
                          <a:effectLst/>
                          <a:latin typeface="宋体" panose="02010600030101010101" pitchFamily="2" charset="-122"/>
                          <a:ea typeface="宋体" panose="02010600030101010101" pitchFamily="2" charset="-122"/>
                          <a:cs typeface="宋体" panose="02010600030101010101" pitchFamily="2" charset="-122"/>
                        </a:rPr>
                        <a:t>能够认识不同类型的史料所具有的不同价值；明了史料在历史叙述中的基础作用；在对史事与现实问题进行论述的过程中，能够尝试运用史料作为证据论证自己的观点。</a:t>
                      </a:r>
                      <a:endParaRPr lang="zh-CN" sz="2400" b="0" kern="0"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txBody>
                  <a:tcPr marL="68570" marR="68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26490">
                <a:tc>
                  <a:txBody>
                    <a:bodyPr/>
                    <a:p>
                      <a:pPr algn="ctr">
                        <a:lnSpc>
                          <a:spcPct val="150000"/>
                        </a:lnSpc>
                        <a:spcAft>
                          <a:spcPts val="0"/>
                        </a:spcAft>
                      </a:pPr>
                      <a:r>
                        <a:rPr lang="zh-CN" sz="2400" b="0" kern="0">
                          <a:solidFill>
                            <a:schemeClr val="tx1"/>
                          </a:solidFill>
                          <a:effectLst/>
                          <a:latin typeface="宋体" panose="02010600030101010101" pitchFamily="2" charset="-122"/>
                          <a:ea typeface="宋体" panose="02010600030101010101" pitchFamily="2" charset="-122"/>
                          <a:cs typeface="宋体" panose="02010600030101010101" pitchFamily="2" charset="-122"/>
                        </a:rPr>
                        <a:t>水平三</a:t>
                      </a:r>
                      <a:endParaRPr lang="zh-CN" sz="2400" b="0" kern="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txBody>
                  <a:tcPr marL="68570" marR="68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spcAft>
                          <a:spcPts val="0"/>
                        </a:spcAft>
                      </a:pPr>
                      <a:r>
                        <a:rPr lang="zh-CN" sz="2400" b="0" kern="0" dirty="0">
                          <a:solidFill>
                            <a:schemeClr val="tx1"/>
                          </a:solidFill>
                          <a:effectLst/>
                          <a:latin typeface="宋体" panose="02010600030101010101" pitchFamily="2" charset="-122"/>
                          <a:ea typeface="宋体" panose="02010600030101010101" pitchFamily="2" charset="-122"/>
                          <a:cs typeface="宋体" panose="02010600030101010101" pitchFamily="2" charset="-122"/>
                        </a:rPr>
                        <a:t>在探究特定历史问题时，能够对史料进行整理和辨析；能够利用不同类型史料的长处，对所探究的问题进行互证，形成对该问题更全面、丰富的解释。</a:t>
                      </a:r>
                      <a:endParaRPr lang="zh-CN" sz="2400" b="0" kern="0"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txBody>
                  <a:tcPr marL="68570" marR="68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78280">
                <a:tc>
                  <a:txBody>
                    <a:bodyPr/>
                    <a:p>
                      <a:pPr algn="ctr">
                        <a:lnSpc>
                          <a:spcPct val="150000"/>
                        </a:lnSpc>
                        <a:spcAft>
                          <a:spcPts val="0"/>
                        </a:spcAft>
                      </a:pPr>
                      <a:r>
                        <a:rPr lang="zh-CN" sz="2400" b="0" kern="0">
                          <a:solidFill>
                            <a:schemeClr val="tx1"/>
                          </a:solidFill>
                          <a:effectLst/>
                          <a:latin typeface="宋体" panose="02010600030101010101" pitchFamily="2" charset="-122"/>
                          <a:ea typeface="宋体" panose="02010600030101010101" pitchFamily="2" charset="-122"/>
                          <a:cs typeface="宋体" panose="02010600030101010101" pitchFamily="2" charset="-122"/>
                        </a:rPr>
                        <a:t>水平四</a:t>
                      </a:r>
                      <a:endParaRPr lang="zh-CN" sz="2400" b="0" kern="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txBody>
                  <a:tcPr marL="68570" marR="68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spcAft>
                          <a:spcPts val="0"/>
                        </a:spcAft>
                      </a:pPr>
                      <a:r>
                        <a:rPr lang="zh-CN" sz="2400" b="0" kern="0" dirty="0">
                          <a:solidFill>
                            <a:schemeClr val="tx1"/>
                          </a:solidFill>
                          <a:effectLst/>
                          <a:latin typeface="宋体" panose="02010600030101010101" pitchFamily="2" charset="-122"/>
                          <a:ea typeface="宋体" panose="02010600030101010101" pitchFamily="2" charset="-122"/>
                          <a:cs typeface="宋体" panose="02010600030101010101" pitchFamily="2" charset="-122"/>
                        </a:rPr>
                        <a:t>能够比较、分析不同来源、不同观点的史料；能够在辨别史料作者意图的基础上利用史料；在对历史和现实问题进行独立探究的过程中，能够恰当地运用史料对所探究问题进行论述。</a:t>
                      </a:r>
                      <a:endParaRPr lang="zh-CN" sz="2400" b="0" kern="0"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txBody>
                  <a:tcPr marL="68570" marR="68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文本框 5"/>
          <p:cNvSpPr txBox="1"/>
          <p:nvPr/>
        </p:nvSpPr>
        <p:spPr>
          <a:xfrm>
            <a:off x="10336530" y="1614805"/>
            <a:ext cx="1937385" cy="1076325"/>
          </a:xfrm>
          <a:prstGeom prst="rect">
            <a:avLst/>
          </a:prstGeom>
          <a:noFill/>
        </p:spPr>
        <p:txBody>
          <a:bodyPr wrap="square" rtlCol="0">
            <a:spAutoFit/>
          </a:bodyPr>
          <a:p>
            <a:r>
              <a:rPr lang="zh-CN" altLang="en-US" sz="3200" b="1">
                <a:solidFill>
                  <a:srgbClr val="FF0000"/>
                </a:solidFill>
              </a:rPr>
              <a:t>（合格考的要求）</a:t>
            </a:r>
            <a:endParaRPr lang="zh-CN" altLang="en-US" sz="3200" b="1">
              <a:solidFill>
                <a:srgbClr val="FF0000"/>
              </a:solidFill>
            </a:endParaRPr>
          </a:p>
        </p:txBody>
      </p:sp>
      <p:sp>
        <p:nvSpPr>
          <p:cNvPr id="7" name="文本框 6"/>
          <p:cNvSpPr txBox="1"/>
          <p:nvPr/>
        </p:nvSpPr>
        <p:spPr>
          <a:xfrm>
            <a:off x="10262870" y="4124325"/>
            <a:ext cx="1929130" cy="953135"/>
          </a:xfrm>
          <a:prstGeom prst="rect">
            <a:avLst/>
          </a:prstGeom>
          <a:noFill/>
        </p:spPr>
        <p:txBody>
          <a:bodyPr wrap="square" rtlCol="0">
            <a:spAutoFit/>
          </a:bodyPr>
          <a:p>
            <a:r>
              <a:rPr lang="zh-CN" altLang="en-US" sz="2800" b="1">
                <a:solidFill>
                  <a:srgbClr val="FF0000"/>
                </a:solidFill>
              </a:rPr>
              <a:t>（选择考的要求）</a:t>
            </a:r>
            <a:endParaRPr lang="zh-CN" altLang="en-US" sz="28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2771" name="内容占位符 32770"/>
          <p:cNvGraphicFramePr/>
          <p:nvPr>
            <p:ph idx="1"/>
            <p:custDataLst>
              <p:tags r:id="rId1"/>
            </p:custDataLst>
          </p:nvPr>
        </p:nvGraphicFramePr>
        <p:xfrm>
          <a:off x="307340" y="980440"/>
          <a:ext cx="11272520" cy="5443855"/>
        </p:xfrm>
        <a:graphic>
          <a:graphicData uri="http://schemas.openxmlformats.org/drawingml/2006/table">
            <a:tbl>
              <a:tblPr/>
              <a:tblGrid>
                <a:gridCol w="1386205"/>
                <a:gridCol w="9886315"/>
              </a:tblGrid>
              <a:tr h="853440">
                <a:tc>
                  <a:txBody>
                    <a:bodyPr/>
                    <a:lstStyle>
                      <a:lvl1pPr marL="342900" lvl="0" indent="-342900" algn="l" rtl="0" eaLnBrk="0" fontAlgn="base" hangingPunct="0">
                        <a:spcBef>
                          <a:spcPct val="20000"/>
                        </a:spcBef>
                        <a:spcAft>
                          <a:spcPct val="0"/>
                        </a:spcAft>
                        <a:buClr>
                          <a:schemeClr val="folHlink"/>
                        </a:buClr>
                        <a:buSzPct val="60000"/>
                        <a:buFont typeface="Wingdings" panose="05000000000000000000" pitchFamily="2" charset="2"/>
                        <a:buChar char="n"/>
                        <a:defRPr sz="28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hlink"/>
                        </a:buClr>
                        <a:buSzPct val="55000"/>
                        <a:buFont typeface="Wingdings" panose="05000000000000000000" pitchFamily="2" charset="2"/>
                        <a:buChar char="n"/>
                        <a:defRPr sz="2400">
                          <a:solidFill>
                            <a:schemeClr val="tx1"/>
                          </a:solidFill>
                          <a:latin typeface="+mn-lt"/>
                          <a:ea typeface="+mn-ea"/>
                        </a:defRPr>
                      </a:lvl2pPr>
                      <a:lvl3pPr marL="1143000" lvl="2" indent="-228600" algn="l" rtl="0" eaLnBrk="0" fontAlgn="base" hangingPunct="0">
                        <a:spcBef>
                          <a:spcPct val="20000"/>
                        </a:spcBef>
                        <a:spcAft>
                          <a:spcPct val="0"/>
                        </a:spcAft>
                        <a:buClr>
                          <a:schemeClr val="folHlink"/>
                        </a:buClr>
                        <a:buSzPct val="50000"/>
                        <a:buFont typeface="Wingdings" panose="05000000000000000000" pitchFamily="2" charset="2"/>
                        <a:buChar char="n"/>
                        <a:defRPr sz="2000">
                          <a:solidFill>
                            <a:schemeClr val="tx1"/>
                          </a:solidFill>
                          <a:latin typeface="+mn-lt"/>
                          <a:ea typeface="+mn-ea"/>
                        </a:defRPr>
                      </a:lvl3pPr>
                      <a:lvl4pPr marL="1600200" lvl="3" indent="-228600" algn="l" rtl="0" eaLnBrk="0" fontAlgn="base" hangingPunct="0">
                        <a:spcBef>
                          <a:spcPct val="20000"/>
                        </a:spcBef>
                        <a:spcAft>
                          <a:spcPct val="0"/>
                        </a:spcAft>
                        <a:buClr>
                          <a:schemeClr val="accent2"/>
                        </a:buClr>
                        <a:buSzPct val="55000"/>
                        <a:buFont typeface="Wingdings" panose="05000000000000000000" pitchFamily="2" charset="2"/>
                        <a:buChar char="n"/>
                        <a:defRPr sz="1800">
                          <a:solidFill>
                            <a:schemeClr val="tx1"/>
                          </a:solidFill>
                          <a:latin typeface="+mn-lt"/>
                          <a:ea typeface="+mn-ea"/>
                        </a:defRPr>
                      </a:lvl4pPr>
                      <a:lvl5pPr marL="2057400" lvl="4" indent="-228600" algn="l" rtl="0" eaLnBrk="0" fontAlgn="base" hangingPunct="0">
                        <a:spcBef>
                          <a:spcPct val="20000"/>
                        </a:spcBef>
                        <a:spcAft>
                          <a:spcPct val="0"/>
                        </a:spcAft>
                        <a:buClr>
                          <a:schemeClr val="accent1"/>
                        </a:buClr>
                        <a:buSzPct val="50000"/>
                        <a:buFont typeface="Wingdings" panose="05000000000000000000" pitchFamily="2" charset="2"/>
                        <a:buChar char="n"/>
                        <a:defRPr sz="1800">
                          <a:solidFill>
                            <a:schemeClr val="tx1"/>
                          </a:solidFill>
                          <a:latin typeface="+mn-lt"/>
                          <a:ea typeface="+mn-ea"/>
                        </a:defRPr>
                      </a:lvl5pPr>
                    </a:lstStyle>
                    <a:p>
                      <a:pPr marL="0" lvl="0" indent="0" algn="ctr" eaLnBrk="1" hangingPunct="1">
                        <a:lnSpc>
                          <a:spcPct val="100000"/>
                        </a:lnSpc>
                        <a:spcBef>
                          <a:spcPct val="0"/>
                        </a:spcBef>
                        <a:buClrTx/>
                        <a:buSzTx/>
                        <a:buFontTx/>
                        <a:buNone/>
                      </a:pPr>
                      <a:r>
                        <a:rPr lang="zh-CN" altLang="zh-CN" sz="2800" b="0" dirty="0">
                          <a:solidFill>
                            <a:schemeClr val="tx1"/>
                          </a:solidFill>
                          <a:latin typeface="宋体" panose="02010600030101010101" pitchFamily="2" charset="-122"/>
                          <a:ea typeface="宋体" panose="02010600030101010101" pitchFamily="2" charset="-122"/>
                          <a:cs typeface="宋体" panose="02010600030101010101" pitchFamily="2" charset="-122"/>
                        </a:rPr>
                        <a:t>   </a:t>
                      </a:r>
                      <a:r>
                        <a:rPr lang="zh-CN" altLang="en-US" sz="2800" b="0" dirty="0">
                          <a:solidFill>
                            <a:schemeClr val="tx1"/>
                          </a:solidFill>
                          <a:latin typeface="宋体" panose="02010600030101010101" pitchFamily="2" charset="-122"/>
                          <a:ea typeface="宋体" panose="02010600030101010101" pitchFamily="2" charset="-122"/>
                          <a:cs typeface="宋体" panose="02010600030101010101" pitchFamily="2" charset="-122"/>
                        </a:rPr>
                        <a:t>素养</a:t>
                      </a:r>
                      <a:endParaRPr lang="zh-CN" altLang="en-US" sz="2800" b="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lvl="0" indent="0" algn="just" eaLnBrk="1" hangingPunct="1">
                        <a:lnSpc>
                          <a:spcPct val="100000"/>
                        </a:lnSpc>
                        <a:spcBef>
                          <a:spcPct val="0"/>
                        </a:spcBef>
                        <a:buClrTx/>
                        <a:buSzTx/>
                        <a:buFontTx/>
                        <a:buNone/>
                      </a:pPr>
                      <a:r>
                        <a:rPr lang="zh-CN" altLang="en-US" sz="2800" b="0" dirty="0">
                          <a:solidFill>
                            <a:schemeClr val="tx1"/>
                          </a:solidFill>
                          <a:latin typeface="宋体" panose="02010600030101010101" pitchFamily="2" charset="-122"/>
                          <a:ea typeface="宋体" panose="02010600030101010101" pitchFamily="2" charset="-122"/>
                          <a:cs typeface="宋体" panose="02010600030101010101" pitchFamily="2" charset="-122"/>
                        </a:rPr>
                        <a:t>水平</a:t>
                      </a:r>
                      <a:endParaRPr lang="zh-CN" altLang="en-US" sz="2800" b="0" dirty="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w="6350" cap="flat" cmpd="sng">
                      <a:solidFill>
                        <a:srgbClr val="000000"/>
                      </a:solidFill>
                      <a:prstDash val="solid"/>
                      <a:headEnd type="none" w="med" len="med"/>
                      <a:tailEnd type="none" w="med" len="med"/>
                    </a:lnTlToBr>
                    <a:lnBlToTr>
                      <a:noFill/>
                    </a:lnBlToTr>
                    <a:noFill/>
                  </a:tcPr>
                </a:tc>
                <a:tc>
                  <a:txBody>
                    <a:bodyPr/>
                    <a:lstStyle>
                      <a:lvl1pPr marL="342900" lvl="0" indent="-342900" algn="l" rtl="0" eaLnBrk="0" fontAlgn="base" hangingPunct="0">
                        <a:spcBef>
                          <a:spcPct val="20000"/>
                        </a:spcBef>
                        <a:spcAft>
                          <a:spcPct val="0"/>
                        </a:spcAft>
                        <a:buClr>
                          <a:schemeClr val="folHlink"/>
                        </a:buClr>
                        <a:buSzPct val="60000"/>
                        <a:buFont typeface="Wingdings" panose="05000000000000000000" pitchFamily="2" charset="2"/>
                        <a:buChar char="n"/>
                        <a:defRPr sz="28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hlink"/>
                        </a:buClr>
                        <a:buSzPct val="55000"/>
                        <a:buFont typeface="Wingdings" panose="05000000000000000000" pitchFamily="2" charset="2"/>
                        <a:buChar char="n"/>
                        <a:defRPr sz="2400">
                          <a:solidFill>
                            <a:schemeClr val="tx1"/>
                          </a:solidFill>
                          <a:latin typeface="+mn-lt"/>
                          <a:ea typeface="+mn-ea"/>
                        </a:defRPr>
                      </a:lvl2pPr>
                      <a:lvl3pPr marL="1143000" lvl="2" indent="-228600" algn="l" rtl="0" eaLnBrk="0" fontAlgn="base" hangingPunct="0">
                        <a:spcBef>
                          <a:spcPct val="20000"/>
                        </a:spcBef>
                        <a:spcAft>
                          <a:spcPct val="0"/>
                        </a:spcAft>
                        <a:buClr>
                          <a:schemeClr val="folHlink"/>
                        </a:buClr>
                        <a:buSzPct val="50000"/>
                        <a:buFont typeface="Wingdings" panose="05000000000000000000" pitchFamily="2" charset="2"/>
                        <a:buChar char="n"/>
                        <a:defRPr sz="2000">
                          <a:solidFill>
                            <a:schemeClr val="tx1"/>
                          </a:solidFill>
                          <a:latin typeface="+mn-lt"/>
                          <a:ea typeface="+mn-ea"/>
                        </a:defRPr>
                      </a:lvl3pPr>
                      <a:lvl4pPr marL="1600200" lvl="3" indent="-228600" algn="l" rtl="0" eaLnBrk="0" fontAlgn="base" hangingPunct="0">
                        <a:spcBef>
                          <a:spcPct val="20000"/>
                        </a:spcBef>
                        <a:spcAft>
                          <a:spcPct val="0"/>
                        </a:spcAft>
                        <a:buClr>
                          <a:schemeClr val="accent2"/>
                        </a:buClr>
                        <a:buSzPct val="55000"/>
                        <a:buFont typeface="Wingdings" panose="05000000000000000000" pitchFamily="2" charset="2"/>
                        <a:buChar char="n"/>
                        <a:defRPr sz="1800">
                          <a:solidFill>
                            <a:schemeClr val="tx1"/>
                          </a:solidFill>
                          <a:latin typeface="+mn-lt"/>
                          <a:ea typeface="+mn-ea"/>
                        </a:defRPr>
                      </a:lvl4pPr>
                      <a:lvl5pPr marL="2057400" lvl="4" indent="-228600" algn="l" rtl="0" eaLnBrk="0" fontAlgn="base" hangingPunct="0">
                        <a:spcBef>
                          <a:spcPct val="20000"/>
                        </a:spcBef>
                        <a:spcAft>
                          <a:spcPct val="0"/>
                        </a:spcAft>
                        <a:buClr>
                          <a:schemeClr val="accent1"/>
                        </a:buClr>
                        <a:buSzPct val="50000"/>
                        <a:buFont typeface="Wingdings" panose="05000000000000000000" pitchFamily="2" charset="2"/>
                        <a:buChar char="n"/>
                        <a:defRPr sz="1800">
                          <a:solidFill>
                            <a:schemeClr val="tx1"/>
                          </a:solidFill>
                          <a:latin typeface="+mn-lt"/>
                          <a:ea typeface="+mn-ea"/>
                        </a:defRPr>
                      </a:lvl5pPr>
                    </a:lstStyle>
                    <a:p>
                      <a:pPr marL="0" lvl="0" indent="0" algn="ctr" eaLnBrk="1" hangingPunct="1">
                        <a:lnSpc>
                          <a:spcPct val="100000"/>
                        </a:lnSpc>
                        <a:spcBef>
                          <a:spcPct val="0"/>
                        </a:spcBef>
                        <a:buClrTx/>
                        <a:buSzTx/>
                        <a:buFontTx/>
                        <a:buNone/>
                      </a:pPr>
                      <a:r>
                        <a:rPr lang="zh-CN" altLang="en-US" sz="2800" b="0" dirty="0">
                          <a:solidFill>
                            <a:schemeClr val="tx1"/>
                          </a:solidFill>
                          <a:latin typeface="宋体" panose="02010600030101010101" pitchFamily="2" charset="-122"/>
                          <a:ea typeface="宋体" panose="02010600030101010101" pitchFamily="2" charset="-122"/>
                        </a:rPr>
                        <a:t>历史解释</a:t>
                      </a:r>
                      <a:endParaRPr lang="zh-CN" altLang="en-US" sz="2800" b="0" dirty="0">
                        <a:solidFill>
                          <a:schemeClr val="tx1"/>
                        </a:solidFill>
                        <a:latin typeface="宋体" panose="02010600030101010101" pitchFamily="2" charset="-122"/>
                        <a:ea typeface="宋体" panose="02010600030101010101" pitchFamily="2" charset="-122"/>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280160">
                <a:tc>
                  <a:txBody>
                    <a:bodyPr/>
                    <a:lstStyle>
                      <a:lvl1pPr marL="342900" lvl="0" indent="-342900" algn="l" rtl="0" eaLnBrk="0" fontAlgn="base" hangingPunct="0">
                        <a:spcBef>
                          <a:spcPct val="20000"/>
                        </a:spcBef>
                        <a:spcAft>
                          <a:spcPct val="0"/>
                        </a:spcAft>
                        <a:buClr>
                          <a:schemeClr val="folHlink"/>
                        </a:buClr>
                        <a:buSzPct val="60000"/>
                        <a:buFont typeface="Wingdings" panose="05000000000000000000" pitchFamily="2" charset="2"/>
                        <a:buChar char="n"/>
                        <a:defRPr sz="28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hlink"/>
                        </a:buClr>
                        <a:buSzPct val="55000"/>
                        <a:buFont typeface="Wingdings" panose="05000000000000000000" pitchFamily="2" charset="2"/>
                        <a:buChar char="n"/>
                        <a:defRPr sz="2400">
                          <a:solidFill>
                            <a:schemeClr val="tx1"/>
                          </a:solidFill>
                          <a:latin typeface="+mn-lt"/>
                          <a:ea typeface="+mn-ea"/>
                        </a:defRPr>
                      </a:lvl2pPr>
                      <a:lvl3pPr marL="1143000" lvl="2" indent="-228600" algn="l" rtl="0" eaLnBrk="0" fontAlgn="base" hangingPunct="0">
                        <a:spcBef>
                          <a:spcPct val="20000"/>
                        </a:spcBef>
                        <a:spcAft>
                          <a:spcPct val="0"/>
                        </a:spcAft>
                        <a:buClr>
                          <a:schemeClr val="folHlink"/>
                        </a:buClr>
                        <a:buSzPct val="50000"/>
                        <a:buFont typeface="Wingdings" panose="05000000000000000000" pitchFamily="2" charset="2"/>
                        <a:buChar char="n"/>
                        <a:defRPr sz="2000">
                          <a:solidFill>
                            <a:schemeClr val="tx1"/>
                          </a:solidFill>
                          <a:latin typeface="+mn-lt"/>
                          <a:ea typeface="+mn-ea"/>
                        </a:defRPr>
                      </a:lvl3pPr>
                      <a:lvl4pPr marL="1600200" lvl="3" indent="-228600" algn="l" rtl="0" eaLnBrk="0" fontAlgn="base" hangingPunct="0">
                        <a:spcBef>
                          <a:spcPct val="20000"/>
                        </a:spcBef>
                        <a:spcAft>
                          <a:spcPct val="0"/>
                        </a:spcAft>
                        <a:buClr>
                          <a:schemeClr val="accent2"/>
                        </a:buClr>
                        <a:buSzPct val="55000"/>
                        <a:buFont typeface="Wingdings" panose="05000000000000000000" pitchFamily="2" charset="2"/>
                        <a:buChar char="n"/>
                        <a:defRPr sz="1800">
                          <a:solidFill>
                            <a:schemeClr val="tx1"/>
                          </a:solidFill>
                          <a:latin typeface="+mn-lt"/>
                          <a:ea typeface="+mn-ea"/>
                        </a:defRPr>
                      </a:lvl4pPr>
                      <a:lvl5pPr marL="2057400" lvl="4" indent="-228600" algn="l" rtl="0" eaLnBrk="0" fontAlgn="base" hangingPunct="0">
                        <a:spcBef>
                          <a:spcPct val="20000"/>
                        </a:spcBef>
                        <a:spcAft>
                          <a:spcPct val="0"/>
                        </a:spcAft>
                        <a:buClr>
                          <a:schemeClr val="accent1"/>
                        </a:buClr>
                        <a:buSzPct val="50000"/>
                        <a:buFont typeface="Wingdings" panose="05000000000000000000" pitchFamily="2" charset="2"/>
                        <a:buChar char="n"/>
                        <a:defRPr sz="1800">
                          <a:solidFill>
                            <a:schemeClr val="tx1"/>
                          </a:solidFill>
                          <a:latin typeface="+mn-lt"/>
                          <a:ea typeface="+mn-ea"/>
                        </a:defRPr>
                      </a:lvl5pPr>
                    </a:lstStyle>
                    <a:p>
                      <a:pPr marL="0" lvl="0" indent="0" algn="ctr" eaLnBrk="1" hangingPunct="1">
                        <a:lnSpc>
                          <a:spcPct val="100000"/>
                        </a:lnSpc>
                        <a:spcBef>
                          <a:spcPct val="0"/>
                        </a:spcBef>
                        <a:buClrTx/>
                        <a:buSzTx/>
                        <a:buFontTx/>
                        <a:buNone/>
                      </a:pPr>
                      <a:r>
                        <a:rPr lang="zh-CN" altLang="en-US" sz="2800" b="0" dirty="0">
                          <a:solidFill>
                            <a:schemeClr val="tx1"/>
                          </a:solidFill>
                          <a:latin typeface="宋体" panose="02010600030101010101" pitchFamily="2" charset="-122"/>
                          <a:ea typeface="宋体" panose="02010600030101010101" pitchFamily="2" charset="-122"/>
                          <a:cs typeface="Times New Roman" panose="02020603050405020304" charset="0"/>
                        </a:rPr>
                        <a:t>水平一</a:t>
                      </a:r>
                      <a:endParaRPr lang="zh-CN" altLang="en-US" sz="2800" b="0" dirty="0">
                        <a:solidFill>
                          <a:schemeClr val="tx1"/>
                        </a:solidFill>
                        <a:latin typeface="宋体" panose="02010600030101010101" pitchFamily="2" charset="-122"/>
                        <a:ea typeface="宋体" panose="02010600030101010101" pitchFamily="2" charset="-122"/>
                        <a:cs typeface="Times New Roman" panose="0202060305040502030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rtl="0" eaLnBrk="0" fontAlgn="base" hangingPunct="0">
                        <a:spcBef>
                          <a:spcPct val="20000"/>
                        </a:spcBef>
                        <a:spcAft>
                          <a:spcPct val="0"/>
                        </a:spcAft>
                        <a:buClr>
                          <a:schemeClr val="folHlink"/>
                        </a:buClr>
                        <a:buSzPct val="60000"/>
                        <a:buFont typeface="Wingdings" panose="05000000000000000000" pitchFamily="2" charset="2"/>
                        <a:buChar char="n"/>
                        <a:defRPr sz="28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hlink"/>
                        </a:buClr>
                        <a:buSzPct val="55000"/>
                        <a:buFont typeface="Wingdings" panose="05000000000000000000" pitchFamily="2" charset="2"/>
                        <a:buChar char="n"/>
                        <a:defRPr sz="2400">
                          <a:solidFill>
                            <a:schemeClr val="tx1"/>
                          </a:solidFill>
                          <a:latin typeface="+mn-lt"/>
                          <a:ea typeface="+mn-ea"/>
                        </a:defRPr>
                      </a:lvl2pPr>
                      <a:lvl3pPr marL="1143000" lvl="2" indent="-228600" algn="l" rtl="0" eaLnBrk="0" fontAlgn="base" hangingPunct="0">
                        <a:spcBef>
                          <a:spcPct val="20000"/>
                        </a:spcBef>
                        <a:spcAft>
                          <a:spcPct val="0"/>
                        </a:spcAft>
                        <a:buClr>
                          <a:schemeClr val="folHlink"/>
                        </a:buClr>
                        <a:buSzPct val="50000"/>
                        <a:buFont typeface="Wingdings" panose="05000000000000000000" pitchFamily="2" charset="2"/>
                        <a:buChar char="n"/>
                        <a:defRPr sz="2000">
                          <a:solidFill>
                            <a:schemeClr val="tx1"/>
                          </a:solidFill>
                          <a:latin typeface="+mn-lt"/>
                          <a:ea typeface="+mn-ea"/>
                        </a:defRPr>
                      </a:lvl3pPr>
                      <a:lvl4pPr marL="1600200" lvl="3" indent="-228600" algn="l" rtl="0" eaLnBrk="0" fontAlgn="base" hangingPunct="0">
                        <a:spcBef>
                          <a:spcPct val="20000"/>
                        </a:spcBef>
                        <a:spcAft>
                          <a:spcPct val="0"/>
                        </a:spcAft>
                        <a:buClr>
                          <a:schemeClr val="accent2"/>
                        </a:buClr>
                        <a:buSzPct val="55000"/>
                        <a:buFont typeface="Wingdings" panose="05000000000000000000" pitchFamily="2" charset="2"/>
                        <a:buChar char="n"/>
                        <a:defRPr sz="1800">
                          <a:solidFill>
                            <a:schemeClr val="tx1"/>
                          </a:solidFill>
                          <a:latin typeface="+mn-lt"/>
                          <a:ea typeface="+mn-ea"/>
                        </a:defRPr>
                      </a:lvl4pPr>
                      <a:lvl5pPr marL="2057400" lvl="4" indent="-228600" algn="l" rtl="0" eaLnBrk="0" fontAlgn="base" hangingPunct="0">
                        <a:spcBef>
                          <a:spcPct val="20000"/>
                        </a:spcBef>
                        <a:spcAft>
                          <a:spcPct val="0"/>
                        </a:spcAft>
                        <a:buClr>
                          <a:schemeClr val="accent1"/>
                        </a:buClr>
                        <a:buSzPct val="50000"/>
                        <a:buFont typeface="Wingdings" panose="05000000000000000000" pitchFamily="2" charset="2"/>
                        <a:buChar char="n"/>
                        <a:defRPr sz="1800">
                          <a:solidFill>
                            <a:schemeClr val="tx1"/>
                          </a:solidFill>
                          <a:latin typeface="+mn-lt"/>
                          <a:ea typeface="+mn-ea"/>
                        </a:defRPr>
                      </a:lvl5pPr>
                    </a:lstStyle>
                    <a:p>
                      <a:pPr marL="0" lvl="0" indent="0" eaLnBrk="1" hangingPunct="1">
                        <a:lnSpc>
                          <a:spcPct val="100000"/>
                        </a:lnSpc>
                        <a:spcBef>
                          <a:spcPct val="0"/>
                        </a:spcBef>
                        <a:buClrTx/>
                        <a:buSzTx/>
                        <a:buFontTx/>
                        <a:buNone/>
                      </a:pPr>
                      <a:r>
                        <a:rPr lang="zh-CN" altLang="en-US" sz="2800" b="0" dirty="0">
                          <a:solidFill>
                            <a:schemeClr val="tx1"/>
                          </a:solidFill>
                          <a:latin typeface="宋体" panose="02010600030101010101" pitchFamily="2" charset="-122"/>
                          <a:ea typeface="宋体" panose="02010600030101010101" pitchFamily="2" charset="-122"/>
                        </a:rPr>
                        <a:t>能够辨别教科书和教学中的历史解释；能够发现这些历史解释与已往所</a:t>
                      </a:r>
                      <a:r>
                        <a:rPr lang="zh-CN" altLang="en-US" sz="2800" b="0" dirty="0">
                          <a:solidFill>
                            <a:schemeClr val="tx1"/>
                          </a:solidFill>
                          <a:latin typeface="宋体" panose="02010600030101010101" pitchFamily="2" charset="-122"/>
                          <a:ea typeface="宋体" panose="02010600030101010101" pitchFamily="2" charset="-122"/>
                          <a:cs typeface="Times New Roman" panose="02020603050405020304" charset="0"/>
                        </a:rPr>
                        <a:t>知历史解释的异同；能够对所学内容中的历史结论加以分析。</a:t>
                      </a:r>
                      <a:endParaRPr lang="zh-CN" altLang="en-US" sz="2800" b="0" dirty="0">
                        <a:solidFill>
                          <a:schemeClr val="tx1"/>
                        </a:solidFill>
                        <a:latin typeface="宋体" panose="02010600030101010101" pitchFamily="2" charset="-122"/>
                        <a:ea typeface="宋体" panose="02010600030101010101" pitchFamily="2" charset="-122"/>
                        <a:cs typeface="Times New Roman" panose="0202060305040502030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305560">
                <a:tc>
                  <a:txBody>
                    <a:bodyPr/>
                    <a:lstStyle>
                      <a:lvl1pPr marL="342900" lvl="0" indent="-342900" algn="l" rtl="0" eaLnBrk="0" fontAlgn="base" hangingPunct="0">
                        <a:spcBef>
                          <a:spcPct val="20000"/>
                        </a:spcBef>
                        <a:spcAft>
                          <a:spcPct val="0"/>
                        </a:spcAft>
                        <a:buClr>
                          <a:schemeClr val="folHlink"/>
                        </a:buClr>
                        <a:buSzPct val="60000"/>
                        <a:buFont typeface="Wingdings" panose="05000000000000000000" pitchFamily="2" charset="2"/>
                        <a:buChar char="n"/>
                        <a:defRPr sz="28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hlink"/>
                        </a:buClr>
                        <a:buSzPct val="55000"/>
                        <a:buFont typeface="Wingdings" panose="05000000000000000000" pitchFamily="2" charset="2"/>
                        <a:buChar char="n"/>
                        <a:defRPr sz="2400">
                          <a:solidFill>
                            <a:schemeClr val="tx1"/>
                          </a:solidFill>
                          <a:latin typeface="+mn-lt"/>
                          <a:ea typeface="+mn-ea"/>
                        </a:defRPr>
                      </a:lvl2pPr>
                      <a:lvl3pPr marL="1143000" lvl="2" indent="-228600" algn="l" rtl="0" eaLnBrk="0" fontAlgn="base" hangingPunct="0">
                        <a:spcBef>
                          <a:spcPct val="20000"/>
                        </a:spcBef>
                        <a:spcAft>
                          <a:spcPct val="0"/>
                        </a:spcAft>
                        <a:buClr>
                          <a:schemeClr val="folHlink"/>
                        </a:buClr>
                        <a:buSzPct val="50000"/>
                        <a:buFont typeface="Wingdings" panose="05000000000000000000" pitchFamily="2" charset="2"/>
                        <a:buChar char="n"/>
                        <a:defRPr sz="2000">
                          <a:solidFill>
                            <a:schemeClr val="tx1"/>
                          </a:solidFill>
                          <a:latin typeface="+mn-lt"/>
                          <a:ea typeface="+mn-ea"/>
                        </a:defRPr>
                      </a:lvl3pPr>
                      <a:lvl4pPr marL="1600200" lvl="3" indent="-228600" algn="l" rtl="0" eaLnBrk="0" fontAlgn="base" hangingPunct="0">
                        <a:spcBef>
                          <a:spcPct val="20000"/>
                        </a:spcBef>
                        <a:spcAft>
                          <a:spcPct val="0"/>
                        </a:spcAft>
                        <a:buClr>
                          <a:schemeClr val="accent2"/>
                        </a:buClr>
                        <a:buSzPct val="55000"/>
                        <a:buFont typeface="Wingdings" panose="05000000000000000000" pitchFamily="2" charset="2"/>
                        <a:buChar char="n"/>
                        <a:defRPr sz="1800">
                          <a:solidFill>
                            <a:schemeClr val="tx1"/>
                          </a:solidFill>
                          <a:latin typeface="+mn-lt"/>
                          <a:ea typeface="+mn-ea"/>
                        </a:defRPr>
                      </a:lvl4pPr>
                      <a:lvl5pPr marL="2057400" lvl="4" indent="-228600" algn="l" rtl="0" eaLnBrk="0" fontAlgn="base" hangingPunct="0">
                        <a:spcBef>
                          <a:spcPct val="20000"/>
                        </a:spcBef>
                        <a:spcAft>
                          <a:spcPct val="0"/>
                        </a:spcAft>
                        <a:buClr>
                          <a:schemeClr val="accent1"/>
                        </a:buClr>
                        <a:buSzPct val="50000"/>
                        <a:buFont typeface="Wingdings" panose="05000000000000000000" pitchFamily="2" charset="2"/>
                        <a:buChar char="n"/>
                        <a:defRPr sz="1800">
                          <a:solidFill>
                            <a:schemeClr val="tx1"/>
                          </a:solidFill>
                          <a:latin typeface="+mn-lt"/>
                          <a:ea typeface="+mn-ea"/>
                        </a:defRPr>
                      </a:lvl5pPr>
                    </a:lstStyle>
                    <a:p>
                      <a:pPr marL="0" lvl="0" indent="0" algn="ctr" eaLnBrk="1" hangingPunct="1">
                        <a:lnSpc>
                          <a:spcPct val="100000"/>
                        </a:lnSpc>
                        <a:spcBef>
                          <a:spcPct val="0"/>
                        </a:spcBef>
                        <a:buClrTx/>
                        <a:buSzTx/>
                        <a:buFontTx/>
                        <a:buNone/>
                      </a:pPr>
                      <a:r>
                        <a:rPr lang="zh-CN" altLang="en-US" sz="2800" b="0" dirty="0">
                          <a:solidFill>
                            <a:schemeClr val="tx1"/>
                          </a:solidFill>
                          <a:latin typeface="宋体" panose="02010600030101010101" pitchFamily="2" charset="-122"/>
                          <a:ea typeface="宋体" panose="02010600030101010101" pitchFamily="2" charset="-122"/>
                          <a:cs typeface="Times New Roman" panose="02020603050405020304" charset="0"/>
                        </a:rPr>
                        <a:t>水平二</a:t>
                      </a:r>
                      <a:endParaRPr lang="zh-CN" altLang="en-US" sz="2800" b="0" dirty="0">
                        <a:solidFill>
                          <a:schemeClr val="tx1"/>
                        </a:solidFill>
                        <a:latin typeface="宋体" panose="02010600030101010101" pitchFamily="2" charset="-122"/>
                        <a:ea typeface="宋体" panose="02010600030101010101" pitchFamily="2" charset="-122"/>
                        <a:cs typeface="Times New Roman" panose="0202060305040502030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rtl="0" eaLnBrk="0" fontAlgn="base" hangingPunct="0">
                        <a:spcBef>
                          <a:spcPct val="20000"/>
                        </a:spcBef>
                        <a:spcAft>
                          <a:spcPct val="0"/>
                        </a:spcAft>
                        <a:buClr>
                          <a:schemeClr val="folHlink"/>
                        </a:buClr>
                        <a:buSzPct val="60000"/>
                        <a:buFont typeface="Wingdings" panose="05000000000000000000" pitchFamily="2" charset="2"/>
                        <a:buChar char="n"/>
                        <a:defRPr sz="28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hlink"/>
                        </a:buClr>
                        <a:buSzPct val="55000"/>
                        <a:buFont typeface="Wingdings" panose="05000000000000000000" pitchFamily="2" charset="2"/>
                        <a:buChar char="n"/>
                        <a:defRPr sz="2400">
                          <a:solidFill>
                            <a:schemeClr val="tx1"/>
                          </a:solidFill>
                          <a:latin typeface="+mn-lt"/>
                          <a:ea typeface="+mn-ea"/>
                        </a:defRPr>
                      </a:lvl2pPr>
                      <a:lvl3pPr marL="1143000" lvl="2" indent="-228600" algn="l" rtl="0" eaLnBrk="0" fontAlgn="base" hangingPunct="0">
                        <a:spcBef>
                          <a:spcPct val="20000"/>
                        </a:spcBef>
                        <a:spcAft>
                          <a:spcPct val="0"/>
                        </a:spcAft>
                        <a:buClr>
                          <a:schemeClr val="folHlink"/>
                        </a:buClr>
                        <a:buSzPct val="50000"/>
                        <a:buFont typeface="Wingdings" panose="05000000000000000000" pitchFamily="2" charset="2"/>
                        <a:buChar char="n"/>
                        <a:defRPr sz="2000">
                          <a:solidFill>
                            <a:schemeClr val="tx1"/>
                          </a:solidFill>
                          <a:latin typeface="+mn-lt"/>
                          <a:ea typeface="+mn-ea"/>
                        </a:defRPr>
                      </a:lvl3pPr>
                      <a:lvl4pPr marL="1600200" lvl="3" indent="-228600" algn="l" rtl="0" eaLnBrk="0" fontAlgn="base" hangingPunct="0">
                        <a:spcBef>
                          <a:spcPct val="20000"/>
                        </a:spcBef>
                        <a:spcAft>
                          <a:spcPct val="0"/>
                        </a:spcAft>
                        <a:buClr>
                          <a:schemeClr val="accent2"/>
                        </a:buClr>
                        <a:buSzPct val="55000"/>
                        <a:buFont typeface="Wingdings" panose="05000000000000000000" pitchFamily="2" charset="2"/>
                        <a:buChar char="n"/>
                        <a:defRPr sz="1800">
                          <a:solidFill>
                            <a:schemeClr val="tx1"/>
                          </a:solidFill>
                          <a:latin typeface="+mn-lt"/>
                          <a:ea typeface="+mn-ea"/>
                        </a:defRPr>
                      </a:lvl4pPr>
                      <a:lvl5pPr marL="2057400" lvl="4" indent="-228600" algn="l" rtl="0" eaLnBrk="0" fontAlgn="base" hangingPunct="0">
                        <a:spcBef>
                          <a:spcPct val="20000"/>
                        </a:spcBef>
                        <a:spcAft>
                          <a:spcPct val="0"/>
                        </a:spcAft>
                        <a:buClr>
                          <a:schemeClr val="accent1"/>
                        </a:buClr>
                        <a:buSzPct val="50000"/>
                        <a:buFont typeface="Wingdings" panose="05000000000000000000" pitchFamily="2" charset="2"/>
                        <a:buChar char="n"/>
                        <a:defRPr sz="1800">
                          <a:solidFill>
                            <a:schemeClr val="tx1"/>
                          </a:solidFill>
                          <a:latin typeface="+mn-lt"/>
                          <a:ea typeface="+mn-ea"/>
                        </a:defRPr>
                      </a:lvl5pPr>
                    </a:lstStyle>
                    <a:p>
                      <a:pPr marL="0" lvl="0" indent="0" eaLnBrk="1" hangingPunct="1">
                        <a:lnSpc>
                          <a:spcPct val="100000"/>
                        </a:lnSpc>
                        <a:spcBef>
                          <a:spcPct val="0"/>
                        </a:spcBef>
                        <a:buClrTx/>
                        <a:buSzTx/>
                        <a:buFontTx/>
                        <a:buNone/>
                      </a:pPr>
                      <a:r>
                        <a:rPr lang="zh-CN" altLang="en-US" sz="2800" b="0" dirty="0">
                          <a:solidFill>
                            <a:schemeClr val="tx1"/>
                          </a:solidFill>
                          <a:latin typeface="宋体" panose="02010600030101010101" pitchFamily="2" charset="-122"/>
                          <a:ea typeface="宋体" panose="02010600030101010101" pitchFamily="2" charset="-122"/>
                        </a:rPr>
                        <a:t>能够选择、组织和运用相关材料并运用相关历史术语，对个别或系列史事提出自己的解释；能够在历史叙述中将史实描述与历史解释结合起来；能够尝试从历史的角度解释现实问题。</a:t>
                      </a:r>
                      <a:endParaRPr lang="zh-CN" altLang="en-US" sz="2800" b="0" dirty="0">
                        <a:solidFill>
                          <a:schemeClr val="tx1"/>
                        </a:solidFill>
                        <a:latin typeface="宋体" panose="02010600030101010101" pitchFamily="2" charset="-122"/>
                        <a:ea typeface="宋体" panose="02010600030101010101" pitchFamily="2" charset="-122"/>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853440">
                <a:tc>
                  <a:txBody>
                    <a:bodyPr/>
                    <a:lstStyle>
                      <a:lvl1pPr marL="342900" lvl="0" indent="-342900" algn="l" rtl="0" eaLnBrk="0" fontAlgn="base" hangingPunct="0">
                        <a:spcBef>
                          <a:spcPct val="20000"/>
                        </a:spcBef>
                        <a:spcAft>
                          <a:spcPct val="0"/>
                        </a:spcAft>
                        <a:buClr>
                          <a:schemeClr val="folHlink"/>
                        </a:buClr>
                        <a:buSzPct val="60000"/>
                        <a:buFont typeface="Wingdings" panose="05000000000000000000" pitchFamily="2" charset="2"/>
                        <a:buChar char="n"/>
                        <a:defRPr sz="28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hlink"/>
                        </a:buClr>
                        <a:buSzPct val="55000"/>
                        <a:buFont typeface="Wingdings" panose="05000000000000000000" pitchFamily="2" charset="2"/>
                        <a:buChar char="n"/>
                        <a:defRPr sz="2400">
                          <a:solidFill>
                            <a:schemeClr val="tx1"/>
                          </a:solidFill>
                          <a:latin typeface="+mn-lt"/>
                          <a:ea typeface="+mn-ea"/>
                        </a:defRPr>
                      </a:lvl2pPr>
                      <a:lvl3pPr marL="1143000" lvl="2" indent="-228600" algn="l" rtl="0" eaLnBrk="0" fontAlgn="base" hangingPunct="0">
                        <a:spcBef>
                          <a:spcPct val="20000"/>
                        </a:spcBef>
                        <a:spcAft>
                          <a:spcPct val="0"/>
                        </a:spcAft>
                        <a:buClr>
                          <a:schemeClr val="folHlink"/>
                        </a:buClr>
                        <a:buSzPct val="50000"/>
                        <a:buFont typeface="Wingdings" panose="05000000000000000000" pitchFamily="2" charset="2"/>
                        <a:buChar char="n"/>
                        <a:defRPr sz="2000">
                          <a:solidFill>
                            <a:schemeClr val="tx1"/>
                          </a:solidFill>
                          <a:latin typeface="+mn-lt"/>
                          <a:ea typeface="+mn-ea"/>
                        </a:defRPr>
                      </a:lvl3pPr>
                      <a:lvl4pPr marL="1600200" lvl="3" indent="-228600" algn="l" rtl="0" eaLnBrk="0" fontAlgn="base" hangingPunct="0">
                        <a:spcBef>
                          <a:spcPct val="20000"/>
                        </a:spcBef>
                        <a:spcAft>
                          <a:spcPct val="0"/>
                        </a:spcAft>
                        <a:buClr>
                          <a:schemeClr val="accent2"/>
                        </a:buClr>
                        <a:buSzPct val="55000"/>
                        <a:buFont typeface="Wingdings" panose="05000000000000000000" pitchFamily="2" charset="2"/>
                        <a:buChar char="n"/>
                        <a:defRPr sz="1800">
                          <a:solidFill>
                            <a:schemeClr val="tx1"/>
                          </a:solidFill>
                          <a:latin typeface="+mn-lt"/>
                          <a:ea typeface="+mn-ea"/>
                        </a:defRPr>
                      </a:lvl4pPr>
                      <a:lvl5pPr marL="2057400" lvl="4" indent="-228600" algn="l" rtl="0" eaLnBrk="0" fontAlgn="base" hangingPunct="0">
                        <a:spcBef>
                          <a:spcPct val="20000"/>
                        </a:spcBef>
                        <a:spcAft>
                          <a:spcPct val="0"/>
                        </a:spcAft>
                        <a:buClr>
                          <a:schemeClr val="accent1"/>
                        </a:buClr>
                        <a:buSzPct val="50000"/>
                        <a:buFont typeface="Wingdings" panose="05000000000000000000" pitchFamily="2" charset="2"/>
                        <a:buChar char="n"/>
                        <a:defRPr sz="1800">
                          <a:solidFill>
                            <a:schemeClr val="tx1"/>
                          </a:solidFill>
                          <a:latin typeface="+mn-lt"/>
                          <a:ea typeface="+mn-ea"/>
                        </a:defRPr>
                      </a:lvl5pPr>
                    </a:lstStyle>
                    <a:p>
                      <a:pPr marL="0" lvl="0" indent="0" algn="ctr" eaLnBrk="1" hangingPunct="1">
                        <a:lnSpc>
                          <a:spcPct val="100000"/>
                        </a:lnSpc>
                        <a:spcBef>
                          <a:spcPct val="0"/>
                        </a:spcBef>
                        <a:buClrTx/>
                        <a:buSzTx/>
                        <a:buFontTx/>
                        <a:buNone/>
                      </a:pPr>
                      <a:r>
                        <a:rPr lang="zh-CN" altLang="en-US" sz="2800" b="0" dirty="0">
                          <a:solidFill>
                            <a:schemeClr val="tx1"/>
                          </a:solidFill>
                          <a:latin typeface="宋体" panose="02010600030101010101" pitchFamily="2" charset="-122"/>
                          <a:ea typeface="宋体" panose="02010600030101010101" pitchFamily="2" charset="-122"/>
                          <a:cs typeface="Times New Roman" panose="02020603050405020304" charset="0"/>
                        </a:rPr>
                        <a:t>水平三</a:t>
                      </a:r>
                      <a:endParaRPr lang="zh-CN" altLang="en-US" sz="2800" b="0" dirty="0">
                        <a:solidFill>
                          <a:schemeClr val="tx1"/>
                        </a:solidFill>
                        <a:latin typeface="宋体" panose="02010600030101010101" pitchFamily="2" charset="-122"/>
                        <a:ea typeface="宋体" panose="02010600030101010101" pitchFamily="2" charset="-122"/>
                        <a:cs typeface="Times New Roman" panose="0202060305040502030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rtl="0" eaLnBrk="0" fontAlgn="base" hangingPunct="0">
                        <a:spcBef>
                          <a:spcPct val="20000"/>
                        </a:spcBef>
                        <a:spcAft>
                          <a:spcPct val="0"/>
                        </a:spcAft>
                        <a:buClr>
                          <a:schemeClr val="folHlink"/>
                        </a:buClr>
                        <a:buSzPct val="60000"/>
                        <a:buFont typeface="Wingdings" panose="05000000000000000000" pitchFamily="2" charset="2"/>
                        <a:buChar char="n"/>
                        <a:defRPr sz="28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hlink"/>
                        </a:buClr>
                        <a:buSzPct val="55000"/>
                        <a:buFont typeface="Wingdings" panose="05000000000000000000" pitchFamily="2" charset="2"/>
                        <a:buChar char="n"/>
                        <a:defRPr sz="2400">
                          <a:solidFill>
                            <a:schemeClr val="tx1"/>
                          </a:solidFill>
                          <a:latin typeface="+mn-lt"/>
                          <a:ea typeface="+mn-ea"/>
                        </a:defRPr>
                      </a:lvl2pPr>
                      <a:lvl3pPr marL="1143000" lvl="2" indent="-228600" algn="l" rtl="0" eaLnBrk="0" fontAlgn="base" hangingPunct="0">
                        <a:spcBef>
                          <a:spcPct val="20000"/>
                        </a:spcBef>
                        <a:spcAft>
                          <a:spcPct val="0"/>
                        </a:spcAft>
                        <a:buClr>
                          <a:schemeClr val="folHlink"/>
                        </a:buClr>
                        <a:buSzPct val="50000"/>
                        <a:buFont typeface="Wingdings" panose="05000000000000000000" pitchFamily="2" charset="2"/>
                        <a:buChar char="n"/>
                        <a:defRPr sz="2000">
                          <a:solidFill>
                            <a:schemeClr val="tx1"/>
                          </a:solidFill>
                          <a:latin typeface="+mn-lt"/>
                          <a:ea typeface="+mn-ea"/>
                        </a:defRPr>
                      </a:lvl3pPr>
                      <a:lvl4pPr marL="1600200" lvl="3" indent="-228600" algn="l" rtl="0" eaLnBrk="0" fontAlgn="base" hangingPunct="0">
                        <a:spcBef>
                          <a:spcPct val="20000"/>
                        </a:spcBef>
                        <a:spcAft>
                          <a:spcPct val="0"/>
                        </a:spcAft>
                        <a:buClr>
                          <a:schemeClr val="accent2"/>
                        </a:buClr>
                        <a:buSzPct val="55000"/>
                        <a:buFont typeface="Wingdings" panose="05000000000000000000" pitchFamily="2" charset="2"/>
                        <a:buChar char="n"/>
                        <a:defRPr sz="1800">
                          <a:solidFill>
                            <a:schemeClr val="tx1"/>
                          </a:solidFill>
                          <a:latin typeface="+mn-lt"/>
                          <a:ea typeface="+mn-ea"/>
                        </a:defRPr>
                      </a:lvl4pPr>
                      <a:lvl5pPr marL="2057400" lvl="4" indent="-228600" algn="l" rtl="0" eaLnBrk="0" fontAlgn="base" hangingPunct="0">
                        <a:spcBef>
                          <a:spcPct val="20000"/>
                        </a:spcBef>
                        <a:spcAft>
                          <a:spcPct val="0"/>
                        </a:spcAft>
                        <a:buClr>
                          <a:schemeClr val="accent1"/>
                        </a:buClr>
                        <a:buSzPct val="50000"/>
                        <a:buFont typeface="Wingdings" panose="05000000000000000000" pitchFamily="2" charset="2"/>
                        <a:buChar char="n"/>
                        <a:defRPr sz="1800">
                          <a:solidFill>
                            <a:schemeClr val="tx1"/>
                          </a:solidFill>
                          <a:latin typeface="+mn-lt"/>
                          <a:ea typeface="+mn-ea"/>
                        </a:defRPr>
                      </a:lvl5pPr>
                    </a:lstStyle>
                    <a:p>
                      <a:pPr marL="0" lvl="0" indent="0" eaLnBrk="1" hangingPunct="1">
                        <a:lnSpc>
                          <a:spcPct val="100000"/>
                        </a:lnSpc>
                        <a:spcBef>
                          <a:spcPct val="0"/>
                        </a:spcBef>
                        <a:buClrTx/>
                        <a:buSzTx/>
                        <a:buFontTx/>
                        <a:buNone/>
                      </a:pPr>
                      <a:r>
                        <a:rPr lang="zh-CN" altLang="en-US" sz="2800" b="0" dirty="0">
                          <a:solidFill>
                            <a:schemeClr val="tx1"/>
                          </a:solidFill>
                          <a:latin typeface="宋体" panose="02010600030101010101" pitchFamily="2" charset="-122"/>
                          <a:ea typeface="宋体" panose="02010600030101010101" pitchFamily="2" charset="-122"/>
                        </a:rPr>
                        <a:t>能够分辨不同的历史解释；尝试从来源、性质和目的等多方面，说明导致这些不同解释的原因并加以评析。</a:t>
                      </a:r>
                      <a:endParaRPr lang="zh-CN" altLang="en-US" sz="2800" b="0" dirty="0">
                        <a:solidFill>
                          <a:schemeClr val="tx1"/>
                        </a:solidFill>
                        <a:latin typeface="宋体" panose="02010600030101010101" pitchFamily="2" charset="-122"/>
                        <a:ea typeface="宋体" panose="02010600030101010101" pitchFamily="2" charset="-122"/>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151255">
                <a:tc>
                  <a:txBody>
                    <a:bodyPr/>
                    <a:lstStyle>
                      <a:lvl1pPr marL="342900" lvl="0" indent="-342900" algn="l" rtl="0" eaLnBrk="0" fontAlgn="base" hangingPunct="0">
                        <a:spcBef>
                          <a:spcPct val="20000"/>
                        </a:spcBef>
                        <a:spcAft>
                          <a:spcPct val="0"/>
                        </a:spcAft>
                        <a:buClr>
                          <a:schemeClr val="folHlink"/>
                        </a:buClr>
                        <a:buSzPct val="60000"/>
                        <a:buFont typeface="Wingdings" panose="05000000000000000000" pitchFamily="2" charset="2"/>
                        <a:buChar char="n"/>
                        <a:defRPr sz="28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hlink"/>
                        </a:buClr>
                        <a:buSzPct val="55000"/>
                        <a:buFont typeface="Wingdings" panose="05000000000000000000" pitchFamily="2" charset="2"/>
                        <a:buChar char="n"/>
                        <a:defRPr sz="2400">
                          <a:solidFill>
                            <a:schemeClr val="tx1"/>
                          </a:solidFill>
                          <a:latin typeface="+mn-lt"/>
                          <a:ea typeface="+mn-ea"/>
                        </a:defRPr>
                      </a:lvl2pPr>
                      <a:lvl3pPr marL="1143000" lvl="2" indent="-228600" algn="l" rtl="0" eaLnBrk="0" fontAlgn="base" hangingPunct="0">
                        <a:spcBef>
                          <a:spcPct val="20000"/>
                        </a:spcBef>
                        <a:spcAft>
                          <a:spcPct val="0"/>
                        </a:spcAft>
                        <a:buClr>
                          <a:schemeClr val="folHlink"/>
                        </a:buClr>
                        <a:buSzPct val="50000"/>
                        <a:buFont typeface="Wingdings" panose="05000000000000000000" pitchFamily="2" charset="2"/>
                        <a:buChar char="n"/>
                        <a:defRPr sz="2000">
                          <a:solidFill>
                            <a:schemeClr val="tx1"/>
                          </a:solidFill>
                          <a:latin typeface="+mn-lt"/>
                          <a:ea typeface="+mn-ea"/>
                        </a:defRPr>
                      </a:lvl3pPr>
                      <a:lvl4pPr marL="1600200" lvl="3" indent="-228600" algn="l" rtl="0" eaLnBrk="0" fontAlgn="base" hangingPunct="0">
                        <a:spcBef>
                          <a:spcPct val="20000"/>
                        </a:spcBef>
                        <a:spcAft>
                          <a:spcPct val="0"/>
                        </a:spcAft>
                        <a:buClr>
                          <a:schemeClr val="accent2"/>
                        </a:buClr>
                        <a:buSzPct val="55000"/>
                        <a:buFont typeface="Wingdings" panose="05000000000000000000" pitchFamily="2" charset="2"/>
                        <a:buChar char="n"/>
                        <a:defRPr sz="1800">
                          <a:solidFill>
                            <a:schemeClr val="tx1"/>
                          </a:solidFill>
                          <a:latin typeface="+mn-lt"/>
                          <a:ea typeface="+mn-ea"/>
                        </a:defRPr>
                      </a:lvl4pPr>
                      <a:lvl5pPr marL="2057400" lvl="4" indent="-228600" algn="l" rtl="0" eaLnBrk="0" fontAlgn="base" hangingPunct="0">
                        <a:spcBef>
                          <a:spcPct val="20000"/>
                        </a:spcBef>
                        <a:spcAft>
                          <a:spcPct val="0"/>
                        </a:spcAft>
                        <a:buClr>
                          <a:schemeClr val="accent1"/>
                        </a:buClr>
                        <a:buSzPct val="50000"/>
                        <a:buFont typeface="Wingdings" panose="05000000000000000000" pitchFamily="2" charset="2"/>
                        <a:buChar char="n"/>
                        <a:defRPr sz="1800">
                          <a:solidFill>
                            <a:schemeClr val="tx1"/>
                          </a:solidFill>
                          <a:latin typeface="+mn-lt"/>
                          <a:ea typeface="+mn-ea"/>
                        </a:defRPr>
                      </a:lvl5pPr>
                    </a:lstStyle>
                    <a:p>
                      <a:pPr marL="0" lvl="0" indent="0" algn="ctr" eaLnBrk="1" hangingPunct="1">
                        <a:lnSpc>
                          <a:spcPct val="100000"/>
                        </a:lnSpc>
                        <a:spcBef>
                          <a:spcPct val="0"/>
                        </a:spcBef>
                        <a:buClrTx/>
                        <a:buSzTx/>
                        <a:buFontTx/>
                        <a:buNone/>
                      </a:pPr>
                      <a:r>
                        <a:rPr lang="zh-CN" altLang="en-US" sz="2800" b="0" dirty="0">
                          <a:solidFill>
                            <a:schemeClr val="tx1"/>
                          </a:solidFill>
                          <a:latin typeface="宋体" panose="02010600030101010101" pitchFamily="2" charset="-122"/>
                          <a:ea typeface="宋体" panose="02010600030101010101" pitchFamily="2" charset="-122"/>
                          <a:cs typeface="Times New Roman" panose="02020603050405020304" charset="0"/>
                        </a:rPr>
                        <a:t>水平四</a:t>
                      </a:r>
                      <a:endParaRPr lang="zh-CN" altLang="en-US" sz="2800" b="0" dirty="0">
                        <a:solidFill>
                          <a:schemeClr val="tx1"/>
                        </a:solidFill>
                        <a:latin typeface="宋体" panose="02010600030101010101" pitchFamily="2" charset="-122"/>
                        <a:ea typeface="宋体" panose="02010600030101010101" pitchFamily="2" charset="-122"/>
                        <a:cs typeface="Times New Roman" panose="0202060305040502030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rtl="0" eaLnBrk="0" fontAlgn="base" hangingPunct="0">
                        <a:spcBef>
                          <a:spcPct val="20000"/>
                        </a:spcBef>
                        <a:spcAft>
                          <a:spcPct val="0"/>
                        </a:spcAft>
                        <a:buClr>
                          <a:schemeClr val="folHlink"/>
                        </a:buClr>
                        <a:buSzPct val="60000"/>
                        <a:buFont typeface="Wingdings" panose="05000000000000000000" pitchFamily="2" charset="2"/>
                        <a:buChar char="n"/>
                        <a:defRPr sz="2800">
                          <a:solidFill>
                            <a:schemeClr val="tx1"/>
                          </a:solidFill>
                          <a:latin typeface="+mn-lt"/>
                          <a:ea typeface="+mn-ea"/>
                          <a:cs typeface="+mn-cs"/>
                        </a:defRPr>
                      </a:lvl1pPr>
                      <a:lvl2pPr marL="742950" lvl="1" indent="-285750" algn="l" rtl="0" eaLnBrk="0" fontAlgn="base" hangingPunct="0">
                        <a:spcBef>
                          <a:spcPct val="20000"/>
                        </a:spcBef>
                        <a:spcAft>
                          <a:spcPct val="0"/>
                        </a:spcAft>
                        <a:buClr>
                          <a:schemeClr val="hlink"/>
                        </a:buClr>
                        <a:buSzPct val="55000"/>
                        <a:buFont typeface="Wingdings" panose="05000000000000000000" pitchFamily="2" charset="2"/>
                        <a:buChar char="n"/>
                        <a:defRPr sz="2400">
                          <a:solidFill>
                            <a:schemeClr val="tx1"/>
                          </a:solidFill>
                          <a:latin typeface="+mn-lt"/>
                          <a:ea typeface="+mn-ea"/>
                        </a:defRPr>
                      </a:lvl2pPr>
                      <a:lvl3pPr marL="1143000" lvl="2" indent="-228600" algn="l" rtl="0" eaLnBrk="0" fontAlgn="base" hangingPunct="0">
                        <a:spcBef>
                          <a:spcPct val="20000"/>
                        </a:spcBef>
                        <a:spcAft>
                          <a:spcPct val="0"/>
                        </a:spcAft>
                        <a:buClr>
                          <a:schemeClr val="folHlink"/>
                        </a:buClr>
                        <a:buSzPct val="50000"/>
                        <a:buFont typeface="Wingdings" panose="05000000000000000000" pitchFamily="2" charset="2"/>
                        <a:buChar char="n"/>
                        <a:defRPr sz="2000">
                          <a:solidFill>
                            <a:schemeClr val="tx1"/>
                          </a:solidFill>
                          <a:latin typeface="+mn-lt"/>
                          <a:ea typeface="+mn-ea"/>
                        </a:defRPr>
                      </a:lvl3pPr>
                      <a:lvl4pPr marL="1600200" lvl="3" indent="-228600" algn="l" rtl="0" eaLnBrk="0" fontAlgn="base" hangingPunct="0">
                        <a:spcBef>
                          <a:spcPct val="20000"/>
                        </a:spcBef>
                        <a:spcAft>
                          <a:spcPct val="0"/>
                        </a:spcAft>
                        <a:buClr>
                          <a:schemeClr val="accent2"/>
                        </a:buClr>
                        <a:buSzPct val="55000"/>
                        <a:buFont typeface="Wingdings" panose="05000000000000000000" pitchFamily="2" charset="2"/>
                        <a:buChar char="n"/>
                        <a:defRPr sz="1800">
                          <a:solidFill>
                            <a:schemeClr val="tx1"/>
                          </a:solidFill>
                          <a:latin typeface="+mn-lt"/>
                          <a:ea typeface="+mn-ea"/>
                        </a:defRPr>
                      </a:lvl4pPr>
                      <a:lvl5pPr marL="2057400" lvl="4" indent="-228600" algn="l" rtl="0" eaLnBrk="0" fontAlgn="base" hangingPunct="0">
                        <a:spcBef>
                          <a:spcPct val="20000"/>
                        </a:spcBef>
                        <a:spcAft>
                          <a:spcPct val="0"/>
                        </a:spcAft>
                        <a:buClr>
                          <a:schemeClr val="accent1"/>
                        </a:buClr>
                        <a:buSzPct val="50000"/>
                        <a:buFont typeface="Wingdings" panose="05000000000000000000" pitchFamily="2" charset="2"/>
                        <a:buChar char="n"/>
                        <a:defRPr sz="1800">
                          <a:solidFill>
                            <a:schemeClr val="tx1"/>
                          </a:solidFill>
                          <a:latin typeface="+mn-lt"/>
                          <a:ea typeface="+mn-ea"/>
                        </a:defRPr>
                      </a:lvl5pPr>
                    </a:lstStyle>
                    <a:p>
                      <a:pPr marL="0" lvl="0" indent="0" eaLnBrk="1" hangingPunct="1">
                        <a:lnSpc>
                          <a:spcPct val="100000"/>
                        </a:lnSpc>
                        <a:spcBef>
                          <a:spcPct val="0"/>
                        </a:spcBef>
                        <a:buClrTx/>
                        <a:buSzTx/>
                        <a:buFontTx/>
                        <a:buNone/>
                      </a:pPr>
                      <a:r>
                        <a:rPr lang="zh-CN" altLang="en-US" sz="2800" b="0" dirty="0">
                          <a:solidFill>
                            <a:schemeClr val="tx1"/>
                          </a:solidFill>
                          <a:latin typeface="宋体" panose="02010600030101010101" pitchFamily="2" charset="-122"/>
                          <a:ea typeface="宋体" panose="02010600030101010101" pitchFamily="2" charset="-122"/>
                        </a:rPr>
                        <a:t>在独立探究历史问题时，能够在尽可能占有史料的基础上，尝试验证以往的假说或提出新的解释。</a:t>
                      </a:r>
                      <a:endParaRPr lang="zh-CN" altLang="en-US" sz="2800" b="0" dirty="0">
                        <a:solidFill>
                          <a:schemeClr val="tx1"/>
                        </a:solidFill>
                        <a:latin typeface="宋体" panose="02010600030101010101" pitchFamily="2" charset="-122"/>
                        <a:ea typeface="宋体" panose="02010600030101010101" pitchFamily="2" charset="-122"/>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6" name="文本框 5"/>
          <p:cNvSpPr txBox="1"/>
          <p:nvPr/>
        </p:nvSpPr>
        <p:spPr>
          <a:xfrm>
            <a:off x="3630295" y="2959735"/>
            <a:ext cx="4393565" cy="706755"/>
          </a:xfrm>
          <a:prstGeom prst="rect">
            <a:avLst/>
          </a:prstGeom>
          <a:solidFill>
            <a:srgbClr val="FFFF00"/>
          </a:solidFill>
          <a:ln>
            <a:solidFill>
              <a:schemeClr val="accent1"/>
            </a:solidFill>
          </a:ln>
        </p:spPr>
        <p:txBody>
          <a:bodyPr wrap="square" rtlCol="0">
            <a:spAutoFit/>
          </a:bodyPr>
          <a:p>
            <a:r>
              <a:rPr lang="zh-CN" altLang="en-US" sz="4000" b="1">
                <a:solidFill>
                  <a:srgbClr val="FF0000"/>
                </a:solidFill>
              </a:rPr>
              <a:t>（合格考的要求）</a:t>
            </a:r>
            <a:endParaRPr lang="zh-CN" altLang="en-US" sz="4000" b="1">
              <a:solidFill>
                <a:srgbClr val="FF0000"/>
              </a:solidFill>
            </a:endParaRPr>
          </a:p>
        </p:txBody>
      </p:sp>
      <p:sp>
        <p:nvSpPr>
          <p:cNvPr id="7" name="文本框 6"/>
          <p:cNvSpPr txBox="1"/>
          <p:nvPr/>
        </p:nvSpPr>
        <p:spPr>
          <a:xfrm>
            <a:off x="3630930" y="4842510"/>
            <a:ext cx="4392930" cy="706755"/>
          </a:xfrm>
          <a:prstGeom prst="rect">
            <a:avLst/>
          </a:prstGeom>
          <a:solidFill>
            <a:srgbClr val="FFFF00"/>
          </a:solidFill>
          <a:ln>
            <a:solidFill>
              <a:schemeClr val="accent1"/>
            </a:solidFill>
          </a:ln>
        </p:spPr>
        <p:txBody>
          <a:bodyPr wrap="square" rtlCol="0">
            <a:spAutoFit/>
          </a:bodyPr>
          <a:p>
            <a:r>
              <a:rPr lang="zh-CN" altLang="en-US" sz="4000" b="1">
                <a:solidFill>
                  <a:srgbClr val="FF0000"/>
                </a:solidFill>
              </a:rPr>
              <a:t>（选择考的要求）</a:t>
            </a:r>
            <a:endParaRPr lang="zh-CN" altLang="en-US" sz="40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原创设计师QQ598969553            _19"/>
          <p:cNvSpPr txBox="1"/>
          <p:nvPr/>
        </p:nvSpPr>
        <p:spPr>
          <a:xfrm>
            <a:off x="446723" y="476156"/>
            <a:ext cx="7995011" cy="489585"/>
          </a:xfrm>
          <a:prstGeom prst="rect">
            <a:avLst/>
          </a:prstGeom>
          <a:noFill/>
        </p:spPr>
        <p:txBody>
          <a:bodyPr wrap="square" lIns="121908" tIns="60954" rIns="121908" bIns="60954" rtlCol="0">
            <a:spAutoFit/>
          </a:bodyPr>
          <a:lstStyle/>
          <a:p>
            <a:pPr algn="ctr" fontAlgn="base">
              <a:spcBef>
                <a:spcPct val="0"/>
              </a:spcBef>
              <a:spcAft>
                <a:spcPct val="0"/>
              </a:spcAft>
            </a:pPr>
            <a:r>
              <a:rPr lang="zh-CN" altLang="en-US" sz="2400" b="1" dirty="0">
                <a:solidFill>
                  <a:schemeClr val="tx1">
                    <a:lumMod val="75000"/>
                    <a:lumOff val="25000"/>
                  </a:schemeClr>
                </a:solidFill>
                <a:latin typeface="微软雅黑" panose="020B0503020204020204" charset="-122"/>
                <a:ea typeface="微软雅黑" panose="020B0503020204020204" charset="-122"/>
              </a:rPr>
              <a:t>对水平三、水平四</a:t>
            </a:r>
            <a:r>
              <a:rPr lang="en-US" altLang="zh-CN" sz="2400" b="1" dirty="0">
                <a:solidFill>
                  <a:schemeClr val="tx1">
                    <a:lumMod val="75000"/>
                    <a:lumOff val="25000"/>
                  </a:schemeClr>
                </a:solidFill>
                <a:latin typeface="微软雅黑" panose="020B0503020204020204" charset="-122"/>
                <a:ea typeface="微软雅黑" panose="020B0503020204020204" charset="-122"/>
              </a:rPr>
              <a:t>     </a:t>
            </a:r>
            <a:r>
              <a:rPr lang="zh-CN" altLang="en-US" sz="2400" b="1" dirty="0">
                <a:solidFill>
                  <a:schemeClr val="tx1">
                    <a:lumMod val="75000"/>
                    <a:lumOff val="25000"/>
                  </a:schemeClr>
                </a:solidFill>
                <a:latin typeface="微软雅黑" panose="020B0503020204020204" charset="-122"/>
                <a:ea typeface="微软雅黑" panose="020B0503020204020204" charset="-122"/>
              </a:rPr>
              <a:t>五个核心素养的表现程度的说明</a:t>
            </a:r>
            <a:endParaRPr lang="zh-CN" altLang="en-US" sz="2400" b="1" dirty="0">
              <a:solidFill>
                <a:schemeClr val="tx1">
                  <a:lumMod val="75000"/>
                  <a:lumOff val="25000"/>
                </a:schemeClr>
              </a:solidFill>
              <a:latin typeface="微软雅黑" panose="020B0503020204020204" charset="-122"/>
              <a:ea typeface="微软雅黑" panose="020B0503020204020204" charset="-122"/>
            </a:endParaRPr>
          </a:p>
        </p:txBody>
      </p:sp>
      <p:sp>
        <p:nvSpPr>
          <p:cNvPr id="8" name="椭圆 7"/>
          <p:cNvSpPr/>
          <p:nvPr/>
        </p:nvSpPr>
        <p:spPr bwMode="auto">
          <a:xfrm>
            <a:off x="388452" y="1582335"/>
            <a:ext cx="1691729" cy="1746885"/>
          </a:xfrm>
          <a:prstGeom prst="ellipse">
            <a:avLst/>
          </a:prstGeom>
          <a:solidFill>
            <a:srgbClr val="FF8A8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defRPr/>
            </a:pPr>
            <a:endParaRPr lang="zh-CN" altLang="en-US" dirty="0">
              <a:solidFill>
                <a:schemeClr val="tx1">
                  <a:lumMod val="65000"/>
                  <a:lumOff val="35000"/>
                </a:schemeClr>
              </a:solidFill>
              <a:latin typeface="微软雅黑" panose="020B0503020204020204" charset="-122"/>
              <a:ea typeface="微软雅黑" panose="020B0503020204020204" charset="-122"/>
            </a:endParaRPr>
          </a:p>
        </p:txBody>
      </p:sp>
      <p:sp>
        <p:nvSpPr>
          <p:cNvPr id="9" name="下箭头 8"/>
          <p:cNvSpPr/>
          <p:nvPr/>
        </p:nvSpPr>
        <p:spPr bwMode="auto">
          <a:xfrm>
            <a:off x="784554" y="3192894"/>
            <a:ext cx="755134" cy="786839"/>
          </a:xfrm>
          <a:prstGeom prst="downArrow">
            <a:avLst>
              <a:gd name="adj1" fmla="val 50000"/>
              <a:gd name="adj2" fmla="val 54152"/>
            </a:avLst>
          </a:prstGeom>
          <a:solidFill>
            <a:srgbClr val="FF8A8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defRPr/>
            </a:pPr>
            <a:endParaRPr lang="zh-CN" altLang="en-US" dirty="0">
              <a:solidFill>
                <a:schemeClr val="tx1">
                  <a:lumMod val="65000"/>
                  <a:lumOff val="35000"/>
                </a:schemeClr>
              </a:solidFill>
              <a:latin typeface="微软雅黑" panose="020B0503020204020204" charset="-122"/>
              <a:ea typeface="微软雅黑" panose="020B0503020204020204" charset="-122"/>
            </a:endParaRPr>
          </a:p>
        </p:txBody>
      </p:sp>
      <p:sp>
        <p:nvSpPr>
          <p:cNvPr id="10" name="文本框 3"/>
          <p:cNvSpPr txBox="1">
            <a:spLocks noChangeArrowheads="1"/>
          </p:cNvSpPr>
          <p:nvPr/>
        </p:nvSpPr>
        <p:spPr bwMode="auto">
          <a:xfrm>
            <a:off x="312255" y="965860"/>
            <a:ext cx="2000126" cy="193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endParaRPr lang="en-US" altLang="zh-CN" sz="2700" dirty="0">
              <a:solidFill>
                <a:schemeClr val="bg1"/>
              </a:solidFill>
              <a:latin typeface="微软雅黑" panose="020B0503020204020204" charset="-122"/>
              <a:ea typeface="微软雅黑" panose="020B0503020204020204" charset="-122"/>
            </a:endParaRPr>
          </a:p>
          <a:p>
            <a:pPr algn="ctr" eaLnBrk="1" hangingPunct="1"/>
            <a:endParaRPr lang="en-US" altLang="zh-CN" sz="2700" dirty="0">
              <a:solidFill>
                <a:schemeClr val="bg1"/>
              </a:solidFill>
              <a:latin typeface="微软雅黑" panose="020B0503020204020204" charset="-122"/>
              <a:ea typeface="微软雅黑" panose="020B0503020204020204" charset="-122"/>
            </a:endParaRPr>
          </a:p>
          <a:p>
            <a:pPr algn="ctr" eaLnBrk="1" hangingPunct="1"/>
            <a:r>
              <a:rPr lang="zh-CN" altLang="en-US" sz="3200" b="1" dirty="0">
                <a:solidFill>
                  <a:schemeClr val="bg1"/>
                </a:solidFill>
                <a:latin typeface="微软雅黑" panose="020B0503020204020204" charset="-122"/>
                <a:ea typeface="微软雅黑" panose="020B0503020204020204" charset="-122"/>
              </a:rPr>
              <a:t>唯物</a:t>
            </a:r>
            <a:endParaRPr lang="en-US" altLang="zh-CN" sz="3200" b="1" dirty="0">
              <a:solidFill>
                <a:schemeClr val="bg1"/>
              </a:solidFill>
              <a:latin typeface="微软雅黑" panose="020B0503020204020204" charset="-122"/>
              <a:ea typeface="微软雅黑" panose="020B0503020204020204" charset="-122"/>
            </a:endParaRPr>
          </a:p>
          <a:p>
            <a:pPr algn="ctr" eaLnBrk="1" hangingPunct="1"/>
            <a:r>
              <a:rPr lang="zh-CN" altLang="en-US" sz="3200" b="1" dirty="0">
                <a:solidFill>
                  <a:schemeClr val="bg1"/>
                </a:solidFill>
                <a:latin typeface="微软雅黑" panose="020B0503020204020204" charset="-122"/>
                <a:ea typeface="微软雅黑" panose="020B0503020204020204" charset="-122"/>
              </a:rPr>
              <a:t>史观</a:t>
            </a:r>
            <a:endParaRPr lang="zh-CN" altLang="en-US" sz="3200" b="1" dirty="0">
              <a:solidFill>
                <a:schemeClr val="bg1"/>
              </a:solidFill>
              <a:latin typeface="微软雅黑" panose="020B0503020204020204" charset="-122"/>
              <a:ea typeface="微软雅黑" panose="020B0503020204020204" charset="-122"/>
            </a:endParaRPr>
          </a:p>
        </p:txBody>
      </p:sp>
      <p:sp>
        <p:nvSpPr>
          <p:cNvPr id="12" name="文本框 50"/>
          <p:cNvSpPr txBox="1">
            <a:spLocks noChangeArrowheads="1"/>
          </p:cNvSpPr>
          <p:nvPr/>
        </p:nvSpPr>
        <p:spPr bwMode="auto">
          <a:xfrm>
            <a:off x="233333" y="4026467"/>
            <a:ext cx="2049717" cy="261366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txBody>
          <a:bodyPr wrap="square" lIns="121908" tIns="60954" rIns="121908" bIns="60954">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r>
              <a:rPr lang="zh-CN" altLang="en-US" dirty="0">
                <a:solidFill>
                  <a:schemeClr val="tx1">
                    <a:lumMod val="65000"/>
                    <a:lumOff val="35000"/>
                  </a:schemeClr>
                </a:solidFill>
                <a:latin typeface="微软雅黑" panose="020B0503020204020204" charset="-122"/>
                <a:ea typeface="微软雅黑" panose="020B0503020204020204" charset="-122"/>
              </a:rPr>
              <a:t>水平三四</a:t>
            </a:r>
            <a:endParaRPr lang="en-US" altLang="zh-CN" dirty="0">
              <a:solidFill>
                <a:schemeClr val="tx1">
                  <a:lumMod val="65000"/>
                  <a:lumOff val="35000"/>
                </a:schemeClr>
              </a:solidFill>
              <a:latin typeface="微软雅黑" panose="020B0503020204020204" charset="-122"/>
              <a:ea typeface="微软雅黑" panose="020B0503020204020204" charset="-122"/>
            </a:endParaRPr>
          </a:p>
          <a:p>
            <a:pPr algn="ctr" eaLnBrk="1" hangingPunct="1"/>
            <a:endParaRPr lang="en-US" altLang="zh-CN" dirty="0">
              <a:solidFill>
                <a:schemeClr val="tx1">
                  <a:lumMod val="65000"/>
                  <a:lumOff val="35000"/>
                </a:schemeClr>
              </a:solidFill>
              <a:latin typeface="微软雅黑" panose="020B0503020204020204" charset="-122"/>
              <a:ea typeface="微软雅黑" panose="020B0503020204020204" charset="-122"/>
            </a:endParaRPr>
          </a:p>
          <a:p>
            <a:pPr algn="ctr" eaLnBrk="1" hangingPunct="1"/>
            <a:endParaRPr lang="en-US" altLang="zh-CN" dirty="0">
              <a:solidFill>
                <a:schemeClr val="tx1">
                  <a:lumMod val="65000"/>
                  <a:lumOff val="35000"/>
                </a:schemeClr>
              </a:solidFill>
              <a:latin typeface="微软雅黑" panose="020B0503020204020204" charset="-122"/>
              <a:ea typeface="微软雅黑" panose="020B0503020204020204" charset="-122"/>
            </a:endParaRPr>
          </a:p>
          <a:p>
            <a:pPr algn="ctr" eaLnBrk="1" hangingPunct="1"/>
            <a:endParaRPr lang="en-US" altLang="zh-CN" dirty="0">
              <a:solidFill>
                <a:schemeClr val="tx1">
                  <a:lumMod val="65000"/>
                  <a:lumOff val="35000"/>
                </a:schemeClr>
              </a:solidFill>
              <a:latin typeface="微软雅黑" panose="020B0503020204020204" charset="-122"/>
              <a:ea typeface="微软雅黑" panose="020B0503020204020204" charset="-122"/>
            </a:endParaRPr>
          </a:p>
          <a:p>
            <a:pPr algn="ctr" eaLnBrk="1" hangingPunct="1"/>
            <a:endParaRPr lang="en-US" altLang="zh-CN" dirty="0">
              <a:solidFill>
                <a:schemeClr val="tx1">
                  <a:lumMod val="65000"/>
                  <a:lumOff val="35000"/>
                </a:schemeClr>
              </a:solidFill>
              <a:latin typeface="微软雅黑" panose="020B0503020204020204" charset="-122"/>
              <a:ea typeface="微软雅黑" panose="020B0503020204020204" charset="-122"/>
            </a:endParaRPr>
          </a:p>
          <a:p>
            <a:pPr algn="ctr" eaLnBrk="1" hangingPunct="1"/>
            <a:endParaRPr lang="en-US" altLang="zh-CN" dirty="0">
              <a:solidFill>
                <a:schemeClr val="tx1">
                  <a:lumMod val="65000"/>
                  <a:lumOff val="35000"/>
                </a:schemeClr>
              </a:solidFill>
              <a:latin typeface="微软雅黑" panose="020B0503020204020204" charset="-122"/>
              <a:ea typeface="微软雅黑" panose="020B0503020204020204" charset="-122"/>
            </a:endParaRPr>
          </a:p>
          <a:p>
            <a:pPr algn="ctr" eaLnBrk="1" hangingPunct="1"/>
            <a:endParaRPr lang="en-US" altLang="zh-CN" dirty="0">
              <a:solidFill>
                <a:schemeClr val="tx1">
                  <a:lumMod val="65000"/>
                  <a:lumOff val="35000"/>
                </a:schemeClr>
              </a:solidFill>
              <a:latin typeface="微软雅黑" panose="020B0503020204020204" charset="-122"/>
              <a:ea typeface="微软雅黑" panose="020B0503020204020204" charset="-122"/>
            </a:endParaRPr>
          </a:p>
          <a:p>
            <a:pPr algn="ctr" eaLnBrk="1" hangingPunct="1"/>
            <a:endParaRPr lang="en-US" altLang="zh-CN" dirty="0">
              <a:solidFill>
                <a:schemeClr val="tx1">
                  <a:lumMod val="65000"/>
                  <a:lumOff val="35000"/>
                </a:schemeClr>
              </a:solidFill>
              <a:latin typeface="微软雅黑" panose="020B0503020204020204" charset="-122"/>
              <a:ea typeface="微软雅黑" panose="020B0503020204020204" charset="-122"/>
            </a:endParaRPr>
          </a:p>
          <a:p>
            <a:pPr algn="ctr" eaLnBrk="1" hangingPunct="1"/>
            <a:endParaRPr lang="zh-CN" altLang="en-US" dirty="0">
              <a:solidFill>
                <a:schemeClr val="tx1">
                  <a:lumMod val="65000"/>
                  <a:lumOff val="35000"/>
                </a:schemeClr>
              </a:solidFill>
              <a:latin typeface="微软雅黑" panose="020B0503020204020204" charset="-122"/>
              <a:ea typeface="微软雅黑" panose="020B0503020204020204" charset="-122"/>
            </a:endParaRPr>
          </a:p>
        </p:txBody>
      </p:sp>
      <p:grpSp>
        <p:nvGrpSpPr>
          <p:cNvPr id="2" name="组合 24"/>
          <p:cNvGrpSpPr/>
          <p:nvPr/>
        </p:nvGrpSpPr>
        <p:grpSpPr bwMode="auto">
          <a:xfrm>
            <a:off x="7826557" y="1119181"/>
            <a:ext cx="2132540" cy="2554255"/>
            <a:chOff x="8873119" y="1758951"/>
            <a:chExt cx="2152651" cy="1579082"/>
          </a:xfrm>
        </p:grpSpPr>
        <p:sp>
          <p:nvSpPr>
            <p:cNvPr id="38" name="椭圆 37"/>
            <p:cNvSpPr/>
            <p:nvPr/>
          </p:nvSpPr>
          <p:spPr>
            <a:xfrm>
              <a:off x="8942388" y="1758951"/>
              <a:ext cx="1955537" cy="116795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lumMod val="65000"/>
                    <a:lumOff val="35000"/>
                  </a:schemeClr>
                </a:solidFill>
                <a:latin typeface="微软雅黑" panose="020B0503020204020204" charset="-122"/>
                <a:ea typeface="微软雅黑" panose="020B0503020204020204" charset="-122"/>
              </a:endParaRPr>
            </a:p>
          </p:txBody>
        </p:sp>
        <p:sp>
          <p:nvSpPr>
            <p:cNvPr id="39" name="下箭头 38"/>
            <p:cNvSpPr/>
            <p:nvPr/>
          </p:nvSpPr>
          <p:spPr>
            <a:xfrm>
              <a:off x="9406397" y="2877964"/>
              <a:ext cx="1001428" cy="460069"/>
            </a:xfrm>
            <a:prstGeom prst="downArrow">
              <a:avLst>
                <a:gd name="adj1" fmla="val 50000"/>
                <a:gd name="adj2" fmla="val 54152"/>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lumMod val="65000"/>
                    <a:lumOff val="35000"/>
                  </a:schemeClr>
                </a:solidFill>
                <a:latin typeface="微软雅黑" panose="020B0503020204020204" charset="-122"/>
                <a:ea typeface="微软雅黑" panose="020B0503020204020204" charset="-122"/>
              </a:endParaRPr>
            </a:p>
          </p:txBody>
        </p:sp>
        <p:sp>
          <p:nvSpPr>
            <p:cNvPr id="40" name="文本框 41"/>
            <p:cNvSpPr txBox="1">
              <a:spLocks noChangeArrowheads="1"/>
            </p:cNvSpPr>
            <p:nvPr/>
          </p:nvSpPr>
          <p:spPr bwMode="auto">
            <a:xfrm>
              <a:off x="8873119" y="1943229"/>
              <a:ext cx="2152651" cy="665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zh-CN" altLang="en-US" sz="3200" b="1" dirty="0">
                  <a:solidFill>
                    <a:schemeClr val="bg1"/>
                  </a:solidFill>
                  <a:latin typeface="微软雅黑" panose="020B0503020204020204" charset="-122"/>
                  <a:ea typeface="微软雅黑" panose="020B0503020204020204" charset="-122"/>
                </a:rPr>
                <a:t>历史</a:t>
              </a:r>
              <a:endParaRPr lang="en-US" altLang="zh-CN" sz="3200" b="1" dirty="0">
                <a:solidFill>
                  <a:schemeClr val="bg1"/>
                </a:solidFill>
                <a:latin typeface="微软雅黑" panose="020B0503020204020204" charset="-122"/>
                <a:ea typeface="微软雅黑" panose="020B0503020204020204" charset="-122"/>
              </a:endParaRPr>
            </a:p>
            <a:p>
              <a:pPr algn="ctr"/>
              <a:r>
                <a:rPr lang="zh-CN" altLang="en-US" sz="3200" b="1" dirty="0">
                  <a:solidFill>
                    <a:schemeClr val="bg1"/>
                  </a:solidFill>
                  <a:latin typeface="微软雅黑" panose="020B0503020204020204" charset="-122"/>
                  <a:ea typeface="微软雅黑" panose="020B0503020204020204" charset="-122"/>
                </a:rPr>
                <a:t>解释</a:t>
              </a:r>
              <a:endParaRPr lang="zh-CN" altLang="en-US" sz="3200" b="1" dirty="0">
                <a:solidFill>
                  <a:schemeClr val="bg1"/>
                </a:solidFill>
                <a:latin typeface="微软雅黑" panose="020B0503020204020204" charset="-122"/>
                <a:ea typeface="微软雅黑" panose="020B0503020204020204" charset="-122"/>
              </a:endParaRPr>
            </a:p>
          </p:txBody>
        </p:sp>
      </p:grpSp>
      <p:sp>
        <p:nvSpPr>
          <p:cNvPr id="43" name="矩形 42"/>
          <p:cNvSpPr/>
          <p:nvPr/>
        </p:nvSpPr>
        <p:spPr>
          <a:xfrm>
            <a:off x="211546" y="4125686"/>
            <a:ext cx="2216437" cy="2367280"/>
          </a:xfrm>
          <a:prstGeom prst="rect">
            <a:avLst/>
          </a:prstGeom>
        </p:spPr>
        <p:txBody>
          <a:bodyPr wrap="square" lIns="121908" tIns="60954" rIns="121908" bIns="60954">
            <a:spAutoFit/>
          </a:bodyPr>
          <a:lstStyle/>
          <a:p>
            <a:pPr defTabSz="1219200" fontAlgn="base">
              <a:spcBef>
                <a:spcPct val="0"/>
              </a:spcBef>
              <a:spcAft>
                <a:spcPct val="0"/>
              </a:spcAft>
            </a:pPr>
            <a:endParaRPr lang="en-US" altLang="zh-CN" sz="2000" dirty="0">
              <a:latin typeface="Times New Roman" panose="02020603050405020304" charset="0"/>
              <a:ea typeface="宋体" panose="02010600030101010101" pitchFamily="2" charset="-122"/>
              <a:cs typeface="FZSYJW--GB1-0"/>
            </a:endParaRPr>
          </a:p>
          <a:p>
            <a:pPr defTabSz="1219200" fontAlgn="base">
              <a:spcBef>
                <a:spcPct val="0"/>
              </a:spcBef>
              <a:spcAft>
                <a:spcPct val="0"/>
              </a:spcAft>
            </a:pPr>
            <a:r>
              <a:rPr lang="zh-CN" altLang="en-US" dirty="0">
                <a:solidFill>
                  <a:srgbClr val="FF0000"/>
                </a:solidFill>
                <a:latin typeface="黑体" panose="02010609060101010101" charset="-122"/>
                <a:ea typeface="黑体" panose="02010609060101010101" charset="-122"/>
                <a:cs typeface="Times New Roman" panose="02020603050405020304" charset="0"/>
              </a:rPr>
              <a:t>★</a:t>
            </a:r>
            <a:r>
              <a:rPr lang="zh-CN" altLang="zh-CN" dirty="0">
                <a:latin typeface="黑体" panose="02010609060101010101" charset="-122"/>
                <a:ea typeface="黑体" panose="02010609060101010101" charset="-122"/>
              </a:rPr>
              <a:t>从两个辩证关系理解</a:t>
            </a:r>
            <a:r>
              <a:rPr lang="zh-CN" altLang="en-US" dirty="0">
                <a:latin typeface="黑体" panose="02010609060101010101" charset="-122"/>
                <a:ea typeface="黑体" panose="02010609060101010101" charset="-122"/>
              </a:rPr>
              <a:t>历史</a:t>
            </a:r>
            <a:endParaRPr lang="en-US" altLang="zh-CN" dirty="0">
              <a:latin typeface="黑体" panose="02010609060101010101" charset="-122"/>
              <a:ea typeface="黑体" panose="02010609060101010101" charset="-122"/>
              <a:cs typeface="FZSYJW--GB1-0"/>
            </a:endParaRPr>
          </a:p>
          <a:p>
            <a:pPr defTabSz="1219200" fontAlgn="base">
              <a:spcBef>
                <a:spcPct val="0"/>
              </a:spcBef>
              <a:spcAft>
                <a:spcPct val="0"/>
              </a:spcAft>
            </a:pPr>
            <a:r>
              <a:rPr lang="zh-CN" altLang="en-US" dirty="0">
                <a:solidFill>
                  <a:srgbClr val="FF0000"/>
                </a:solidFill>
                <a:latin typeface="黑体" panose="02010609060101010101" charset="-122"/>
                <a:ea typeface="黑体" panose="02010609060101010101" charset="-122"/>
                <a:cs typeface="Times New Roman" panose="02020603050405020304" charset="0"/>
              </a:rPr>
              <a:t>★</a:t>
            </a:r>
            <a:r>
              <a:rPr lang="zh-CN" altLang="en-US" dirty="0">
                <a:latin typeface="黑体" panose="02010609060101010101" charset="-122"/>
                <a:ea typeface="黑体" panose="02010609060101010101" charset="-122"/>
                <a:cs typeface="FZSYJW--GB1-0"/>
              </a:rPr>
              <a:t>理解人民群众重要作用</a:t>
            </a:r>
            <a:endParaRPr lang="en-US" altLang="zh-CN" dirty="0">
              <a:latin typeface="黑体" panose="02010609060101010101" charset="-122"/>
              <a:ea typeface="黑体" panose="02010609060101010101" charset="-122"/>
              <a:cs typeface="FZSYJW--GB1-0"/>
            </a:endParaRPr>
          </a:p>
          <a:p>
            <a:pPr defTabSz="1219200" fontAlgn="base">
              <a:spcBef>
                <a:spcPct val="0"/>
              </a:spcBef>
              <a:spcAft>
                <a:spcPct val="0"/>
              </a:spcAft>
            </a:pPr>
            <a:r>
              <a:rPr lang="zh-CN" altLang="en-US" dirty="0">
                <a:solidFill>
                  <a:srgbClr val="FF0000"/>
                </a:solidFill>
                <a:latin typeface="黑体" panose="02010609060101010101" charset="-122"/>
                <a:ea typeface="黑体" panose="02010609060101010101" charset="-122"/>
                <a:cs typeface="Times New Roman" panose="02020603050405020304" charset="0"/>
              </a:rPr>
              <a:t>★</a:t>
            </a:r>
            <a:r>
              <a:rPr lang="zh-CN" altLang="zh-CN" dirty="0">
                <a:latin typeface="黑体" panose="02010609060101010101" charset="-122"/>
                <a:ea typeface="黑体" panose="02010609060101010101" charset="-122"/>
              </a:rPr>
              <a:t>史论结合论述实问题</a:t>
            </a:r>
            <a:endParaRPr lang="en-US" altLang="zh-CN" dirty="0">
              <a:latin typeface="黑体" panose="02010609060101010101" charset="-122"/>
              <a:ea typeface="黑体" panose="02010609060101010101" charset="-122"/>
              <a:cs typeface="FZSYJW--GB1-0"/>
            </a:endParaRPr>
          </a:p>
          <a:p>
            <a:pPr defTabSz="1219200" fontAlgn="base">
              <a:spcBef>
                <a:spcPct val="0"/>
              </a:spcBef>
              <a:spcAft>
                <a:spcPct val="0"/>
              </a:spcAft>
            </a:pPr>
            <a:endParaRPr lang="en-US" altLang="zh-CN" dirty="0">
              <a:latin typeface="黑体" panose="02010609060101010101" charset="-122"/>
              <a:ea typeface="黑体" panose="02010609060101010101" charset="-122"/>
              <a:cs typeface="FZSYJW--GB1-0"/>
            </a:endParaRPr>
          </a:p>
        </p:txBody>
      </p:sp>
      <p:sp>
        <p:nvSpPr>
          <p:cNvPr id="45" name="椭圆 44"/>
          <p:cNvSpPr/>
          <p:nvPr/>
        </p:nvSpPr>
        <p:spPr bwMode="auto">
          <a:xfrm>
            <a:off x="2673502" y="1158341"/>
            <a:ext cx="1733106" cy="186369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defRPr/>
            </a:pPr>
            <a:endParaRPr lang="zh-CN" altLang="en-US" dirty="0">
              <a:solidFill>
                <a:schemeClr val="tx1">
                  <a:lumMod val="65000"/>
                  <a:lumOff val="35000"/>
                </a:schemeClr>
              </a:solidFill>
              <a:latin typeface="微软雅黑" panose="020B0503020204020204" charset="-122"/>
              <a:ea typeface="微软雅黑" panose="020B0503020204020204" charset="-122"/>
            </a:endParaRPr>
          </a:p>
        </p:txBody>
      </p:sp>
      <p:sp>
        <p:nvSpPr>
          <p:cNvPr id="46" name="下箭头 45"/>
          <p:cNvSpPr/>
          <p:nvPr/>
        </p:nvSpPr>
        <p:spPr bwMode="auto">
          <a:xfrm>
            <a:off x="3244290" y="2644051"/>
            <a:ext cx="667885" cy="1117072"/>
          </a:xfrm>
          <a:prstGeom prst="downArrow">
            <a:avLst>
              <a:gd name="adj1" fmla="val 50000"/>
              <a:gd name="adj2" fmla="val 54152"/>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defRPr/>
            </a:pPr>
            <a:endParaRPr lang="zh-CN" altLang="en-US" dirty="0">
              <a:solidFill>
                <a:schemeClr val="tx1">
                  <a:lumMod val="65000"/>
                  <a:lumOff val="35000"/>
                </a:schemeClr>
              </a:solidFill>
              <a:latin typeface="微软雅黑" panose="020B0503020204020204" charset="-122"/>
              <a:ea typeface="微软雅黑" panose="020B0503020204020204" charset="-122"/>
            </a:endParaRPr>
          </a:p>
        </p:txBody>
      </p:sp>
      <p:sp>
        <p:nvSpPr>
          <p:cNvPr id="47" name="文本框 3"/>
          <p:cNvSpPr txBox="1">
            <a:spLocks noChangeArrowheads="1"/>
          </p:cNvSpPr>
          <p:nvPr/>
        </p:nvSpPr>
        <p:spPr bwMode="auto">
          <a:xfrm>
            <a:off x="2089149" y="744187"/>
            <a:ext cx="2946287"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endParaRPr lang="en-US" altLang="zh-CN" sz="2700" dirty="0">
              <a:solidFill>
                <a:schemeClr val="bg1"/>
              </a:solidFill>
              <a:latin typeface="微软雅黑" panose="020B0503020204020204" charset="-122"/>
              <a:ea typeface="微软雅黑" panose="020B0503020204020204" charset="-122"/>
            </a:endParaRPr>
          </a:p>
          <a:p>
            <a:pPr algn="ctr"/>
            <a:endParaRPr lang="en-US" altLang="zh-CN" sz="3200" dirty="0">
              <a:solidFill>
                <a:schemeClr val="bg1"/>
              </a:solidFill>
              <a:latin typeface="微软雅黑" panose="020B0503020204020204" charset="-122"/>
              <a:ea typeface="微软雅黑" panose="020B0503020204020204" charset="-122"/>
            </a:endParaRPr>
          </a:p>
          <a:p>
            <a:pPr algn="ctr"/>
            <a:r>
              <a:rPr lang="zh-CN" altLang="en-US" sz="3200" b="1" dirty="0">
                <a:solidFill>
                  <a:schemeClr val="bg1"/>
                </a:solidFill>
                <a:latin typeface="微软雅黑" panose="020B0503020204020204" charset="-122"/>
                <a:ea typeface="微软雅黑" panose="020B0503020204020204" charset="-122"/>
              </a:rPr>
              <a:t>时空</a:t>
            </a:r>
            <a:endParaRPr lang="en-US" altLang="zh-CN" sz="3200" b="1" dirty="0">
              <a:solidFill>
                <a:schemeClr val="bg1"/>
              </a:solidFill>
              <a:latin typeface="微软雅黑" panose="020B0503020204020204" charset="-122"/>
              <a:ea typeface="微软雅黑" panose="020B0503020204020204" charset="-122"/>
            </a:endParaRPr>
          </a:p>
          <a:p>
            <a:pPr algn="ctr"/>
            <a:r>
              <a:rPr lang="zh-CN" altLang="en-US" sz="3200" b="1" dirty="0">
                <a:solidFill>
                  <a:schemeClr val="bg1"/>
                </a:solidFill>
                <a:latin typeface="微软雅黑" panose="020B0503020204020204" charset="-122"/>
                <a:ea typeface="微软雅黑" panose="020B0503020204020204" charset="-122"/>
              </a:rPr>
              <a:t>观念</a:t>
            </a:r>
            <a:endParaRPr lang="zh-CN" altLang="en-US" sz="3200" b="1" dirty="0">
              <a:solidFill>
                <a:schemeClr val="bg1"/>
              </a:solidFill>
              <a:latin typeface="微软雅黑" panose="020B0503020204020204" charset="-122"/>
              <a:ea typeface="微软雅黑" panose="020B0503020204020204" charset="-122"/>
            </a:endParaRPr>
          </a:p>
        </p:txBody>
      </p:sp>
      <p:sp>
        <p:nvSpPr>
          <p:cNvPr id="48" name="文本框 50"/>
          <p:cNvSpPr txBox="1">
            <a:spLocks noChangeArrowheads="1"/>
          </p:cNvSpPr>
          <p:nvPr/>
        </p:nvSpPr>
        <p:spPr bwMode="auto">
          <a:xfrm>
            <a:off x="2475129" y="3788975"/>
            <a:ext cx="2164514" cy="2890520"/>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txBody>
          <a:bodyPr wrap="square" lIns="121908" tIns="60954" rIns="121908" bIns="60954">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r>
              <a:rPr lang="zh-CN" altLang="en-US" dirty="0">
                <a:solidFill>
                  <a:schemeClr val="tx1">
                    <a:lumMod val="65000"/>
                    <a:lumOff val="35000"/>
                  </a:schemeClr>
                </a:solidFill>
                <a:latin typeface="微软雅黑" panose="020B0503020204020204" charset="-122"/>
                <a:ea typeface="微软雅黑" panose="020B0503020204020204" charset="-122"/>
              </a:rPr>
              <a:t>水平三</a:t>
            </a:r>
            <a:endParaRPr lang="en-US" altLang="zh-CN" dirty="0">
              <a:solidFill>
                <a:schemeClr val="tx1">
                  <a:lumMod val="65000"/>
                  <a:lumOff val="35000"/>
                </a:schemeClr>
              </a:solidFill>
              <a:latin typeface="微软雅黑" panose="020B0503020204020204" charset="-122"/>
              <a:ea typeface="微软雅黑" panose="020B0503020204020204" charset="-122"/>
            </a:endParaRPr>
          </a:p>
          <a:p>
            <a:pPr algn="ctr" eaLnBrk="1" hangingPunct="1"/>
            <a:endParaRPr lang="en-US" altLang="zh-CN" dirty="0">
              <a:solidFill>
                <a:schemeClr val="tx1">
                  <a:lumMod val="65000"/>
                  <a:lumOff val="35000"/>
                </a:schemeClr>
              </a:solidFill>
              <a:latin typeface="微软雅黑" panose="020B0503020204020204" charset="-122"/>
              <a:ea typeface="微软雅黑" panose="020B0503020204020204" charset="-122"/>
            </a:endParaRPr>
          </a:p>
          <a:p>
            <a:pPr algn="ctr" eaLnBrk="1" hangingPunct="1"/>
            <a:endParaRPr lang="en-US" altLang="zh-CN" dirty="0">
              <a:solidFill>
                <a:schemeClr val="tx1">
                  <a:lumMod val="65000"/>
                  <a:lumOff val="35000"/>
                </a:schemeClr>
              </a:solidFill>
              <a:latin typeface="微软雅黑" panose="020B0503020204020204" charset="-122"/>
              <a:ea typeface="微软雅黑" panose="020B0503020204020204" charset="-122"/>
            </a:endParaRPr>
          </a:p>
          <a:p>
            <a:pPr algn="ctr" eaLnBrk="1" hangingPunct="1"/>
            <a:endParaRPr lang="en-US" altLang="zh-CN" dirty="0">
              <a:solidFill>
                <a:schemeClr val="tx1">
                  <a:lumMod val="65000"/>
                  <a:lumOff val="35000"/>
                </a:schemeClr>
              </a:solidFill>
              <a:latin typeface="微软雅黑" panose="020B0503020204020204" charset="-122"/>
              <a:ea typeface="微软雅黑" panose="020B0503020204020204" charset="-122"/>
            </a:endParaRPr>
          </a:p>
          <a:p>
            <a:pPr algn="ctr" eaLnBrk="1" hangingPunct="1"/>
            <a:endParaRPr lang="en-US" altLang="zh-CN" dirty="0">
              <a:solidFill>
                <a:schemeClr val="tx1">
                  <a:lumMod val="65000"/>
                  <a:lumOff val="35000"/>
                </a:schemeClr>
              </a:solidFill>
              <a:latin typeface="微软雅黑" panose="020B0503020204020204" charset="-122"/>
              <a:ea typeface="微软雅黑" panose="020B0503020204020204" charset="-122"/>
            </a:endParaRPr>
          </a:p>
          <a:p>
            <a:pPr algn="ctr" eaLnBrk="1" hangingPunct="1"/>
            <a:endParaRPr lang="en-US" altLang="zh-CN" dirty="0">
              <a:solidFill>
                <a:schemeClr val="tx1">
                  <a:lumMod val="65000"/>
                  <a:lumOff val="35000"/>
                </a:schemeClr>
              </a:solidFill>
              <a:latin typeface="微软雅黑" panose="020B0503020204020204" charset="-122"/>
              <a:ea typeface="微软雅黑" panose="020B0503020204020204" charset="-122"/>
            </a:endParaRPr>
          </a:p>
          <a:p>
            <a:pPr algn="ctr" eaLnBrk="1" hangingPunct="1"/>
            <a:endParaRPr lang="en-US" altLang="zh-CN" dirty="0">
              <a:solidFill>
                <a:schemeClr val="tx1">
                  <a:lumMod val="65000"/>
                  <a:lumOff val="35000"/>
                </a:schemeClr>
              </a:solidFill>
              <a:latin typeface="微软雅黑" panose="020B0503020204020204" charset="-122"/>
              <a:ea typeface="微软雅黑" panose="020B0503020204020204" charset="-122"/>
            </a:endParaRPr>
          </a:p>
          <a:p>
            <a:pPr algn="ctr" eaLnBrk="1" hangingPunct="1"/>
            <a:endParaRPr lang="en-US" altLang="zh-CN" dirty="0">
              <a:solidFill>
                <a:schemeClr val="tx1">
                  <a:lumMod val="65000"/>
                  <a:lumOff val="35000"/>
                </a:schemeClr>
              </a:solidFill>
              <a:latin typeface="微软雅黑" panose="020B0503020204020204" charset="-122"/>
              <a:ea typeface="微软雅黑" panose="020B0503020204020204" charset="-122"/>
            </a:endParaRPr>
          </a:p>
          <a:p>
            <a:pPr algn="ctr" eaLnBrk="1" hangingPunct="1"/>
            <a:endParaRPr lang="en-US" altLang="zh-CN" dirty="0">
              <a:solidFill>
                <a:schemeClr val="tx1">
                  <a:lumMod val="65000"/>
                  <a:lumOff val="35000"/>
                </a:schemeClr>
              </a:solidFill>
              <a:latin typeface="微软雅黑" panose="020B0503020204020204" charset="-122"/>
              <a:ea typeface="微软雅黑" panose="020B0503020204020204" charset="-122"/>
            </a:endParaRPr>
          </a:p>
          <a:p>
            <a:pPr algn="ctr" eaLnBrk="1" hangingPunct="1"/>
            <a:endParaRPr lang="zh-CN" altLang="en-US" dirty="0">
              <a:solidFill>
                <a:schemeClr val="tx1">
                  <a:lumMod val="65000"/>
                  <a:lumOff val="35000"/>
                </a:schemeClr>
              </a:solidFill>
              <a:latin typeface="微软雅黑" panose="020B0503020204020204" charset="-122"/>
              <a:ea typeface="微软雅黑" panose="020B0503020204020204" charset="-122"/>
            </a:endParaRPr>
          </a:p>
        </p:txBody>
      </p:sp>
      <p:sp>
        <p:nvSpPr>
          <p:cNvPr id="49" name="矩形 48"/>
          <p:cNvSpPr/>
          <p:nvPr/>
        </p:nvSpPr>
        <p:spPr>
          <a:xfrm>
            <a:off x="2407375" y="3831773"/>
            <a:ext cx="2343091" cy="1351280"/>
          </a:xfrm>
          <a:prstGeom prst="rect">
            <a:avLst/>
          </a:prstGeom>
          <a:ln>
            <a:solidFill>
              <a:schemeClr val="bg1"/>
            </a:solidFill>
          </a:ln>
        </p:spPr>
        <p:txBody>
          <a:bodyPr wrap="square" lIns="121908" tIns="60954" rIns="121908" bIns="60954">
            <a:spAutoFit/>
          </a:bodyPr>
          <a:lstStyle/>
          <a:p>
            <a:pPr indent="29845" defTabSz="1219200" fontAlgn="base">
              <a:spcBef>
                <a:spcPct val="0"/>
              </a:spcBef>
              <a:spcAft>
                <a:spcPct val="0"/>
              </a:spcAft>
            </a:pPr>
            <a:endParaRPr lang="en-US" altLang="zh-CN" sz="1600" dirty="0">
              <a:solidFill>
                <a:srgbClr val="00B0F0"/>
              </a:solidFill>
              <a:latin typeface="黑体" panose="02010609060101010101" charset="-122"/>
              <a:ea typeface="黑体" panose="02010609060101010101" charset="-122"/>
              <a:cs typeface="Times New Roman" panose="02020603050405020304" charset="0"/>
            </a:endParaRPr>
          </a:p>
          <a:p>
            <a:pPr indent="29845" defTabSz="1219200" eaLnBrk="0" fontAlgn="base" hangingPunct="0">
              <a:spcBef>
                <a:spcPct val="0"/>
              </a:spcBef>
              <a:spcAft>
                <a:spcPct val="0"/>
              </a:spcAft>
            </a:pPr>
            <a:r>
              <a:rPr lang="en-US" altLang="zh-CN" sz="1600" dirty="0">
                <a:latin typeface="黑体" panose="02010609060101010101" charset="-122"/>
                <a:ea typeface="黑体" panose="02010609060101010101" charset="-122"/>
                <a:cs typeface="Times New Roman" panose="02020603050405020304" charset="0"/>
              </a:rPr>
              <a:t>        </a:t>
            </a:r>
            <a:endParaRPr lang="en-US" altLang="zh-CN" sz="1600" dirty="0">
              <a:latin typeface="黑体" panose="02010609060101010101" charset="-122"/>
              <a:ea typeface="黑体" panose="02010609060101010101" charset="-122"/>
              <a:cs typeface="Times New Roman" panose="02020603050405020304" charset="0"/>
            </a:endParaRPr>
          </a:p>
          <a:p>
            <a:pPr indent="29845" defTabSz="1219200" eaLnBrk="0" fontAlgn="base" hangingPunct="0">
              <a:spcBef>
                <a:spcPct val="0"/>
              </a:spcBef>
              <a:spcAft>
                <a:spcPct val="0"/>
              </a:spcAft>
            </a:pPr>
            <a:endParaRPr lang="en-US" altLang="zh-CN" sz="1600" dirty="0">
              <a:latin typeface="黑体" panose="02010609060101010101" charset="-122"/>
              <a:ea typeface="黑体" panose="02010609060101010101" charset="-122"/>
              <a:cs typeface="Times New Roman" panose="02020603050405020304" charset="0"/>
            </a:endParaRPr>
          </a:p>
          <a:p>
            <a:pPr indent="29845" defTabSz="1219200" eaLnBrk="0" fontAlgn="base" hangingPunct="0">
              <a:spcBef>
                <a:spcPct val="0"/>
              </a:spcBef>
              <a:spcAft>
                <a:spcPct val="0"/>
              </a:spcAft>
            </a:pPr>
            <a:endParaRPr lang="en-US" altLang="zh-CN" sz="1600" dirty="0">
              <a:latin typeface="黑体" panose="02010609060101010101" charset="-122"/>
              <a:ea typeface="黑体" panose="02010609060101010101" charset="-122"/>
              <a:cs typeface="Times New Roman" panose="02020603050405020304" charset="0"/>
            </a:endParaRPr>
          </a:p>
          <a:p>
            <a:pPr indent="29845" defTabSz="1219200" eaLnBrk="0" fontAlgn="base" hangingPunct="0">
              <a:spcBef>
                <a:spcPct val="0"/>
              </a:spcBef>
              <a:spcAft>
                <a:spcPct val="0"/>
              </a:spcAft>
            </a:pPr>
            <a:endParaRPr lang="zh-CN" altLang="en-US" sz="1600" dirty="0">
              <a:latin typeface="黑体" panose="02010609060101010101" charset="-122"/>
              <a:ea typeface="黑体" panose="02010609060101010101" charset="-122"/>
              <a:cs typeface="宋体" panose="02010600030101010101" pitchFamily="2" charset="-122"/>
            </a:endParaRPr>
          </a:p>
        </p:txBody>
      </p:sp>
      <p:sp>
        <p:nvSpPr>
          <p:cNvPr id="52" name="矩形 51"/>
          <p:cNvSpPr/>
          <p:nvPr/>
        </p:nvSpPr>
        <p:spPr>
          <a:xfrm>
            <a:off x="3055984" y="5010372"/>
            <a:ext cx="966470" cy="412750"/>
          </a:xfrm>
          <a:prstGeom prst="rect">
            <a:avLst/>
          </a:prstGeom>
        </p:spPr>
        <p:txBody>
          <a:bodyPr wrap="none" lIns="121908" tIns="60954" rIns="121908" bIns="60954">
            <a:spAutoFit/>
          </a:bodyPr>
          <a:lstStyle/>
          <a:p>
            <a:r>
              <a:rPr lang="zh-CN" altLang="en-US" sz="1900" dirty="0">
                <a:latin typeface="黑体" panose="02010609060101010101" charset="-122"/>
                <a:ea typeface="黑体" panose="02010609060101010101" charset="-122"/>
                <a:cs typeface="Times New Roman" panose="02020603050405020304" charset="0"/>
              </a:rPr>
              <a:t>水平四</a:t>
            </a:r>
            <a:endParaRPr lang="zh-CN" altLang="en-US" dirty="0"/>
          </a:p>
        </p:txBody>
      </p:sp>
      <p:grpSp>
        <p:nvGrpSpPr>
          <p:cNvPr id="3" name="组合 6"/>
          <p:cNvGrpSpPr/>
          <p:nvPr/>
        </p:nvGrpSpPr>
        <p:grpSpPr bwMode="auto">
          <a:xfrm>
            <a:off x="4576317" y="757379"/>
            <a:ext cx="3261331" cy="5914440"/>
            <a:chOff x="726559" y="2314655"/>
            <a:chExt cx="2315620" cy="2538330"/>
          </a:xfrm>
        </p:grpSpPr>
        <p:sp>
          <p:nvSpPr>
            <p:cNvPr id="54" name="椭圆 53"/>
            <p:cNvSpPr/>
            <p:nvPr/>
          </p:nvSpPr>
          <p:spPr>
            <a:xfrm>
              <a:off x="1185829" y="2492886"/>
              <a:ext cx="1362127" cy="80204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lumMod val="65000"/>
                    <a:lumOff val="35000"/>
                  </a:schemeClr>
                </a:solidFill>
                <a:latin typeface="微软雅黑" panose="020B0503020204020204" charset="-122"/>
                <a:ea typeface="微软雅黑" panose="020B0503020204020204" charset="-122"/>
              </a:endParaRPr>
            </a:p>
          </p:txBody>
        </p:sp>
        <p:sp>
          <p:nvSpPr>
            <p:cNvPr id="55" name="下箭头 54"/>
            <p:cNvSpPr/>
            <p:nvPr/>
          </p:nvSpPr>
          <p:spPr>
            <a:xfrm>
              <a:off x="1529055" y="3132263"/>
              <a:ext cx="548780" cy="480733"/>
            </a:xfrm>
            <a:prstGeom prst="downArrow">
              <a:avLst>
                <a:gd name="adj1" fmla="val 50000"/>
                <a:gd name="adj2" fmla="val 5415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lumMod val="65000"/>
                    <a:lumOff val="35000"/>
                  </a:schemeClr>
                </a:solidFill>
                <a:latin typeface="微软雅黑" panose="020B0503020204020204" charset="-122"/>
                <a:ea typeface="微软雅黑" panose="020B0503020204020204" charset="-122"/>
              </a:endParaRPr>
            </a:p>
          </p:txBody>
        </p:sp>
        <p:sp>
          <p:nvSpPr>
            <p:cNvPr id="56" name="文本框 3"/>
            <p:cNvSpPr txBox="1">
              <a:spLocks noChangeArrowheads="1"/>
            </p:cNvSpPr>
            <p:nvPr/>
          </p:nvSpPr>
          <p:spPr bwMode="auto">
            <a:xfrm>
              <a:off x="726559" y="2314655"/>
              <a:ext cx="2315620" cy="85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endParaRPr lang="en-US" altLang="zh-CN" sz="2700" dirty="0">
                <a:solidFill>
                  <a:schemeClr val="bg1"/>
                </a:solidFill>
                <a:latin typeface="微软雅黑" panose="020B0503020204020204" charset="-122"/>
                <a:ea typeface="微软雅黑" panose="020B0503020204020204" charset="-122"/>
              </a:endParaRPr>
            </a:p>
            <a:p>
              <a:pPr algn="ctr"/>
              <a:endParaRPr lang="en-US" altLang="zh-CN" sz="3200" dirty="0">
                <a:solidFill>
                  <a:schemeClr val="bg1"/>
                </a:solidFill>
                <a:latin typeface="微软雅黑" panose="020B0503020204020204" charset="-122"/>
                <a:ea typeface="微软雅黑" panose="020B0503020204020204" charset="-122"/>
              </a:endParaRPr>
            </a:p>
            <a:p>
              <a:pPr algn="ctr"/>
              <a:r>
                <a:rPr lang="zh-CN" altLang="en-US" sz="3200" b="1" dirty="0">
                  <a:solidFill>
                    <a:schemeClr val="bg1"/>
                  </a:solidFill>
                  <a:latin typeface="微软雅黑" panose="020B0503020204020204" charset="-122"/>
                  <a:ea typeface="微软雅黑" panose="020B0503020204020204" charset="-122"/>
                </a:rPr>
                <a:t>史料</a:t>
              </a:r>
              <a:endParaRPr lang="en-US" altLang="zh-CN" sz="3200" b="1" dirty="0">
                <a:solidFill>
                  <a:schemeClr val="bg1"/>
                </a:solidFill>
                <a:latin typeface="微软雅黑" panose="020B0503020204020204" charset="-122"/>
                <a:ea typeface="微软雅黑" panose="020B0503020204020204" charset="-122"/>
              </a:endParaRPr>
            </a:p>
            <a:p>
              <a:pPr algn="ctr"/>
              <a:r>
                <a:rPr lang="zh-CN" altLang="en-US" sz="3200" b="1" dirty="0">
                  <a:solidFill>
                    <a:schemeClr val="bg1"/>
                  </a:solidFill>
                  <a:latin typeface="微软雅黑" panose="020B0503020204020204" charset="-122"/>
                  <a:ea typeface="微软雅黑" panose="020B0503020204020204" charset="-122"/>
                </a:rPr>
                <a:t>实证</a:t>
              </a:r>
              <a:endParaRPr lang="zh-CN" altLang="en-US" sz="3200" b="1" dirty="0">
                <a:solidFill>
                  <a:schemeClr val="bg1"/>
                </a:solidFill>
                <a:latin typeface="微软雅黑" panose="020B0503020204020204" charset="-122"/>
                <a:ea typeface="微软雅黑" panose="020B0503020204020204" charset="-122"/>
              </a:endParaRPr>
            </a:p>
          </p:txBody>
        </p:sp>
        <p:sp>
          <p:nvSpPr>
            <p:cNvPr id="57" name="文本框 50"/>
            <p:cNvSpPr txBox="1">
              <a:spLocks noChangeArrowheads="1"/>
            </p:cNvSpPr>
            <p:nvPr/>
          </p:nvSpPr>
          <p:spPr bwMode="auto">
            <a:xfrm>
              <a:off x="878402" y="3624982"/>
              <a:ext cx="1972891" cy="1228003"/>
            </a:xfrm>
            <a:prstGeom prst="rect">
              <a:avLst/>
            </a:prstGeom>
            <a:solidFill>
              <a:schemeClr val="bg1"/>
            </a:solidFill>
            <a:ln>
              <a:solidFill>
                <a:srgbClr val="FFC000"/>
              </a:solidFill>
            </a:ln>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r>
                <a:rPr lang="zh-CN" altLang="en-US" dirty="0">
                  <a:solidFill>
                    <a:schemeClr val="tx1">
                      <a:lumMod val="65000"/>
                      <a:lumOff val="35000"/>
                    </a:schemeClr>
                  </a:solidFill>
                  <a:latin typeface="微软雅黑" panose="020B0503020204020204" charset="-122"/>
                  <a:ea typeface="微软雅黑" panose="020B0503020204020204" charset="-122"/>
                </a:rPr>
                <a:t>水平三</a:t>
              </a:r>
              <a:endParaRPr lang="en-US" altLang="zh-CN" dirty="0">
                <a:solidFill>
                  <a:schemeClr val="tx1">
                    <a:lumMod val="65000"/>
                    <a:lumOff val="35000"/>
                  </a:schemeClr>
                </a:solidFill>
                <a:latin typeface="微软雅黑" panose="020B0503020204020204" charset="-122"/>
                <a:ea typeface="微软雅黑" panose="020B0503020204020204" charset="-122"/>
              </a:endParaRPr>
            </a:p>
            <a:p>
              <a:pPr algn="ctr" eaLnBrk="1" hangingPunct="1"/>
              <a:endParaRPr lang="en-US" altLang="zh-CN" dirty="0">
                <a:solidFill>
                  <a:schemeClr val="tx1">
                    <a:lumMod val="65000"/>
                    <a:lumOff val="35000"/>
                  </a:schemeClr>
                </a:solidFill>
                <a:latin typeface="微软雅黑" panose="020B0503020204020204" charset="-122"/>
                <a:ea typeface="微软雅黑" panose="020B0503020204020204" charset="-122"/>
              </a:endParaRPr>
            </a:p>
            <a:p>
              <a:pPr algn="ctr" eaLnBrk="1" hangingPunct="1"/>
              <a:endParaRPr lang="en-US" altLang="zh-CN" dirty="0">
                <a:solidFill>
                  <a:schemeClr val="tx1">
                    <a:lumMod val="65000"/>
                    <a:lumOff val="35000"/>
                  </a:schemeClr>
                </a:solidFill>
                <a:latin typeface="微软雅黑" panose="020B0503020204020204" charset="-122"/>
                <a:ea typeface="微软雅黑" panose="020B0503020204020204" charset="-122"/>
              </a:endParaRPr>
            </a:p>
            <a:p>
              <a:pPr algn="ctr" eaLnBrk="1" hangingPunct="1"/>
              <a:endParaRPr lang="en-US" altLang="zh-CN" dirty="0">
                <a:solidFill>
                  <a:schemeClr val="tx1">
                    <a:lumMod val="65000"/>
                    <a:lumOff val="35000"/>
                  </a:schemeClr>
                </a:solidFill>
                <a:latin typeface="微软雅黑" panose="020B0503020204020204" charset="-122"/>
                <a:ea typeface="微软雅黑" panose="020B0503020204020204" charset="-122"/>
              </a:endParaRPr>
            </a:p>
            <a:p>
              <a:pPr algn="ctr" eaLnBrk="1" hangingPunct="1"/>
              <a:endParaRPr lang="en-US" altLang="zh-CN" dirty="0">
                <a:solidFill>
                  <a:schemeClr val="tx1">
                    <a:lumMod val="65000"/>
                    <a:lumOff val="35000"/>
                  </a:schemeClr>
                </a:solidFill>
                <a:latin typeface="微软雅黑" panose="020B0503020204020204" charset="-122"/>
                <a:ea typeface="微软雅黑" panose="020B0503020204020204" charset="-122"/>
              </a:endParaRPr>
            </a:p>
            <a:p>
              <a:pPr algn="ctr" eaLnBrk="1" hangingPunct="1"/>
              <a:endParaRPr lang="en-US" altLang="zh-CN" dirty="0">
                <a:solidFill>
                  <a:schemeClr val="tx1">
                    <a:lumMod val="65000"/>
                    <a:lumOff val="35000"/>
                  </a:schemeClr>
                </a:solidFill>
                <a:latin typeface="微软雅黑" panose="020B0503020204020204" charset="-122"/>
                <a:ea typeface="微软雅黑" panose="020B0503020204020204" charset="-122"/>
              </a:endParaRPr>
            </a:p>
            <a:p>
              <a:pPr algn="ctr" eaLnBrk="1" hangingPunct="1"/>
              <a:endParaRPr lang="en-US" altLang="zh-CN" dirty="0">
                <a:solidFill>
                  <a:schemeClr val="tx1">
                    <a:lumMod val="65000"/>
                    <a:lumOff val="35000"/>
                  </a:schemeClr>
                </a:solidFill>
                <a:latin typeface="微软雅黑" panose="020B0503020204020204" charset="-122"/>
                <a:ea typeface="微软雅黑" panose="020B0503020204020204" charset="-122"/>
              </a:endParaRPr>
            </a:p>
            <a:p>
              <a:pPr algn="ctr" eaLnBrk="1" hangingPunct="1"/>
              <a:endParaRPr lang="en-US" altLang="zh-CN" dirty="0">
                <a:solidFill>
                  <a:schemeClr val="tx1">
                    <a:lumMod val="65000"/>
                    <a:lumOff val="35000"/>
                  </a:schemeClr>
                </a:solidFill>
                <a:latin typeface="微软雅黑" panose="020B0503020204020204" charset="-122"/>
                <a:ea typeface="微软雅黑" panose="020B0503020204020204" charset="-122"/>
              </a:endParaRPr>
            </a:p>
            <a:p>
              <a:pPr algn="ctr" eaLnBrk="1" hangingPunct="1"/>
              <a:endParaRPr lang="en-US" altLang="zh-CN" dirty="0">
                <a:solidFill>
                  <a:schemeClr val="tx1">
                    <a:lumMod val="65000"/>
                    <a:lumOff val="35000"/>
                  </a:schemeClr>
                </a:solidFill>
                <a:latin typeface="微软雅黑" panose="020B0503020204020204" charset="-122"/>
                <a:ea typeface="微软雅黑" panose="020B0503020204020204" charset="-122"/>
              </a:endParaRPr>
            </a:p>
            <a:p>
              <a:pPr algn="ctr" eaLnBrk="1" hangingPunct="1"/>
              <a:endParaRPr lang="zh-CN" altLang="en-US" dirty="0">
                <a:solidFill>
                  <a:schemeClr val="tx1">
                    <a:lumMod val="65000"/>
                    <a:lumOff val="35000"/>
                  </a:schemeClr>
                </a:solidFill>
                <a:latin typeface="微软雅黑" panose="020B0503020204020204" charset="-122"/>
                <a:ea typeface="微软雅黑" panose="020B0503020204020204" charset="-122"/>
              </a:endParaRPr>
            </a:p>
          </p:txBody>
        </p:sp>
      </p:grpSp>
      <p:sp>
        <p:nvSpPr>
          <p:cNvPr id="59" name="TextBox 58"/>
          <p:cNvSpPr txBox="1"/>
          <p:nvPr/>
        </p:nvSpPr>
        <p:spPr>
          <a:xfrm>
            <a:off x="4877118" y="4132613"/>
            <a:ext cx="2659727" cy="904875"/>
          </a:xfrm>
          <a:prstGeom prst="rect">
            <a:avLst/>
          </a:prstGeom>
          <a:noFill/>
        </p:spPr>
        <p:txBody>
          <a:bodyPr wrap="square" lIns="121908" tIns="60954" rIns="121908" bIns="60954" rtlCol="0">
            <a:spAutoFit/>
          </a:bodyPr>
          <a:lstStyle/>
          <a:p>
            <a:pPr indent="29845" defTabSz="1219200" fontAlgn="base">
              <a:spcBef>
                <a:spcPct val="0"/>
              </a:spcBef>
              <a:spcAft>
                <a:spcPct val="0"/>
              </a:spcAft>
            </a:pPr>
            <a:r>
              <a:rPr lang="zh-CN" altLang="en-US" sz="1900" dirty="0">
                <a:solidFill>
                  <a:srgbClr val="FFC000"/>
                </a:solidFill>
                <a:latin typeface="黑体" panose="02010609060101010101" charset="-122"/>
                <a:ea typeface="黑体" panose="02010609060101010101" charset="-122"/>
                <a:cs typeface="Times New Roman" panose="02020603050405020304" charset="0"/>
              </a:rPr>
              <a:t>★</a:t>
            </a:r>
            <a:r>
              <a:rPr lang="zh-CN" altLang="en-US" sz="1600" dirty="0">
                <a:latin typeface="黑体" panose="02010609060101010101" charset="-122"/>
                <a:ea typeface="黑体" panose="02010609060101010101" charset="-122"/>
                <a:cs typeface="Times New Roman" panose="02020603050405020304" charset="0"/>
              </a:rPr>
              <a:t>自主搜集探究史料</a:t>
            </a:r>
            <a:endParaRPr lang="en-US" altLang="zh-CN" sz="1600" dirty="0">
              <a:latin typeface="黑体" panose="02010609060101010101" charset="-122"/>
              <a:ea typeface="黑体" panose="02010609060101010101" charset="-122"/>
              <a:cs typeface="Times New Roman" panose="02020603050405020304" charset="0"/>
            </a:endParaRPr>
          </a:p>
          <a:p>
            <a:pPr indent="29845" defTabSz="1219200" fontAlgn="base">
              <a:spcBef>
                <a:spcPct val="0"/>
              </a:spcBef>
              <a:spcAft>
                <a:spcPct val="0"/>
              </a:spcAft>
            </a:pPr>
            <a:r>
              <a:rPr lang="zh-CN" altLang="en-US" sz="1600" dirty="0">
                <a:solidFill>
                  <a:srgbClr val="FFC000"/>
                </a:solidFill>
                <a:latin typeface="黑体" panose="02010609060101010101" charset="-122"/>
                <a:ea typeface="黑体" panose="02010609060101010101" charset="-122"/>
                <a:cs typeface="Times New Roman" panose="02020603050405020304" charset="0"/>
              </a:rPr>
              <a:t>★</a:t>
            </a:r>
            <a:r>
              <a:rPr lang="zh-CN" altLang="en-US" sz="1600" dirty="0">
                <a:latin typeface="黑体" panose="02010609060101010101" charset="-122"/>
                <a:ea typeface="黑体" panose="02010609060101010101" charset="-122"/>
                <a:cs typeface="Times New Roman" panose="02020603050405020304" charset="0"/>
              </a:rPr>
              <a:t>能对史料整理辨析</a:t>
            </a:r>
            <a:endParaRPr lang="en-US" altLang="zh-CN" sz="1600" dirty="0">
              <a:latin typeface="黑体" panose="02010609060101010101" charset="-122"/>
              <a:ea typeface="黑体" panose="02010609060101010101" charset="-122"/>
              <a:cs typeface="Times New Roman" panose="02020603050405020304" charset="0"/>
            </a:endParaRPr>
          </a:p>
          <a:p>
            <a:pPr indent="29845" defTabSz="1219200" fontAlgn="base">
              <a:spcBef>
                <a:spcPct val="0"/>
              </a:spcBef>
              <a:spcAft>
                <a:spcPct val="0"/>
              </a:spcAft>
            </a:pPr>
            <a:r>
              <a:rPr lang="zh-CN" altLang="en-US" sz="1600" dirty="0">
                <a:solidFill>
                  <a:srgbClr val="FFC000"/>
                </a:solidFill>
                <a:latin typeface="黑体" panose="02010609060101010101" charset="-122"/>
                <a:ea typeface="黑体" panose="02010609060101010101" charset="-122"/>
                <a:cs typeface="Times New Roman" panose="02020603050405020304" charset="0"/>
              </a:rPr>
              <a:t>★</a:t>
            </a:r>
            <a:r>
              <a:rPr lang="zh-CN" altLang="en-US" sz="1600" dirty="0">
                <a:latin typeface="黑体" panose="02010609060101010101" charset="-122"/>
                <a:ea typeface="黑体" panose="02010609060101010101" charset="-122"/>
                <a:cs typeface="Times New Roman" panose="02020603050405020304" charset="0"/>
              </a:rPr>
              <a:t>利用不同史料互证</a:t>
            </a:r>
            <a:endParaRPr lang="zh-CN" altLang="en-US" sz="1600" dirty="0">
              <a:latin typeface="黑体" panose="02010609060101010101" charset="-122"/>
              <a:ea typeface="黑体" panose="02010609060101010101" charset="-122"/>
              <a:cs typeface="Times New Roman" panose="02020603050405020304" charset="0"/>
            </a:endParaRPr>
          </a:p>
        </p:txBody>
      </p:sp>
      <p:sp>
        <p:nvSpPr>
          <p:cNvPr id="61" name="TextBox 60"/>
          <p:cNvSpPr txBox="1"/>
          <p:nvPr/>
        </p:nvSpPr>
        <p:spPr>
          <a:xfrm>
            <a:off x="5045102" y="5357529"/>
            <a:ext cx="2343092" cy="1890395"/>
          </a:xfrm>
          <a:prstGeom prst="rect">
            <a:avLst/>
          </a:prstGeom>
          <a:noFill/>
        </p:spPr>
        <p:txBody>
          <a:bodyPr wrap="square" lIns="121908" tIns="60954" rIns="121908" bIns="60954" rtlCol="0">
            <a:spAutoFit/>
          </a:bodyPr>
          <a:lstStyle/>
          <a:p>
            <a:pPr indent="29845" defTabSz="1219200" fontAlgn="base">
              <a:spcBef>
                <a:spcPct val="0"/>
              </a:spcBef>
              <a:spcAft>
                <a:spcPct val="0"/>
              </a:spcAft>
            </a:pPr>
            <a:r>
              <a:rPr lang="zh-CN" altLang="en-US" sz="1900" dirty="0">
                <a:solidFill>
                  <a:srgbClr val="FFC000"/>
                </a:solidFill>
                <a:latin typeface="黑体" panose="02010609060101010101" charset="-122"/>
                <a:ea typeface="黑体" panose="02010609060101010101" charset="-122"/>
                <a:cs typeface="Times New Roman" panose="02020603050405020304" charset="0"/>
              </a:rPr>
              <a:t>★</a:t>
            </a:r>
            <a:r>
              <a:rPr lang="zh-CN" altLang="en-US" sz="1600" dirty="0">
                <a:latin typeface="黑体" panose="02010609060101010101" charset="-122"/>
                <a:ea typeface="黑体" panose="02010609060101010101" charset="-122"/>
                <a:cs typeface="Times New Roman" panose="02020603050405020304" charset="0"/>
              </a:rPr>
              <a:t>比较分析不同史料</a:t>
            </a:r>
            <a:endParaRPr lang="en-US" altLang="zh-CN" sz="1600" dirty="0">
              <a:latin typeface="黑体" panose="02010609060101010101" charset="-122"/>
              <a:ea typeface="黑体" panose="02010609060101010101" charset="-122"/>
              <a:cs typeface="Times New Roman" panose="02020603050405020304" charset="0"/>
            </a:endParaRPr>
          </a:p>
          <a:p>
            <a:pPr indent="29845" defTabSz="1219200" fontAlgn="base">
              <a:spcBef>
                <a:spcPct val="0"/>
              </a:spcBef>
              <a:spcAft>
                <a:spcPct val="0"/>
              </a:spcAft>
            </a:pPr>
            <a:r>
              <a:rPr lang="zh-CN" altLang="en-US" sz="1600" dirty="0">
                <a:solidFill>
                  <a:srgbClr val="FFC000"/>
                </a:solidFill>
                <a:latin typeface="黑体" panose="02010609060101010101" charset="-122"/>
                <a:ea typeface="黑体" panose="02010609060101010101" charset="-122"/>
                <a:cs typeface="Times New Roman" panose="02020603050405020304" charset="0"/>
              </a:rPr>
              <a:t>★</a:t>
            </a:r>
            <a:r>
              <a:rPr lang="zh-CN" altLang="en-US" sz="1600" dirty="0">
                <a:latin typeface="黑体" panose="02010609060101010101" charset="-122"/>
                <a:ea typeface="黑体" panose="02010609060101010101" charset="-122"/>
                <a:cs typeface="Times New Roman" panose="02020603050405020304" charset="0"/>
              </a:rPr>
              <a:t>辨明立场利用史料</a:t>
            </a:r>
            <a:endParaRPr lang="en-US" altLang="zh-CN" sz="1600" dirty="0">
              <a:latin typeface="黑体" panose="02010609060101010101" charset="-122"/>
              <a:ea typeface="黑体" panose="02010609060101010101" charset="-122"/>
              <a:cs typeface="Times New Roman" panose="02020603050405020304" charset="0"/>
            </a:endParaRPr>
          </a:p>
          <a:p>
            <a:pPr indent="29845" defTabSz="1219200" fontAlgn="base">
              <a:spcBef>
                <a:spcPct val="0"/>
              </a:spcBef>
              <a:spcAft>
                <a:spcPct val="0"/>
              </a:spcAft>
            </a:pPr>
            <a:r>
              <a:rPr lang="zh-CN" altLang="en-US" sz="1600" dirty="0">
                <a:solidFill>
                  <a:srgbClr val="FFC000"/>
                </a:solidFill>
                <a:latin typeface="黑体" panose="02010609060101010101" charset="-122"/>
                <a:ea typeface="黑体" panose="02010609060101010101" charset="-122"/>
                <a:cs typeface="Times New Roman" panose="02020603050405020304" charset="0"/>
              </a:rPr>
              <a:t>★</a:t>
            </a:r>
            <a:r>
              <a:rPr lang="zh-CN" altLang="en-US" sz="1600" dirty="0">
                <a:latin typeface="黑体" panose="02010609060101010101" charset="-122"/>
                <a:ea typeface="黑体" panose="02010609060101010101" charset="-122"/>
                <a:cs typeface="Times New Roman" panose="02020603050405020304" charset="0"/>
              </a:rPr>
              <a:t>能对材料适当取舍</a:t>
            </a:r>
            <a:endParaRPr lang="en-US" altLang="zh-CN" sz="1600" dirty="0">
              <a:latin typeface="黑体" panose="02010609060101010101" charset="-122"/>
              <a:ea typeface="黑体" panose="02010609060101010101" charset="-122"/>
              <a:cs typeface="Times New Roman" panose="02020603050405020304" charset="0"/>
            </a:endParaRPr>
          </a:p>
          <a:p>
            <a:pPr indent="29845" defTabSz="1219200" fontAlgn="base">
              <a:spcBef>
                <a:spcPct val="0"/>
              </a:spcBef>
              <a:spcAft>
                <a:spcPct val="0"/>
              </a:spcAft>
            </a:pPr>
            <a:r>
              <a:rPr lang="zh-CN" altLang="en-US" sz="1600" dirty="0">
                <a:solidFill>
                  <a:srgbClr val="FFC000"/>
                </a:solidFill>
                <a:latin typeface="黑体" panose="02010609060101010101" charset="-122"/>
                <a:ea typeface="黑体" panose="02010609060101010101" charset="-122"/>
                <a:cs typeface="Times New Roman" panose="02020603050405020304" charset="0"/>
              </a:rPr>
              <a:t>★</a:t>
            </a:r>
            <a:r>
              <a:rPr lang="zh-CN" altLang="en-US" sz="1600" dirty="0">
                <a:latin typeface="黑体" panose="02010609060101010101" charset="-122"/>
                <a:ea typeface="黑体" panose="02010609060101010101" charset="-122"/>
                <a:cs typeface="Times New Roman" panose="02020603050405020304" charset="0"/>
              </a:rPr>
              <a:t>恰当运用史料论述</a:t>
            </a:r>
            <a:endParaRPr lang="en-US" altLang="zh-CN" sz="1600" dirty="0">
              <a:latin typeface="黑体" panose="02010609060101010101" charset="-122"/>
              <a:ea typeface="黑体" panose="02010609060101010101" charset="-122"/>
              <a:cs typeface="Times New Roman" panose="02020603050405020304" charset="0"/>
            </a:endParaRPr>
          </a:p>
          <a:p>
            <a:pPr indent="29845" defTabSz="1219200" fontAlgn="base">
              <a:spcBef>
                <a:spcPct val="0"/>
              </a:spcBef>
              <a:spcAft>
                <a:spcPct val="0"/>
              </a:spcAft>
            </a:pPr>
            <a:r>
              <a:rPr lang="zh-CN" altLang="en-US" sz="1600" dirty="0">
                <a:solidFill>
                  <a:srgbClr val="FFC000"/>
                </a:solidFill>
                <a:latin typeface="黑体" panose="02010609060101010101" charset="-122"/>
                <a:ea typeface="黑体" panose="02010609060101010101" charset="-122"/>
                <a:cs typeface="Times New Roman" panose="02020603050405020304" charset="0"/>
              </a:rPr>
              <a:t>★</a:t>
            </a:r>
            <a:r>
              <a:rPr lang="zh-CN" altLang="en-US" sz="1600" dirty="0">
                <a:latin typeface="黑体" panose="02010609060101010101" charset="-122"/>
                <a:ea typeface="黑体" panose="02010609060101010101" charset="-122"/>
                <a:cs typeface="Times New Roman" panose="02020603050405020304" charset="0"/>
              </a:rPr>
              <a:t>能规范地引用史料</a:t>
            </a:r>
            <a:endParaRPr lang="en-US" altLang="zh-CN" sz="1600" dirty="0">
              <a:latin typeface="黑体" panose="02010609060101010101" charset="-122"/>
              <a:ea typeface="黑体" panose="02010609060101010101" charset="-122"/>
              <a:cs typeface="Times New Roman" panose="02020603050405020304" charset="0"/>
            </a:endParaRPr>
          </a:p>
          <a:p>
            <a:pPr indent="29845" defTabSz="1219200" fontAlgn="base">
              <a:spcBef>
                <a:spcPct val="0"/>
              </a:spcBef>
              <a:spcAft>
                <a:spcPct val="0"/>
              </a:spcAft>
            </a:pPr>
            <a:endParaRPr lang="en-US" altLang="zh-CN" sz="1600" dirty="0">
              <a:latin typeface="黑体" panose="02010609060101010101" charset="-122"/>
              <a:ea typeface="黑体" panose="02010609060101010101" charset="-122"/>
              <a:cs typeface="Times New Roman" panose="02020603050405020304" charset="0"/>
            </a:endParaRPr>
          </a:p>
          <a:p>
            <a:pPr indent="29845" defTabSz="1219200" fontAlgn="base">
              <a:spcBef>
                <a:spcPct val="0"/>
              </a:spcBef>
              <a:spcAft>
                <a:spcPct val="0"/>
              </a:spcAft>
            </a:pPr>
            <a:endParaRPr lang="zh-CN" altLang="en-US" sz="1600" dirty="0">
              <a:latin typeface="黑体" panose="02010609060101010101" charset="-122"/>
              <a:ea typeface="黑体" panose="02010609060101010101" charset="-122"/>
              <a:cs typeface="Times New Roman" panose="02020603050405020304" charset="0"/>
            </a:endParaRPr>
          </a:p>
        </p:txBody>
      </p:sp>
      <p:sp>
        <p:nvSpPr>
          <p:cNvPr id="62" name="矩形 61"/>
          <p:cNvSpPr/>
          <p:nvPr/>
        </p:nvSpPr>
        <p:spPr>
          <a:xfrm>
            <a:off x="5643063" y="5010393"/>
            <a:ext cx="966470" cy="412750"/>
          </a:xfrm>
          <a:prstGeom prst="rect">
            <a:avLst/>
          </a:prstGeom>
        </p:spPr>
        <p:txBody>
          <a:bodyPr wrap="none" lIns="121908" tIns="60954" rIns="121908" bIns="60954">
            <a:spAutoFit/>
          </a:bodyPr>
          <a:lstStyle/>
          <a:p>
            <a:r>
              <a:rPr lang="zh-CN" altLang="en-US" sz="1900" dirty="0">
                <a:latin typeface="黑体" panose="02010609060101010101" charset="-122"/>
                <a:ea typeface="黑体" panose="02010609060101010101" charset="-122"/>
                <a:cs typeface="Times New Roman" panose="02020603050405020304" charset="0"/>
              </a:rPr>
              <a:t>水平四</a:t>
            </a:r>
            <a:endParaRPr lang="zh-CN" altLang="en-US" dirty="0"/>
          </a:p>
        </p:txBody>
      </p:sp>
      <p:sp>
        <p:nvSpPr>
          <p:cNvPr id="71" name="TextBox 70"/>
          <p:cNvSpPr txBox="1"/>
          <p:nvPr/>
        </p:nvSpPr>
        <p:spPr>
          <a:xfrm>
            <a:off x="7968366" y="5013176"/>
            <a:ext cx="2234910" cy="859155"/>
          </a:xfrm>
          <a:prstGeom prst="rect">
            <a:avLst/>
          </a:prstGeom>
          <a:noFill/>
        </p:spPr>
        <p:txBody>
          <a:bodyPr wrap="square" lIns="121908" tIns="60954" rIns="121908" bIns="60954" rtlCol="0">
            <a:spAutoFit/>
          </a:bodyPr>
          <a:lstStyle/>
          <a:p>
            <a:pPr indent="29845" defTabSz="1219200" fontAlgn="base">
              <a:spcBef>
                <a:spcPct val="0"/>
              </a:spcBef>
              <a:spcAft>
                <a:spcPct val="0"/>
              </a:spcAft>
            </a:pPr>
            <a:r>
              <a:rPr lang="zh-CN" altLang="en-US" sz="1600" dirty="0">
                <a:solidFill>
                  <a:srgbClr val="00B050"/>
                </a:solidFill>
                <a:latin typeface="黑体" panose="02010609060101010101" charset="-122"/>
                <a:ea typeface="黑体" panose="02010609060101010101" charset="-122"/>
                <a:cs typeface="Times New Roman" panose="02020603050405020304" charset="0"/>
              </a:rPr>
              <a:t>★</a:t>
            </a:r>
            <a:r>
              <a:rPr lang="zh-CN" altLang="en-US" sz="1600" dirty="0">
                <a:latin typeface="黑体" panose="02010609060101010101" charset="-122"/>
                <a:ea typeface="黑体" panose="02010609060101010101" charset="-122"/>
                <a:cs typeface="Times New Roman" panose="02020603050405020304" charset="0"/>
              </a:rPr>
              <a:t>占有史料尝试验证</a:t>
            </a:r>
            <a:endParaRPr lang="en-US" altLang="zh-CN" sz="1600" dirty="0">
              <a:latin typeface="黑体" panose="02010609060101010101" charset="-122"/>
              <a:ea typeface="黑体" panose="02010609060101010101" charset="-122"/>
              <a:cs typeface="Times New Roman" panose="02020603050405020304" charset="0"/>
            </a:endParaRPr>
          </a:p>
          <a:p>
            <a:pPr indent="29845" defTabSz="1219200" fontAlgn="base">
              <a:spcBef>
                <a:spcPct val="0"/>
              </a:spcBef>
              <a:spcAft>
                <a:spcPct val="0"/>
              </a:spcAft>
            </a:pPr>
            <a:r>
              <a:rPr lang="zh-CN" altLang="en-US" sz="1600" dirty="0">
                <a:solidFill>
                  <a:srgbClr val="00B050"/>
                </a:solidFill>
                <a:latin typeface="黑体" panose="02010609060101010101" charset="-122"/>
                <a:ea typeface="黑体" panose="02010609060101010101" charset="-122"/>
                <a:cs typeface="Times New Roman" panose="02020603050405020304" charset="0"/>
              </a:rPr>
              <a:t>★</a:t>
            </a:r>
            <a:r>
              <a:rPr lang="zh-CN" altLang="en-US" sz="1600" dirty="0">
                <a:latin typeface="黑体" panose="02010609060101010101" charset="-122"/>
                <a:ea typeface="黑体" panose="02010609060101010101" charset="-122"/>
                <a:cs typeface="Times New Roman" panose="02020603050405020304" charset="0"/>
              </a:rPr>
              <a:t>全面客观论述问题</a:t>
            </a:r>
            <a:endParaRPr lang="en-US" altLang="zh-CN" sz="1600" dirty="0">
              <a:latin typeface="黑体" panose="02010609060101010101" charset="-122"/>
              <a:ea typeface="黑体" panose="02010609060101010101" charset="-122"/>
              <a:cs typeface="Times New Roman" panose="02020603050405020304" charset="0"/>
            </a:endParaRPr>
          </a:p>
          <a:p>
            <a:pPr indent="29845" defTabSz="1219200" fontAlgn="base">
              <a:spcBef>
                <a:spcPct val="0"/>
              </a:spcBef>
              <a:spcAft>
                <a:spcPct val="0"/>
              </a:spcAft>
            </a:pPr>
            <a:endParaRPr lang="en-US" altLang="zh-CN" sz="1600" dirty="0">
              <a:latin typeface="黑体" panose="02010609060101010101" charset="-122"/>
              <a:ea typeface="黑体" panose="02010609060101010101" charset="-122"/>
              <a:cs typeface="Times New Roman" panose="02020603050405020304" charset="0"/>
            </a:endParaRPr>
          </a:p>
        </p:txBody>
      </p:sp>
      <p:sp>
        <p:nvSpPr>
          <p:cNvPr id="72" name="文本框 50"/>
          <p:cNvSpPr txBox="1">
            <a:spLocks noChangeArrowheads="1"/>
          </p:cNvSpPr>
          <p:nvPr/>
        </p:nvSpPr>
        <p:spPr bwMode="auto">
          <a:xfrm>
            <a:off x="7689334" y="3750819"/>
            <a:ext cx="2393315" cy="2921000"/>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txBody>
          <a:bodyPr wrap="square" lIns="121908" tIns="60954" rIns="121908" bIns="60954">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r>
              <a:rPr lang="zh-CN" altLang="en-US" sz="2000" dirty="0">
                <a:solidFill>
                  <a:schemeClr val="tx1">
                    <a:lumMod val="65000"/>
                    <a:lumOff val="35000"/>
                  </a:schemeClr>
                </a:solidFill>
                <a:latin typeface="微软雅黑" panose="020B0503020204020204" charset="-122"/>
                <a:ea typeface="微软雅黑" panose="020B0503020204020204" charset="-122"/>
              </a:rPr>
              <a:t>水平三</a:t>
            </a:r>
            <a:endParaRPr lang="en-US" altLang="zh-CN" dirty="0">
              <a:solidFill>
                <a:schemeClr val="tx1">
                  <a:lumMod val="65000"/>
                  <a:lumOff val="35000"/>
                </a:schemeClr>
              </a:solidFill>
              <a:latin typeface="微软雅黑" panose="020B0503020204020204" charset="-122"/>
              <a:ea typeface="微软雅黑" panose="020B0503020204020204" charset="-122"/>
            </a:endParaRPr>
          </a:p>
          <a:p>
            <a:pPr algn="ctr" eaLnBrk="1" hangingPunct="1"/>
            <a:endParaRPr lang="en-US" altLang="zh-CN" dirty="0">
              <a:solidFill>
                <a:schemeClr val="tx1">
                  <a:lumMod val="65000"/>
                  <a:lumOff val="35000"/>
                </a:schemeClr>
              </a:solidFill>
              <a:latin typeface="微软雅黑" panose="020B0503020204020204" charset="-122"/>
              <a:ea typeface="微软雅黑" panose="020B0503020204020204" charset="-122"/>
            </a:endParaRPr>
          </a:p>
          <a:p>
            <a:pPr algn="ctr" eaLnBrk="1" hangingPunct="1"/>
            <a:endParaRPr lang="en-US" altLang="zh-CN" dirty="0">
              <a:solidFill>
                <a:schemeClr val="tx1">
                  <a:lumMod val="65000"/>
                  <a:lumOff val="35000"/>
                </a:schemeClr>
              </a:solidFill>
              <a:latin typeface="微软雅黑" panose="020B0503020204020204" charset="-122"/>
              <a:ea typeface="微软雅黑" panose="020B0503020204020204" charset="-122"/>
            </a:endParaRPr>
          </a:p>
          <a:p>
            <a:pPr algn="ctr" eaLnBrk="1" hangingPunct="1"/>
            <a:endParaRPr lang="en-US" altLang="zh-CN" dirty="0">
              <a:solidFill>
                <a:schemeClr val="tx1">
                  <a:lumMod val="65000"/>
                  <a:lumOff val="35000"/>
                </a:schemeClr>
              </a:solidFill>
              <a:latin typeface="微软雅黑" panose="020B0503020204020204" charset="-122"/>
              <a:ea typeface="微软雅黑" panose="020B0503020204020204" charset="-122"/>
            </a:endParaRPr>
          </a:p>
          <a:p>
            <a:pPr algn="ctr" eaLnBrk="1" hangingPunct="1"/>
            <a:endParaRPr lang="en-US" altLang="zh-CN" dirty="0">
              <a:solidFill>
                <a:schemeClr val="tx1">
                  <a:lumMod val="65000"/>
                  <a:lumOff val="35000"/>
                </a:schemeClr>
              </a:solidFill>
              <a:latin typeface="微软雅黑" panose="020B0503020204020204" charset="-122"/>
              <a:ea typeface="微软雅黑" panose="020B0503020204020204" charset="-122"/>
            </a:endParaRPr>
          </a:p>
          <a:p>
            <a:pPr algn="ctr" eaLnBrk="1" hangingPunct="1"/>
            <a:endParaRPr lang="en-US" altLang="zh-CN" dirty="0">
              <a:solidFill>
                <a:schemeClr val="tx1">
                  <a:lumMod val="65000"/>
                  <a:lumOff val="35000"/>
                </a:schemeClr>
              </a:solidFill>
              <a:latin typeface="微软雅黑" panose="020B0503020204020204" charset="-122"/>
              <a:ea typeface="微软雅黑" panose="020B0503020204020204" charset="-122"/>
            </a:endParaRPr>
          </a:p>
          <a:p>
            <a:pPr algn="ctr" eaLnBrk="1" hangingPunct="1"/>
            <a:endParaRPr lang="en-US" altLang="zh-CN" dirty="0">
              <a:solidFill>
                <a:schemeClr val="tx1">
                  <a:lumMod val="65000"/>
                  <a:lumOff val="35000"/>
                </a:schemeClr>
              </a:solidFill>
              <a:latin typeface="微软雅黑" panose="020B0503020204020204" charset="-122"/>
              <a:ea typeface="微软雅黑" panose="020B0503020204020204" charset="-122"/>
            </a:endParaRPr>
          </a:p>
          <a:p>
            <a:pPr algn="ctr" eaLnBrk="1" hangingPunct="1"/>
            <a:endParaRPr lang="en-US" altLang="zh-CN" dirty="0">
              <a:solidFill>
                <a:schemeClr val="tx1">
                  <a:lumMod val="65000"/>
                  <a:lumOff val="35000"/>
                </a:schemeClr>
              </a:solidFill>
              <a:latin typeface="微软雅黑" panose="020B0503020204020204" charset="-122"/>
              <a:ea typeface="微软雅黑" panose="020B0503020204020204" charset="-122"/>
            </a:endParaRPr>
          </a:p>
          <a:p>
            <a:pPr algn="ctr" eaLnBrk="1" hangingPunct="1"/>
            <a:endParaRPr lang="en-US" altLang="zh-CN" dirty="0">
              <a:solidFill>
                <a:schemeClr val="tx1">
                  <a:lumMod val="65000"/>
                  <a:lumOff val="35000"/>
                </a:schemeClr>
              </a:solidFill>
              <a:latin typeface="微软雅黑" panose="020B0503020204020204" charset="-122"/>
              <a:ea typeface="微软雅黑" panose="020B0503020204020204" charset="-122"/>
            </a:endParaRPr>
          </a:p>
          <a:p>
            <a:pPr algn="ctr" eaLnBrk="1" hangingPunct="1"/>
            <a:endParaRPr lang="zh-CN" altLang="en-US" dirty="0">
              <a:solidFill>
                <a:schemeClr val="tx1">
                  <a:lumMod val="65000"/>
                  <a:lumOff val="35000"/>
                </a:schemeClr>
              </a:solidFill>
              <a:latin typeface="微软雅黑" panose="020B0503020204020204" charset="-122"/>
              <a:ea typeface="微软雅黑" panose="020B0503020204020204" charset="-122"/>
            </a:endParaRPr>
          </a:p>
        </p:txBody>
      </p:sp>
      <p:sp>
        <p:nvSpPr>
          <p:cNvPr id="73" name="TextBox 72"/>
          <p:cNvSpPr txBox="1"/>
          <p:nvPr/>
        </p:nvSpPr>
        <p:spPr>
          <a:xfrm>
            <a:off x="7647667" y="4066641"/>
            <a:ext cx="2422250" cy="674370"/>
          </a:xfrm>
          <a:prstGeom prst="rect">
            <a:avLst/>
          </a:prstGeom>
          <a:noFill/>
        </p:spPr>
        <p:txBody>
          <a:bodyPr wrap="square" lIns="121908" tIns="60954" rIns="121908" bIns="60954" rtlCol="0">
            <a:spAutoFit/>
          </a:bodyPr>
          <a:lstStyle/>
          <a:p>
            <a:pPr indent="29845" defTabSz="1219200" fontAlgn="base">
              <a:spcBef>
                <a:spcPct val="0"/>
              </a:spcBef>
              <a:spcAft>
                <a:spcPct val="0"/>
              </a:spcAft>
            </a:pPr>
            <a:r>
              <a:rPr lang="zh-CN" altLang="en-US" sz="1600" dirty="0">
                <a:solidFill>
                  <a:srgbClr val="00B050"/>
                </a:solidFill>
                <a:latin typeface="黑体" panose="02010609060101010101" charset="-122"/>
                <a:ea typeface="黑体" panose="02010609060101010101" charset="-122"/>
                <a:cs typeface="Times New Roman" panose="02020603050405020304" charset="0"/>
              </a:rPr>
              <a:t>★</a:t>
            </a:r>
            <a:r>
              <a:rPr lang="zh-CN" altLang="en-US" dirty="0">
                <a:latin typeface="黑体" panose="02010609060101010101" charset="-122"/>
                <a:ea typeface="黑体" panose="02010609060101010101" charset="-122"/>
                <a:cs typeface="Times New Roman" panose="02020603050405020304" charset="0"/>
              </a:rPr>
              <a:t>分辨不同解释原因</a:t>
            </a:r>
            <a:endParaRPr lang="en-US" altLang="zh-CN" dirty="0">
              <a:latin typeface="黑体" panose="02010609060101010101" charset="-122"/>
              <a:ea typeface="黑体" panose="02010609060101010101" charset="-122"/>
              <a:cs typeface="Times New Roman" panose="02020603050405020304" charset="0"/>
            </a:endParaRPr>
          </a:p>
          <a:p>
            <a:pPr indent="29845" defTabSz="1219200" fontAlgn="base">
              <a:spcBef>
                <a:spcPct val="0"/>
              </a:spcBef>
              <a:spcAft>
                <a:spcPct val="0"/>
              </a:spcAft>
            </a:pPr>
            <a:r>
              <a:rPr lang="zh-CN" altLang="en-US" dirty="0">
                <a:solidFill>
                  <a:srgbClr val="00B050"/>
                </a:solidFill>
                <a:latin typeface="黑体" panose="02010609060101010101" charset="-122"/>
                <a:ea typeface="黑体" panose="02010609060101010101" charset="-122"/>
                <a:cs typeface="Times New Roman" panose="02020603050405020304" charset="0"/>
              </a:rPr>
              <a:t>★</a:t>
            </a:r>
            <a:r>
              <a:rPr lang="zh-CN" altLang="en-US" dirty="0">
                <a:latin typeface="黑体" panose="02010609060101010101" charset="-122"/>
                <a:ea typeface="黑体" panose="02010609060101010101" charset="-122"/>
                <a:cs typeface="Times New Roman" panose="02020603050405020304" charset="0"/>
              </a:rPr>
              <a:t>组织材料做出解释</a:t>
            </a:r>
            <a:endParaRPr lang="zh-CN" altLang="en-US" dirty="0">
              <a:latin typeface="黑体" panose="02010609060101010101" charset="-122"/>
              <a:ea typeface="黑体" panose="02010609060101010101" charset="-122"/>
              <a:cs typeface="Times New Roman" panose="02020603050405020304" charset="0"/>
            </a:endParaRPr>
          </a:p>
        </p:txBody>
      </p:sp>
      <p:sp>
        <p:nvSpPr>
          <p:cNvPr id="74" name="矩形 73"/>
          <p:cNvSpPr/>
          <p:nvPr/>
        </p:nvSpPr>
        <p:spPr>
          <a:xfrm>
            <a:off x="8442636" y="4706912"/>
            <a:ext cx="1004570" cy="427990"/>
          </a:xfrm>
          <a:prstGeom prst="rect">
            <a:avLst/>
          </a:prstGeom>
        </p:spPr>
        <p:txBody>
          <a:bodyPr wrap="none" lIns="121908" tIns="60954" rIns="121908" bIns="60954">
            <a:spAutoFit/>
          </a:bodyPr>
          <a:lstStyle/>
          <a:p>
            <a:r>
              <a:rPr lang="zh-CN" altLang="en-US" sz="2000" dirty="0">
                <a:latin typeface="黑体" panose="02010609060101010101" charset="-122"/>
                <a:ea typeface="黑体" panose="02010609060101010101" charset="-122"/>
                <a:cs typeface="Times New Roman" panose="02020603050405020304" charset="0"/>
              </a:rPr>
              <a:t>水平四</a:t>
            </a:r>
            <a:endParaRPr lang="zh-CN" altLang="en-US" sz="2000" dirty="0">
              <a:latin typeface="黑体" panose="02010609060101010101" charset="-122"/>
              <a:ea typeface="黑体" panose="02010609060101010101" charset="-122"/>
              <a:cs typeface="Times New Roman" panose="02020603050405020304" charset="0"/>
            </a:endParaRPr>
          </a:p>
        </p:txBody>
      </p:sp>
      <p:grpSp>
        <p:nvGrpSpPr>
          <p:cNvPr id="4" name="组合 6"/>
          <p:cNvGrpSpPr/>
          <p:nvPr/>
        </p:nvGrpSpPr>
        <p:grpSpPr bwMode="auto">
          <a:xfrm>
            <a:off x="9658293" y="918356"/>
            <a:ext cx="2533073" cy="2755077"/>
            <a:chOff x="701642" y="2127074"/>
            <a:chExt cx="2769116" cy="1139145"/>
          </a:xfrm>
        </p:grpSpPr>
        <p:sp>
          <p:nvSpPr>
            <p:cNvPr id="76" name="椭圆 75"/>
            <p:cNvSpPr/>
            <p:nvPr/>
          </p:nvSpPr>
          <p:spPr>
            <a:xfrm>
              <a:off x="1291066" y="2316932"/>
              <a:ext cx="1972008" cy="713604"/>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lumMod val="65000"/>
                    <a:lumOff val="35000"/>
                  </a:schemeClr>
                </a:solidFill>
                <a:latin typeface="微软雅黑" panose="020B0503020204020204" charset="-122"/>
                <a:ea typeface="微软雅黑" panose="020B0503020204020204" charset="-122"/>
              </a:endParaRPr>
            </a:p>
          </p:txBody>
        </p:sp>
        <p:sp>
          <p:nvSpPr>
            <p:cNvPr id="77" name="下箭头 76"/>
            <p:cNvSpPr/>
            <p:nvPr/>
          </p:nvSpPr>
          <p:spPr>
            <a:xfrm>
              <a:off x="1775670" y="2977952"/>
              <a:ext cx="812718" cy="288267"/>
            </a:xfrm>
            <a:prstGeom prst="downArrow">
              <a:avLst>
                <a:gd name="adj1" fmla="val 50000"/>
                <a:gd name="adj2" fmla="val 54152"/>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lumMod val="65000"/>
                    <a:lumOff val="35000"/>
                  </a:schemeClr>
                </a:solidFill>
                <a:latin typeface="微软雅黑" panose="020B0503020204020204" charset="-122"/>
                <a:ea typeface="微软雅黑" panose="020B0503020204020204" charset="-122"/>
              </a:endParaRPr>
            </a:p>
          </p:txBody>
        </p:sp>
        <p:sp>
          <p:nvSpPr>
            <p:cNvPr id="78" name="文本框 3"/>
            <p:cNvSpPr txBox="1">
              <a:spLocks noChangeArrowheads="1"/>
            </p:cNvSpPr>
            <p:nvPr/>
          </p:nvSpPr>
          <p:spPr bwMode="auto">
            <a:xfrm>
              <a:off x="701642" y="2127074"/>
              <a:ext cx="2769116" cy="82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endParaRPr lang="en-US" altLang="zh-CN" sz="2700" dirty="0">
                <a:solidFill>
                  <a:schemeClr val="bg1"/>
                </a:solidFill>
                <a:latin typeface="微软雅黑" panose="020B0503020204020204" charset="-122"/>
                <a:ea typeface="微软雅黑" panose="020B0503020204020204" charset="-122"/>
              </a:endParaRPr>
            </a:p>
            <a:p>
              <a:pPr algn="ctr"/>
              <a:endParaRPr lang="en-US" altLang="zh-CN" sz="3200" b="1" dirty="0">
                <a:solidFill>
                  <a:schemeClr val="bg1"/>
                </a:solidFill>
                <a:latin typeface="微软雅黑" panose="020B0503020204020204" charset="-122"/>
                <a:ea typeface="微软雅黑" panose="020B0503020204020204" charset="-122"/>
              </a:endParaRPr>
            </a:p>
            <a:p>
              <a:pPr algn="ctr"/>
              <a:r>
                <a:rPr lang="zh-CN" altLang="en-US" sz="3200" b="1" dirty="0">
                  <a:solidFill>
                    <a:schemeClr val="bg1"/>
                  </a:solidFill>
                  <a:latin typeface="微软雅黑" panose="020B0503020204020204" charset="-122"/>
                  <a:ea typeface="微软雅黑" panose="020B0503020204020204" charset="-122"/>
                </a:rPr>
                <a:t>  家国</a:t>
              </a:r>
              <a:endParaRPr lang="en-US" altLang="zh-CN" sz="3200" b="1" dirty="0">
                <a:solidFill>
                  <a:schemeClr val="bg1"/>
                </a:solidFill>
                <a:latin typeface="微软雅黑" panose="020B0503020204020204" charset="-122"/>
                <a:ea typeface="微软雅黑" panose="020B0503020204020204" charset="-122"/>
              </a:endParaRPr>
            </a:p>
            <a:p>
              <a:pPr algn="ctr"/>
              <a:r>
                <a:rPr lang="zh-CN" altLang="en-US" sz="3200" b="1" dirty="0">
                  <a:solidFill>
                    <a:schemeClr val="bg1"/>
                  </a:solidFill>
                  <a:latin typeface="微软雅黑" panose="020B0503020204020204" charset="-122"/>
                  <a:ea typeface="微软雅黑" panose="020B0503020204020204" charset="-122"/>
                </a:rPr>
                <a:t>  情怀</a:t>
              </a:r>
              <a:endParaRPr lang="zh-CN" altLang="en-US" sz="3200" b="1" dirty="0">
                <a:solidFill>
                  <a:schemeClr val="bg1"/>
                </a:solidFill>
                <a:latin typeface="微软雅黑" panose="020B0503020204020204" charset="-122"/>
                <a:ea typeface="微软雅黑" panose="020B0503020204020204" charset="-122"/>
              </a:endParaRPr>
            </a:p>
          </p:txBody>
        </p:sp>
      </p:grpSp>
      <p:sp>
        <p:nvSpPr>
          <p:cNvPr id="1026" name="Rectangle 2"/>
          <p:cNvSpPr>
            <a:spLocks noChangeArrowheads="1"/>
          </p:cNvSpPr>
          <p:nvPr/>
        </p:nvSpPr>
        <p:spPr bwMode="auto">
          <a:xfrm>
            <a:off x="10203180" y="3689672"/>
            <a:ext cx="1988820" cy="2954643"/>
          </a:xfrm>
          <a:prstGeom prst="rect">
            <a:avLst/>
          </a:prstGeom>
          <a:noFill/>
          <a:ln w="9525">
            <a:solidFill>
              <a:srgbClr val="7030A0"/>
            </a:solidFill>
            <a:miter lim="800000"/>
          </a:ln>
          <a:effectLst/>
        </p:spPr>
        <p:txBody>
          <a:bodyPr vert="horz" wrap="square" lIns="121908" tIns="60954" rIns="121908" bIns="60954" numCol="1" anchor="ctr" anchorCtr="0" compatLnSpc="1">
            <a:spAutoFit/>
          </a:bodyPr>
          <a:lstStyle/>
          <a:p>
            <a:pPr defTabSz="1219200" fontAlgn="base">
              <a:spcBef>
                <a:spcPct val="0"/>
              </a:spcBef>
              <a:spcAft>
                <a:spcPct val="0"/>
              </a:spcAft>
            </a:pPr>
            <a:endParaRPr lang="en-US" altLang="zh-CN" sz="1600" dirty="0">
              <a:solidFill>
                <a:srgbClr val="7030A0"/>
              </a:solidFill>
              <a:latin typeface="黑体" panose="02010609060101010101" charset="-122"/>
              <a:ea typeface="黑体" panose="02010609060101010101" charset="-122"/>
              <a:cs typeface="Times New Roman" panose="02020603050405020304" charset="0"/>
            </a:endParaRPr>
          </a:p>
          <a:p>
            <a:pPr defTabSz="1219200" fontAlgn="base">
              <a:spcBef>
                <a:spcPct val="0"/>
              </a:spcBef>
              <a:spcAft>
                <a:spcPct val="0"/>
              </a:spcAft>
            </a:pPr>
            <a:endParaRPr lang="en-US" altLang="zh-CN" sz="1600" dirty="0">
              <a:solidFill>
                <a:srgbClr val="7030A0"/>
              </a:solidFill>
              <a:latin typeface="黑体" panose="02010609060101010101" charset="-122"/>
              <a:ea typeface="黑体" panose="02010609060101010101" charset="-122"/>
              <a:cs typeface="Times New Roman" panose="02020603050405020304" charset="0"/>
            </a:endParaRPr>
          </a:p>
          <a:p>
            <a:pPr defTabSz="1219200" fontAlgn="base">
              <a:spcBef>
                <a:spcPct val="0"/>
              </a:spcBef>
              <a:spcAft>
                <a:spcPct val="0"/>
              </a:spcAft>
            </a:pPr>
            <a:endParaRPr lang="en-US" altLang="zh-CN" sz="1600" dirty="0">
              <a:solidFill>
                <a:srgbClr val="7030A0"/>
              </a:solidFill>
              <a:latin typeface="黑体" panose="02010609060101010101" charset="-122"/>
              <a:ea typeface="黑体" panose="02010609060101010101" charset="-122"/>
              <a:cs typeface="Times New Roman" panose="02020603050405020304" charset="0"/>
            </a:endParaRPr>
          </a:p>
          <a:p>
            <a:pPr defTabSz="1219200" fontAlgn="base">
              <a:spcBef>
                <a:spcPct val="0"/>
              </a:spcBef>
              <a:spcAft>
                <a:spcPct val="0"/>
              </a:spcAft>
            </a:pPr>
            <a:endParaRPr lang="zh-CN" altLang="en-US" sz="1600" dirty="0">
              <a:solidFill>
                <a:srgbClr val="7030A0"/>
              </a:solidFill>
              <a:latin typeface="黑体" panose="02010609060101010101" charset="-122"/>
              <a:ea typeface="黑体" panose="02010609060101010101" charset="-122"/>
              <a:cs typeface="Times New Roman" panose="02020603050405020304" charset="0"/>
            </a:endParaRPr>
          </a:p>
          <a:p>
            <a:pPr defTabSz="1219200" fontAlgn="base">
              <a:spcBef>
                <a:spcPct val="0"/>
              </a:spcBef>
              <a:spcAft>
                <a:spcPct val="0"/>
              </a:spcAft>
            </a:pPr>
            <a:r>
              <a:rPr lang="zh-CN" altLang="en-US" sz="1600" dirty="0">
                <a:solidFill>
                  <a:srgbClr val="7030A0"/>
                </a:solidFill>
                <a:latin typeface="黑体" panose="02010609060101010101" charset="-122"/>
                <a:ea typeface="黑体" panose="02010609060101010101" charset="-122"/>
                <a:cs typeface="Times New Roman" panose="02020603050405020304" charset="0"/>
              </a:rPr>
              <a:t>★</a:t>
            </a:r>
            <a:r>
              <a:rPr lang="zh-CN" altLang="en-US" sz="2000" dirty="0">
                <a:latin typeface="黑体" panose="02010609060101010101" charset="-122"/>
                <a:ea typeface="黑体" panose="02010609060101010101" charset="-122"/>
                <a:cs typeface="Times New Roman" panose="02020603050405020304" charset="0"/>
              </a:rPr>
              <a:t>形成正确的</a:t>
            </a:r>
            <a:endParaRPr lang="en-US" altLang="zh-CN" sz="2000" dirty="0">
              <a:latin typeface="黑体" panose="02010609060101010101" charset="-122"/>
              <a:ea typeface="黑体" panose="02010609060101010101" charset="-122"/>
              <a:cs typeface="Times New Roman" panose="02020603050405020304" charset="0"/>
            </a:endParaRPr>
          </a:p>
          <a:p>
            <a:pPr defTabSz="1219200" fontAlgn="base">
              <a:spcBef>
                <a:spcPct val="0"/>
              </a:spcBef>
              <a:spcAft>
                <a:spcPct val="0"/>
              </a:spcAft>
            </a:pPr>
            <a:r>
              <a:rPr lang="en-US" altLang="zh-CN" sz="2000" dirty="0">
                <a:latin typeface="黑体" panose="02010609060101010101" charset="-122"/>
                <a:ea typeface="黑体" panose="02010609060101010101" charset="-122"/>
                <a:cs typeface="Times New Roman" panose="02020603050405020304" charset="0"/>
              </a:rPr>
              <a:t>  </a:t>
            </a:r>
            <a:r>
              <a:rPr lang="zh-CN" altLang="en-US" sz="2000" dirty="0">
                <a:latin typeface="黑体" panose="02010609060101010101" charset="-122"/>
                <a:ea typeface="黑体" panose="02010609060101010101" charset="-122"/>
                <a:cs typeface="Times New Roman" panose="02020603050405020304" charset="0"/>
              </a:rPr>
              <a:t>世界观</a:t>
            </a:r>
            <a:endParaRPr lang="en-US" altLang="zh-CN" sz="2000" dirty="0">
              <a:latin typeface="黑体" panose="02010609060101010101" charset="-122"/>
              <a:ea typeface="黑体" panose="02010609060101010101" charset="-122"/>
              <a:cs typeface="Times New Roman" panose="02020603050405020304" charset="0"/>
            </a:endParaRPr>
          </a:p>
          <a:p>
            <a:pPr defTabSz="1219200" fontAlgn="base">
              <a:spcBef>
                <a:spcPct val="0"/>
              </a:spcBef>
              <a:spcAft>
                <a:spcPct val="0"/>
              </a:spcAft>
            </a:pPr>
            <a:r>
              <a:rPr lang="zh-CN" altLang="en-US" sz="2000" dirty="0">
                <a:solidFill>
                  <a:srgbClr val="7030A0"/>
                </a:solidFill>
                <a:latin typeface="黑体" panose="02010609060101010101" charset="-122"/>
                <a:ea typeface="黑体" panose="02010609060101010101" charset="-122"/>
                <a:cs typeface="Times New Roman" panose="02020603050405020304" charset="0"/>
              </a:rPr>
              <a:t>★</a:t>
            </a:r>
            <a:r>
              <a:rPr lang="zh-CN" altLang="en-US" sz="2000" dirty="0">
                <a:latin typeface="黑体" panose="02010609060101010101" charset="-122"/>
                <a:ea typeface="黑体" panose="02010609060101010101" charset="-122"/>
                <a:cs typeface="Times New Roman" panose="02020603050405020304" charset="0"/>
              </a:rPr>
              <a:t>历史反思汲</a:t>
            </a:r>
            <a:endParaRPr lang="en-US" altLang="zh-CN" sz="2000" dirty="0">
              <a:latin typeface="黑体" panose="02010609060101010101" charset="-122"/>
              <a:ea typeface="黑体" panose="02010609060101010101" charset="-122"/>
              <a:cs typeface="Times New Roman" panose="02020603050405020304" charset="0"/>
            </a:endParaRPr>
          </a:p>
          <a:p>
            <a:pPr defTabSz="1219200" fontAlgn="base">
              <a:spcBef>
                <a:spcPct val="0"/>
              </a:spcBef>
              <a:spcAft>
                <a:spcPct val="0"/>
              </a:spcAft>
            </a:pPr>
            <a:r>
              <a:rPr lang="en-US" altLang="zh-CN" sz="2000" dirty="0">
                <a:latin typeface="黑体" panose="02010609060101010101" charset="-122"/>
                <a:ea typeface="黑体" panose="02010609060101010101" charset="-122"/>
                <a:cs typeface="Times New Roman" panose="02020603050405020304" charset="0"/>
              </a:rPr>
              <a:t>  </a:t>
            </a:r>
            <a:r>
              <a:rPr lang="zh-CN" altLang="en-US" sz="2000" dirty="0">
                <a:latin typeface="黑体" panose="02010609060101010101" charset="-122"/>
                <a:ea typeface="黑体" panose="02010609060101010101" charset="-122"/>
                <a:cs typeface="Times New Roman" panose="02020603050405020304" charset="0"/>
              </a:rPr>
              <a:t>取教训</a:t>
            </a:r>
            <a:endParaRPr lang="en-US" altLang="zh-CN" sz="2000" dirty="0">
              <a:latin typeface="黑体" panose="02010609060101010101" charset="-122"/>
              <a:ea typeface="黑体" panose="02010609060101010101" charset="-122"/>
              <a:cs typeface="Calibri" panose="020F0502020204030204" charset="0"/>
            </a:endParaRPr>
          </a:p>
          <a:p>
            <a:pPr defTabSz="1219200" fontAlgn="base">
              <a:spcBef>
                <a:spcPct val="0"/>
              </a:spcBef>
              <a:spcAft>
                <a:spcPct val="0"/>
              </a:spcAft>
            </a:pPr>
            <a:r>
              <a:rPr lang="zh-CN" altLang="en-US" sz="2000" dirty="0">
                <a:solidFill>
                  <a:srgbClr val="7030A0"/>
                </a:solidFill>
                <a:latin typeface="黑体" panose="02010609060101010101" charset="-122"/>
                <a:ea typeface="黑体" panose="02010609060101010101" charset="-122"/>
                <a:cs typeface="Times New Roman" panose="02020603050405020304" charset="0"/>
              </a:rPr>
              <a:t>★</a:t>
            </a:r>
            <a:r>
              <a:rPr lang="zh-CN" altLang="en-US" sz="2000" dirty="0">
                <a:latin typeface="黑体" panose="02010609060101010101" charset="-122"/>
                <a:ea typeface="黑体" panose="02010609060101010101" charset="-122"/>
                <a:cs typeface="Times New Roman" panose="02020603050405020304" charset="0"/>
              </a:rPr>
              <a:t>为民族复兴</a:t>
            </a:r>
            <a:endParaRPr lang="en-US" altLang="zh-CN" sz="2000" dirty="0">
              <a:latin typeface="黑体" panose="02010609060101010101" charset="-122"/>
              <a:ea typeface="黑体" panose="02010609060101010101" charset="-122"/>
              <a:cs typeface="Times New Roman" panose="02020603050405020304" charset="0"/>
            </a:endParaRPr>
          </a:p>
          <a:p>
            <a:pPr defTabSz="1219200" fontAlgn="base">
              <a:spcBef>
                <a:spcPct val="0"/>
              </a:spcBef>
              <a:spcAft>
                <a:spcPct val="0"/>
              </a:spcAft>
            </a:pPr>
            <a:r>
              <a:rPr lang="en-US" altLang="zh-CN" sz="2000" dirty="0">
                <a:latin typeface="黑体" panose="02010609060101010101" charset="-122"/>
                <a:ea typeface="黑体" panose="02010609060101010101" charset="-122"/>
                <a:cs typeface="Times New Roman" panose="02020603050405020304" charset="0"/>
              </a:rPr>
              <a:t>  </a:t>
            </a:r>
            <a:r>
              <a:rPr lang="zh-CN" altLang="en-US" sz="2000" dirty="0">
                <a:latin typeface="黑体" panose="02010609060101010101" charset="-122"/>
                <a:ea typeface="黑体" panose="02010609060101010101" charset="-122"/>
                <a:cs typeface="Times New Roman" panose="02020603050405020304" charset="0"/>
              </a:rPr>
              <a:t>做贡献</a:t>
            </a:r>
            <a:endParaRPr lang="en-US" altLang="zh-CN" sz="1600" dirty="0">
              <a:latin typeface="黑体" panose="02010609060101010101" charset="-122"/>
              <a:ea typeface="黑体" panose="02010609060101010101" charset="-122"/>
              <a:cs typeface="Times New Roman" panose="02020603050405020304" charset="0"/>
            </a:endParaRPr>
          </a:p>
        </p:txBody>
      </p:sp>
      <p:sp>
        <p:nvSpPr>
          <p:cNvPr id="82" name="矩形 81"/>
          <p:cNvSpPr/>
          <p:nvPr/>
        </p:nvSpPr>
        <p:spPr>
          <a:xfrm>
            <a:off x="10380980" y="3721100"/>
            <a:ext cx="1419860" cy="427990"/>
          </a:xfrm>
          <a:prstGeom prst="rect">
            <a:avLst/>
          </a:prstGeom>
        </p:spPr>
        <p:txBody>
          <a:bodyPr wrap="square" lIns="121908" tIns="60954" rIns="121908" bIns="60954">
            <a:spAutoFit/>
          </a:bodyPr>
          <a:lstStyle/>
          <a:p>
            <a:pPr algn="ctr"/>
            <a:r>
              <a:rPr lang="zh-CN" altLang="en-US" sz="2000" dirty="0">
                <a:solidFill>
                  <a:schemeClr val="tx1">
                    <a:lumMod val="65000"/>
                    <a:lumOff val="35000"/>
                  </a:schemeClr>
                </a:solidFill>
                <a:latin typeface="微软雅黑" panose="020B0503020204020204" charset="-122"/>
                <a:ea typeface="微软雅黑" panose="020B0503020204020204" charset="-122"/>
              </a:rPr>
              <a:t>水平三四</a:t>
            </a:r>
            <a:endParaRPr lang="zh-CN" altLang="en-US" sz="2000" dirty="0">
              <a:solidFill>
                <a:schemeClr val="tx1">
                  <a:lumMod val="65000"/>
                  <a:lumOff val="35000"/>
                </a:schemeClr>
              </a:solidFill>
              <a:latin typeface="微软雅黑" panose="020B0503020204020204" charset="-122"/>
              <a:ea typeface="微软雅黑" panose="020B0503020204020204" charset="-122"/>
            </a:endParaRPr>
          </a:p>
        </p:txBody>
      </p:sp>
      <p:sp>
        <p:nvSpPr>
          <p:cNvPr id="83" name="TextBox 82"/>
          <p:cNvSpPr txBox="1"/>
          <p:nvPr/>
        </p:nvSpPr>
        <p:spPr>
          <a:xfrm>
            <a:off x="8229600" y="476250"/>
            <a:ext cx="3754755" cy="489585"/>
          </a:xfrm>
          <a:prstGeom prst="rect">
            <a:avLst/>
          </a:prstGeom>
          <a:noFill/>
        </p:spPr>
        <p:txBody>
          <a:bodyPr wrap="square" lIns="121888" tIns="60943" rIns="121888" bIns="60943" rtlCol="0">
            <a:spAutoFit/>
          </a:bodyPr>
          <a:lstStyle/>
          <a:p>
            <a:r>
              <a:rPr lang="zh-CN" altLang="en-US" sz="2400" b="1" spc="-149" dirty="0">
                <a:solidFill>
                  <a:srgbClr val="FF8A80"/>
                </a:solidFill>
                <a:latin typeface="Arial Black" panose="020B0A04020102020204" pitchFamily="34" charset="0"/>
                <a:ea typeface="微软雅黑" panose="020B0503020204020204" charset="-122"/>
              </a:rPr>
              <a:t>必修和选择性必修课程</a:t>
            </a:r>
            <a:endParaRPr lang="zh-CN" altLang="en-US" sz="2400" b="1" spc="-149" dirty="0">
              <a:solidFill>
                <a:srgbClr val="FF8A80"/>
              </a:solidFill>
              <a:latin typeface="Arial Black" panose="020B0A04020102020204" pitchFamily="34" charset="0"/>
              <a:ea typeface="微软雅黑" panose="020B0503020204020204" charset="-122"/>
            </a:endParaRPr>
          </a:p>
        </p:txBody>
      </p:sp>
      <p:sp>
        <p:nvSpPr>
          <p:cNvPr id="41" name="矩形 40"/>
          <p:cNvSpPr/>
          <p:nvPr/>
        </p:nvSpPr>
        <p:spPr>
          <a:xfrm>
            <a:off x="2455096" y="4178235"/>
            <a:ext cx="2422250" cy="859155"/>
          </a:xfrm>
          <a:prstGeom prst="rect">
            <a:avLst/>
          </a:prstGeom>
        </p:spPr>
        <p:txBody>
          <a:bodyPr wrap="square" lIns="121908" tIns="60954" rIns="121908" bIns="60954">
            <a:spAutoFit/>
          </a:bodyPr>
          <a:lstStyle/>
          <a:p>
            <a:pPr indent="29845" defTabSz="1219200" fontAlgn="base">
              <a:spcBef>
                <a:spcPct val="0"/>
              </a:spcBef>
              <a:spcAft>
                <a:spcPct val="0"/>
              </a:spcAft>
            </a:pPr>
            <a:r>
              <a:rPr lang="zh-CN" altLang="en-US" sz="1600" dirty="0">
                <a:solidFill>
                  <a:srgbClr val="00B0F0"/>
                </a:solidFill>
                <a:latin typeface="黑体" panose="02010609060101010101" charset="-122"/>
                <a:ea typeface="黑体" panose="02010609060101010101" charset="-122"/>
                <a:cs typeface="Times New Roman" panose="02020603050405020304" charset="0"/>
              </a:rPr>
              <a:t>★</a:t>
            </a:r>
            <a:r>
              <a:rPr lang="zh-CN" altLang="zh-CN" sz="1600" dirty="0">
                <a:latin typeface="黑体" panose="02010609060101010101" charset="-122"/>
                <a:ea typeface="黑体" panose="02010609060101010101" charset="-122"/>
                <a:cs typeface="Times New Roman" panose="02020603050405020304" charset="0"/>
              </a:rPr>
              <a:t>把握史事时空联系</a:t>
            </a:r>
            <a:endParaRPr lang="en-US" altLang="zh-CN" sz="1600" dirty="0">
              <a:latin typeface="黑体" panose="02010609060101010101" charset="-122"/>
              <a:ea typeface="黑体" panose="02010609060101010101" charset="-122"/>
              <a:cs typeface="Times New Roman" panose="02020603050405020304" charset="0"/>
            </a:endParaRPr>
          </a:p>
          <a:p>
            <a:pPr indent="29845" defTabSz="1219200" fontAlgn="base">
              <a:spcBef>
                <a:spcPct val="0"/>
              </a:spcBef>
              <a:spcAft>
                <a:spcPct val="0"/>
              </a:spcAft>
            </a:pPr>
            <a:r>
              <a:rPr lang="zh-CN" altLang="en-US" sz="1600" dirty="0">
                <a:solidFill>
                  <a:srgbClr val="00B0F0"/>
                </a:solidFill>
                <a:latin typeface="黑体" panose="02010609060101010101" charset="-122"/>
                <a:ea typeface="黑体" panose="02010609060101010101" charset="-122"/>
                <a:cs typeface="Times New Roman" panose="02020603050405020304" charset="0"/>
              </a:rPr>
              <a:t>★</a:t>
            </a:r>
            <a:r>
              <a:rPr lang="zh-CN" altLang="zh-CN" sz="1600" dirty="0">
                <a:latin typeface="黑体" panose="02010609060101010101" charset="-122"/>
                <a:ea typeface="黑体" panose="02010609060101010101" charset="-122"/>
                <a:cs typeface="Times New Roman" panose="02020603050405020304" charset="0"/>
              </a:rPr>
              <a:t>对长时段史事描述</a:t>
            </a:r>
            <a:endParaRPr lang="zh-CN" altLang="zh-CN" sz="1600" dirty="0">
              <a:latin typeface="黑体" panose="02010609060101010101" charset="-122"/>
              <a:ea typeface="黑体" panose="02010609060101010101" charset="-122"/>
              <a:cs typeface="Times New Roman" panose="02020603050405020304" charset="0"/>
            </a:endParaRPr>
          </a:p>
          <a:p>
            <a:pPr indent="29845" defTabSz="1219200" fontAlgn="base">
              <a:spcBef>
                <a:spcPct val="0"/>
              </a:spcBef>
              <a:spcAft>
                <a:spcPct val="0"/>
              </a:spcAft>
            </a:pPr>
            <a:r>
              <a:rPr lang="zh-CN" altLang="en-US" sz="1600" dirty="0">
                <a:solidFill>
                  <a:srgbClr val="00B0F0"/>
                </a:solidFill>
                <a:latin typeface="黑体" panose="02010609060101010101" charset="-122"/>
                <a:ea typeface="黑体" panose="02010609060101010101" charset="-122"/>
                <a:cs typeface="Times New Roman" panose="02020603050405020304" charset="0"/>
              </a:rPr>
              <a:t>★</a:t>
            </a:r>
            <a:r>
              <a:rPr lang="zh-CN" altLang="zh-CN" sz="1600" dirty="0">
                <a:latin typeface="黑体" panose="02010609060101010101" charset="-122"/>
                <a:ea typeface="黑体" panose="02010609060101010101" charset="-122"/>
                <a:cs typeface="Times New Roman" panose="02020603050405020304" charset="0"/>
              </a:rPr>
              <a:t>理解相关历史认识</a:t>
            </a:r>
            <a:endParaRPr lang="zh-CN" altLang="en-US" sz="1600" dirty="0">
              <a:latin typeface="黑体" panose="02010609060101010101" charset="-122"/>
              <a:ea typeface="黑体" panose="02010609060101010101" charset="-122"/>
              <a:cs typeface="Times New Roman" panose="02020603050405020304" charset="0"/>
            </a:endParaRPr>
          </a:p>
        </p:txBody>
      </p:sp>
      <p:sp>
        <p:nvSpPr>
          <p:cNvPr id="42" name="Rectangle 2"/>
          <p:cNvSpPr>
            <a:spLocks noChangeArrowheads="1"/>
          </p:cNvSpPr>
          <p:nvPr/>
        </p:nvSpPr>
        <p:spPr bwMode="auto">
          <a:xfrm>
            <a:off x="2484214" y="5422871"/>
            <a:ext cx="2393224" cy="904875"/>
          </a:xfrm>
          <a:prstGeom prst="rect">
            <a:avLst/>
          </a:prstGeom>
          <a:noFill/>
          <a:ln w="9525">
            <a:noFill/>
            <a:miter lim="800000"/>
          </a:ln>
          <a:effectLst/>
        </p:spPr>
        <p:txBody>
          <a:bodyPr vert="horz" wrap="square" lIns="121908" tIns="60954" rIns="121908" bIns="60954" numCol="1" anchor="ctr" anchorCtr="0" compatLnSpc="1">
            <a:spAutoFit/>
          </a:bodyPr>
          <a:lstStyle/>
          <a:p>
            <a:pPr indent="29845" defTabSz="1219200" fontAlgn="base">
              <a:spcBef>
                <a:spcPct val="0"/>
              </a:spcBef>
              <a:spcAft>
                <a:spcPct val="0"/>
              </a:spcAft>
            </a:pPr>
            <a:r>
              <a:rPr lang="zh-CN" altLang="en-US" sz="1700" dirty="0">
                <a:solidFill>
                  <a:srgbClr val="00B0F0"/>
                </a:solidFill>
                <a:latin typeface="黑体" panose="02010609060101010101" charset="-122"/>
                <a:ea typeface="黑体" panose="02010609060101010101" charset="-122"/>
                <a:cs typeface="Times New Roman" panose="02020603050405020304" charset="0"/>
              </a:rPr>
              <a:t>★</a:t>
            </a:r>
            <a:r>
              <a:rPr lang="zh-CN" altLang="en-US" sz="1700" dirty="0">
                <a:latin typeface="黑体" panose="02010609060101010101" charset="-122"/>
                <a:ea typeface="黑体" panose="02010609060101010101" charset="-122"/>
                <a:cs typeface="Times New Roman" panose="02020603050405020304" charset="0"/>
              </a:rPr>
              <a:t>将问题置</a:t>
            </a:r>
            <a:r>
              <a:rPr lang="zh-CN" altLang="zh-CN" sz="1700" dirty="0">
                <a:latin typeface="黑体" panose="02010609060101010101" charset="-122"/>
                <a:ea typeface="黑体" panose="02010609060101010101" charset="-122"/>
                <a:cs typeface="Times New Roman" panose="02020603050405020304" charset="0"/>
              </a:rPr>
              <a:t>时空</a:t>
            </a:r>
            <a:r>
              <a:rPr lang="zh-CN" altLang="en-US" sz="1700" dirty="0">
                <a:latin typeface="黑体" panose="02010609060101010101" charset="-122"/>
                <a:ea typeface="黑体" panose="02010609060101010101" charset="-122"/>
                <a:cs typeface="Times New Roman" panose="02020603050405020304" charset="0"/>
              </a:rPr>
              <a:t>框架</a:t>
            </a:r>
            <a:endParaRPr lang="en-US" altLang="zh-CN" sz="1700" dirty="0">
              <a:latin typeface="黑体" panose="02010609060101010101" charset="-122"/>
              <a:ea typeface="黑体" panose="02010609060101010101" charset="-122"/>
              <a:cs typeface="Times New Roman" panose="02020603050405020304" charset="0"/>
            </a:endParaRPr>
          </a:p>
          <a:p>
            <a:pPr indent="29845" defTabSz="1219200" fontAlgn="base">
              <a:spcBef>
                <a:spcPct val="0"/>
              </a:spcBef>
              <a:spcAft>
                <a:spcPct val="0"/>
              </a:spcAft>
            </a:pPr>
            <a:r>
              <a:rPr lang="zh-CN" altLang="en-US" sz="1700" dirty="0">
                <a:solidFill>
                  <a:srgbClr val="00B0F0"/>
                </a:solidFill>
                <a:latin typeface="黑体" panose="02010609060101010101" charset="-122"/>
                <a:ea typeface="黑体" panose="02010609060101010101" charset="-122"/>
                <a:cs typeface="Times New Roman" panose="02020603050405020304" charset="0"/>
              </a:rPr>
              <a:t>★</a:t>
            </a:r>
            <a:r>
              <a:rPr lang="zh-CN" altLang="en-US" sz="1700" dirty="0">
                <a:latin typeface="黑体" panose="02010609060101010101" charset="-122"/>
                <a:ea typeface="黑体" panose="02010609060101010101" charset="-122"/>
                <a:cs typeface="Times New Roman" panose="02020603050405020304" charset="0"/>
              </a:rPr>
              <a:t>选择时空尺度论述</a:t>
            </a:r>
            <a:endParaRPr lang="zh-CN" altLang="zh-CN" sz="1700" dirty="0">
              <a:latin typeface="黑体" panose="02010609060101010101" charset="-122"/>
              <a:ea typeface="黑体" panose="02010609060101010101" charset="-122"/>
              <a:cs typeface="Times New Roman" panose="02020603050405020304" charset="0"/>
            </a:endParaRPr>
          </a:p>
          <a:p>
            <a:pPr indent="29845" defTabSz="1219200" fontAlgn="base">
              <a:spcBef>
                <a:spcPct val="0"/>
              </a:spcBef>
              <a:spcAft>
                <a:spcPct val="0"/>
              </a:spcAft>
            </a:pPr>
            <a:r>
              <a:rPr lang="zh-CN" altLang="en-US" sz="1700" dirty="0">
                <a:solidFill>
                  <a:srgbClr val="00B0F0"/>
                </a:solidFill>
                <a:latin typeface="黑体" panose="02010609060101010101" charset="-122"/>
                <a:ea typeface="黑体" panose="02010609060101010101" charset="-122"/>
                <a:cs typeface="Times New Roman" panose="02020603050405020304" charset="0"/>
              </a:rPr>
              <a:t>★</a:t>
            </a:r>
            <a:r>
              <a:rPr lang="zh-CN" altLang="en-US" sz="1700" dirty="0">
                <a:latin typeface="黑体" panose="02010609060101010101" charset="-122"/>
                <a:ea typeface="黑体" panose="02010609060101010101" charset="-122"/>
                <a:cs typeface="Times New Roman" panose="02020603050405020304" charset="0"/>
              </a:rPr>
              <a:t>独立绘制相关图表</a:t>
            </a:r>
            <a:endParaRPr lang="zh-CN" altLang="en-US" sz="1700" dirty="0">
              <a:latin typeface="黑体" panose="02010609060101010101" charset="-122"/>
              <a:ea typeface="黑体" panose="02010609060101010101" charset="-122"/>
              <a:cs typeface="Times New Roman" panose="02020603050405020304" charset="0"/>
            </a:endParaRPr>
          </a:p>
        </p:txBody>
      </p:sp>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84505" y="1515745"/>
            <a:ext cx="11296015" cy="3377565"/>
          </a:xfrm>
        </p:spPr>
        <p:txBody>
          <a:bodyPr>
            <a:normAutofit/>
          </a:bodyPr>
          <a:p>
            <a:r>
              <a:rPr lang="en-US" altLang="zh-CN"/>
              <a:t>      </a:t>
            </a:r>
            <a:r>
              <a:rPr lang="zh-CN" altLang="en-US"/>
              <a:t>在近年的考卷中，唯物史观直接统领，家国情怀润物其间，时空观念无缝对接，史料实证贯穿整卷，历史解释强化思辨，体现了历史学科的特色与试题命制的权威性。</a:t>
            </a:r>
            <a:endParaRPr lang="zh-CN" altLang="en-US"/>
          </a:p>
        </p:txBody>
      </p:sp>
      <p:sp>
        <p:nvSpPr>
          <p:cNvPr id="3" name="标题 1"/>
          <p:cNvSpPr>
            <a:spLocks noGrp="1"/>
          </p:cNvSpPr>
          <p:nvPr/>
        </p:nvSpPr>
        <p:spPr>
          <a:xfrm>
            <a:off x="311150" y="155575"/>
            <a:ext cx="5513705" cy="705485"/>
          </a:xfrm>
          <a:prstGeom prst="rect">
            <a:avLst/>
          </a:prstGeom>
          <a:solidFill>
            <a:schemeClr val="accent5">
              <a:lumMod val="20000"/>
              <a:lumOff val="80000"/>
            </a:schemeClr>
          </a:solidFill>
        </p:spPr>
        <p:txBody>
          <a:bodyPr vert="horz" lIns="90000" tIns="46800" rIns="90000" bIns="4680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r>
              <a:rPr lang="zh-CN" altLang="en-US"/>
              <a:t>核心素养高考怎么考</a:t>
            </a:r>
            <a:endParaRPr lang="zh-CN" altLang="en-US"/>
          </a:p>
        </p:txBody>
      </p:sp>
      <p:pic>
        <p:nvPicPr>
          <p:cNvPr id="4" name="内容占位符 3"/>
          <p:cNvPicPr>
            <a:picLocks noChangeAspect="1"/>
          </p:cNvPicPr>
          <p:nvPr>
            <p:ph idx="1"/>
            <p:custDataLst>
              <p:tags r:id="rId1"/>
            </p:custDataLst>
          </p:nvPr>
        </p:nvPicPr>
        <p:blipFill>
          <a:blip r:embed="rId2"/>
          <a:stretch>
            <a:fillRect/>
          </a:stretch>
        </p:blipFill>
        <p:spPr>
          <a:xfrm>
            <a:off x="529590" y="942340"/>
            <a:ext cx="11245850" cy="49739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437515" y="1313815"/>
            <a:ext cx="11139805" cy="4911725"/>
          </a:xfrm>
          <a:prstGeom prst="rect">
            <a:avLst/>
          </a:prstGeom>
        </p:spPr>
      </p:pic>
      <p:sp>
        <p:nvSpPr>
          <p:cNvPr id="2" name="标题 1"/>
          <p:cNvSpPr>
            <a:spLocks noGrp="1"/>
          </p:cNvSpPr>
          <p:nvPr>
            <p:ph type="title"/>
          </p:nvPr>
        </p:nvSpPr>
        <p:spPr>
          <a:xfrm>
            <a:off x="311150" y="155575"/>
            <a:ext cx="5513705" cy="705485"/>
          </a:xfrm>
          <a:solidFill>
            <a:schemeClr val="accent5">
              <a:lumMod val="20000"/>
              <a:lumOff val="80000"/>
            </a:schemeClr>
          </a:solidFill>
        </p:spPr>
        <p:txBody>
          <a:bodyPr/>
          <a:p>
            <a:r>
              <a:rPr lang="zh-CN" altLang="en-US"/>
              <a:t>核心素养高考怎么考</a:t>
            </a:r>
            <a:endParaRPr lang="zh-CN"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2846070" y="3510915"/>
            <a:ext cx="8608060" cy="4869180"/>
          </a:xfrm>
        </p:spPr>
        <p:txBody>
          <a:bodyPr>
            <a:normAutofit lnSpcReduction="20000"/>
          </a:bodyPr>
          <a:p>
            <a:pPr marL="0" indent="0">
              <a:buNone/>
            </a:pPr>
            <a:r>
              <a:rPr lang="en-US" altLang="zh-CN" sz="2800">
                <a:latin typeface="方正粗黑宋简体" panose="02000000000000000000" charset="-122"/>
                <a:ea typeface="方正粗黑宋简体" panose="02000000000000000000" charset="-122"/>
                <a:cs typeface="方正粗黑宋简体" panose="02000000000000000000" charset="-122"/>
              </a:rPr>
              <a:t>    </a:t>
            </a:r>
            <a:r>
              <a:rPr lang="zh-CN" altLang="en-US" sz="2400">
                <a:latin typeface="方正粗黑宋简体" panose="02000000000000000000" charset="-122"/>
                <a:ea typeface="方正粗黑宋简体" panose="02000000000000000000" charset="-122"/>
                <a:cs typeface="方正粗黑宋简体" panose="02000000000000000000" charset="-122"/>
              </a:rPr>
              <a:t>高考历史命题严格依据高中课程标准，坚持依标施考。在考查内容范围上，注重体现课程标准规定的历史事件、历史人物、历史线索、核心概念与基本原理，突出全面性、典型性，引导高中深刻认识对照课标设计和组织教学的重要意义，做到应教尽教，避免超标教学。</a:t>
            </a:r>
            <a:endParaRPr lang="zh-CN" altLang="en-US" sz="2400">
              <a:latin typeface="方正粗黑宋简体" panose="02000000000000000000" charset="-122"/>
              <a:ea typeface="方正粗黑宋简体" panose="02000000000000000000" charset="-122"/>
              <a:cs typeface="方正粗黑宋简体" panose="02000000000000000000" charset="-122"/>
            </a:endParaRPr>
          </a:p>
          <a:p>
            <a:pPr marL="0" indent="0">
              <a:buNone/>
            </a:pPr>
            <a:r>
              <a:rPr lang="en-US" altLang="zh-CN" sz="2400">
                <a:latin typeface="方正粗黑宋简体" panose="02000000000000000000" charset="-122"/>
                <a:ea typeface="方正粗黑宋简体" panose="02000000000000000000" charset="-122"/>
                <a:cs typeface="方正粗黑宋简体" panose="02000000000000000000" charset="-122"/>
              </a:rPr>
              <a:t>  </a:t>
            </a:r>
            <a:r>
              <a:rPr lang="zh-CN" altLang="en-US" sz="2400">
                <a:latin typeface="方正粗黑宋简体" panose="02000000000000000000" charset="-122"/>
                <a:ea typeface="方正粗黑宋简体" panose="02000000000000000000" charset="-122"/>
                <a:cs typeface="方正粗黑宋简体" panose="02000000000000000000" charset="-122"/>
              </a:rPr>
              <a:t>——教育部考试中心《2022年高考历史全国卷试题评析》</a:t>
            </a:r>
            <a:endParaRPr lang="zh-CN" altLang="en-US" sz="2400">
              <a:latin typeface="方正粗黑宋简体" panose="02000000000000000000" charset="-122"/>
              <a:ea typeface="方正粗黑宋简体" panose="02000000000000000000" charset="-122"/>
              <a:cs typeface="方正粗黑宋简体" panose="02000000000000000000" charset="-122"/>
            </a:endParaRPr>
          </a:p>
        </p:txBody>
      </p:sp>
      <p:sp>
        <p:nvSpPr>
          <p:cNvPr id="9" name="圆角矩形 8"/>
          <p:cNvSpPr/>
          <p:nvPr>
            <p:custDataLst>
              <p:tags r:id="rId1"/>
            </p:custDataLst>
          </p:nvPr>
        </p:nvSpPr>
        <p:spPr>
          <a:xfrm>
            <a:off x="2562860" y="3402330"/>
            <a:ext cx="9173845" cy="3086735"/>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a:endParaRPr lang="zh-CN" altLang="en-US">
              <a:solidFill>
                <a:schemeClr val="accent1"/>
              </a:solidFill>
              <a:effectLst>
                <a:outerShdw blurRad="38100" dist="25400" dir="5400000" algn="ctr" rotWithShape="0">
                  <a:srgbClr val="6E747A">
                    <a:alpha val="43000"/>
                  </a:srgbClr>
                </a:outerShdw>
              </a:effectLst>
            </a:endParaRPr>
          </a:p>
        </p:txBody>
      </p:sp>
      <p:grpSp>
        <p:nvGrpSpPr>
          <p:cNvPr id="47" name="组合 46"/>
          <p:cNvGrpSpPr/>
          <p:nvPr/>
        </p:nvGrpSpPr>
        <p:grpSpPr>
          <a:xfrm>
            <a:off x="188879" y="1346835"/>
            <a:ext cx="1971959" cy="3697747"/>
            <a:chOff x="6515731" y="1038958"/>
            <a:chExt cx="1850186" cy="2900945"/>
          </a:xfrm>
          <a:solidFill>
            <a:srgbClr val="00B050"/>
          </a:solidFill>
        </p:grpSpPr>
        <p:sp>
          <p:nvSpPr>
            <p:cNvPr id="48" name="圆角矩形 53"/>
            <p:cNvSpPr/>
            <p:nvPr/>
          </p:nvSpPr>
          <p:spPr>
            <a:xfrm>
              <a:off x="6624698" y="1038958"/>
              <a:ext cx="1632254" cy="1502651"/>
            </a:xfrm>
            <a:prstGeom prst="roundRect">
              <a:avLst>
                <a:gd name="adj" fmla="val 9350"/>
              </a:avLst>
            </a:prstGeom>
            <a:grp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p>
              <a:pPr algn="ctr" defTabSz="963930" fontAlgn="auto">
                <a:spcBef>
                  <a:spcPts val="0"/>
                </a:spcBef>
                <a:spcAft>
                  <a:spcPts val="0"/>
                </a:spcAft>
              </a:pPr>
              <a:endParaRPr lang="zh-HK" altLang="en-US" sz="2500">
                <a:solidFill>
                  <a:srgbClr val="FFFFFF"/>
                </a:solidFill>
              </a:endParaRPr>
            </a:p>
          </p:txBody>
        </p:sp>
        <p:sp>
          <p:nvSpPr>
            <p:cNvPr id="49" name="任意多边形 54"/>
            <p:cNvSpPr/>
            <p:nvPr/>
          </p:nvSpPr>
          <p:spPr>
            <a:xfrm>
              <a:off x="6515731" y="1947912"/>
              <a:ext cx="1850186" cy="1991991"/>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4"/>
              </a:solidFill>
            </a:ln>
            <a:effectLst>
              <a:outerShdw blurRad="101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p>
              <a:pPr algn="ctr" defTabSz="963930" fontAlgn="auto">
                <a:spcBef>
                  <a:spcPts val="0"/>
                </a:spcBef>
                <a:spcAft>
                  <a:spcPts val="0"/>
                </a:spcAft>
              </a:pPr>
              <a:endParaRPr lang="zh-HK" altLang="en-US" sz="2500">
                <a:solidFill>
                  <a:srgbClr val="FFFFFF"/>
                </a:solidFill>
              </a:endParaRPr>
            </a:p>
          </p:txBody>
        </p:sp>
        <p:sp>
          <p:nvSpPr>
            <p:cNvPr id="50" name="椭圆 49"/>
            <p:cNvSpPr/>
            <p:nvPr/>
          </p:nvSpPr>
          <p:spPr>
            <a:xfrm>
              <a:off x="7140787" y="1647875"/>
              <a:ext cx="600075" cy="6000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p>
              <a:pPr algn="ctr" defTabSz="963930" fontAlgn="auto">
                <a:spcBef>
                  <a:spcPts val="0"/>
                </a:spcBef>
                <a:spcAft>
                  <a:spcPts val="0"/>
                </a:spcAft>
              </a:pPr>
              <a:endParaRPr lang="zh-HK" altLang="en-US" sz="2500">
                <a:solidFill>
                  <a:srgbClr val="FFFFFF"/>
                </a:solidFill>
                <a:latin typeface="Impact" panose="020B0806030902050204" pitchFamily="34" charset="0"/>
              </a:endParaRPr>
            </a:p>
          </p:txBody>
        </p:sp>
        <p:sp>
          <p:nvSpPr>
            <p:cNvPr id="51" name="文本框 60"/>
            <p:cNvSpPr txBox="1"/>
            <p:nvPr/>
          </p:nvSpPr>
          <p:spPr>
            <a:xfrm>
              <a:off x="6988992" y="1222952"/>
              <a:ext cx="876274" cy="636616"/>
            </a:xfrm>
            <a:prstGeom prst="rect">
              <a:avLst/>
            </a:prstGeom>
            <a:grpFill/>
          </p:spPr>
          <p:txBody>
            <a:bodyPr wrap="square" lIns="91440" tIns="45720" rIns="91440" bIns="45720" rtlCol="0">
              <a:spAutoFit/>
            </a:bodyPr>
            <a:p>
              <a:pPr algn="ctr" defTabSz="963930" fontAlgn="auto">
                <a:spcBef>
                  <a:spcPts val="0"/>
                </a:spcBef>
                <a:spcAft>
                  <a:spcPts val="0"/>
                </a:spcAft>
              </a:pPr>
              <a:r>
                <a:rPr lang="en-US" altLang="zh-HK" sz="4600" dirty="0">
                  <a:solidFill>
                    <a:srgbClr val="FFFFFF"/>
                  </a:solidFill>
                  <a:latin typeface="Impact" panose="020B0806030902050204" pitchFamily="34" charset="0"/>
                  <a:ea typeface="张海山锐谐体2.0-授权联系：Samtype@QQ.com" panose="02000000000000000000" pitchFamily="2" charset="-122"/>
                </a:rPr>
                <a:t>06</a:t>
              </a:r>
              <a:endParaRPr lang="zh-HK" altLang="en-US" sz="4600" dirty="0">
                <a:solidFill>
                  <a:srgbClr val="FFFFFF"/>
                </a:solidFill>
                <a:latin typeface="Impact" panose="020B0806030902050204" pitchFamily="34" charset="0"/>
                <a:ea typeface="张海山锐谐体2.0-授权联系：Samtype@QQ.com" panose="02000000000000000000" pitchFamily="2" charset="-122"/>
              </a:endParaRPr>
            </a:p>
          </p:txBody>
        </p:sp>
      </p:grpSp>
      <p:sp>
        <p:nvSpPr>
          <p:cNvPr id="53" name="文本框 70"/>
          <p:cNvSpPr txBox="1"/>
          <p:nvPr/>
        </p:nvSpPr>
        <p:spPr>
          <a:xfrm>
            <a:off x="315662" y="2887724"/>
            <a:ext cx="1728914" cy="1938992"/>
          </a:xfrm>
          <a:prstGeom prst="rect">
            <a:avLst/>
          </a:prstGeom>
          <a:noFill/>
        </p:spPr>
        <p:txBody>
          <a:bodyPr wrap="square" lIns="91440" tIns="45720" rIns="91440" bIns="45720" rtlCol="0">
            <a:spAutoFit/>
          </a:bodyPr>
          <a:p>
            <a:pPr algn="ctr" defTabSz="963930" fontAlgn="auto">
              <a:spcBef>
                <a:spcPts val="0"/>
              </a:spcBef>
              <a:spcAft>
                <a:spcPts val="0"/>
              </a:spcAft>
            </a:pPr>
            <a:r>
              <a:rPr lang="zh-CN" altLang="en-US" sz="2400" b="1" dirty="0">
                <a:solidFill>
                  <a:srgbClr val="FF0000"/>
                </a:solidFill>
                <a:latin typeface="微软雅黑" panose="020B0503020204020204" charset="-122"/>
                <a:ea typeface="微软雅黑" panose="020B0503020204020204" charset="-122"/>
              </a:rPr>
              <a:t>关注教育部考试中心对</a:t>
            </a:r>
            <a:r>
              <a:rPr lang="en-US" altLang="zh-CN" sz="2400" b="1" dirty="0">
                <a:solidFill>
                  <a:srgbClr val="FF0000"/>
                </a:solidFill>
                <a:latin typeface="微软雅黑" panose="020B0503020204020204" charset="-122"/>
                <a:ea typeface="微软雅黑" panose="020B0503020204020204" charset="-122"/>
              </a:rPr>
              <a:t>2022</a:t>
            </a:r>
            <a:r>
              <a:rPr lang="zh-CN" altLang="en-US" sz="2400" b="1" dirty="0">
                <a:solidFill>
                  <a:srgbClr val="FF0000"/>
                </a:solidFill>
                <a:latin typeface="微软雅黑" panose="020B0503020204020204" charset="-122"/>
                <a:ea typeface="微软雅黑" panose="020B0503020204020204" charset="-122"/>
              </a:rPr>
              <a:t>年高考全国卷的评价</a:t>
            </a:r>
            <a:endParaRPr lang="zh-CN" altLang="en-US" sz="2400" b="1" dirty="0">
              <a:solidFill>
                <a:srgbClr val="FF0000"/>
              </a:solidFill>
              <a:latin typeface="微软雅黑" panose="020B0503020204020204" charset="-122"/>
              <a:ea typeface="微软雅黑" panose="020B0503020204020204" charset="-122"/>
            </a:endParaRPr>
          </a:p>
        </p:txBody>
      </p:sp>
      <p:sp>
        <p:nvSpPr>
          <p:cNvPr id="2" name="文本框 1"/>
          <p:cNvSpPr txBox="1"/>
          <p:nvPr/>
        </p:nvSpPr>
        <p:spPr>
          <a:xfrm>
            <a:off x="194945" y="163195"/>
            <a:ext cx="3844290" cy="650875"/>
          </a:xfrm>
          <a:prstGeom prst="rect">
            <a:avLst/>
          </a:prstGeom>
          <a:solidFill>
            <a:schemeClr val="accent5">
              <a:lumMod val="20000"/>
              <a:lumOff val="80000"/>
            </a:schemeClr>
          </a:solidFill>
        </p:spPr>
        <p:txBody>
          <a:bodyPr wrap="none" rtlCol="0" anchor="t">
            <a:spAutoFit/>
          </a:bodyPr>
          <a:p>
            <a:pPr algn="just">
              <a:lnSpc>
                <a:spcPct val="130000"/>
              </a:lnSpc>
            </a:pPr>
            <a:r>
              <a:rPr lang="zh-CN" altLang="en-US" sz="2800" dirty="0">
                <a:latin typeface="微软雅黑" panose="020B0503020204020204" charset="-122"/>
                <a:ea typeface="微软雅黑" panose="020B0503020204020204" charset="-122"/>
                <a:cs typeface="微软雅黑" panose="020B0503020204020204" charset="-122"/>
                <a:sym typeface="+mn-ea"/>
              </a:rPr>
              <a:t>最新高考命题政策宣示 </a:t>
            </a:r>
            <a:endParaRPr lang="zh-CN" altLang="en-US" sz="2800" dirty="0">
              <a:latin typeface="微软雅黑" panose="020B0503020204020204" charset="-122"/>
              <a:ea typeface="微软雅黑" panose="020B0503020204020204" charset="-122"/>
              <a:cs typeface="微软雅黑" panose="020B0503020204020204" charset="-122"/>
              <a:sym typeface="+mn-ea"/>
            </a:endParaRPr>
          </a:p>
        </p:txBody>
      </p:sp>
      <p:sp>
        <p:nvSpPr>
          <p:cNvPr id="12" name="文本框 11"/>
          <p:cNvSpPr txBox="1"/>
          <p:nvPr/>
        </p:nvSpPr>
        <p:spPr>
          <a:xfrm>
            <a:off x="2422525" y="1017270"/>
            <a:ext cx="9314180" cy="2290445"/>
          </a:xfrm>
          <a:prstGeom prst="rect">
            <a:avLst/>
          </a:prstGeom>
          <a:solidFill>
            <a:schemeClr val="bg2">
              <a:lumMod val="95000"/>
            </a:schemeClr>
          </a:solidFill>
        </p:spPr>
        <p:txBody>
          <a:bodyPr wrap="square">
            <a:spAutoFit/>
          </a:bodyPr>
          <a:p>
            <a:pPr algn="just">
              <a:lnSpc>
                <a:spcPct val="130000"/>
              </a:lnSpc>
            </a:pPr>
            <a:r>
              <a:rPr lang="zh-CN" altLang="en-US" sz="2200" b="0" dirty="0">
                <a:latin typeface="楷体" panose="02010609060101010101" charset="-122"/>
                <a:ea typeface="楷体" panose="02010609060101010101" charset="-122"/>
              </a:rPr>
              <a:t>    深化考试内容改革。2021年高考命题要坚持</a:t>
            </a:r>
            <a:r>
              <a:rPr lang="zh-CN" altLang="en-US" sz="2200" b="0" dirty="0">
                <a:solidFill>
                  <a:srgbClr val="FF0000"/>
                </a:solidFill>
                <a:latin typeface="楷体" panose="02010609060101010101" charset="-122"/>
                <a:ea typeface="楷体" panose="02010609060101010101" charset="-122"/>
              </a:rPr>
              <a:t>立德树人</a:t>
            </a:r>
            <a:r>
              <a:rPr lang="zh-CN" altLang="en-US" sz="2200" b="0" dirty="0">
                <a:latin typeface="楷体" panose="02010609060101010101" charset="-122"/>
                <a:ea typeface="楷体" panose="02010609060101010101" charset="-122"/>
              </a:rPr>
              <a:t>，加强对学生</a:t>
            </a:r>
            <a:r>
              <a:rPr lang="zh-CN" altLang="en-US" sz="2200" b="0" dirty="0">
                <a:solidFill>
                  <a:srgbClr val="FF0000"/>
                </a:solidFill>
                <a:latin typeface="楷体" panose="02010609060101010101" charset="-122"/>
                <a:ea typeface="楷体" panose="02010609060101010101" charset="-122"/>
              </a:rPr>
              <a:t>德智体美劳</a:t>
            </a:r>
            <a:r>
              <a:rPr lang="zh-CN" altLang="en-US" sz="2200" b="0" dirty="0">
                <a:latin typeface="楷体" panose="02010609060101010101" charset="-122"/>
                <a:ea typeface="楷体" panose="02010609060101010101" charset="-122"/>
              </a:rPr>
              <a:t>全面发展的考查和引导。要</a:t>
            </a:r>
            <a:r>
              <a:rPr lang="zh-CN" altLang="en-US" sz="2200" b="0" dirty="0">
                <a:solidFill>
                  <a:srgbClr val="FF0000"/>
                </a:solidFill>
                <a:latin typeface="楷体" panose="02010609060101010101" charset="-122"/>
                <a:ea typeface="楷体" panose="02010609060101010101" charset="-122"/>
              </a:rPr>
              <a:t>优化</a:t>
            </a:r>
            <a:r>
              <a:rPr lang="zh-CN" altLang="en-US" sz="2200" b="0" dirty="0">
                <a:latin typeface="楷体" panose="02010609060101010101" charset="-122"/>
                <a:ea typeface="楷体" panose="02010609060101010101" charset="-122"/>
              </a:rPr>
              <a:t>情境设计</a:t>
            </a:r>
            <a:r>
              <a:rPr lang="zh-CN" altLang="en-US" sz="2200" b="0" dirty="0">
                <a:solidFill>
                  <a:srgbClr val="FF0000"/>
                </a:solidFill>
                <a:latin typeface="楷体" panose="02010609060101010101" charset="-122"/>
                <a:ea typeface="楷体" panose="02010609060101010101" charset="-122"/>
              </a:rPr>
              <a:t>，</a:t>
            </a:r>
            <a:r>
              <a:rPr lang="zh-CN" altLang="en-US" sz="2200" b="0" dirty="0">
                <a:latin typeface="楷体" panose="02010609060101010101" charset="-122"/>
                <a:ea typeface="楷体" panose="02010609060101010101" charset="-122"/>
              </a:rPr>
              <a:t>增强试题</a:t>
            </a:r>
            <a:r>
              <a:rPr lang="zh-CN" altLang="en-US" sz="2200" b="0" dirty="0">
                <a:solidFill>
                  <a:srgbClr val="FF0000"/>
                </a:solidFill>
                <a:latin typeface="楷体" panose="02010609060101010101" charset="-122"/>
                <a:ea typeface="楷体" panose="02010609060101010101" charset="-122"/>
              </a:rPr>
              <a:t>开放性、灵活性，</a:t>
            </a:r>
            <a:r>
              <a:rPr lang="zh-CN" altLang="en-US" sz="2200" b="0" dirty="0">
                <a:latin typeface="楷体" panose="02010609060101010101" charset="-122"/>
                <a:ea typeface="楷体" panose="02010609060101010101" charset="-122"/>
              </a:rPr>
              <a:t>充分发挥高考命题的育人功能和积极导向作用，引导</a:t>
            </a:r>
            <a:r>
              <a:rPr lang="zh-CN" altLang="en-US" sz="2200" b="0" dirty="0">
                <a:solidFill>
                  <a:srgbClr val="FF0000"/>
                </a:solidFill>
                <a:latin typeface="楷体" panose="02010609060101010101" charset="-122"/>
                <a:ea typeface="楷体" panose="02010609060101010101" charset="-122"/>
              </a:rPr>
              <a:t>减少死记硬背和“机械刷题”</a:t>
            </a:r>
            <a:r>
              <a:rPr lang="zh-CN" altLang="en-US" sz="2200" b="0" dirty="0">
                <a:latin typeface="楷体" panose="02010609060101010101" charset="-122"/>
                <a:ea typeface="楷体" panose="02010609060101010101" charset="-122"/>
              </a:rPr>
              <a:t>现象。</a:t>
            </a:r>
            <a:endParaRPr lang="en-US" altLang="zh-CN" sz="2200" b="0" dirty="0">
              <a:latin typeface="楷体" panose="02010609060101010101" charset="-122"/>
              <a:ea typeface="楷体" panose="02010609060101010101" charset="-122"/>
            </a:endParaRPr>
          </a:p>
          <a:p>
            <a:pPr algn="just">
              <a:lnSpc>
                <a:spcPct val="130000"/>
              </a:lnSpc>
            </a:pPr>
            <a:r>
              <a:rPr lang="en-US" altLang="zh-CN" sz="2200" b="0" dirty="0">
                <a:latin typeface="楷体" panose="02010609060101010101" charset="-122"/>
                <a:ea typeface="楷体" panose="02010609060101010101" charset="-122"/>
              </a:rPr>
              <a:t>  ——</a:t>
            </a:r>
            <a:r>
              <a:rPr lang="zh-CN" altLang="en-US" sz="2200" b="0" dirty="0">
                <a:latin typeface="楷体" panose="02010609060101010101" charset="-122"/>
                <a:ea typeface="楷体" panose="02010609060101010101" charset="-122"/>
              </a:rPr>
              <a:t>教育部关于做好</a:t>
            </a:r>
            <a:r>
              <a:rPr lang="en-US" altLang="zh-CN" sz="2200" b="0" dirty="0">
                <a:latin typeface="楷体" panose="02010609060101010101" charset="-122"/>
                <a:ea typeface="楷体" panose="02010609060101010101" charset="-122"/>
              </a:rPr>
              <a:t>2021</a:t>
            </a:r>
            <a:r>
              <a:rPr lang="zh-CN" altLang="en-US" sz="2200" b="0" dirty="0">
                <a:latin typeface="楷体" panose="02010609060101010101" charset="-122"/>
                <a:ea typeface="楷体" panose="02010609060101010101" charset="-122"/>
              </a:rPr>
              <a:t>年普通高校招生工作的通知教学</a:t>
            </a:r>
            <a:r>
              <a:rPr lang="en-US" altLang="zh-CN" sz="2200" b="0" dirty="0">
                <a:latin typeface="楷体" panose="02010609060101010101" charset="-122"/>
                <a:ea typeface="楷体" panose="02010609060101010101" charset="-122"/>
              </a:rPr>
              <a:t>〔2021〕1</a:t>
            </a:r>
            <a:r>
              <a:rPr lang="zh-CN" altLang="en-US" sz="2200" b="0" dirty="0">
                <a:latin typeface="楷体" panose="02010609060101010101" charset="-122"/>
                <a:ea typeface="楷体" panose="02010609060101010101" charset="-122"/>
              </a:rPr>
              <a:t>号</a:t>
            </a:r>
            <a:endParaRPr lang="zh-CN" altLang="en-US" sz="2200" b="0" dirty="0">
              <a:latin typeface="楷体" panose="02010609060101010101" charset="-122"/>
              <a:ea typeface="楷体" panose="02010609060101010101" charset="-122"/>
            </a:endParaRPr>
          </a:p>
        </p:txBody>
      </p:sp>
      <p:sp>
        <p:nvSpPr>
          <p:cNvPr id="4" name="文本框 3"/>
          <p:cNvSpPr txBox="1"/>
          <p:nvPr/>
        </p:nvSpPr>
        <p:spPr>
          <a:xfrm>
            <a:off x="4346295" y="273040"/>
            <a:ext cx="7845417" cy="430887"/>
          </a:xfrm>
          <a:prstGeom prst="rect">
            <a:avLst/>
          </a:prstGeom>
          <a:solidFill>
            <a:schemeClr val="bg2"/>
          </a:solidFill>
        </p:spPr>
        <p:txBody>
          <a:bodyPr wrap="none" rtlCol="0">
            <a:spAutoFit/>
          </a:bodyPr>
          <a:p>
            <a:r>
              <a:rPr lang="zh-CN" altLang="en-US" sz="2200" dirty="0">
                <a:solidFill>
                  <a:srgbClr val="FF0000"/>
                </a:solidFill>
              </a:rPr>
              <a:t>不追求知识的广度、深度，强调历史思维和学科素养的考查。</a:t>
            </a:r>
            <a:endParaRPr lang="zh-CN" altLang="en-US" sz="22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53" grpId="0"/>
      <p:bldP spid="12" grpId="0" bldLvl="0" animBg="1"/>
      <p:bldP spid="4"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11575" y="436315"/>
            <a:ext cx="10969200" cy="705600"/>
          </a:xfrm>
        </p:spPr>
        <p:txBody>
          <a:bodyPr/>
          <a:p>
            <a:r>
              <a:rPr lang="zh-CN" altLang="en-US"/>
              <a:t>高三复习历史课堂需要什么？</a:t>
            </a:r>
            <a:endParaRPr lang="zh-CN" altLang="en-US"/>
          </a:p>
        </p:txBody>
      </p:sp>
      <p:sp>
        <p:nvSpPr>
          <p:cNvPr id="3" name="内容占位符 2"/>
          <p:cNvSpPr>
            <a:spLocks noGrp="1"/>
          </p:cNvSpPr>
          <p:nvPr>
            <p:ph idx="1"/>
          </p:nvPr>
        </p:nvSpPr>
        <p:spPr>
          <a:xfrm>
            <a:off x="611505" y="1141730"/>
            <a:ext cx="10968990" cy="5586730"/>
          </a:xfrm>
        </p:spPr>
        <p:txBody>
          <a:bodyPr>
            <a:noAutofit/>
          </a:bodyPr>
          <a:p>
            <a:r>
              <a:rPr lang="zh-CN" altLang="en-US" sz="2800"/>
              <a:t>1.要上高度：加强对高考的研究，明白其 “顶层逻辑”！ 认真研读评价体系、课程标准等，领悟基础教育最大的“政治”！</a:t>
            </a:r>
            <a:endParaRPr lang="zh-CN" altLang="en-US" sz="2800"/>
          </a:p>
          <a:p>
            <a:r>
              <a:rPr lang="zh-CN" altLang="en-US" sz="2800"/>
              <a:t>2.要下题海：理论联系实际，接地气才有底气！ 要想学生脱离苦海，老师要先下题海！切勿不分“青红皂白”随意地投放试题给学生。反之，要先去做题，选题, 精准制导！</a:t>
            </a:r>
            <a:endParaRPr lang="zh-CN" altLang="en-US" sz="2800"/>
          </a:p>
          <a:p>
            <a:r>
              <a:rPr lang="zh-CN" altLang="en-US" sz="2800"/>
              <a:t>3.要精心备课精准把握难易的程度，适宜的跨度，挖掘的深度，合理的坡度，多变的角度，合适的速度！</a:t>
            </a:r>
            <a:endParaRPr lang="zh-CN" altLang="en-US" sz="2800"/>
          </a:p>
          <a:p>
            <a:r>
              <a:rPr lang="zh-CN" altLang="en-US" sz="2800"/>
              <a:t>4.要有激情和感染力 ：教师心如止水，学生肯定死水微澜！热血沸腾，热情奔放，热情洋溢，才能使人“热泪盈眶”！ </a:t>
            </a:r>
            <a:endParaRPr lang="zh-CN" altLang="en-US" sz="28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384175" y="2516505"/>
            <a:ext cx="11079480" cy="1106805"/>
          </a:xfrm>
          <a:prstGeom prst="rect">
            <a:avLst/>
          </a:prstGeom>
          <a:noFill/>
          <a:ln>
            <a:noFill/>
          </a:ln>
        </p:spPr>
        <p:txBody>
          <a:bodyPr wrap="none" rtlCol="0" anchor="t">
            <a:spAutoFit/>
          </a:bodyPr>
          <a:p>
            <a:pPr algn="ctr"/>
            <a:r>
              <a:rPr lang="zh-CN" altLang="en-US" sz="6600" b="1">
                <a:solidFill>
                  <a:schemeClr val="tx1"/>
                </a:solidFill>
                <a:effectLst>
                  <a:outerShdw blurRad="38100" dist="19050" dir="2700000" algn="tl" rotWithShape="0">
                    <a:schemeClr val="dk1">
                      <a:alpha val="40000"/>
                    </a:schemeClr>
                  </a:outerShdw>
                </a:effectLst>
              </a:rPr>
              <a:t>二、重基础</a:t>
            </a:r>
            <a:r>
              <a:rPr lang="en-US" altLang="zh-CN" sz="6600" b="1">
                <a:solidFill>
                  <a:schemeClr val="tx1"/>
                </a:solidFill>
                <a:effectLst>
                  <a:outerShdw blurRad="38100" dist="19050" dir="2700000" algn="tl" rotWithShape="0">
                    <a:schemeClr val="dk1">
                      <a:alpha val="40000"/>
                    </a:schemeClr>
                  </a:outerShdw>
                </a:effectLst>
              </a:rPr>
              <a:t>——</a:t>
            </a:r>
            <a:r>
              <a:rPr lang="zh-CN" altLang="en-US" sz="6600" b="1">
                <a:solidFill>
                  <a:schemeClr val="tx1"/>
                </a:solidFill>
                <a:effectLst>
                  <a:outerShdw blurRad="38100" dist="19050" dir="2700000" algn="tl" rotWithShape="0">
                    <a:schemeClr val="dk1">
                      <a:alpha val="40000"/>
                    </a:schemeClr>
                  </a:outerShdw>
                </a:effectLst>
              </a:rPr>
              <a:t>掌握必备知识</a:t>
            </a:r>
            <a:endParaRPr lang="zh-CN" altLang="en-US" sz="6600" b="1">
              <a:solidFill>
                <a:schemeClr val="tx1"/>
              </a:solidFill>
              <a:effectLst>
                <a:outerShdw blurRad="38100" dist="19050" dir="2700000" algn="tl" rotWithShape="0">
                  <a:schemeClr val="dk1">
                    <a:alpha val="40000"/>
                  </a:schemeClr>
                </a:outerShdw>
              </a:effectLst>
            </a:endParaRPr>
          </a:p>
        </p:txBody>
      </p:sp>
      <p:sp>
        <p:nvSpPr>
          <p:cNvPr id="13" name="文本框 12"/>
          <p:cNvSpPr txBox="1"/>
          <p:nvPr/>
        </p:nvSpPr>
        <p:spPr>
          <a:xfrm>
            <a:off x="3873928" y="5102327"/>
            <a:ext cx="7620000" cy="769441"/>
          </a:xfrm>
          <a:prstGeom prst="rect">
            <a:avLst/>
          </a:prstGeom>
          <a:noFill/>
        </p:spPr>
        <p:txBody>
          <a:bodyPr wrap="square">
            <a:spAutoFit/>
          </a:bodyPr>
          <a:p>
            <a:r>
              <a:rPr lang="zh-CN" altLang="zh-CN" sz="4400" dirty="0">
                <a:solidFill>
                  <a:srgbClr val="C00000"/>
                </a:solidFill>
                <a:effectLst/>
                <a:latin typeface="华文琥珀" panose="02010800040101010101" pitchFamily="2" charset="-122"/>
                <a:ea typeface="华文琥珀" panose="02010800040101010101" pitchFamily="2" charset="-122"/>
                <a:cs typeface="Times New Roman" panose="02020603050405020304" charset="0"/>
              </a:rPr>
              <a:t>夯实基础是永恒的备考主题！</a:t>
            </a:r>
            <a:endParaRPr lang="zh-CN" altLang="en-US" sz="4400" dirty="0">
              <a:solidFill>
                <a:srgbClr val="C00000"/>
              </a:solidFill>
              <a:latin typeface="华文琥珀" panose="02010800040101010101" pitchFamily="2" charset="-122"/>
              <a:ea typeface="华文琥珀" panose="02010800040101010101" pitchFamily="2"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文本框 10"/>
          <p:cNvSpPr txBox="1"/>
          <p:nvPr/>
        </p:nvSpPr>
        <p:spPr>
          <a:xfrm>
            <a:off x="288246" y="1216125"/>
            <a:ext cx="11809312" cy="2889885"/>
          </a:xfrm>
          <a:prstGeom prst="rect">
            <a:avLst/>
          </a:prstGeom>
          <a:noFill/>
        </p:spPr>
        <p:txBody>
          <a:bodyPr wrap="square">
            <a:spAutoFit/>
          </a:bodyPr>
          <a:p>
            <a:pPr>
              <a:lnSpc>
                <a:spcPct val="130000"/>
              </a:lnSpc>
            </a:pPr>
            <a:r>
              <a:rPr lang="en-US" altLang="zh-CN" sz="2400" b="0" kern="0" spc="40" dirty="0">
                <a:solidFill>
                  <a:srgbClr val="FF0000"/>
                </a:solidFill>
                <a:effectLst/>
                <a:latin typeface="仿宋" panose="02010609060101010101" pitchFamily="49" charset="-122"/>
                <a:ea typeface="仿宋" panose="02010609060101010101" pitchFamily="49" charset="-122"/>
                <a:cs typeface="宋体" panose="02010600030101010101" pitchFamily="2" charset="-122"/>
              </a:rPr>
              <a:t>   </a:t>
            </a:r>
            <a:r>
              <a:rPr lang="en-US" altLang="zh-CN" sz="2800" b="0" kern="0" spc="40" dirty="0">
                <a:solidFill>
                  <a:srgbClr val="FF0000"/>
                </a:solidFill>
                <a:effectLst/>
                <a:latin typeface="微软雅黑" panose="020B0503020204020204" charset="-122"/>
                <a:ea typeface="微软雅黑" panose="020B0503020204020204" charset="-122"/>
                <a:cs typeface="微软雅黑" panose="020B0503020204020204" charset="-122"/>
              </a:rPr>
              <a:t> </a:t>
            </a:r>
            <a:r>
              <a:rPr lang="zh-CN" altLang="zh-CN" sz="2800" kern="0" spc="40" dirty="0">
                <a:solidFill>
                  <a:srgbClr val="FF0000"/>
                </a:solidFill>
                <a:effectLst/>
                <a:latin typeface="微软雅黑" panose="020B0503020204020204" charset="-122"/>
                <a:ea typeface="微软雅黑" panose="020B0503020204020204" charset="-122"/>
                <a:cs typeface="微软雅黑" panose="020B0503020204020204" charset="-122"/>
              </a:rPr>
              <a:t>必备知识</a:t>
            </a:r>
            <a:r>
              <a:rPr lang="zh-CN" altLang="zh-CN" sz="2800" b="0" kern="0" spc="40" dirty="0">
                <a:effectLst/>
                <a:latin typeface="微软雅黑" panose="020B0503020204020204" charset="-122"/>
                <a:ea typeface="微软雅黑" panose="020B0503020204020204" charset="-122"/>
                <a:cs typeface="微软雅黑" panose="020B0503020204020204" charset="-122"/>
              </a:rPr>
              <a:t>是指即将进入高等学校的学习者在面对与学科相关的生活实践或学习探索问题情境时，高质量地认识问题、分析问题、解决问题所必须具备的知识。它是由人文社会科学和自然科学各学科的基本事实、基本概念、基本技术与基本原理组成的基本知识体系。</a:t>
            </a:r>
            <a:r>
              <a:rPr lang="en-US" altLang="zh-CN" sz="2800" b="0" kern="0" spc="40" dirty="0">
                <a:solidFill>
                  <a:srgbClr val="333333"/>
                </a:solidFill>
                <a:latin typeface="微软雅黑" panose="020B0503020204020204" charset="-122"/>
                <a:ea typeface="微软雅黑" panose="020B0503020204020204" charset="-122"/>
                <a:cs typeface="微软雅黑" panose="020B0503020204020204" charset="-122"/>
              </a:rPr>
              <a:t>                                   </a:t>
            </a:r>
            <a:endParaRPr lang="en-US" altLang="zh-CN" sz="2800" b="0" kern="0" spc="40" dirty="0">
              <a:solidFill>
                <a:srgbClr val="333333"/>
              </a:solidFill>
              <a:latin typeface="微软雅黑" panose="020B0503020204020204" charset="-122"/>
              <a:ea typeface="微软雅黑" panose="020B0503020204020204" charset="-122"/>
              <a:cs typeface="微软雅黑" panose="020B0503020204020204" charset="-122"/>
            </a:endParaRPr>
          </a:p>
          <a:p>
            <a:pPr>
              <a:lnSpc>
                <a:spcPct val="130000"/>
              </a:lnSpc>
            </a:pPr>
            <a:r>
              <a:rPr lang="en-US" altLang="zh-CN" sz="2800" b="0" kern="0" spc="40" dirty="0">
                <a:solidFill>
                  <a:srgbClr val="333333"/>
                </a:solidFill>
                <a:latin typeface="微软雅黑" panose="020B0503020204020204" charset="-122"/>
                <a:ea typeface="微软雅黑" panose="020B0503020204020204" charset="-122"/>
                <a:cs typeface="微软雅黑" panose="020B0503020204020204" charset="-122"/>
              </a:rPr>
              <a:t>                                                              ——《</a:t>
            </a:r>
            <a:r>
              <a:rPr lang="zh-CN" altLang="en-US" sz="2800" b="0" kern="0" spc="40" dirty="0">
                <a:solidFill>
                  <a:srgbClr val="333333"/>
                </a:solidFill>
                <a:latin typeface="微软雅黑" panose="020B0503020204020204" charset="-122"/>
                <a:ea typeface="微软雅黑" panose="020B0503020204020204" charset="-122"/>
                <a:cs typeface="微软雅黑" panose="020B0503020204020204" charset="-122"/>
              </a:rPr>
              <a:t>中国高考评价体系</a:t>
            </a:r>
            <a:r>
              <a:rPr lang="en-US" altLang="zh-CN" sz="2800" b="0" kern="0" spc="40" dirty="0">
                <a:solidFill>
                  <a:srgbClr val="333333"/>
                </a:solidFill>
                <a:latin typeface="微软雅黑" panose="020B0503020204020204" charset="-122"/>
                <a:ea typeface="微软雅黑" panose="020B0503020204020204" charset="-122"/>
                <a:cs typeface="微软雅黑" panose="020B0503020204020204" charset="-122"/>
              </a:rPr>
              <a:t>》</a:t>
            </a:r>
            <a:endParaRPr lang="zh-CN" altLang="en-US" sz="2800" b="0" dirty="0">
              <a:latin typeface="微软雅黑" panose="020B0503020204020204" charset="-122"/>
              <a:ea typeface="微软雅黑" panose="020B0503020204020204" charset="-122"/>
              <a:cs typeface="微软雅黑" panose="020B0503020204020204" charset="-122"/>
            </a:endParaRPr>
          </a:p>
        </p:txBody>
      </p:sp>
      <p:sp>
        <p:nvSpPr>
          <p:cNvPr id="37" name="文本框 36"/>
          <p:cNvSpPr txBox="1"/>
          <p:nvPr/>
        </p:nvSpPr>
        <p:spPr>
          <a:xfrm>
            <a:off x="2116846" y="386352"/>
            <a:ext cx="8152428" cy="829945"/>
          </a:xfrm>
          <a:prstGeom prst="rect">
            <a:avLst/>
          </a:prstGeom>
          <a:no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必备知识的内涵</a:t>
            </a:r>
            <a:endPar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287780" y="1569085"/>
            <a:ext cx="10134600" cy="646331"/>
          </a:xfrm>
          <a:prstGeom prst="rect">
            <a:avLst/>
          </a:prstGeom>
          <a:noFill/>
        </p:spPr>
        <p:txBody>
          <a:bodyPr wrap="square">
            <a:spAutoFit/>
          </a:bodyPr>
          <a:lstStyle/>
          <a:p>
            <a:r>
              <a:rPr lang="zh-CN" altLang="zh-CN" sz="3600" b="1">
                <a:effectLst/>
                <a:latin typeface="华文中宋" panose="02010600040101010101" pitchFamily="2" charset="-122"/>
                <a:ea typeface="华文中宋" panose="02010600040101010101" pitchFamily="2" charset="-122"/>
                <a:cs typeface="Times New Roman" panose="02020603050405020304" charset="0"/>
              </a:rPr>
              <a:t>校情（校本）、班情（班本）、学情（生本）</a:t>
            </a:r>
            <a:endParaRPr lang="zh-CN" altLang="en-US" sz="3600" b="1" dirty="0">
              <a:latin typeface="华文中宋" panose="02010600040101010101" pitchFamily="2" charset="-122"/>
              <a:ea typeface="华文中宋" panose="02010600040101010101" pitchFamily="2" charset="-122"/>
            </a:endParaRPr>
          </a:p>
        </p:txBody>
      </p:sp>
      <p:sp>
        <p:nvSpPr>
          <p:cNvPr id="12" name="文本框 11"/>
          <p:cNvSpPr txBox="1"/>
          <p:nvPr/>
        </p:nvSpPr>
        <p:spPr>
          <a:xfrm>
            <a:off x="2389505" y="2872105"/>
            <a:ext cx="6477000" cy="1862048"/>
          </a:xfrm>
          <a:prstGeom prst="rect">
            <a:avLst/>
          </a:prstGeom>
          <a:noFill/>
        </p:spPr>
        <p:txBody>
          <a:bodyPr wrap="square">
            <a:spAutoFit/>
          </a:bodyPr>
          <a:lstStyle/>
          <a:p>
            <a:pPr indent="355600" algn="just">
              <a:lnSpc>
                <a:spcPts val="3800"/>
              </a:lnSpc>
              <a:spcBef>
                <a:spcPts val="600"/>
              </a:spcBef>
              <a:spcAft>
                <a:spcPts val="600"/>
              </a:spcAft>
            </a:pPr>
            <a:r>
              <a:rPr lang="zh-CN" altLang="zh-CN" sz="3600" b="1" kern="100" dirty="0">
                <a:solidFill>
                  <a:srgbClr val="0000CC"/>
                </a:solidFill>
                <a:effectLst/>
                <a:latin typeface="楷体" panose="02010609060101010101" charset="-122"/>
                <a:ea typeface="楷体" panose="02010609060101010101" charset="-122"/>
                <a:cs typeface="Times New Roman" panose="02020603050405020304" charset="0"/>
              </a:rPr>
              <a:t>逐本逐课复习教材模式</a:t>
            </a:r>
            <a:endParaRPr lang="en-US" altLang="zh-CN" sz="3600" b="1" kern="100" dirty="0">
              <a:solidFill>
                <a:srgbClr val="0000CC"/>
              </a:solidFill>
              <a:effectLst/>
              <a:latin typeface="楷体" panose="02010609060101010101" charset="-122"/>
              <a:ea typeface="楷体" panose="02010609060101010101" charset="-122"/>
              <a:cs typeface="Times New Roman" panose="02020603050405020304" charset="0"/>
            </a:endParaRPr>
          </a:p>
          <a:p>
            <a:pPr indent="355600" algn="just">
              <a:lnSpc>
                <a:spcPts val="3800"/>
              </a:lnSpc>
              <a:spcBef>
                <a:spcPts val="600"/>
              </a:spcBef>
              <a:spcAft>
                <a:spcPts val="600"/>
              </a:spcAft>
            </a:pPr>
            <a:r>
              <a:rPr lang="zh-CN" altLang="zh-CN" sz="3600" b="1" kern="100" dirty="0">
                <a:solidFill>
                  <a:srgbClr val="0000CC"/>
                </a:solidFill>
                <a:effectLst/>
                <a:latin typeface="楷体" panose="02010609060101010101" charset="-122"/>
                <a:ea typeface="楷体" panose="02010609060101010101" charset="-122"/>
                <a:cs typeface="Times New Roman" panose="02020603050405020304" charset="0"/>
              </a:rPr>
              <a:t>通史整合教材复习模式</a:t>
            </a:r>
            <a:endParaRPr lang="en-US" altLang="zh-CN" sz="3600" b="1" kern="100" dirty="0">
              <a:solidFill>
                <a:srgbClr val="0000CC"/>
              </a:solidFill>
              <a:effectLst/>
              <a:latin typeface="楷体" panose="02010609060101010101" charset="-122"/>
              <a:ea typeface="楷体" panose="02010609060101010101" charset="-122"/>
              <a:cs typeface="Times New Roman" panose="02020603050405020304" charset="0"/>
            </a:endParaRPr>
          </a:p>
          <a:p>
            <a:pPr indent="355600" algn="just">
              <a:lnSpc>
                <a:spcPts val="3800"/>
              </a:lnSpc>
              <a:spcBef>
                <a:spcPts val="600"/>
              </a:spcBef>
              <a:spcAft>
                <a:spcPts val="600"/>
              </a:spcAft>
            </a:pPr>
            <a:r>
              <a:rPr lang="zh-CN" altLang="zh-CN" sz="3600" b="1" kern="100" dirty="0">
                <a:solidFill>
                  <a:srgbClr val="0000CC"/>
                </a:solidFill>
                <a:effectLst/>
                <a:latin typeface="楷体" panose="02010609060101010101" charset="-122"/>
                <a:ea typeface="楷体" panose="02010609060101010101" charset="-122"/>
                <a:cs typeface="Times New Roman" panose="02020603050405020304" charset="0"/>
              </a:rPr>
              <a:t>通史</a:t>
            </a:r>
            <a:r>
              <a:rPr lang="en-US" altLang="zh-CN" sz="3600" b="1" kern="100" dirty="0">
                <a:solidFill>
                  <a:srgbClr val="0000CC"/>
                </a:solidFill>
                <a:effectLst/>
                <a:latin typeface="楷体" panose="02010609060101010101" charset="-122"/>
                <a:ea typeface="楷体" panose="02010609060101010101" charset="-122"/>
                <a:cs typeface="Times New Roman" panose="02020603050405020304" charset="0"/>
              </a:rPr>
              <a:t>+</a:t>
            </a:r>
            <a:r>
              <a:rPr lang="zh-CN" altLang="zh-CN" sz="3600" b="1" kern="100" dirty="0">
                <a:solidFill>
                  <a:srgbClr val="0000CC"/>
                </a:solidFill>
                <a:effectLst/>
                <a:latin typeface="楷体" panose="02010609060101010101" charset="-122"/>
                <a:ea typeface="楷体" panose="02010609060101010101" charset="-122"/>
                <a:cs typeface="Times New Roman" panose="02020603050405020304" charset="0"/>
              </a:rPr>
              <a:t>小专题复习模式</a:t>
            </a:r>
            <a:endParaRPr lang="zh-CN" altLang="zh-CN" sz="2400" b="1" kern="100" dirty="0">
              <a:solidFill>
                <a:srgbClr val="0000CC"/>
              </a:solidFill>
              <a:effectLst/>
              <a:latin typeface="楷体" panose="02010609060101010101" charset="-122"/>
              <a:ea typeface="楷体" panose="02010609060101010101" charset="-122"/>
              <a:cs typeface="Times New Roman" panose="02020603050405020304" charset="0"/>
            </a:endParaRPr>
          </a:p>
        </p:txBody>
      </p:sp>
      <p:sp>
        <p:nvSpPr>
          <p:cNvPr id="9" name="object 12"/>
          <p:cNvSpPr txBox="1">
            <a:spLocks noGrp="1"/>
          </p:cNvSpPr>
          <p:nvPr/>
        </p:nvSpPr>
        <p:spPr>
          <a:xfrm>
            <a:off x="156210" y="420688"/>
            <a:ext cx="7767320" cy="750570"/>
          </a:xfrm>
          <a:prstGeom prst="rect">
            <a:avLst/>
          </a:prstGeom>
        </p:spPr>
        <p:txBody>
          <a:bodyPr vert="horz" wrap="square" lIns="0" tIns="12065"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ctr"/>
            <a:r>
              <a:rPr lang="en-US" altLang="zh-CN" sz="4800" dirty="0">
                <a:ln w="12700">
                  <a:solidFill>
                    <a:schemeClr val="accent1"/>
                  </a:solidFill>
                  <a:prstDash val="solid"/>
                </a:ln>
                <a:latin typeface="华文琥珀" panose="02010800040101010101" pitchFamily="2" charset="-122"/>
                <a:ea typeface="华文琥珀" panose="02010800040101010101" pitchFamily="2" charset="-122"/>
              </a:rPr>
              <a:t>01</a:t>
            </a:r>
            <a:r>
              <a:rPr lang="en-US" altLang="zh-CN" sz="4800" dirty="0">
                <a:ln w="12700">
                  <a:solidFill>
                    <a:schemeClr val="accent1"/>
                  </a:solidFill>
                  <a:prstDash val="solid"/>
                </a:ln>
                <a:solidFill>
                  <a:srgbClr val="FFFF00"/>
                </a:solidFill>
                <a:latin typeface="华文琥珀" panose="02010800040101010101" pitchFamily="2" charset="-122"/>
                <a:ea typeface="华文琥珀" panose="02010800040101010101" pitchFamily="2" charset="-122"/>
              </a:rPr>
              <a:t>   </a:t>
            </a:r>
            <a:r>
              <a:rPr lang="zh-CN" altLang="en-US" sz="4800" b="1" dirty="0">
                <a:ln w="12700">
                  <a:solidFill>
                    <a:schemeClr val="accent1"/>
                  </a:solidFill>
                  <a:prstDash val="solid"/>
                </a:ln>
                <a:solidFill>
                  <a:srgbClr val="FFFF00"/>
                </a:solidFill>
                <a:latin typeface="华文琥珀" panose="02010800040101010101" pitchFamily="2" charset="-122"/>
                <a:ea typeface="华文琥珀" panose="02010800040101010101" pitchFamily="2" charset="-122"/>
              </a:rPr>
              <a:t>直面挑战转变观念</a:t>
            </a:r>
            <a:endParaRPr lang="zh-CN" altLang="en-US" sz="4800" b="1" dirty="0">
              <a:ln w="12700">
                <a:solidFill>
                  <a:schemeClr val="accent1"/>
                </a:solidFill>
                <a:prstDash val="solid"/>
              </a:ln>
              <a:solidFill>
                <a:srgbClr val="FFFF00"/>
              </a:solidFill>
              <a:latin typeface="华文琥珀" panose="02010800040101010101" pitchFamily="2" charset="-122"/>
              <a:ea typeface="华文琥珀" panose="02010800040101010101" pitchFamily="2"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3233433" y="862038"/>
            <a:ext cx="548640" cy="899160"/>
          </a:xfrm>
          <a:custGeom>
            <a:avLst/>
            <a:gdLst/>
            <a:ahLst/>
            <a:cxnLst/>
            <a:rect l="l" t="t" r="r" b="b"/>
            <a:pathLst>
              <a:path w="548639" h="899160">
                <a:moveTo>
                  <a:pt x="296843" y="899160"/>
                </a:moveTo>
                <a:lnTo>
                  <a:pt x="274897" y="899160"/>
                </a:lnTo>
                <a:lnTo>
                  <a:pt x="241979" y="895350"/>
                </a:lnTo>
                <a:lnTo>
                  <a:pt x="231006" y="891539"/>
                </a:lnTo>
                <a:lnTo>
                  <a:pt x="220033" y="889000"/>
                </a:lnTo>
                <a:lnTo>
                  <a:pt x="209060" y="885189"/>
                </a:lnTo>
                <a:lnTo>
                  <a:pt x="176345" y="869950"/>
                </a:lnTo>
                <a:lnTo>
                  <a:pt x="165969" y="863600"/>
                </a:lnTo>
                <a:lnTo>
                  <a:pt x="156012" y="858520"/>
                </a:lnTo>
                <a:lnTo>
                  <a:pt x="146449" y="852170"/>
                </a:lnTo>
                <a:lnTo>
                  <a:pt x="137293" y="845820"/>
                </a:lnTo>
                <a:lnTo>
                  <a:pt x="128530" y="839470"/>
                </a:lnTo>
                <a:lnTo>
                  <a:pt x="120186" y="831850"/>
                </a:lnTo>
                <a:lnTo>
                  <a:pt x="112235" y="825500"/>
                </a:lnTo>
                <a:lnTo>
                  <a:pt x="84473" y="795020"/>
                </a:lnTo>
                <a:lnTo>
                  <a:pt x="73018" y="777239"/>
                </a:lnTo>
                <a:lnTo>
                  <a:pt x="67900" y="769620"/>
                </a:lnTo>
                <a:lnTo>
                  <a:pt x="46386" y="723900"/>
                </a:lnTo>
                <a:lnTo>
                  <a:pt x="32187" y="687070"/>
                </a:lnTo>
                <a:lnTo>
                  <a:pt x="20567" y="648970"/>
                </a:lnTo>
                <a:lnTo>
                  <a:pt x="11537" y="609600"/>
                </a:lnTo>
                <a:lnTo>
                  <a:pt x="5073" y="566420"/>
                </a:lnTo>
                <a:lnTo>
                  <a:pt x="1199" y="516889"/>
                </a:lnTo>
                <a:lnTo>
                  <a:pt x="0" y="467360"/>
                </a:lnTo>
                <a:lnTo>
                  <a:pt x="18" y="449580"/>
                </a:lnTo>
                <a:lnTo>
                  <a:pt x="1199" y="394969"/>
                </a:lnTo>
                <a:lnTo>
                  <a:pt x="4146" y="346710"/>
                </a:lnTo>
                <a:lnTo>
                  <a:pt x="9073" y="300989"/>
                </a:lnTo>
                <a:lnTo>
                  <a:pt x="16008" y="260350"/>
                </a:lnTo>
                <a:lnTo>
                  <a:pt x="21735" y="236219"/>
                </a:lnTo>
                <a:lnTo>
                  <a:pt x="24923" y="223519"/>
                </a:lnTo>
                <a:lnTo>
                  <a:pt x="28352" y="212089"/>
                </a:lnTo>
                <a:lnTo>
                  <a:pt x="31984" y="201930"/>
                </a:lnTo>
                <a:lnTo>
                  <a:pt x="35845" y="190500"/>
                </a:lnTo>
                <a:lnTo>
                  <a:pt x="58489" y="142239"/>
                </a:lnTo>
                <a:lnTo>
                  <a:pt x="80600" y="107950"/>
                </a:lnTo>
                <a:lnTo>
                  <a:pt x="106266" y="77469"/>
                </a:lnTo>
                <a:lnTo>
                  <a:pt x="135476" y="50800"/>
                </a:lnTo>
                <a:lnTo>
                  <a:pt x="168230" y="27939"/>
                </a:lnTo>
                <a:lnTo>
                  <a:pt x="176980" y="24130"/>
                </a:lnTo>
                <a:lnTo>
                  <a:pt x="185946" y="19050"/>
                </a:lnTo>
                <a:lnTo>
                  <a:pt x="195128" y="15239"/>
                </a:lnTo>
                <a:lnTo>
                  <a:pt x="204539" y="12700"/>
                </a:lnTo>
                <a:lnTo>
                  <a:pt x="214178" y="8889"/>
                </a:lnTo>
                <a:lnTo>
                  <a:pt x="234105" y="3810"/>
                </a:lnTo>
                <a:lnTo>
                  <a:pt x="265664" y="0"/>
                </a:lnTo>
                <a:lnTo>
                  <a:pt x="310038" y="0"/>
                </a:lnTo>
                <a:lnTo>
                  <a:pt x="320884" y="2539"/>
                </a:lnTo>
                <a:lnTo>
                  <a:pt x="331539" y="3810"/>
                </a:lnTo>
                <a:lnTo>
                  <a:pt x="372370" y="17780"/>
                </a:lnTo>
                <a:lnTo>
                  <a:pt x="410292" y="40639"/>
                </a:lnTo>
                <a:lnTo>
                  <a:pt x="445318" y="73660"/>
                </a:lnTo>
                <a:lnTo>
                  <a:pt x="462306" y="93980"/>
                </a:lnTo>
                <a:lnTo>
                  <a:pt x="271913" y="93980"/>
                </a:lnTo>
                <a:lnTo>
                  <a:pt x="256507" y="96519"/>
                </a:lnTo>
                <a:lnTo>
                  <a:pt x="241572" y="101600"/>
                </a:lnTo>
                <a:lnTo>
                  <a:pt x="234295" y="105410"/>
                </a:lnTo>
                <a:lnTo>
                  <a:pt x="227132" y="107950"/>
                </a:lnTo>
                <a:lnTo>
                  <a:pt x="193147" y="134619"/>
                </a:lnTo>
                <a:lnTo>
                  <a:pt x="168204" y="166369"/>
                </a:lnTo>
                <a:lnTo>
                  <a:pt x="146818" y="207010"/>
                </a:lnTo>
                <a:lnTo>
                  <a:pt x="129634" y="255269"/>
                </a:lnTo>
                <a:lnTo>
                  <a:pt x="119500" y="298450"/>
                </a:lnTo>
                <a:lnTo>
                  <a:pt x="111715" y="346710"/>
                </a:lnTo>
                <a:lnTo>
                  <a:pt x="106419" y="398780"/>
                </a:lnTo>
                <a:lnTo>
                  <a:pt x="104006" y="449580"/>
                </a:lnTo>
                <a:lnTo>
                  <a:pt x="103855" y="467360"/>
                </a:lnTo>
                <a:lnTo>
                  <a:pt x="104006" y="481330"/>
                </a:lnTo>
                <a:lnTo>
                  <a:pt x="106419" y="528319"/>
                </a:lnTo>
                <a:lnTo>
                  <a:pt x="111753" y="572770"/>
                </a:lnTo>
                <a:lnTo>
                  <a:pt x="119982" y="614679"/>
                </a:lnTo>
                <a:lnTo>
                  <a:pt x="130841" y="654050"/>
                </a:lnTo>
                <a:lnTo>
                  <a:pt x="149002" y="698500"/>
                </a:lnTo>
                <a:lnTo>
                  <a:pt x="171341" y="735329"/>
                </a:lnTo>
                <a:lnTo>
                  <a:pt x="177590" y="744220"/>
                </a:lnTo>
                <a:lnTo>
                  <a:pt x="184092" y="750570"/>
                </a:lnTo>
                <a:lnTo>
                  <a:pt x="190861" y="758189"/>
                </a:lnTo>
                <a:lnTo>
                  <a:pt x="197897" y="764539"/>
                </a:lnTo>
                <a:lnTo>
                  <a:pt x="242550" y="792479"/>
                </a:lnTo>
                <a:lnTo>
                  <a:pt x="272814" y="798829"/>
                </a:lnTo>
                <a:lnTo>
                  <a:pt x="468810" y="798829"/>
                </a:lnTo>
                <a:lnTo>
                  <a:pt x="462654" y="807720"/>
                </a:lnTo>
                <a:lnTo>
                  <a:pt x="431107" y="840739"/>
                </a:lnTo>
                <a:lnTo>
                  <a:pt x="394074" y="867410"/>
                </a:lnTo>
                <a:lnTo>
                  <a:pt x="362692" y="882650"/>
                </a:lnTo>
                <a:lnTo>
                  <a:pt x="351719" y="887729"/>
                </a:lnTo>
                <a:lnTo>
                  <a:pt x="340747" y="890270"/>
                </a:lnTo>
                <a:lnTo>
                  <a:pt x="329774" y="894079"/>
                </a:lnTo>
                <a:lnTo>
                  <a:pt x="318801" y="895350"/>
                </a:lnTo>
                <a:lnTo>
                  <a:pt x="307828" y="897889"/>
                </a:lnTo>
                <a:lnTo>
                  <a:pt x="296843" y="899160"/>
                </a:lnTo>
                <a:close/>
              </a:path>
              <a:path w="548639" h="899160">
                <a:moveTo>
                  <a:pt x="468810" y="798829"/>
                </a:moveTo>
                <a:lnTo>
                  <a:pt x="288067" y="798829"/>
                </a:lnTo>
                <a:lnTo>
                  <a:pt x="311092" y="795020"/>
                </a:lnTo>
                <a:lnTo>
                  <a:pt x="318801" y="791210"/>
                </a:lnTo>
                <a:lnTo>
                  <a:pt x="355428" y="770889"/>
                </a:lnTo>
                <a:lnTo>
                  <a:pt x="385641" y="739139"/>
                </a:lnTo>
                <a:lnTo>
                  <a:pt x="405085" y="706120"/>
                </a:lnTo>
                <a:lnTo>
                  <a:pt x="409288" y="695960"/>
                </a:lnTo>
                <a:lnTo>
                  <a:pt x="413238" y="687070"/>
                </a:lnTo>
                <a:lnTo>
                  <a:pt x="416908" y="675639"/>
                </a:lnTo>
                <a:lnTo>
                  <a:pt x="423576" y="655320"/>
                </a:lnTo>
                <a:lnTo>
                  <a:pt x="429342" y="632460"/>
                </a:lnTo>
                <a:lnTo>
                  <a:pt x="438219" y="588010"/>
                </a:lnTo>
                <a:lnTo>
                  <a:pt x="443540" y="541019"/>
                </a:lnTo>
                <a:lnTo>
                  <a:pt x="445225" y="497839"/>
                </a:lnTo>
                <a:lnTo>
                  <a:pt x="445191" y="467360"/>
                </a:lnTo>
                <a:lnTo>
                  <a:pt x="444226" y="420369"/>
                </a:lnTo>
                <a:lnTo>
                  <a:pt x="442296" y="374650"/>
                </a:lnTo>
                <a:lnTo>
                  <a:pt x="439387" y="331469"/>
                </a:lnTo>
                <a:lnTo>
                  <a:pt x="435146" y="290830"/>
                </a:lnTo>
                <a:lnTo>
                  <a:pt x="427399" y="251460"/>
                </a:lnTo>
                <a:lnTo>
                  <a:pt x="415778" y="214630"/>
                </a:lnTo>
                <a:lnTo>
                  <a:pt x="400297" y="179069"/>
                </a:lnTo>
                <a:lnTo>
                  <a:pt x="375659" y="139700"/>
                </a:lnTo>
                <a:lnTo>
                  <a:pt x="345903" y="111760"/>
                </a:lnTo>
                <a:lnTo>
                  <a:pt x="295776" y="93980"/>
                </a:lnTo>
                <a:lnTo>
                  <a:pt x="462306" y="93980"/>
                </a:lnTo>
                <a:lnTo>
                  <a:pt x="489133" y="134619"/>
                </a:lnTo>
                <a:lnTo>
                  <a:pt x="506139" y="168910"/>
                </a:lnTo>
                <a:lnTo>
                  <a:pt x="519867" y="205739"/>
                </a:lnTo>
                <a:lnTo>
                  <a:pt x="530345" y="246380"/>
                </a:lnTo>
                <a:lnTo>
                  <a:pt x="537825" y="288289"/>
                </a:lnTo>
                <a:lnTo>
                  <a:pt x="544607" y="349250"/>
                </a:lnTo>
                <a:lnTo>
                  <a:pt x="547833" y="412750"/>
                </a:lnTo>
                <a:lnTo>
                  <a:pt x="548081" y="443230"/>
                </a:lnTo>
                <a:lnTo>
                  <a:pt x="548067" y="449580"/>
                </a:lnTo>
                <a:lnTo>
                  <a:pt x="546017" y="518160"/>
                </a:lnTo>
                <a:lnTo>
                  <a:pt x="541838" y="570229"/>
                </a:lnTo>
                <a:lnTo>
                  <a:pt x="535120" y="619760"/>
                </a:lnTo>
                <a:lnTo>
                  <a:pt x="522217" y="679450"/>
                </a:lnTo>
                <a:lnTo>
                  <a:pt x="518280" y="692150"/>
                </a:lnTo>
                <a:lnTo>
                  <a:pt x="514063" y="706120"/>
                </a:lnTo>
                <a:lnTo>
                  <a:pt x="499725" y="744220"/>
                </a:lnTo>
                <a:lnTo>
                  <a:pt x="476370" y="787400"/>
                </a:lnTo>
                <a:lnTo>
                  <a:pt x="469690" y="797560"/>
                </a:lnTo>
                <a:lnTo>
                  <a:pt x="468810" y="798829"/>
                </a:lnTo>
                <a:close/>
              </a:path>
            </a:pathLst>
          </a:custGeom>
          <a:solidFill>
            <a:srgbClr val="FFFFFF"/>
          </a:solidFill>
        </p:spPr>
        <p:txBody>
          <a:bodyPr wrap="square" lIns="0" tIns="0" rIns="0" bIns="0" rtlCol="0"/>
          <a:lstStyle/>
          <a:p/>
        </p:txBody>
      </p:sp>
      <p:sp>
        <p:nvSpPr>
          <p:cNvPr id="11" name="object 11"/>
          <p:cNvSpPr/>
          <p:nvPr/>
        </p:nvSpPr>
        <p:spPr>
          <a:xfrm>
            <a:off x="4007276" y="862038"/>
            <a:ext cx="274320" cy="878840"/>
          </a:xfrm>
          <a:custGeom>
            <a:avLst/>
            <a:gdLst/>
            <a:ahLst/>
            <a:cxnLst/>
            <a:rect l="l" t="t" r="r" b="b"/>
            <a:pathLst>
              <a:path w="274320" h="878839">
                <a:moveTo>
                  <a:pt x="273697" y="878535"/>
                </a:moveTo>
                <a:lnTo>
                  <a:pt x="170408" y="878535"/>
                </a:lnTo>
                <a:lnTo>
                  <a:pt x="170408" y="173659"/>
                </a:lnTo>
                <a:lnTo>
                  <a:pt x="153060" y="190182"/>
                </a:lnTo>
                <a:lnTo>
                  <a:pt x="114973" y="222745"/>
                </a:lnTo>
                <a:lnTo>
                  <a:pt x="72377" y="254673"/>
                </a:lnTo>
                <a:lnTo>
                  <a:pt x="25247" y="285953"/>
                </a:lnTo>
                <a:lnTo>
                  <a:pt x="0" y="301358"/>
                </a:lnTo>
                <a:lnTo>
                  <a:pt x="0" y="204317"/>
                </a:lnTo>
                <a:lnTo>
                  <a:pt x="15951" y="193332"/>
                </a:lnTo>
                <a:lnTo>
                  <a:pt x="31546" y="182130"/>
                </a:lnTo>
                <a:lnTo>
                  <a:pt x="76149" y="147053"/>
                </a:lnTo>
                <a:lnTo>
                  <a:pt x="117475" y="109816"/>
                </a:lnTo>
                <a:lnTo>
                  <a:pt x="155536" y="70434"/>
                </a:lnTo>
                <a:lnTo>
                  <a:pt x="190334" y="28892"/>
                </a:lnTo>
                <a:lnTo>
                  <a:pt x="211721" y="0"/>
                </a:lnTo>
                <a:lnTo>
                  <a:pt x="273697" y="0"/>
                </a:lnTo>
                <a:lnTo>
                  <a:pt x="273697" y="878535"/>
                </a:lnTo>
                <a:close/>
              </a:path>
            </a:pathLst>
          </a:custGeom>
          <a:solidFill>
            <a:srgbClr val="FFFFFF"/>
          </a:solidFill>
        </p:spPr>
        <p:txBody>
          <a:bodyPr wrap="square" lIns="0" tIns="0" rIns="0" bIns="0" rtlCol="0"/>
          <a:lstStyle/>
          <a:p/>
        </p:txBody>
      </p:sp>
      <p:sp>
        <p:nvSpPr>
          <p:cNvPr id="12" name="object 12"/>
          <p:cNvSpPr txBox="1">
            <a:spLocks noGrp="1"/>
          </p:cNvSpPr>
          <p:nvPr>
            <p:ph type="title" idx="4294967295"/>
          </p:nvPr>
        </p:nvSpPr>
        <p:spPr>
          <a:xfrm>
            <a:off x="0" y="686118"/>
            <a:ext cx="7767320" cy="750570"/>
          </a:xfrm>
          <a:prstGeom prst="rect">
            <a:avLst/>
          </a:prstGeom>
        </p:spPr>
        <p:txBody>
          <a:bodyPr vert="horz" wrap="square" lIns="0" tIns="12065" rIns="0" bIns="0" rtlCol="0">
            <a:spAutoFit/>
          </a:bodyPr>
          <a:lstStyle/>
          <a:p>
            <a:pPr algn="ctr"/>
            <a:r>
              <a:rPr lang="en-US" altLang="zh-CN" sz="4800" dirty="0">
                <a:ln w="12700">
                  <a:solidFill>
                    <a:schemeClr val="accent1"/>
                  </a:solidFill>
                  <a:prstDash val="solid"/>
                </a:ln>
                <a:latin typeface="华文琥珀" panose="02010800040101010101" pitchFamily="2" charset="-122"/>
                <a:ea typeface="华文琥珀" panose="02010800040101010101" pitchFamily="2" charset="-122"/>
              </a:rPr>
              <a:t>01</a:t>
            </a:r>
            <a:r>
              <a:rPr lang="en-US" altLang="zh-CN" sz="4800" dirty="0">
                <a:ln w="12700">
                  <a:solidFill>
                    <a:schemeClr val="accent1"/>
                  </a:solidFill>
                  <a:prstDash val="solid"/>
                </a:ln>
                <a:solidFill>
                  <a:srgbClr val="FFFF00"/>
                </a:solidFill>
                <a:latin typeface="华文琥珀" panose="02010800040101010101" pitchFamily="2" charset="-122"/>
                <a:ea typeface="华文琥珀" panose="02010800040101010101" pitchFamily="2" charset="-122"/>
              </a:rPr>
              <a:t>   </a:t>
            </a:r>
            <a:r>
              <a:rPr lang="zh-CN" altLang="en-US" sz="4800" b="1" dirty="0">
                <a:ln w="12700">
                  <a:solidFill>
                    <a:schemeClr val="accent1"/>
                  </a:solidFill>
                  <a:prstDash val="solid"/>
                </a:ln>
                <a:solidFill>
                  <a:srgbClr val="FFFF00"/>
                </a:solidFill>
                <a:latin typeface="华文琥珀" panose="02010800040101010101" pitchFamily="2" charset="-122"/>
                <a:ea typeface="华文琥珀" panose="02010800040101010101" pitchFamily="2" charset="-122"/>
              </a:rPr>
              <a:t>直面挑战转变观念</a:t>
            </a:r>
            <a:endParaRPr lang="zh-CN" altLang="en-US" sz="4800" b="1" dirty="0">
              <a:ln w="12700">
                <a:solidFill>
                  <a:schemeClr val="accent1"/>
                </a:solidFill>
                <a:prstDash val="solid"/>
              </a:ln>
              <a:solidFill>
                <a:srgbClr val="FFFF00"/>
              </a:solidFill>
              <a:latin typeface="华文琥珀" panose="02010800040101010101" pitchFamily="2" charset="-122"/>
              <a:ea typeface="华文琥珀" panose="02010800040101010101" pitchFamily="2" charset="-122"/>
            </a:endParaRPr>
          </a:p>
        </p:txBody>
      </p:sp>
      <p:sp>
        <p:nvSpPr>
          <p:cNvPr id="15" name="文本框 14"/>
          <p:cNvSpPr txBox="1"/>
          <p:nvPr/>
        </p:nvSpPr>
        <p:spPr>
          <a:xfrm>
            <a:off x="685800" y="1870126"/>
            <a:ext cx="11201400" cy="3507740"/>
          </a:xfrm>
          <a:prstGeom prst="rect">
            <a:avLst/>
          </a:prstGeom>
          <a:noFill/>
        </p:spPr>
        <p:txBody>
          <a:bodyPr wrap="square">
            <a:spAutoFit/>
          </a:bodyPr>
          <a:lstStyle/>
          <a:p>
            <a:pPr marL="0" marR="0" lvl="0" indent="355600" algn="just" defTabSz="914400" rtl="0" eaLnBrk="1" fontAlgn="auto" latinLnBrk="0" hangingPunct="1">
              <a:lnSpc>
                <a:spcPct val="150000"/>
              </a:lnSpc>
              <a:spcBef>
                <a:spcPts val="600"/>
              </a:spcBef>
              <a:spcAft>
                <a:spcPts val="600"/>
              </a:spcAft>
              <a:buClrTx/>
              <a:buSzTx/>
              <a:buFontTx/>
              <a:buNone/>
              <a:defRPr/>
            </a:pPr>
            <a:r>
              <a:rPr kumimoji="0" lang="zh-CN" altLang="zh-CN" sz="3200" b="0" i="0" u="none" strike="noStrike" kern="1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Times New Roman" panose="02020603050405020304" charset="0"/>
              </a:rPr>
              <a:t>学生基础知识</a:t>
            </a:r>
            <a:r>
              <a:rPr kumimoji="0" lang="zh-CN" altLang="zh-CN" sz="3200" b="0" i="0" u="none" strike="noStrike" kern="100" cap="none" spc="0" normalizeH="0" baseline="0" noProof="0" dirty="0">
                <a:ln>
                  <a:noFill/>
                </a:ln>
                <a:solidFill>
                  <a:srgbClr val="FF0000"/>
                </a:solidFill>
                <a:effectLst/>
                <a:uLnTx/>
                <a:uFillTx/>
                <a:latin typeface="华文中宋" panose="02010600040101010101" pitchFamily="2" charset="-122"/>
                <a:ea typeface="华文中宋" panose="02010600040101010101" pitchFamily="2" charset="-122"/>
                <a:cs typeface="Times New Roman" panose="02020603050405020304" charset="0"/>
              </a:rPr>
              <a:t>欠缺</a:t>
            </a:r>
            <a:r>
              <a:rPr kumimoji="0" lang="zh-CN" altLang="zh-CN" sz="3200" b="0" i="0" u="none" strike="noStrike" kern="1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Times New Roman" panose="02020603050405020304" charset="0"/>
              </a:rPr>
              <a:t>； </a:t>
            </a:r>
            <a:endParaRPr kumimoji="0" lang="zh-CN" altLang="zh-CN" sz="2000" b="0" i="0" u="none" strike="noStrike" kern="1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Times New Roman" panose="02020603050405020304" charset="0"/>
            </a:endParaRPr>
          </a:p>
          <a:p>
            <a:pPr marL="0" marR="0" lvl="0" indent="355600" algn="just" defTabSz="914400" rtl="0" eaLnBrk="1" fontAlgn="auto" latinLnBrk="0" hangingPunct="1">
              <a:lnSpc>
                <a:spcPct val="150000"/>
              </a:lnSpc>
              <a:spcBef>
                <a:spcPts val="600"/>
              </a:spcBef>
              <a:spcAft>
                <a:spcPts val="600"/>
              </a:spcAft>
              <a:buClrTx/>
              <a:buSzTx/>
              <a:buFontTx/>
              <a:buNone/>
              <a:defRPr/>
            </a:pPr>
            <a:r>
              <a:rPr kumimoji="0" lang="zh-CN" altLang="zh-CN" sz="3200" b="0" i="0" u="none" strike="noStrike" kern="1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Times New Roman" panose="02020603050405020304" charset="0"/>
              </a:rPr>
              <a:t>学生基本能力</a:t>
            </a:r>
            <a:r>
              <a:rPr kumimoji="0" lang="zh-CN" altLang="zh-CN" sz="3200" b="0" i="0" u="none" strike="noStrike" kern="100" cap="none" spc="0" normalizeH="0" baseline="0" noProof="0" dirty="0">
                <a:ln>
                  <a:noFill/>
                </a:ln>
                <a:solidFill>
                  <a:srgbClr val="FF0000"/>
                </a:solidFill>
                <a:effectLst/>
                <a:uLnTx/>
                <a:uFillTx/>
                <a:latin typeface="华文中宋" panose="02010600040101010101" pitchFamily="2" charset="-122"/>
                <a:ea typeface="华文中宋" panose="02010600040101010101" pitchFamily="2" charset="-122"/>
                <a:cs typeface="Times New Roman" panose="02020603050405020304" charset="0"/>
              </a:rPr>
              <a:t>欠缺</a:t>
            </a:r>
            <a:r>
              <a:rPr kumimoji="0" lang="zh-CN" altLang="zh-CN" sz="3200" b="0" i="0" u="none" strike="noStrike" kern="1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Times New Roman" panose="02020603050405020304" charset="0"/>
              </a:rPr>
              <a:t>；</a:t>
            </a:r>
            <a:endParaRPr kumimoji="0" lang="zh-CN" altLang="zh-CN" sz="2000" b="0" i="0" u="none" strike="noStrike" kern="1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Times New Roman" panose="02020603050405020304" charset="0"/>
            </a:endParaRPr>
          </a:p>
          <a:p>
            <a:pPr marL="0" marR="0" lvl="0" indent="355600" algn="just" defTabSz="914400" rtl="0" eaLnBrk="1" fontAlgn="auto" latinLnBrk="0" hangingPunct="1">
              <a:lnSpc>
                <a:spcPct val="150000"/>
              </a:lnSpc>
              <a:spcBef>
                <a:spcPts val="600"/>
              </a:spcBef>
              <a:spcAft>
                <a:spcPts val="600"/>
              </a:spcAft>
              <a:buClrTx/>
              <a:buSzTx/>
              <a:buFontTx/>
              <a:buNone/>
              <a:defRPr/>
            </a:pPr>
            <a:r>
              <a:rPr kumimoji="0" lang="zh-CN" altLang="zh-CN" sz="3200" b="0" i="0" u="none" strike="noStrike" kern="1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Times New Roman" panose="02020603050405020304" charset="0"/>
              </a:rPr>
              <a:t>学生平时成绩波动更大；</a:t>
            </a:r>
            <a:endParaRPr kumimoji="0" lang="zh-CN" altLang="zh-CN" sz="2000" b="0" i="0" u="none" strike="noStrike" kern="1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Times New Roman" panose="02020603050405020304" charset="0"/>
            </a:endParaRPr>
          </a:p>
          <a:p>
            <a:pPr marL="0" marR="0" lvl="0" indent="0" algn="l" defTabSz="914400" rtl="0" eaLnBrk="1" fontAlgn="auto" latinLnBrk="0" hangingPunct="1">
              <a:lnSpc>
                <a:spcPct val="150000"/>
              </a:lnSpc>
              <a:spcBef>
                <a:spcPts val="600"/>
              </a:spcBef>
              <a:spcAft>
                <a:spcPts val="60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Times New Roman" panose="02020603050405020304" charset="0"/>
              </a:rPr>
              <a:t>   </a:t>
            </a:r>
            <a:r>
              <a:rPr kumimoji="0" lang="zh-CN" altLang="zh-CN" sz="3200" b="0" i="0" u="none" strike="noStrike" kern="1200" cap="none" spc="0" normalizeH="0" baseline="0" noProof="0" dirty="0">
                <a:ln>
                  <a:noFill/>
                </a:ln>
                <a:solidFill>
                  <a:srgbClr val="C00000"/>
                </a:solidFill>
                <a:effectLst/>
                <a:uLnTx/>
                <a:uFillTx/>
                <a:latin typeface="华文中宋" panose="02010600040101010101" pitchFamily="2" charset="-122"/>
                <a:ea typeface="华文中宋" panose="02010600040101010101" pitchFamily="2" charset="-122"/>
                <a:cs typeface="Times New Roman" panose="02020603050405020304" charset="0"/>
              </a:rPr>
              <a:t>学校之间</a:t>
            </a:r>
            <a:r>
              <a:rPr kumimoji="0" lang="zh-CN" altLang="zh-CN" sz="3200" b="0" i="0" u="none" strike="noStrike" kern="12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Times New Roman" panose="02020603050405020304" charset="0"/>
              </a:rPr>
              <a:t>、班级之间历史成绩不平衡。</a:t>
            </a:r>
            <a:endParaRPr kumimoji="0" lang="zh-CN" altLang="en-US" sz="3200" b="0" i="0" u="none" strike="noStrike" kern="12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mn-cs"/>
            </a:endParaRPr>
          </a:p>
        </p:txBody>
      </p:sp>
      <p:sp>
        <p:nvSpPr>
          <p:cNvPr id="4" name="文本框 3"/>
          <p:cNvSpPr txBox="1"/>
          <p:nvPr/>
        </p:nvSpPr>
        <p:spPr>
          <a:xfrm>
            <a:off x="8042275" y="686435"/>
            <a:ext cx="3844925" cy="4492625"/>
          </a:xfrm>
          <a:prstGeom prst="rect">
            <a:avLst/>
          </a:prstGeom>
          <a:solidFill>
            <a:schemeClr val="accent6">
              <a:lumMod val="40000"/>
              <a:lumOff val="60000"/>
            </a:schemeClr>
          </a:solidFill>
        </p:spPr>
        <p:txBody>
          <a:bodyPr wrap="square" rtlCol="0">
            <a:spAutoFit/>
          </a:bodyPr>
          <a:p>
            <a:pPr marL="0" marR="0" lvl="0" indent="355600" algn="just" defTabSz="914400" rtl="0" eaLnBrk="1" fontAlgn="auto" latinLnBrk="0" hangingPunct="1">
              <a:lnSpc>
                <a:spcPct val="150000"/>
              </a:lnSpc>
              <a:spcBef>
                <a:spcPts val="600"/>
              </a:spcBef>
              <a:spcAft>
                <a:spcPts val="600"/>
              </a:spcAft>
              <a:buClrTx/>
              <a:buSzTx/>
              <a:buFontTx/>
              <a:buNone/>
              <a:defRPr/>
            </a:pPr>
            <a:r>
              <a:rPr lang="en-US" altLang="zh-CN" kern="100" noProof="0" dirty="0">
                <a:ln>
                  <a:noFill/>
                </a:ln>
                <a:solidFill>
                  <a:prstClr val="black"/>
                </a:solidFill>
                <a:effectLst/>
                <a:uLnTx/>
                <a:uFillTx/>
                <a:latin typeface="华文中宋" panose="02010600040101010101" pitchFamily="2" charset="-122"/>
                <a:ea typeface="华文中宋" panose="02010600040101010101" pitchFamily="2" charset="-122"/>
                <a:cs typeface="Times New Roman" panose="02020603050405020304" charset="0"/>
                <a:sym typeface="+mn-ea"/>
              </a:rPr>
              <a:t>基础不牢——学科知识储备不足</a:t>
            </a:r>
            <a:endParaRPr lang="en-US" altLang="zh-CN" kern="100" noProof="0" dirty="0">
              <a:ln>
                <a:noFill/>
              </a:ln>
              <a:solidFill>
                <a:prstClr val="black"/>
              </a:solidFill>
              <a:effectLst/>
              <a:uLnTx/>
              <a:uFillTx/>
              <a:latin typeface="华文中宋" panose="02010600040101010101" pitchFamily="2" charset="-122"/>
              <a:ea typeface="华文中宋" panose="02010600040101010101" pitchFamily="2" charset="-122"/>
              <a:cs typeface="Times New Roman" panose="02020603050405020304" charset="0"/>
              <a:sym typeface="+mn-ea"/>
            </a:endParaRPr>
          </a:p>
          <a:p>
            <a:pPr marL="0" marR="0" lvl="0" indent="355600" algn="just" defTabSz="914400" rtl="0" eaLnBrk="1" fontAlgn="auto" latinLnBrk="0" hangingPunct="1">
              <a:lnSpc>
                <a:spcPct val="150000"/>
              </a:lnSpc>
              <a:spcBef>
                <a:spcPts val="600"/>
              </a:spcBef>
              <a:spcAft>
                <a:spcPts val="600"/>
              </a:spcAft>
              <a:buClrTx/>
              <a:buSzTx/>
              <a:buFontTx/>
              <a:buNone/>
              <a:defRPr/>
            </a:pPr>
            <a:r>
              <a:rPr lang="zh-CN" altLang="zh-CN" kern="100" noProof="0" dirty="0">
                <a:ln>
                  <a:noFill/>
                </a:ln>
                <a:solidFill>
                  <a:prstClr val="black"/>
                </a:solidFill>
                <a:effectLst/>
                <a:uLnTx/>
                <a:uFillTx/>
                <a:latin typeface="华文中宋" panose="02010600040101010101" pitchFamily="2" charset="-122"/>
                <a:ea typeface="华文中宋" panose="02010600040101010101" pitchFamily="2" charset="-122"/>
                <a:cs typeface="Times New Roman" panose="02020603050405020304" charset="0"/>
                <a:sym typeface="+mn-ea"/>
              </a:rPr>
              <a:t>审题不清——设问用意理解不准</a:t>
            </a:r>
            <a:endParaRPr kumimoji="0" lang="zh-CN" altLang="zh-CN" b="0" i="0" u="none" strike="noStrike" kern="1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Times New Roman" panose="02020603050405020304" charset="0"/>
            </a:endParaRPr>
          </a:p>
          <a:p>
            <a:pPr marL="0" marR="0" lvl="0" indent="355600" algn="just" defTabSz="914400" rtl="0" eaLnBrk="1" fontAlgn="auto" latinLnBrk="0" hangingPunct="1">
              <a:lnSpc>
                <a:spcPct val="150000"/>
              </a:lnSpc>
              <a:spcBef>
                <a:spcPts val="600"/>
              </a:spcBef>
              <a:spcAft>
                <a:spcPts val="600"/>
              </a:spcAft>
              <a:buClrTx/>
              <a:buSzTx/>
              <a:buFontTx/>
              <a:buNone/>
              <a:defRPr/>
            </a:pPr>
            <a:r>
              <a:rPr lang="zh-CN" altLang="zh-CN" kern="100" noProof="0" dirty="0">
                <a:ln>
                  <a:noFill/>
                </a:ln>
                <a:solidFill>
                  <a:prstClr val="black"/>
                </a:solidFill>
                <a:effectLst/>
                <a:uLnTx/>
                <a:uFillTx/>
                <a:latin typeface="华文中宋" panose="02010600040101010101" pitchFamily="2" charset="-122"/>
                <a:ea typeface="华文中宋" panose="02010600040101010101" pitchFamily="2" charset="-122"/>
                <a:cs typeface="Times New Roman" panose="02020603050405020304" charset="0"/>
                <a:sym typeface="+mn-ea"/>
              </a:rPr>
              <a:t>提取不够——材料信息解读不全</a:t>
            </a:r>
            <a:endParaRPr kumimoji="0" lang="zh-CN" altLang="zh-CN" b="0" i="0" u="none" strike="noStrike" kern="1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Times New Roman" panose="02020603050405020304" charset="0"/>
            </a:endParaRPr>
          </a:p>
          <a:p>
            <a:pPr marL="0" marR="0" lvl="0" indent="355600" algn="just" defTabSz="914400" rtl="0" eaLnBrk="1" fontAlgn="auto" latinLnBrk="0" hangingPunct="1">
              <a:lnSpc>
                <a:spcPct val="150000"/>
              </a:lnSpc>
              <a:spcBef>
                <a:spcPts val="600"/>
              </a:spcBef>
              <a:spcAft>
                <a:spcPts val="600"/>
              </a:spcAft>
              <a:buClrTx/>
              <a:buSzTx/>
              <a:buFontTx/>
              <a:buNone/>
              <a:defRPr/>
            </a:pPr>
            <a:r>
              <a:rPr lang="zh-CN" altLang="zh-CN" kern="100" noProof="0" dirty="0">
                <a:ln>
                  <a:noFill/>
                </a:ln>
                <a:solidFill>
                  <a:prstClr val="black"/>
                </a:solidFill>
                <a:effectLst/>
                <a:uLnTx/>
                <a:uFillTx/>
                <a:latin typeface="华文中宋" panose="02010600040101010101" pitchFamily="2" charset="-122"/>
                <a:ea typeface="华文中宋" panose="02010600040101010101" pitchFamily="2" charset="-122"/>
                <a:cs typeface="Times New Roman" panose="02020603050405020304" charset="0"/>
                <a:sym typeface="+mn-ea"/>
              </a:rPr>
              <a:t>迁移不佳——触类旁通能力不足 </a:t>
            </a:r>
            <a:r>
              <a:rPr lang="en-US" altLang="zh-CN" kern="100" noProof="0" dirty="0">
                <a:ln>
                  <a:noFill/>
                </a:ln>
                <a:solidFill>
                  <a:prstClr val="black"/>
                </a:solidFill>
                <a:effectLst/>
                <a:uLnTx/>
                <a:uFillTx/>
                <a:latin typeface="华文中宋" panose="02010600040101010101" pitchFamily="2" charset="-122"/>
                <a:ea typeface="华文中宋" panose="02010600040101010101" pitchFamily="2" charset="-122"/>
                <a:cs typeface="Times New Roman" panose="02020603050405020304" charset="0"/>
                <a:sym typeface="+mn-ea"/>
              </a:rPr>
              <a:t>      </a:t>
            </a:r>
            <a:endParaRPr lang="en-US" altLang="zh-CN" kern="100" noProof="0" dirty="0">
              <a:ln>
                <a:noFill/>
              </a:ln>
              <a:solidFill>
                <a:prstClr val="black"/>
              </a:solidFill>
              <a:effectLst/>
              <a:uLnTx/>
              <a:uFillTx/>
              <a:latin typeface="华文中宋" panose="02010600040101010101" pitchFamily="2" charset="-122"/>
              <a:ea typeface="华文中宋" panose="02010600040101010101" pitchFamily="2" charset="-122"/>
              <a:cs typeface="Times New Roman" panose="02020603050405020304" charset="0"/>
              <a:sym typeface="+mn-ea"/>
            </a:endParaRPr>
          </a:p>
          <a:p>
            <a:pPr marL="0" marR="0" lvl="0" indent="355600" algn="just" defTabSz="914400" rtl="0" eaLnBrk="1" fontAlgn="auto" latinLnBrk="0" hangingPunct="1">
              <a:lnSpc>
                <a:spcPct val="150000"/>
              </a:lnSpc>
              <a:spcBef>
                <a:spcPts val="600"/>
              </a:spcBef>
              <a:spcAft>
                <a:spcPts val="600"/>
              </a:spcAft>
              <a:buClrTx/>
              <a:buSzTx/>
              <a:buFontTx/>
              <a:buNone/>
              <a:defRPr/>
            </a:pPr>
            <a:r>
              <a:rPr lang="zh-CN" altLang="en-US" kern="100" noProof="0" dirty="0">
                <a:ln>
                  <a:noFill/>
                </a:ln>
                <a:solidFill>
                  <a:prstClr val="black"/>
                </a:solidFill>
                <a:effectLst/>
                <a:uLnTx/>
                <a:uFillTx/>
                <a:latin typeface="华文中宋" panose="02010600040101010101" pitchFamily="2" charset="-122"/>
                <a:ea typeface="华文中宋" panose="02010600040101010101" pitchFamily="2" charset="-122"/>
                <a:cs typeface="Times New Roman" panose="02020603050405020304" charset="0"/>
                <a:sym typeface="+mn-ea"/>
              </a:rPr>
              <a:t>表述不准</a:t>
            </a:r>
            <a:r>
              <a:rPr lang="zh-CN" altLang="zh-CN" kern="100" noProof="0" dirty="0">
                <a:ln>
                  <a:noFill/>
                </a:ln>
                <a:solidFill>
                  <a:prstClr val="black"/>
                </a:solidFill>
                <a:effectLst/>
                <a:uLnTx/>
                <a:uFillTx/>
                <a:latin typeface="华文中宋" panose="02010600040101010101" pitchFamily="2" charset="-122"/>
                <a:ea typeface="华文中宋" panose="02010600040101010101" pitchFamily="2" charset="-122"/>
                <a:cs typeface="Times New Roman" panose="02020603050405020304" charset="0"/>
                <a:sym typeface="+mn-ea"/>
              </a:rPr>
              <a:t>——专业术语使用不当</a:t>
            </a:r>
            <a:endParaRPr kumimoji="0" lang="zh-CN" altLang="zh-CN" b="0" i="0" u="none" strike="noStrike" kern="1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Times New Roman" panose="02020603050405020304" charset="0"/>
            </a:endParaRPr>
          </a:p>
          <a:p>
            <a:pPr marL="0" marR="0" lvl="0" indent="355600" algn="just" defTabSz="914400" rtl="0" eaLnBrk="1" fontAlgn="auto" latinLnBrk="0" hangingPunct="1">
              <a:lnSpc>
                <a:spcPct val="150000"/>
              </a:lnSpc>
              <a:spcBef>
                <a:spcPts val="600"/>
              </a:spcBef>
              <a:spcAft>
                <a:spcPts val="600"/>
              </a:spcAft>
              <a:buClrTx/>
              <a:buSzTx/>
              <a:buFontTx/>
              <a:buNone/>
              <a:defRPr/>
            </a:pPr>
            <a:r>
              <a:rPr lang="zh-CN" altLang="zh-CN" kern="100" noProof="0" dirty="0">
                <a:ln>
                  <a:noFill/>
                </a:ln>
                <a:solidFill>
                  <a:prstClr val="black"/>
                </a:solidFill>
                <a:effectLst/>
                <a:uLnTx/>
                <a:uFillTx/>
                <a:latin typeface="华文中宋" panose="02010600040101010101" pitchFamily="2" charset="-122"/>
                <a:ea typeface="华文中宋" panose="02010600040101010101" pitchFamily="2" charset="-122"/>
                <a:cs typeface="Times New Roman" panose="02020603050405020304" charset="0"/>
                <a:sym typeface="+mn-ea"/>
              </a:rPr>
              <a:t>概括不精——语言组织臃肿不堪</a:t>
            </a:r>
            <a:endParaRPr kumimoji="0" lang="zh-CN" altLang="zh-CN" b="0" i="0" u="none" strike="noStrike" kern="1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Times New Roman" panose="02020603050405020304" charset="0"/>
            </a:endParaRPr>
          </a:p>
          <a:p>
            <a:pPr marL="0" marR="0" lvl="0" indent="355600" algn="just" defTabSz="914400" rtl="0" eaLnBrk="1" fontAlgn="auto" latinLnBrk="0" hangingPunct="1">
              <a:lnSpc>
                <a:spcPct val="150000"/>
              </a:lnSpc>
              <a:spcBef>
                <a:spcPts val="600"/>
              </a:spcBef>
              <a:spcAft>
                <a:spcPts val="600"/>
              </a:spcAft>
              <a:buClrTx/>
              <a:buSzTx/>
              <a:buFontTx/>
              <a:buNone/>
              <a:defRPr/>
            </a:pPr>
            <a:r>
              <a:rPr lang="zh-CN" altLang="zh-CN" kern="100" noProof="0" dirty="0">
                <a:ln>
                  <a:noFill/>
                </a:ln>
                <a:solidFill>
                  <a:prstClr val="black"/>
                </a:solidFill>
                <a:effectLst/>
                <a:uLnTx/>
                <a:uFillTx/>
                <a:latin typeface="华文中宋" panose="02010600040101010101" pitchFamily="2" charset="-122"/>
                <a:ea typeface="华文中宋" panose="02010600040101010101" pitchFamily="2" charset="-122"/>
                <a:cs typeface="Times New Roman" panose="02020603050405020304" charset="0"/>
                <a:sym typeface="+mn-ea"/>
              </a:rPr>
              <a:t>卷面不洁——字迹排版书写不工</a:t>
            </a:r>
            <a:endParaRPr kumimoji="0" lang="zh-CN" altLang="zh-CN" b="0" i="0" u="none" strike="noStrike" kern="1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Times New Roman" panose="02020603050405020304" charset="0"/>
            </a:endParaRPr>
          </a:p>
          <a:p>
            <a:pPr marL="0" marR="0" lvl="0" indent="355600" algn="just" defTabSz="914400" rtl="0" eaLnBrk="1" fontAlgn="auto" latinLnBrk="0" hangingPunct="1">
              <a:lnSpc>
                <a:spcPct val="150000"/>
              </a:lnSpc>
              <a:spcBef>
                <a:spcPts val="600"/>
              </a:spcBef>
              <a:spcAft>
                <a:spcPts val="600"/>
              </a:spcAft>
              <a:buClrTx/>
              <a:buSzTx/>
              <a:buFontTx/>
              <a:buNone/>
              <a:defRPr/>
            </a:pPr>
            <a:r>
              <a:rPr lang="zh-CN" altLang="zh-CN" kern="100" noProof="0" dirty="0">
                <a:ln>
                  <a:noFill/>
                </a:ln>
                <a:solidFill>
                  <a:prstClr val="black"/>
                </a:solidFill>
                <a:effectLst/>
                <a:uLnTx/>
                <a:uFillTx/>
                <a:latin typeface="华文中宋" panose="02010600040101010101" pitchFamily="2" charset="-122"/>
                <a:ea typeface="华文中宋" panose="02010600040101010101" pitchFamily="2" charset="-122"/>
                <a:cs typeface="Times New Roman" panose="02020603050405020304" charset="0"/>
                <a:sym typeface="+mn-ea"/>
              </a:rPr>
              <a:t>分数不高——综合运用能力不强</a:t>
            </a:r>
            <a:endParaRPr lang="zh-CN" altLang="en-US"/>
          </a:p>
        </p:txBody>
      </p:sp>
      <p:sp>
        <p:nvSpPr>
          <p:cNvPr id="3" name="文本框 2"/>
          <p:cNvSpPr txBox="1"/>
          <p:nvPr/>
        </p:nvSpPr>
        <p:spPr>
          <a:xfrm>
            <a:off x="685800" y="3493770"/>
            <a:ext cx="11191240" cy="2553335"/>
          </a:xfrm>
          <a:prstGeom prst="rect">
            <a:avLst/>
          </a:prstGeom>
          <a:solidFill>
            <a:schemeClr val="accent3">
              <a:lumMod val="20000"/>
              <a:lumOff val="80000"/>
            </a:schemeClr>
          </a:solidFill>
        </p:spPr>
        <p:txBody>
          <a:bodyPr wrap="square" rtlCol="0" anchor="t">
            <a:spAutoFit/>
          </a:bodyPr>
          <a:p>
            <a:r>
              <a:rPr lang="zh-CN" altLang="en-US" sz="3200"/>
              <a:t>“影响历史学科试题难度的主要因素并不是很多教师所认为的新设问、新情境或新材料这些试题的外在包装，而是考生对基本史实、基本概念的理解、掌握程度及以基本的历史思维能力和素养”。</a:t>
            </a:r>
            <a:endParaRPr lang="zh-CN" altLang="en-US" sz="3200"/>
          </a:p>
          <a:p>
            <a:r>
              <a:rPr lang="en-US" altLang="zh-CN" sz="3200"/>
              <a:t>          </a:t>
            </a:r>
            <a:r>
              <a:rPr lang="zh-CN" altLang="en-US" sz="3200"/>
              <a:t> ——《从认知加工角度看高考试题难度的影响因素》</a:t>
            </a:r>
            <a:endParaRPr lang="zh-CN" alt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3" grpId="0" bldLvl="0" animBg="1"/>
      <p:bldP spid="3"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990600" y="1692372"/>
            <a:ext cx="10515600" cy="4515485"/>
          </a:xfrm>
          <a:prstGeom prst="rect">
            <a:avLst/>
          </a:prstGeom>
          <a:noFill/>
        </p:spPr>
        <p:txBody>
          <a:bodyPr wrap="square" rtlCol="0">
            <a:spAutoFit/>
          </a:bodyPr>
          <a:lstStyle/>
          <a:p>
            <a:pPr indent="355600" algn="just">
              <a:lnSpc>
                <a:spcPts val="3300"/>
              </a:lnSpc>
              <a:spcBef>
                <a:spcPts val="600"/>
              </a:spcBef>
              <a:spcAft>
                <a:spcPts val="600"/>
              </a:spcAft>
            </a:pPr>
            <a:r>
              <a:rPr lang="zh-CN" altLang="zh-CN" sz="2800" kern="100" dirty="0">
                <a:effectLst/>
                <a:latin typeface="华文中宋" panose="02010600040101010101" pitchFamily="2" charset="-122"/>
                <a:ea typeface="华文中宋" panose="02010600040101010101" pitchFamily="2" charset="-122"/>
                <a:cs typeface="Times New Roman" panose="02020603050405020304" charset="0"/>
              </a:rPr>
              <a:t>（</a:t>
            </a:r>
            <a:r>
              <a:rPr lang="en-US" altLang="zh-CN" sz="2800" kern="100" dirty="0">
                <a:effectLst/>
                <a:latin typeface="华文中宋" panose="02010600040101010101" pitchFamily="2" charset="-122"/>
                <a:ea typeface="华文中宋" panose="02010600040101010101" pitchFamily="2" charset="-122"/>
                <a:cs typeface="Times New Roman" panose="02020603050405020304" charset="0"/>
              </a:rPr>
              <a:t>1</a:t>
            </a:r>
            <a:r>
              <a:rPr lang="zh-CN" altLang="zh-CN" sz="2800" kern="100" dirty="0">
                <a:effectLst/>
                <a:latin typeface="华文中宋" panose="02010600040101010101" pitchFamily="2" charset="-122"/>
                <a:ea typeface="华文中宋" panose="02010600040101010101" pitchFamily="2" charset="-122"/>
                <a:cs typeface="Times New Roman" panose="02020603050405020304" charset="0"/>
              </a:rPr>
              <a:t>）重视</a:t>
            </a:r>
            <a:r>
              <a:rPr lang="zh-CN" altLang="zh-CN" sz="2800" kern="100" dirty="0">
                <a:solidFill>
                  <a:srgbClr val="C00000"/>
                </a:solidFill>
                <a:effectLst/>
                <a:latin typeface="华文中宋" panose="02010600040101010101" pitchFamily="2" charset="-122"/>
                <a:ea typeface="华文中宋" panose="02010600040101010101" pitchFamily="2" charset="-122"/>
                <a:cs typeface="Times New Roman" panose="02020603050405020304" charset="0"/>
              </a:rPr>
              <a:t>主干知识（必备知识）</a:t>
            </a:r>
            <a:r>
              <a:rPr lang="zh-CN" altLang="zh-CN" sz="2800" kern="100" dirty="0">
                <a:effectLst/>
                <a:latin typeface="华文中宋" panose="02010600040101010101" pitchFamily="2" charset="-122"/>
                <a:ea typeface="华文中宋" panose="02010600040101010101" pitchFamily="2" charset="-122"/>
                <a:cs typeface="Times New Roman" panose="02020603050405020304" charset="0"/>
              </a:rPr>
              <a:t>的教学，注重对基础知识多元化、深刻的理解。。</a:t>
            </a:r>
            <a:endParaRPr lang="zh-CN" altLang="zh-CN" sz="2800" kern="100" dirty="0">
              <a:effectLst/>
              <a:latin typeface="华文中宋" panose="02010600040101010101" pitchFamily="2" charset="-122"/>
              <a:ea typeface="华文中宋" panose="02010600040101010101" pitchFamily="2" charset="-122"/>
              <a:cs typeface="Times New Roman" panose="02020603050405020304" charset="0"/>
            </a:endParaRPr>
          </a:p>
          <a:p>
            <a:pPr indent="355600" algn="just">
              <a:lnSpc>
                <a:spcPts val="3300"/>
              </a:lnSpc>
              <a:spcBef>
                <a:spcPts val="600"/>
              </a:spcBef>
              <a:spcAft>
                <a:spcPts val="600"/>
              </a:spcAft>
            </a:pPr>
            <a:r>
              <a:rPr lang="zh-CN" altLang="zh-CN" sz="2800" kern="100" dirty="0">
                <a:effectLst/>
                <a:latin typeface="华文中宋" panose="02010600040101010101" pitchFamily="2" charset="-122"/>
                <a:ea typeface="华文中宋" panose="02010600040101010101" pitchFamily="2" charset="-122"/>
                <a:cs typeface="Times New Roman" panose="02020603050405020304" charset="0"/>
              </a:rPr>
              <a:t>（</a:t>
            </a:r>
            <a:r>
              <a:rPr lang="en-US" altLang="zh-CN" sz="2800" kern="100" dirty="0">
                <a:effectLst/>
                <a:latin typeface="华文中宋" panose="02010600040101010101" pitchFamily="2" charset="-122"/>
                <a:ea typeface="华文中宋" panose="02010600040101010101" pitchFamily="2" charset="-122"/>
                <a:cs typeface="Times New Roman" panose="02020603050405020304" charset="0"/>
              </a:rPr>
              <a:t>2</a:t>
            </a:r>
            <a:r>
              <a:rPr lang="zh-CN" altLang="zh-CN" sz="2800" kern="100" dirty="0">
                <a:effectLst/>
                <a:latin typeface="华文中宋" panose="02010600040101010101" pitchFamily="2" charset="-122"/>
                <a:ea typeface="华文中宋" panose="02010600040101010101" pitchFamily="2" charset="-122"/>
                <a:cs typeface="Times New Roman" panose="02020603050405020304" charset="0"/>
              </a:rPr>
              <a:t>）注重学生的</a:t>
            </a:r>
            <a:r>
              <a:rPr lang="zh-CN" altLang="zh-CN" sz="2800" kern="100" dirty="0">
                <a:solidFill>
                  <a:srgbClr val="C00000"/>
                </a:solidFill>
                <a:effectLst/>
                <a:latin typeface="华文中宋" panose="02010600040101010101" pitchFamily="2" charset="-122"/>
                <a:ea typeface="华文中宋" panose="02010600040101010101" pitchFamily="2" charset="-122"/>
                <a:cs typeface="Times New Roman" panose="02020603050405020304" charset="0"/>
              </a:rPr>
              <a:t>材料阅读能力和总结概括能力培养</a:t>
            </a:r>
            <a:r>
              <a:rPr lang="zh-CN" altLang="zh-CN" sz="2800" kern="100" dirty="0">
                <a:effectLst/>
                <a:latin typeface="华文中宋" panose="02010600040101010101" pitchFamily="2" charset="-122"/>
                <a:ea typeface="华文中宋" panose="02010600040101010101" pitchFamily="2" charset="-122"/>
                <a:cs typeface="Times New Roman" panose="02020603050405020304" charset="0"/>
              </a:rPr>
              <a:t>。加强</a:t>
            </a:r>
            <a:r>
              <a:rPr lang="zh-CN" altLang="zh-CN" sz="2800" kern="100" dirty="0">
                <a:solidFill>
                  <a:srgbClr val="C00000"/>
                </a:solidFill>
                <a:effectLst/>
                <a:latin typeface="华文中宋" panose="02010600040101010101" pitchFamily="2" charset="-122"/>
                <a:ea typeface="华文中宋" panose="02010600040101010101" pitchFamily="2" charset="-122"/>
                <a:cs typeface="Times New Roman" panose="02020603050405020304" charset="0"/>
              </a:rPr>
              <a:t>基础历史概念</a:t>
            </a:r>
            <a:r>
              <a:rPr lang="zh-CN" altLang="zh-CN" sz="2800" kern="100" dirty="0">
                <a:effectLst/>
                <a:latin typeface="华文中宋" panose="02010600040101010101" pitchFamily="2" charset="-122"/>
                <a:ea typeface="华文中宋" panose="02010600040101010101" pitchFamily="2" charset="-122"/>
                <a:cs typeface="Times New Roman" panose="02020603050405020304" charset="0"/>
              </a:rPr>
              <a:t>的认识，强化题型训练。</a:t>
            </a:r>
            <a:endParaRPr lang="zh-CN" altLang="zh-CN" sz="2800" kern="100" dirty="0">
              <a:effectLst/>
              <a:latin typeface="华文中宋" panose="02010600040101010101" pitchFamily="2" charset="-122"/>
              <a:ea typeface="华文中宋" panose="02010600040101010101" pitchFamily="2" charset="-122"/>
              <a:cs typeface="Times New Roman" panose="02020603050405020304" charset="0"/>
            </a:endParaRPr>
          </a:p>
          <a:p>
            <a:pPr indent="355600" algn="just">
              <a:lnSpc>
                <a:spcPts val="3300"/>
              </a:lnSpc>
              <a:spcBef>
                <a:spcPts val="600"/>
              </a:spcBef>
              <a:spcAft>
                <a:spcPts val="600"/>
              </a:spcAft>
            </a:pPr>
            <a:r>
              <a:rPr lang="zh-CN" altLang="zh-CN" sz="2800" kern="100" dirty="0">
                <a:effectLst/>
                <a:latin typeface="华文中宋" panose="02010600040101010101" pitchFamily="2" charset="-122"/>
                <a:ea typeface="华文中宋" panose="02010600040101010101" pitchFamily="2" charset="-122"/>
                <a:cs typeface="Times New Roman" panose="02020603050405020304" charset="0"/>
              </a:rPr>
              <a:t>（</a:t>
            </a:r>
            <a:r>
              <a:rPr lang="en-US" altLang="zh-CN" sz="2800" kern="100" dirty="0">
                <a:effectLst/>
                <a:latin typeface="华文中宋" panose="02010600040101010101" pitchFamily="2" charset="-122"/>
                <a:ea typeface="华文中宋" panose="02010600040101010101" pitchFamily="2" charset="-122"/>
                <a:cs typeface="Times New Roman" panose="02020603050405020304" charset="0"/>
              </a:rPr>
              <a:t>3</a:t>
            </a:r>
            <a:r>
              <a:rPr lang="zh-CN" altLang="zh-CN" sz="2800" kern="100" dirty="0">
                <a:effectLst/>
                <a:latin typeface="华文中宋" panose="02010600040101010101" pitchFamily="2" charset="-122"/>
                <a:ea typeface="华文中宋" panose="02010600040101010101" pitchFamily="2" charset="-122"/>
                <a:cs typeface="Times New Roman" panose="02020603050405020304" charset="0"/>
              </a:rPr>
              <a:t>）教会学生</a:t>
            </a:r>
            <a:r>
              <a:rPr lang="zh-CN" altLang="zh-CN" sz="2800" kern="100" dirty="0">
                <a:solidFill>
                  <a:srgbClr val="C00000"/>
                </a:solidFill>
                <a:effectLst/>
                <a:latin typeface="华文中宋" panose="02010600040101010101" pitchFamily="2" charset="-122"/>
                <a:ea typeface="华文中宋" panose="02010600040101010101" pitchFamily="2" charset="-122"/>
                <a:cs typeface="Times New Roman" panose="02020603050405020304" charset="0"/>
              </a:rPr>
              <a:t>学习历史的方法</a:t>
            </a:r>
            <a:r>
              <a:rPr lang="zh-CN" altLang="zh-CN" sz="2800" kern="100" dirty="0">
                <a:effectLst/>
                <a:latin typeface="华文中宋" panose="02010600040101010101" pitchFamily="2" charset="-122"/>
                <a:ea typeface="华文中宋" panose="02010600040101010101" pitchFamily="2" charset="-122"/>
                <a:cs typeface="Times New Roman" panose="02020603050405020304" charset="0"/>
              </a:rPr>
              <a:t>。“四会”：会读书、会听课、会记课堂笔记、会复述（口述、纸笔复述）</a:t>
            </a:r>
            <a:endParaRPr lang="zh-CN" altLang="zh-CN" sz="2800" kern="100" dirty="0">
              <a:effectLst/>
              <a:latin typeface="华文中宋" panose="02010600040101010101" pitchFamily="2" charset="-122"/>
              <a:ea typeface="华文中宋" panose="02010600040101010101" pitchFamily="2" charset="-122"/>
              <a:cs typeface="Times New Roman" panose="02020603050405020304" charset="0"/>
            </a:endParaRPr>
          </a:p>
          <a:p>
            <a:pPr indent="355600" algn="just">
              <a:lnSpc>
                <a:spcPts val="3300"/>
              </a:lnSpc>
              <a:spcBef>
                <a:spcPts val="600"/>
              </a:spcBef>
              <a:spcAft>
                <a:spcPts val="600"/>
              </a:spcAft>
            </a:pPr>
            <a:r>
              <a:rPr lang="zh-CN" altLang="zh-CN" sz="2800" kern="100" dirty="0">
                <a:effectLst/>
                <a:latin typeface="华文中宋" panose="02010600040101010101" pitchFamily="2" charset="-122"/>
                <a:ea typeface="华文中宋" panose="02010600040101010101" pitchFamily="2" charset="-122"/>
                <a:cs typeface="Times New Roman" panose="02020603050405020304" charset="0"/>
              </a:rPr>
              <a:t>（</a:t>
            </a:r>
            <a:r>
              <a:rPr lang="en-US" altLang="zh-CN" sz="2800" kern="100" dirty="0">
                <a:effectLst/>
                <a:latin typeface="华文中宋" panose="02010600040101010101" pitchFamily="2" charset="-122"/>
                <a:ea typeface="华文中宋" panose="02010600040101010101" pitchFamily="2" charset="-122"/>
                <a:cs typeface="Times New Roman" panose="02020603050405020304" charset="0"/>
              </a:rPr>
              <a:t>4</a:t>
            </a:r>
            <a:r>
              <a:rPr lang="zh-CN" altLang="zh-CN" sz="2800" kern="100" dirty="0">
                <a:effectLst/>
                <a:latin typeface="华文中宋" panose="02010600040101010101" pitchFamily="2" charset="-122"/>
                <a:ea typeface="华文中宋" panose="02010600040101010101" pitchFamily="2" charset="-122"/>
                <a:cs typeface="Times New Roman" panose="02020603050405020304" charset="0"/>
              </a:rPr>
              <a:t>）注重学生的</a:t>
            </a:r>
            <a:r>
              <a:rPr lang="zh-CN" altLang="zh-CN" sz="2800" kern="100" dirty="0">
                <a:solidFill>
                  <a:srgbClr val="C00000"/>
                </a:solidFill>
                <a:effectLst/>
                <a:latin typeface="华文中宋" panose="02010600040101010101" pitchFamily="2" charset="-122"/>
                <a:ea typeface="华文中宋" panose="02010600040101010101" pitchFamily="2" charset="-122"/>
                <a:cs typeface="Times New Roman" panose="02020603050405020304" charset="0"/>
              </a:rPr>
              <a:t>解题能力和解题技巧的指导</a:t>
            </a:r>
            <a:r>
              <a:rPr lang="zh-CN" altLang="zh-CN" sz="2800" kern="100" dirty="0">
                <a:effectLst/>
                <a:latin typeface="华文中宋" panose="02010600040101010101" pitchFamily="2" charset="-122"/>
                <a:ea typeface="华文中宋" panose="02010600040101010101" pitchFamily="2" charset="-122"/>
                <a:cs typeface="Times New Roman" panose="02020603050405020304" charset="0"/>
              </a:rPr>
              <a:t>。力求解题的规范性和学科语言的准确性。</a:t>
            </a:r>
            <a:endParaRPr lang="zh-CN" altLang="zh-CN" sz="2800" kern="100" dirty="0">
              <a:effectLst/>
              <a:latin typeface="华文中宋" panose="02010600040101010101" pitchFamily="2" charset="-122"/>
              <a:ea typeface="华文中宋" panose="02010600040101010101" pitchFamily="2" charset="-122"/>
              <a:cs typeface="Times New Roman" panose="02020603050405020304" charset="0"/>
            </a:endParaRPr>
          </a:p>
          <a:p>
            <a:pPr indent="355600" algn="just">
              <a:lnSpc>
                <a:spcPts val="3300"/>
              </a:lnSpc>
              <a:spcBef>
                <a:spcPts val="600"/>
              </a:spcBef>
              <a:spcAft>
                <a:spcPts val="600"/>
              </a:spcAft>
            </a:pPr>
            <a:endParaRPr lang="zh-CN" altLang="zh-CN" sz="2800" kern="100" dirty="0">
              <a:effectLst/>
              <a:latin typeface="华文中宋" panose="02010600040101010101" pitchFamily="2" charset="-122"/>
              <a:ea typeface="华文中宋" panose="02010600040101010101" pitchFamily="2" charset="-122"/>
              <a:cs typeface="Times New Roman" panose="02020603050405020304" charset="0"/>
            </a:endParaRPr>
          </a:p>
        </p:txBody>
      </p:sp>
      <p:sp>
        <p:nvSpPr>
          <p:cNvPr id="36" name="文本框 35"/>
          <p:cNvSpPr txBox="1"/>
          <p:nvPr/>
        </p:nvSpPr>
        <p:spPr>
          <a:xfrm>
            <a:off x="2192411" y="305072"/>
            <a:ext cx="8152428" cy="830997"/>
          </a:xfrm>
          <a:prstGeom prst="rect">
            <a:avLst/>
          </a:prstGeom>
          <a:no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0" u="none" strike="noStrike" kern="0" cap="none" spc="0" normalizeH="0" baseline="0" noProof="0" dirty="0">
                <a:ln w="12700">
                  <a:solidFill>
                    <a:srgbClr val="4F81BD"/>
                  </a:solidFill>
                  <a:prstDash val="solid"/>
                </a:ln>
                <a:solidFill>
                  <a:srgbClr val="FF0000"/>
                </a:solidFill>
                <a:effectLst/>
                <a:uLnTx/>
                <a:uFillTx/>
                <a:latin typeface="华文琥珀" panose="02010800040101010101" pitchFamily="2" charset="-122"/>
                <a:ea typeface="华文琥珀" panose="02010800040101010101" pitchFamily="2" charset="-122"/>
                <a:cs typeface="+mn-cs"/>
              </a:rPr>
              <a:t>02</a:t>
            </a:r>
            <a:r>
              <a:rPr kumimoji="0" lang="en-US" altLang="zh-CN"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  </a:t>
            </a:r>
            <a:r>
              <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合理规划</a:t>
            </a:r>
            <a:r>
              <a:rPr lang="en-US" altLang="zh-CN" sz="4800" b="1" kern="0" dirty="0">
                <a:ln w="12700">
                  <a:solidFill>
                    <a:srgbClr val="4F81BD"/>
                  </a:solidFill>
                  <a:prstDash val="solid"/>
                </a:ln>
                <a:solidFill>
                  <a:srgbClr val="92D050"/>
                </a:solidFill>
                <a:latin typeface="华文琥珀" panose="02010800040101010101" pitchFamily="2" charset="-122"/>
                <a:ea typeface="华文琥珀" panose="02010800040101010101" pitchFamily="2" charset="-122"/>
              </a:rPr>
              <a:t> </a:t>
            </a:r>
            <a:r>
              <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有序备考</a:t>
            </a:r>
            <a:endPar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41705" y="2309882"/>
            <a:ext cx="2356096" cy="3740151"/>
            <a:chOff x="778084" y="1038958"/>
            <a:chExt cx="1850186" cy="2900945"/>
          </a:xfrm>
        </p:grpSpPr>
        <p:sp>
          <p:nvSpPr>
            <p:cNvPr id="4" name="圆角矩形 32"/>
            <p:cNvSpPr/>
            <p:nvPr/>
          </p:nvSpPr>
          <p:spPr>
            <a:xfrm>
              <a:off x="887052" y="1038958"/>
              <a:ext cx="1632254" cy="1502650"/>
            </a:xfrm>
            <a:prstGeom prst="roundRect">
              <a:avLst>
                <a:gd name="adj" fmla="val 9350"/>
              </a:avLst>
            </a:prstGeom>
            <a:solidFill>
              <a:schemeClr val="accent2"/>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63930" fontAlgn="auto">
                <a:spcBef>
                  <a:spcPts val="0"/>
                </a:spcBef>
                <a:spcAft>
                  <a:spcPts val="0"/>
                </a:spcAft>
              </a:pPr>
              <a:endParaRPr lang="zh-HK" altLang="en-US" sz="2500">
                <a:solidFill>
                  <a:srgbClr val="FFFFFF"/>
                </a:solidFill>
              </a:endParaRPr>
            </a:p>
          </p:txBody>
        </p:sp>
        <p:sp>
          <p:nvSpPr>
            <p:cNvPr id="5" name="任意多边形 33"/>
            <p:cNvSpPr/>
            <p:nvPr/>
          </p:nvSpPr>
          <p:spPr>
            <a:xfrm>
              <a:off x="778084" y="1947913"/>
              <a:ext cx="1850186" cy="1991990"/>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2"/>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63930" fontAlgn="auto">
                <a:spcBef>
                  <a:spcPts val="0"/>
                </a:spcBef>
                <a:spcAft>
                  <a:spcPts val="0"/>
                </a:spcAft>
              </a:pPr>
              <a:endParaRPr lang="zh-HK" altLang="en-US" sz="2500">
                <a:solidFill>
                  <a:srgbClr val="FFFFFF"/>
                </a:solidFill>
              </a:endParaRPr>
            </a:p>
          </p:txBody>
        </p:sp>
        <p:sp>
          <p:nvSpPr>
            <p:cNvPr id="6" name="椭圆 5"/>
            <p:cNvSpPr/>
            <p:nvPr/>
          </p:nvSpPr>
          <p:spPr>
            <a:xfrm>
              <a:off x="1403141" y="1647875"/>
              <a:ext cx="600075" cy="600075"/>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63930" fontAlgn="auto">
                <a:spcBef>
                  <a:spcPts val="0"/>
                </a:spcBef>
                <a:spcAft>
                  <a:spcPts val="0"/>
                </a:spcAft>
              </a:pPr>
              <a:endParaRPr lang="zh-HK" altLang="en-US" sz="2500">
                <a:solidFill>
                  <a:srgbClr val="FFFFFF"/>
                </a:solidFill>
                <a:latin typeface="Impact" panose="020B0806030902050204" pitchFamily="34" charset="0"/>
              </a:endParaRPr>
            </a:p>
          </p:txBody>
        </p:sp>
        <p:sp>
          <p:nvSpPr>
            <p:cNvPr id="7" name="文本框 11"/>
            <p:cNvSpPr txBox="1"/>
            <p:nvPr/>
          </p:nvSpPr>
          <p:spPr>
            <a:xfrm>
              <a:off x="853879" y="1124164"/>
              <a:ext cx="1658012" cy="1073202"/>
            </a:xfrm>
            <a:prstGeom prst="rect">
              <a:avLst/>
            </a:prstGeom>
            <a:noFill/>
          </p:spPr>
          <p:txBody>
            <a:bodyPr wrap="square" lIns="91440" tIns="45720" rIns="91440" bIns="45720" rtlCol="0">
              <a:spAutoFit/>
            </a:bodyPr>
            <a:lstStyle/>
            <a:p>
              <a:pPr algn="ctr" defTabSz="963930" fontAlgn="auto">
                <a:spcBef>
                  <a:spcPts val="0"/>
                </a:spcBef>
                <a:spcAft>
                  <a:spcPts val="0"/>
                </a:spcAft>
              </a:pPr>
              <a:r>
                <a:rPr lang="en-US" altLang="zh-CN" sz="2800" dirty="0">
                  <a:solidFill>
                    <a:srgbClr val="FFFF00"/>
                  </a:solidFill>
                  <a:effectLst/>
                  <a:latin typeface="华文隶书" panose="02010800040101010101" charset="-122"/>
                  <a:ea typeface="华文隶书" panose="02010800040101010101" charset="-122"/>
                  <a:cs typeface="Times New Roman" panose="02020603050405020304" charset="0"/>
                </a:rPr>
                <a:t>2022</a:t>
              </a:r>
              <a:r>
                <a:rPr lang="zh-CN" altLang="en-US" sz="2800" dirty="0">
                  <a:solidFill>
                    <a:srgbClr val="FFFF00"/>
                  </a:solidFill>
                  <a:effectLst/>
                  <a:latin typeface="华文隶书" panose="02010800040101010101" charset="-122"/>
                  <a:ea typeface="华文隶书" panose="02010800040101010101" charset="-122"/>
                  <a:cs typeface="Times New Roman" panose="02020603050405020304" charset="0"/>
                </a:rPr>
                <a:t>年</a:t>
              </a:r>
              <a:r>
                <a:rPr lang="en-US" altLang="zh-CN" sz="2800" dirty="0">
                  <a:solidFill>
                    <a:srgbClr val="FFFF00"/>
                  </a:solidFill>
                  <a:effectLst/>
                  <a:latin typeface="华文隶书" panose="02010800040101010101" charset="-122"/>
                  <a:ea typeface="华文隶书" panose="02010800040101010101" charset="-122"/>
                  <a:cs typeface="Times New Roman" panose="02020603050405020304" charset="0"/>
                </a:rPr>
                <a:t>5</a:t>
              </a:r>
              <a:r>
                <a:rPr lang="zh-CN" altLang="zh-CN" sz="2800" dirty="0">
                  <a:solidFill>
                    <a:srgbClr val="FFFF00"/>
                  </a:solidFill>
                  <a:effectLst/>
                  <a:latin typeface="华文隶书" panose="02010800040101010101" charset="-122"/>
                  <a:ea typeface="华文隶书" panose="02010800040101010101" charset="-122"/>
                  <a:cs typeface="Times New Roman" panose="02020603050405020304" charset="0"/>
                </a:rPr>
                <a:t>月下旬至</a:t>
              </a:r>
              <a:r>
                <a:rPr lang="en-US" altLang="zh-CN" sz="2800" dirty="0">
                  <a:solidFill>
                    <a:srgbClr val="FFFF00"/>
                  </a:solidFill>
                  <a:effectLst/>
                  <a:latin typeface="华文隶书" panose="02010800040101010101" charset="-122"/>
                  <a:ea typeface="华文隶书" panose="02010800040101010101" charset="-122"/>
                  <a:cs typeface="Times New Roman" panose="02020603050405020304" charset="0"/>
                </a:rPr>
                <a:t>2023</a:t>
              </a:r>
              <a:r>
                <a:rPr lang="zh-CN" altLang="en-US" sz="2800" dirty="0">
                  <a:solidFill>
                    <a:srgbClr val="FFFF00"/>
                  </a:solidFill>
                  <a:effectLst/>
                  <a:latin typeface="华文隶书" panose="02010800040101010101" charset="-122"/>
                  <a:ea typeface="华文隶书" panose="02010800040101010101" charset="-122"/>
                  <a:cs typeface="Times New Roman" panose="02020603050405020304" charset="0"/>
                </a:rPr>
                <a:t>年</a:t>
              </a:r>
              <a:r>
                <a:rPr lang="en-US" altLang="zh-CN" sz="2800" dirty="0">
                  <a:solidFill>
                    <a:srgbClr val="FFFF00"/>
                  </a:solidFill>
                  <a:effectLst/>
                  <a:latin typeface="华文隶书" panose="02010800040101010101" charset="-122"/>
                  <a:ea typeface="华文隶书" panose="02010800040101010101" charset="-122"/>
                  <a:cs typeface="Times New Roman" panose="02020603050405020304" charset="0"/>
                </a:rPr>
                <a:t>3</a:t>
              </a:r>
              <a:r>
                <a:rPr lang="zh-CN" altLang="en-US" sz="2800" dirty="0">
                  <a:solidFill>
                    <a:srgbClr val="FFFF00"/>
                  </a:solidFill>
                  <a:effectLst/>
                  <a:latin typeface="华文隶书" panose="02010800040101010101" charset="-122"/>
                  <a:ea typeface="华文隶书" panose="02010800040101010101" charset="-122"/>
                  <a:cs typeface="Times New Roman" panose="02020603050405020304" charset="0"/>
                </a:rPr>
                <a:t>月</a:t>
              </a:r>
              <a:endParaRPr lang="zh-CN" altLang="en-US" sz="2800" dirty="0">
                <a:solidFill>
                  <a:srgbClr val="FFFF00"/>
                </a:solidFill>
                <a:effectLst/>
                <a:latin typeface="华文隶书" panose="02010800040101010101" charset="-122"/>
                <a:ea typeface="华文隶书" panose="02010800040101010101" charset="-122"/>
                <a:cs typeface="Times New Roman" panose="02020603050405020304" charset="0"/>
              </a:endParaRPr>
            </a:p>
          </p:txBody>
        </p:sp>
        <p:sp>
          <p:nvSpPr>
            <p:cNvPr id="8" name="文本框 64"/>
            <p:cNvSpPr txBox="1"/>
            <p:nvPr/>
          </p:nvSpPr>
          <p:spPr>
            <a:xfrm>
              <a:off x="1148007" y="2434566"/>
              <a:ext cx="1110344" cy="595949"/>
            </a:xfrm>
            <a:prstGeom prst="rect">
              <a:avLst/>
            </a:prstGeom>
            <a:noFill/>
          </p:spPr>
          <p:txBody>
            <a:bodyPr wrap="square" lIns="91440" tIns="45720" rIns="91440" bIns="45720" rtlCol="0">
              <a:spAutoFit/>
            </a:bodyPr>
            <a:lstStyle/>
            <a:p>
              <a:pPr algn="ctr" defTabSz="963930" fontAlgn="auto">
                <a:spcBef>
                  <a:spcPts val="0"/>
                </a:spcBef>
                <a:spcAft>
                  <a:spcPts val="0"/>
                </a:spcAft>
              </a:pPr>
              <a:r>
                <a:rPr lang="zh-CN" altLang="zh-HK" sz="2200" b="1" dirty="0">
                  <a:solidFill>
                    <a:srgbClr val="393939">
                      <a:lumMod val="75000"/>
                      <a:lumOff val="25000"/>
                    </a:srgbClr>
                  </a:solidFill>
                  <a:latin typeface="微软雅黑" panose="020B0503020204020204" charset="-122"/>
                  <a:ea typeface="微软雅黑" panose="020B0503020204020204" charset="-122"/>
                  <a:sym typeface="+mn-ea"/>
                </a:rPr>
                <a:t>一轮</a:t>
              </a:r>
              <a:r>
                <a:rPr lang="zh-CN" altLang="zh-HK" sz="2200" b="1" dirty="0">
                  <a:solidFill>
                    <a:srgbClr val="393939">
                      <a:lumMod val="75000"/>
                      <a:lumOff val="25000"/>
                    </a:srgbClr>
                  </a:solidFill>
                  <a:latin typeface="微软雅黑" panose="020B0503020204020204" charset="-122"/>
                  <a:ea typeface="微软雅黑" panose="020B0503020204020204" charset="-122"/>
                </a:rPr>
                <a:t>通史复习</a:t>
              </a:r>
              <a:endParaRPr lang="zh-CN" altLang="zh-HK" sz="2200" b="1" dirty="0">
                <a:solidFill>
                  <a:srgbClr val="393939">
                    <a:lumMod val="75000"/>
                    <a:lumOff val="25000"/>
                  </a:srgbClr>
                </a:solidFill>
                <a:latin typeface="微软雅黑" panose="020B0503020204020204" charset="-122"/>
                <a:ea typeface="微软雅黑" panose="020B0503020204020204" charset="-122"/>
              </a:endParaRPr>
            </a:p>
          </p:txBody>
        </p:sp>
      </p:grpSp>
      <p:grpSp>
        <p:nvGrpSpPr>
          <p:cNvPr id="10" name="组合 9"/>
          <p:cNvGrpSpPr/>
          <p:nvPr/>
        </p:nvGrpSpPr>
        <p:grpSpPr>
          <a:xfrm>
            <a:off x="4926281" y="2310376"/>
            <a:ext cx="2356096" cy="3697747"/>
            <a:chOff x="2690633" y="1038958"/>
            <a:chExt cx="1850186" cy="2900945"/>
          </a:xfrm>
        </p:grpSpPr>
        <p:sp>
          <p:nvSpPr>
            <p:cNvPr id="11" name="圆角矩形 39"/>
            <p:cNvSpPr/>
            <p:nvPr/>
          </p:nvSpPr>
          <p:spPr>
            <a:xfrm>
              <a:off x="2799601" y="1038958"/>
              <a:ext cx="1632254" cy="1502651"/>
            </a:xfrm>
            <a:prstGeom prst="roundRect">
              <a:avLst>
                <a:gd name="adj" fmla="val 9350"/>
              </a:avLst>
            </a:prstGeom>
            <a:solidFill>
              <a:schemeClr val="accent1"/>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63930" fontAlgn="auto">
                <a:spcBef>
                  <a:spcPts val="0"/>
                </a:spcBef>
                <a:spcAft>
                  <a:spcPts val="0"/>
                </a:spcAft>
              </a:pPr>
              <a:endParaRPr lang="zh-HK" altLang="en-US" sz="2500">
                <a:solidFill>
                  <a:srgbClr val="FFFFFF"/>
                </a:solidFill>
              </a:endParaRPr>
            </a:p>
          </p:txBody>
        </p:sp>
        <p:sp>
          <p:nvSpPr>
            <p:cNvPr id="12" name="任意多边形 40"/>
            <p:cNvSpPr/>
            <p:nvPr/>
          </p:nvSpPr>
          <p:spPr>
            <a:xfrm>
              <a:off x="2690633" y="1947912"/>
              <a:ext cx="1850186" cy="1991991"/>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1"/>
              </a:solidFill>
            </a:ln>
            <a:effectLst>
              <a:outerShdw blurRad="101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63930" fontAlgn="auto">
                <a:spcBef>
                  <a:spcPts val="0"/>
                </a:spcBef>
                <a:spcAft>
                  <a:spcPts val="0"/>
                </a:spcAft>
              </a:pPr>
              <a:endParaRPr lang="zh-HK" altLang="en-US" sz="2500">
                <a:solidFill>
                  <a:srgbClr val="FFFFFF"/>
                </a:solidFill>
              </a:endParaRPr>
            </a:p>
          </p:txBody>
        </p:sp>
        <p:sp>
          <p:nvSpPr>
            <p:cNvPr id="13" name="椭圆 12"/>
            <p:cNvSpPr/>
            <p:nvPr/>
          </p:nvSpPr>
          <p:spPr>
            <a:xfrm>
              <a:off x="3315689" y="1647875"/>
              <a:ext cx="600075" cy="6000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63930" fontAlgn="auto">
                <a:spcBef>
                  <a:spcPts val="0"/>
                </a:spcBef>
                <a:spcAft>
                  <a:spcPts val="0"/>
                </a:spcAft>
              </a:pPr>
              <a:endParaRPr lang="zh-HK" altLang="en-US" sz="2500">
                <a:solidFill>
                  <a:srgbClr val="FFFFFF"/>
                </a:solidFill>
                <a:latin typeface="Impact" panose="020B0806030902050204" pitchFamily="34" charset="0"/>
              </a:endParaRPr>
            </a:p>
          </p:txBody>
        </p:sp>
        <p:sp>
          <p:nvSpPr>
            <p:cNvPr id="14" name="文本框 48"/>
            <p:cNvSpPr txBox="1"/>
            <p:nvPr/>
          </p:nvSpPr>
          <p:spPr>
            <a:xfrm>
              <a:off x="2741935" y="1119179"/>
              <a:ext cx="1747582" cy="747751"/>
            </a:xfrm>
            <a:prstGeom prst="rect">
              <a:avLst/>
            </a:prstGeom>
            <a:noFill/>
          </p:spPr>
          <p:txBody>
            <a:bodyPr wrap="square" lIns="91440" tIns="45720" rIns="91440" bIns="45720" rtlCol="0">
              <a:spAutoFit/>
            </a:bodyPr>
            <a:lstStyle/>
            <a:p>
              <a:pPr marL="0" marR="0" lvl="0" indent="0" algn="ctr" defTabSz="96393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rgbClr val="FFFF00"/>
                  </a:solidFill>
                  <a:effectLst/>
                  <a:uLnTx/>
                  <a:uFillTx/>
                  <a:latin typeface="华文隶书" panose="02010800040101010101" charset="-122"/>
                  <a:ea typeface="华文隶书" panose="02010800040101010101" charset="-122"/>
                  <a:cs typeface="Times New Roman" panose="02020603050405020304" charset="0"/>
                </a:rPr>
                <a:t>2023</a:t>
              </a:r>
              <a:r>
                <a:rPr kumimoji="0" lang="zh-CN" altLang="en-US" sz="2800" b="0" i="0" u="none" strike="noStrike" kern="1200" cap="none" spc="0" normalizeH="0" baseline="0" noProof="0" dirty="0">
                  <a:ln>
                    <a:noFill/>
                  </a:ln>
                  <a:solidFill>
                    <a:srgbClr val="FFFF00"/>
                  </a:solidFill>
                  <a:effectLst/>
                  <a:uLnTx/>
                  <a:uFillTx/>
                  <a:latin typeface="华文隶书" panose="02010800040101010101" charset="-122"/>
                  <a:ea typeface="华文隶书" panose="02010800040101010101" charset="-122"/>
                  <a:cs typeface="Times New Roman" panose="02020603050405020304" charset="0"/>
                </a:rPr>
                <a:t>年</a:t>
              </a:r>
              <a:r>
                <a:rPr kumimoji="0" lang="en-US" altLang="zh-CN" sz="2800" b="0" i="0" u="none" strike="noStrike" kern="1200" cap="none" spc="0" normalizeH="0" baseline="0" noProof="0" dirty="0">
                  <a:ln>
                    <a:noFill/>
                  </a:ln>
                  <a:solidFill>
                    <a:srgbClr val="FFFF00"/>
                  </a:solidFill>
                  <a:effectLst/>
                  <a:uLnTx/>
                  <a:uFillTx/>
                  <a:latin typeface="华文隶书" panose="02010800040101010101" charset="-122"/>
                  <a:ea typeface="华文隶书" panose="02010800040101010101" charset="-122"/>
                  <a:cs typeface="Times New Roman" panose="02020603050405020304" charset="0"/>
                </a:rPr>
                <a:t>3</a:t>
              </a:r>
              <a:r>
                <a:rPr kumimoji="0" lang="zh-CN" altLang="en-US" sz="2800" b="0" i="0" u="none" strike="noStrike" kern="1200" cap="none" spc="0" normalizeH="0" baseline="0" noProof="0" dirty="0">
                  <a:ln>
                    <a:noFill/>
                  </a:ln>
                  <a:solidFill>
                    <a:srgbClr val="FFFF00"/>
                  </a:solidFill>
                  <a:effectLst/>
                  <a:uLnTx/>
                  <a:uFillTx/>
                  <a:latin typeface="华文隶书" panose="02010800040101010101" charset="-122"/>
                  <a:ea typeface="华文隶书" panose="02010800040101010101" charset="-122"/>
                  <a:cs typeface="Times New Roman" panose="02020603050405020304" charset="0"/>
                </a:rPr>
                <a:t>月下旬至</a:t>
              </a:r>
              <a:r>
                <a:rPr kumimoji="0" lang="en-US" altLang="zh-CN" sz="2800" b="0" i="0" u="none" strike="noStrike" kern="1200" cap="none" spc="0" normalizeH="0" baseline="0" noProof="0" dirty="0">
                  <a:ln>
                    <a:noFill/>
                  </a:ln>
                  <a:solidFill>
                    <a:srgbClr val="FFFF00"/>
                  </a:solidFill>
                  <a:effectLst/>
                  <a:uLnTx/>
                  <a:uFillTx/>
                  <a:latin typeface="华文隶书" panose="02010800040101010101" charset="-122"/>
                  <a:ea typeface="华文隶书" panose="02010800040101010101" charset="-122"/>
                  <a:cs typeface="Times New Roman" panose="02020603050405020304" charset="0"/>
                </a:rPr>
                <a:t>4</a:t>
              </a:r>
              <a:r>
                <a:rPr kumimoji="0" lang="zh-CN" altLang="en-US" sz="2800" b="0" i="0" u="none" strike="noStrike" kern="1200" cap="none" spc="0" normalizeH="0" baseline="0" noProof="0" dirty="0">
                  <a:ln>
                    <a:noFill/>
                  </a:ln>
                  <a:solidFill>
                    <a:srgbClr val="FFFF00"/>
                  </a:solidFill>
                  <a:effectLst/>
                  <a:uLnTx/>
                  <a:uFillTx/>
                  <a:latin typeface="华文隶书" panose="02010800040101010101" charset="-122"/>
                  <a:ea typeface="华文隶书" panose="02010800040101010101" charset="-122"/>
                  <a:cs typeface="Times New Roman" panose="02020603050405020304" charset="0"/>
                </a:rPr>
                <a:t>月下旬</a:t>
              </a:r>
              <a:endParaRPr kumimoji="0" lang="zh-CN" altLang="en-US" sz="2800" b="0" i="0" u="none" strike="noStrike" kern="1200" cap="none" spc="0" normalizeH="0" baseline="0" noProof="0" dirty="0">
                <a:ln>
                  <a:noFill/>
                </a:ln>
                <a:solidFill>
                  <a:srgbClr val="FFFF00"/>
                </a:solidFill>
                <a:effectLst/>
                <a:uLnTx/>
                <a:uFillTx/>
                <a:latin typeface="华文隶书" panose="02010800040101010101" charset="-122"/>
                <a:ea typeface="华文隶书" panose="02010800040101010101" charset="-122"/>
                <a:cs typeface="Times New Roman" panose="02020603050405020304" charset="0"/>
              </a:endParaRPr>
            </a:p>
          </p:txBody>
        </p:sp>
      </p:grpSp>
      <p:grpSp>
        <p:nvGrpSpPr>
          <p:cNvPr id="17" name="组合 16"/>
          <p:cNvGrpSpPr/>
          <p:nvPr/>
        </p:nvGrpSpPr>
        <p:grpSpPr>
          <a:xfrm>
            <a:off x="8770827" y="2230366"/>
            <a:ext cx="2356096" cy="3697747"/>
            <a:chOff x="4603182" y="1038958"/>
            <a:chExt cx="1850186" cy="2900945"/>
          </a:xfrm>
        </p:grpSpPr>
        <p:sp>
          <p:nvSpPr>
            <p:cNvPr id="18" name="圆角矩形 46"/>
            <p:cNvSpPr/>
            <p:nvPr/>
          </p:nvSpPr>
          <p:spPr>
            <a:xfrm>
              <a:off x="4712149" y="1038958"/>
              <a:ext cx="1632254" cy="1502651"/>
            </a:xfrm>
            <a:prstGeom prst="roundRect">
              <a:avLst>
                <a:gd name="adj" fmla="val 9350"/>
              </a:avLst>
            </a:prstGeom>
            <a:solidFill>
              <a:schemeClr val="accent3"/>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63930" fontAlgn="auto">
                <a:spcBef>
                  <a:spcPts val="0"/>
                </a:spcBef>
                <a:spcAft>
                  <a:spcPts val="0"/>
                </a:spcAft>
              </a:pPr>
              <a:endParaRPr lang="zh-HK" altLang="en-US" sz="2500">
                <a:solidFill>
                  <a:srgbClr val="FFFFFF"/>
                </a:solidFill>
              </a:endParaRPr>
            </a:p>
          </p:txBody>
        </p:sp>
        <p:sp>
          <p:nvSpPr>
            <p:cNvPr id="19" name="任意多边形 47"/>
            <p:cNvSpPr/>
            <p:nvPr/>
          </p:nvSpPr>
          <p:spPr>
            <a:xfrm>
              <a:off x="4603182" y="1947912"/>
              <a:ext cx="1850186" cy="1991991"/>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3"/>
              </a:solidFill>
            </a:ln>
            <a:effectLst>
              <a:outerShdw blurRad="101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63930" fontAlgn="auto">
                <a:spcBef>
                  <a:spcPts val="0"/>
                </a:spcBef>
                <a:spcAft>
                  <a:spcPts val="0"/>
                </a:spcAft>
              </a:pPr>
              <a:endParaRPr lang="zh-HK" altLang="en-US" sz="2500">
                <a:solidFill>
                  <a:srgbClr val="FFFFFF"/>
                </a:solidFill>
              </a:endParaRPr>
            </a:p>
          </p:txBody>
        </p:sp>
        <p:sp>
          <p:nvSpPr>
            <p:cNvPr id="20" name="椭圆 19"/>
            <p:cNvSpPr/>
            <p:nvPr/>
          </p:nvSpPr>
          <p:spPr>
            <a:xfrm>
              <a:off x="5228238" y="1647875"/>
              <a:ext cx="600075" cy="6000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63930" fontAlgn="auto">
                <a:spcBef>
                  <a:spcPts val="0"/>
                </a:spcBef>
                <a:spcAft>
                  <a:spcPts val="0"/>
                </a:spcAft>
              </a:pPr>
              <a:endParaRPr lang="zh-HK" altLang="en-US" sz="2500">
                <a:solidFill>
                  <a:srgbClr val="FFFFFF"/>
                </a:solidFill>
                <a:latin typeface="Impact" panose="020B0806030902050204" pitchFamily="34" charset="0"/>
              </a:endParaRPr>
            </a:p>
          </p:txBody>
        </p:sp>
        <p:sp>
          <p:nvSpPr>
            <p:cNvPr id="21" name="文本框 54"/>
            <p:cNvSpPr txBox="1"/>
            <p:nvPr/>
          </p:nvSpPr>
          <p:spPr>
            <a:xfrm>
              <a:off x="4890578" y="1038958"/>
              <a:ext cx="1346729" cy="1085509"/>
            </a:xfrm>
            <a:prstGeom prst="rect">
              <a:avLst/>
            </a:prstGeom>
            <a:noFill/>
          </p:spPr>
          <p:txBody>
            <a:bodyPr wrap="square" lIns="91440" tIns="45720" rIns="91440" bIns="45720" rtlCol="0">
              <a:spAutoFit/>
            </a:bodyPr>
            <a:lstStyle/>
            <a:p>
              <a:pPr marL="0" marR="0" lvl="0" indent="0" algn="ctr" defTabSz="96393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rgbClr val="FFFF00"/>
                  </a:solidFill>
                  <a:effectLst/>
                  <a:uLnTx/>
                  <a:uFillTx/>
                  <a:latin typeface="华文隶书" panose="02010800040101010101" charset="-122"/>
                  <a:ea typeface="华文隶书" panose="02010800040101010101" charset="-122"/>
                  <a:cs typeface="Times New Roman" panose="02020603050405020304" charset="0"/>
                </a:rPr>
                <a:t>2023</a:t>
              </a:r>
              <a:r>
                <a:rPr kumimoji="0" lang="zh-CN" altLang="en-US" sz="2800" b="0" i="0" u="none" strike="noStrike" kern="1200" cap="none" spc="0" normalizeH="0" baseline="0" noProof="0" dirty="0">
                  <a:ln>
                    <a:noFill/>
                  </a:ln>
                  <a:solidFill>
                    <a:srgbClr val="FFFF00"/>
                  </a:solidFill>
                  <a:effectLst/>
                  <a:uLnTx/>
                  <a:uFillTx/>
                  <a:latin typeface="华文隶书" panose="02010800040101010101" charset="-122"/>
                  <a:ea typeface="华文隶书" panose="02010800040101010101" charset="-122"/>
                  <a:cs typeface="Times New Roman" panose="02020603050405020304" charset="0"/>
                </a:rPr>
                <a:t>年</a:t>
              </a:r>
              <a:r>
                <a:rPr kumimoji="0" lang="en-US" altLang="zh-CN" sz="2800" b="0" i="0" u="none" strike="noStrike" kern="1200" cap="none" spc="0" normalizeH="0" baseline="0" noProof="0" dirty="0">
                  <a:ln>
                    <a:noFill/>
                  </a:ln>
                  <a:solidFill>
                    <a:srgbClr val="FFFF00"/>
                  </a:solidFill>
                  <a:effectLst/>
                  <a:uLnTx/>
                  <a:uFillTx/>
                  <a:latin typeface="华文隶书" panose="02010800040101010101" charset="-122"/>
                  <a:ea typeface="华文隶书" panose="02010800040101010101" charset="-122"/>
                  <a:cs typeface="Times New Roman" panose="02020603050405020304" charset="0"/>
                </a:rPr>
                <a:t>4</a:t>
              </a:r>
              <a:r>
                <a:rPr kumimoji="0" lang="zh-CN" altLang="en-US" sz="2800" b="0" i="0" u="none" strike="noStrike" kern="1200" cap="none" spc="0" normalizeH="0" baseline="0" noProof="0" dirty="0">
                  <a:ln>
                    <a:noFill/>
                  </a:ln>
                  <a:solidFill>
                    <a:srgbClr val="FFFF00"/>
                  </a:solidFill>
                  <a:effectLst/>
                  <a:uLnTx/>
                  <a:uFillTx/>
                  <a:latin typeface="华文隶书" panose="02010800040101010101" charset="-122"/>
                  <a:ea typeface="华文隶书" panose="02010800040101010101" charset="-122"/>
                  <a:cs typeface="Times New Roman" panose="02020603050405020304" charset="0"/>
                </a:rPr>
                <a:t>月下旬至</a:t>
              </a:r>
              <a:r>
                <a:rPr kumimoji="0" lang="en-US" altLang="zh-CN" sz="2800" b="0" i="0" u="none" strike="noStrike" kern="1200" cap="none" spc="0" normalizeH="0" baseline="0" noProof="0" dirty="0">
                  <a:ln>
                    <a:noFill/>
                  </a:ln>
                  <a:solidFill>
                    <a:srgbClr val="FFFF00"/>
                  </a:solidFill>
                  <a:effectLst/>
                  <a:uLnTx/>
                  <a:uFillTx/>
                  <a:latin typeface="华文隶书" panose="02010800040101010101" charset="-122"/>
                  <a:ea typeface="华文隶书" panose="02010800040101010101" charset="-122"/>
                  <a:cs typeface="Times New Roman" panose="02020603050405020304" charset="0"/>
                </a:rPr>
                <a:t>5</a:t>
              </a:r>
              <a:r>
                <a:rPr kumimoji="0" lang="zh-CN" altLang="en-US" sz="2800" b="0" i="0" u="none" strike="noStrike" kern="1200" cap="none" spc="0" normalizeH="0" baseline="0" noProof="0" dirty="0">
                  <a:ln>
                    <a:noFill/>
                  </a:ln>
                  <a:solidFill>
                    <a:srgbClr val="FFFF00"/>
                  </a:solidFill>
                  <a:effectLst/>
                  <a:uLnTx/>
                  <a:uFillTx/>
                  <a:latin typeface="华文隶书" panose="02010800040101010101" charset="-122"/>
                  <a:ea typeface="华文隶书" panose="02010800040101010101" charset="-122"/>
                  <a:cs typeface="Times New Roman" panose="02020603050405020304" charset="0"/>
                </a:rPr>
                <a:t>月下旬</a:t>
              </a:r>
              <a:endParaRPr kumimoji="0" lang="zh-CN" altLang="en-US" sz="2800" b="0" i="0" u="none" strike="noStrike" kern="1200" cap="none" spc="0" normalizeH="0" baseline="0" noProof="0" dirty="0">
                <a:ln>
                  <a:noFill/>
                </a:ln>
                <a:solidFill>
                  <a:srgbClr val="FFFF00"/>
                </a:solidFill>
                <a:effectLst/>
                <a:uLnTx/>
                <a:uFillTx/>
                <a:latin typeface="华文隶书" panose="02010800040101010101" charset="-122"/>
                <a:ea typeface="华文隶书" panose="02010800040101010101" charset="-122"/>
                <a:cs typeface="Times New Roman" panose="02020603050405020304" charset="0"/>
              </a:endParaRPr>
            </a:p>
          </p:txBody>
        </p:sp>
      </p:grpSp>
      <p:sp>
        <p:nvSpPr>
          <p:cNvPr id="31" name="文本框 64"/>
          <p:cNvSpPr txBox="1"/>
          <p:nvPr/>
        </p:nvSpPr>
        <p:spPr>
          <a:xfrm>
            <a:off x="5357982" y="4225709"/>
            <a:ext cx="1413954" cy="429895"/>
          </a:xfrm>
          <a:prstGeom prst="rect">
            <a:avLst/>
          </a:prstGeom>
          <a:noFill/>
        </p:spPr>
        <p:txBody>
          <a:bodyPr wrap="square" lIns="91440" tIns="45720" rIns="91440" bIns="45720" rtlCol="0">
            <a:spAutoFit/>
          </a:bodyPr>
          <a:lstStyle/>
          <a:p>
            <a:pPr algn="ctr" defTabSz="963930" fontAlgn="auto">
              <a:spcBef>
                <a:spcPts val="0"/>
              </a:spcBef>
              <a:spcAft>
                <a:spcPts val="0"/>
              </a:spcAft>
            </a:pPr>
            <a:r>
              <a:rPr lang="zh-CN" altLang="zh-HK" sz="2200" b="1" dirty="0">
                <a:solidFill>
                  <a:srgbClr val="393939">
                    <a:lumMod val="75000"/>
                    <a:lumOff val="25000"/>
                  </a:srgbClr>
                </a:solidFill>
                <a:latin typeface="微软雅黑" panose="020B0503020204020204" charset="-122"/>
                <a:ea typeface="微软雅黑" panose="020B0503020204020204" charset="-122"/>
              </a:rPr>
              <a:t>专题复习</a:t>
            </a:r>
            <a:endParaRPr lang="zh-CN" altLang="zh-HK" sz="2200" b="1" dirty="0">
              <a:solidFill>
                <a:srgbClr val="393939">
                  <a:lumMod val="75000"/>
                  <a:lumOff val="25000"/>
                </a:srgbClr>
              </a:solidFill>
              <a:latin typeface="微软雅黑" panose="020B0503020204020204" charset="-122"/>
              <a:ea typeface="微软雅黑" panose="020B0503020204020204" charset="-122"/>
            </a:endParaRPr>
          </a:p>
        </p:txBody>
      </p:sp>
      <p:sp>
        <p:nvSpPr>
          <p:cNvPr id="32" name="文本框 64"/>
          <p:cNvSpPr txBox="1"/>
          <p:nvPr/>
        </p:nvSpPr>
        <p:spPr>
          <a:xfrm>
            <a:off x="9304047" y="4014792"/>
            <a:ext cx="1413954" cy="429895"/>
          </a:xfrm>
          <a:prstGeom prst="rect">
            <a:avLst/>
          </a:prstGeom>
          <a:noFill/>
        </p:spPr>
        <p:txBody>
          <a:bodyPr wrap="square" lIns="91440" tIns="45720" rIns="91440" bIns="45720" rtlCol="0">
            <a:spAutoFit/>
          </a:bodyPr>
          <a:lstStyle/>
          <a:p>
            <a:pPr algn="ctr" defTabSz="963930" fontAlgn="auto">
              <a:spcBef>
                <a:spcPts val="0"/>
              </a:spcBef>
              <a:spcAft>
                <a:spcPts val="0"/>
              </a:spcAft>
            </a:pPr>
            <a:r>
              <a:rPr lang="zh-CN" altLang="zh-HK" sz="2200" b="1" dirty="0">
                <a:solidFill>
                  <a:srgbClr val="393939">
                    <a:lumMod val="75000"/>
                    <a:lumOff val="25000"/>
                  </a:srgbClr>
                </a:solidFill>
                <a:latin typeface="微软雅黑" panose="020B0503020204020204" charset="-122"/>
                <a:ea typeface="微软雅黑" panose="020B0503020204020204" charset="-122"/>
              </a:rPr>
              <a:t>热点复习</a:t>
            </a:r>
            <a:endParaRPr lang="zh-CN" altLang="zh-HK" sz="2200" b="1" dirty="0">
              <a:solidFill>
                <a:srgbClr val="393939">
                  <a:lumMod val="75000"/>
                  <a:lumOff val="25000"/>
                </a:srgbClr>
              </a:solidFill>
              <a:latin typeface="微软雅黑" panose="020B0503020204020204" charset="-122"/>
              <a:ea typeface="微软雅黑" panose="020B0503020204020204" charset="-122"/>
            </a:endParaRPr>
          </a:p>
        </p:txBody>
      </p:sp>
      <p:sp>
        <p:nvSpPr>
          <p:cNvPr id="36" name="文本框 35"/>
          <p:cNvSpPr txBox="1"/>
          <p:nvPr/>
        </p:nvSpPr>
        <p:spPr>
          <a:xfrm>
            <a:off x="2192411" y="305072"/>
            <a:ext cx="815242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0" u="none" strike="noStrike" kern="0" cap="none" spc="0" normalizeH="0" baseline="0" noProof="0" dirty="0">
                <a:ln w="12700">
                  <a:solidFill>
                    <a:srgbClr val="4F81BD"/>
                  </a:solidFill>
                  <a:prstDash val="solid"/>
                </a:ln>
                <a:solidFill>
                  <a:srgbClr val="FF0000"/>
                </a:solidFill>
                <a:effectLst/>
                <a:uLnTx/>
                <a:uFillTx/>
                <a:latin typeface="华文琥珀" panose="02010800040101010101" pitchFamily="2" charset="-122"/>
                <a:ea typeface="华文琥珀" panose="02010800040101010101" pitchFamily="2" charset="-122"/>
                <a:cs typeface="+mn-cs"/>
              </a:rPr>
              <a:t>02</a:t>
            </a:r>
            <a:r>
              <a:rPr kumimoji="0" lang="en-US" altLang="zh-CN"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  </a:t>
            </a:r>
            <a:r>
              <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合理规划</a:t>
            </a:r>
            <a:r>
              <a:rPr lang="en-US" altLang="zh-CN" sz="4800" b="1" kern="0" dirty="0">
                <a:ln w="12700">
                  <a:solidFill>
                    <a:srgbClr val="4F81BD"/>
                  </a:solidFill>
                  <a:prstDash val="solid"/>
                </a:ln>
                <a:solidFill>
                  <a:srgbClr val="92D050"/>
                </a:solidFill>
                <a:latin typeface="华文琥珀" panose="02010800040101010101" pitchFamily="2" charset="-122"/>
                <a:ea typeface="华文琥珀" panose="02010800040101010101" pitchFamily="2" charset="-122"/>
              </a:rPr>
              <a:t> </a:t>
            </a:r>
            <a:r>
              <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有序备考</a:t>
            </a:r>
            <a:endPar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fill="hold"/>
                                        <p:tgtEl>
                                          <p:spTgt spid="31"/>
                                        </p:tgtEl>
                                        <p:attrNameLst>
                                          <p:attrName>ppt_x</p:attrName>
                                        </p:attrNameLst>
                                      </p:cBhvr>
                                      <p:tavLst>
                                        <p:tav tm="0">
                                          <p:val>
                                            <p:strVal val="#ppt_x"/>
                                          </p:val>
                                        </p:tav>
                                        <p:tav tm="100000">
                                          <p:val>
                                            <p:strVal val="#ppt_x"/>
                                          </p:val>
                                        </p:tav>
                                      </p:tavLst>
                                    </p:anim>
                                    <p:anim calcmode="lin" valueType="num">
                                      <p:cBhvr additive="base">
                                        <p:cTn id="17" dur="500" fill="hold"/>
                                        <p:tgtEl>
                                          <p:spTgt spid="31"/>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ppt_x"/>
                                          </p:val>
                                        </p:tav>
                                        <p:tav tm="100000">
                                          <p:val>
                                            <p:strVal val="#ppt_x"/>
                                          </p:val>
                                        </p:tav>
                                      </p:tavLst>
                                    </p:anim>
                                    <p:anim calcmode="lin" valueType="num">
                                      <p:cBhvr additive="base">
                                        <p:cTn id="2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45762" y="2371725"/>
            <a:ext cx="11430" cy="1685925"/>
          </a:xfrm>
          <a:custGeom>
            <a:avLst/>
            <a:gdLst/>
            <a:ahLst/>
            <a:cxnLst/>
            <a:rect l="l" t="t" r="r" b="b"/>
            <a:pathLst>
              <a:path w="11429" h="1685925">
                <a:moveTo>
                  <a:pt x="9525" y="1685925"/>
                </a:moveTo>
                <a:lnTo>
                  <a:pt x="0" y="1685925"/>
                </a:lnTo>
                <a:lnTo>
                  <a:pt x="1587" y="0"/>
                </a:lnTo>
                <a:lnTo>
                  <a:pt x="11112" y="0"/>
                </a:lnTo>
                <a:lnTo>
                  <a:pt x="9525" y="1685925"/>
                </a:lnTo>
                <a:close/>
              </a:path>
            </a:pathLst>
          </a:custGeom>
          <a:solidFill>
            <a:srgbClr val="C0C0C0"/>
          </a:solidFill>
        </p:spPr>
        <p:txBody>
          <a:bodyPr wrap="square" lIns="0" tIns="0" rIns="0" bIns="0" rtlCol="0"/>
          <a:lstStyle/>
          <a:p/>
        </p:txBody>
      </p:sp>
      <p:grpSp>
        <p:nvGrpSpPr>
          <p:cNvPr id="3" name="object 3"/>
          <p:cNvGrpSpPr/>
          <p:nvPr/>
        </p:nvGrpSpPr>
        <p:grpSpPr>
          <a:xfrm>
            <a:off x="2252662" y="1069975"/>
            <a:ext cx="7683500" cy="5238750"/>
            <a:chOff x="2252662" y="1069975"/>
            <a:chExt cx="7683500" cy="5238750"/>
          </a:xfrm>
        </p:grpSpPr>
        <p:pic>
          <p:nvPicPr>
            <p:cNvPr id="4" name="object 4"/>
            <p:cNvPicPr/>
            <p:nvPr/>
          </p:nvPicPr>
          <p:blipFill>
            <a:blip r:embed="rId1" cstate="print"/>
            <a:stretch>
              <a:fillRect/>
            </a:stretch>
          </p:blipFill>
          <p:spPr>
            <a:xfrm>
              <a:off x="3827462" y="1725612"/>
              <a:ext cx="4511675" cy="4057650"/>
            </a:xfrm>
            <a:prstGeom prst="rect">
              <a:avLst/>
            </a:prstGeom>
          </p:spPr>
        </p:pic>
        <p:sp>
          <p:nvSpPr>
            <p:cNvPr id="5" name="object 5"/>
            <p:cNvSpPr/>
            <p:nvPr/>
          </p:nvSpPr>
          <p:spPr>
            <a:xfrm>
              <a:off x="2252662" y="1069974"/>
              <a:ext cx="7683500" cy="5238750"/>
            </a:xfrm>
            <a:custGeom>
              <a:avLst/>
              <a:gdLst/>
              <a:ahLst/>
              <a:cxnLst/>
              <a:rect l="l" t="t" r="r" b="b"/>
              <a:pathLst>
                <a:path w="7683500" h="5238750">
                  <a:moveTo>
                    <a:pt x="7683500" y="2754312"/>
                  </a:moveTo>
                  <a:lnTo>
                    <a:pt x="7654925" y="2740025"/>
                  </a:lnTo>
                  <a:lnTo>
                    <a:pt x="7597775" y="2711450"/>
                  </a:lnTo>
                  <a:lnTo>
                    <a:pt x="7597775" y="2740025"/>
                  </a:lnTo>
                  <a:lnTo>
                    <a:pt x="3857625" y="2740025"/>
                  </a:lnTo>
                  <a:lnTo>
                    <a:pt x="3857625" y="85725"/>
                  </a:lnTo>
                  <a:lnTo>
                    <a:pt x="3886200" y="85725"/>
                  </a:lnTo>
                  <a:lnTo>
                    <a:pt x="3875481" y="64300"/>
                  </a:lnTo>
                  <a:lnTo>
                    <a:pt x="3843337" y="0"/>
                  </a:lnTo>
                  <a:lnTo>
                    <a:pt x="3800475" y="85725"/>
                  </a:lnTo>
                  <a:lnTo>
                    <a:pt x="3829050" y="85725"/>
                  </a:lnTo>
                  <a:lnTo>
                    <a:pt x="3829050" y="2740025"/>
                  </a:lnTo>
                  <a:lnTo>
                    <a:pt x="85725" y="2740025"/>
                  </a:lnTo>
                  <a:lnTo>
                    <a:pt x="85725" y="2682875"/>
                  </a:lnTo>
                  <a:lnTo>
                    <a:pt x="0" y="2754312"/>
                  </a:lnTo>
                  <a:lnTo>
                    <a:pt x="85725" y="2825750"/>
                  </a:lnTo>
                  <a:lnTo>
                    <a:pt x="85725" y="2768600"/>
                  </a:lnTo>
                  <a:lnTo>
                    <a:pt x="3829050" y="2768600"/>
                  </a:lnTo>
                  <a:lnTo>
                    <a:pt x="3829050" y="5153025"/>
                  </a:lnTo>
                  <a:lnTo>
                    <a:pt x="3771900" y="5153025"/>
                  </a:lnTo>
                  <a:lnTo>
                    <a:pt x="3843337" y="5238750"/>
                  </a:lnTo>
                  <a:lnTo>
                    <a:pt x="3887978" y="5185168"/>
                  </a:lnTo>
                  <a:lnTo>
                    <a:pt x="3914775" y="5153025"/>
                  </a:lnTo>
                  <a:lnTo>
                    <a:pt x="3857625" y="5153025"/>
                  </a:lnTo>
                  <a:lnTo>
                    <a:pt x="3857625" y="2768600"/>
                  </a:lnTo>
                  <a:lnTo>
                    <a:pt x="7597775" y="2768600"/>
                  </a:lnTo>
                  <a:lnTo>
                    <a:pt x="7597775" y="2797175"/>
                  </a:lnTo>
                  <a:lnTo>
                    <a:pt x="7654925" y="2768600"/>
                  </a:lnTo>
                  <a:lnTo>
                    <a:pt x="7683500" y="2754312"/>
                  </a:lnTo>
                  <a:close/>
                </a:path>
              </a:pathLst>
            </a:custGeom>
            <a:solidFill>
              <a:srgbClr val="25448B"/>
            </a:solidFill>
          </p:spPr>
          <p:txBody>
            <a:bodyPr wrap="square" lIns="0" tIns="0" rIns="0" bIns="0" rtlCol="0"/>
            <a:lstStyle/>
            <a:p/>
          </p:txBody>
        </p:sp>
        <p:pic>
          <p:nvPicPr>
            <p:cNvPr id="6" name="object 6"/>
            <p:cNvPicPr/>
            <p:nvPr/>
          </p:nvPicPr>
          <p:blipFill>
            <a:blip r:embed="rId2" cstate="print"/>
            <a:stretch>
              <a:fillRect/>
            </a:stretch>
          </p:blipFill>
          <p:spPr>
            <a:xfrm>
              <a:off x="4224527" y="1719072"/>
              <a:ext cx="3534155" cy="1463039"/>
            </a:xfrm>
            <a:prstGeom prst="rect">
              <a:avLst/>
            </a:prstGeom>
          </p:spPr>
        </p:pic>
      </p:grpSp>
      <p:sp>
        <p:nvSpPr>
          <p:cNvPr id="7" name="object 7"/>
          <p:cNvSpPr txBox="1"/>
          <p:nvPr/>
        </p:nvSpPr>
        <p:spPr>
          <a:xfrm>
            <a:off x="6545580" y="3889501"/>
            <a:ext cx="1329055" cy="961390"/>
          </a:xfrm>
          <a:prstGeom prst="rect">
            <a:avLst/>
          </a:prstGeom>
        </p:spPr>
        <p:txBody>
          <a:bodyPr vert="horz" wrap="square" lIns="0" tIns="12700" rIns="0" bIns="0" rtlCol="0">
            <a:spAutoFit/>
          </a:bodyPr>
          <a:lstStyle/>
          <a:p>
            <a:pPr marL="339090" marR="5080" indent="-326390">
              <a:lnSpc>
                <a:spcPct val="120000"/>
              </a:lnSpc>
              <a:spcBef>
                <a:spcPts val="100"/>
              </a:spcBef>
            </a:pPr>
            <a:r>
              <a:rPr sz="2550" b="1" spc="10" dirty="0">
                <a:latin typeface="黑体" panose="02010609060101010101" charset="-122"/>
                <a:cs typeface="黑体" panose="02010609060101010101" charset="-122"/>
              </a:rPr>
              <a:t>冲刺备</a:t>
            </a:r>
            <a:r>
              <a:rPr sz="2550" b="1" spc="-5" dirty="0">
                <a:latin typeface="黑体" panose="02010609060101010101" charset="-122"/>
                <a:cs typeface="黑体" panose="02010609060101010101" charset="-122"/>
              </a:rPr>
              <a:t>考 </a:t>
            </a:r>
            <a:r>
              <a:rPr sz="2550" b="1" spc="10" dirty="0">
                <a:latin typeface="黑体" panose="02010609060101010101" charset="-122"/>
                <a:cs typeface="黑体" panose="02010609060101010101" charset="-122"/>
              </a:rPr>
              <a:t>阶</a:t>
            </a:r>
            <a:r>
              <a:rPr sz="2550" b="1" spc="-5" dirty="0">
                <a:latin typeface="黑体" panose="02010609060101010101" charset="-122"/>
                <a:cs typeface="黑体" panose="02010609060101010101" charset="-122"/>
              </a:rPr>
              <a:t>段</a:t>
            </a:r>
            <a:endParaRPr sz="2550">
              <a:latin typeface="黑体" panose="02010609060101010101" charset="-122"/>
              <a:cs typeface="黑体" panose="02010609060101010101" charset="-122"/>
            </a:endParaRPr>
          </a:p>
        </p:txBody>
      </p:sp>
      <p:sp>
        <p:nvSpPr>
          <p:cNvPr id="8" name="object 8"/>
          <p:cNvSpPr txBox="1"/>
          <p:nvPr/>
        </p:nvSpPr>
        <p:spPr>
          <a:xfrm>
            <a:off x="6548755" y="2746501"/>
            <a:ext cx="1329055" cy="961390"/>
          </a:xfrm>
          <a:prstGeom prst="rect">
            <a:avLst/>
          </a:prstGeom>
        </p:spPr>
        <p:txBody>
          <a:bodyPr vert="horz" wrap="square" lIns="0" tIns="12700" rIns="0" bIns="0" rtlCol="0">
            <a:spAutoFit/>
          </a:bodyPr>
          <a:lstStyle/>
          <a:p>
            <a:pPr marL="339090" marR="5080" indent="-326390">
              <a:lnSpc>
                <a:spcPct val="120000"/>
              </a:lnSpc>
              <a:spcBef>
                <a:spcPts val="100"/>
              </a:spcBef>
            </a:pPr>
            <a:r>
              <a:rPr sz="2550" b="1" spc="10" dirty="0">
                <a:latin typeface="黑体" panose="02010609060101010101" charset="-122"/>
                <a:cs typeface="黑体" panose="02010609060101010101" charset="-122"/>
              </a:rPr>
              <a:t>基础备</a:t>
            </a:r>
            <a:r>
              <a:rPr sz="2550" b="1" spc="-5" dirty="0">
                <a:latin typeface="黑体" panose="02010609060101010101" charset="-122"/>
                <a:cs typeface="黑体" panose="02010609060101010101" charset="-122"/>
              </a:rPr>
              <a:t>考 </a:t>
            </a:r>
            <a:r>
              <a:rPr sz="2550" b="1" spc="10" dirty="0">
                <a:latin typeface="黑体" panose="02010609060101010101" charset="-122"/>
                <a:cs typeface="黑体" panose="02010609060101010101" charset="-122"/>
              </a:rPr>
              <a:t>阶</a:t>
            </a:r>
            <a:r>
              <a:rPr sz="2550" b="1" spc="-5" dirty="0">
                <a:latin typeface="黑体" panose="02010609060101010101" charset="-122"/>
                <a:cs typeface="黑体" panose="02010609060101010101" charset="-122"/>
              </a:rPr>
              <a:t>段</a:t>
            </a:r>
            <a:endParaRPr sz="2550">
              <a:latin typeface="黑体" panose="02010609060101010101" charset="-122"/>
              <a:cs typeface="黑体" panose="02010609060101010101" charset="-122"/>
            </a:endParaRPr>
          </a:p>
        </p:txBody>
      </p:sp>
      <p:sp>
        <p:nvSpPr>
          <p:cNvPr id="9" name="object 9"/>
          <p:cNvSpPr txBox="1"/>
          <p:nvPr/>
        </p:nvSpPr>
        <p:spPr>
          <a:xfrm>
            <a:off x="4300220" y="2687764"/>
            <a:ext cx="1329055" cy="961390"/>
          </a:xfrm>
          <a:prstGeom prst="rect">
            <a:avLst/>
          </a:prstGeom>
        </p:spPr>
        <p:txBody>
          <a:bodyPr vert="horz" wrap="square" lIns="0" tIns="12700" rIns="0" bIns="0" rtlCol="0">
            <a:spAutoFit/>
          </a:bodyPr>
          <a:lstStyle/>
          <a:p>
            <a:pPr marL="338455" marR="5080" indent="-326390">
              <a:lnSpc>
                <a:spcPct val="120000"/>
              </a:lnSpc>
              <a:spcBef>
                <a:spcPts val="100"/>
              </a:spcBef>
            </a:pPr>
            <a:r>
              <a:rPr sz="2550" b="1" spc="10" dirty="0">
                <a:latin typeface="黑体" panose="02010609060101010101" charset="-122"/>
                <a:cs typeface="黑体" panose="02010609060101010101" charset="-122"/>
              </a:rPr>
              <a:t>强化备</a:t>
            </a:r>
            <a:r>
              <a:rPr sz="2550" b="1" spc="-5" dirty="0">
                <a:latin typeface="黑体" panose="02010609060101010101" charset="-122"/>
                <a:cs typeface="黑体" panose="02010609060101010101" charset="-122"/>
              </a:rPr>
              <a:t>考 </a:t>
            </a:r>
            <a:r>
              <a:rPr sz="2550" b="1" spc="10" dirty="0">
                <a:latin typeface="黑体" panose="02010609060101010101" charset="-122"/>
                <a:cs typeface="黑体" panose="02010609060101010101" charset="-122"/>
              </a:rPr>
              <a:t>阶</a:t>
            </a:r>
            <a:r>
              <a:rPr sz="2550" b="1" spc="-5" dirty="0">
                <a:latin typeface="黑体" panose="02010609060101010101" charset="-122"/>
                <a:cs typeface="黑体" panose="02010609060101010101" charset="-122"/>
              </a:rPr>
              <a:t>段</a:t>
            </a:r>
            <a:endParaRPr sz="2550">
              <a:latin typeface="黑体" panose="02010609060101010101" charset="-122"/>
              <a:cs typeface="黑体" panose="02010609060101010101" charset="-122"/>
            </a:endParaRPr>
          </a:p>
        </p:txBody>
      </p:sp>
      <p:sp>
        <p:nvSpPr>
          <p:cNvPr id="10" name="object 10"/>
          <p:cNvSpPr txBox="1"/>
          <p:nvPr/>
        </p:nvSpPr>
        <p:spPr>
          <a:xfrm>
            <a:off x="7764780" y="1736090"/>
            <a:ext cx="1377315" cy="836930"/>
          </a:xfrm>
          <a:prstGeom prst="rect">
            <a:avLst/>
          </a:prstGeom>
        </p:spPr>
        <p:txBody>
          <a:bodyPr vert="horz" wrap="square" lIns="0" tIns="14605" rIns="0" bIns="0" rtlCol="0">
            <a:spAutoFit/>
          </a:bodyPr>
          <a:lstStyle/>
          <a:p>
            <a:pPr marL="12700" marR="5080">
              <a:lnSpc>
                <a:spcPct val="100000"/>
              </a:lnSpc>
              <a:spcBef>
                <a:spcPts val="115"/>
              </a:spcBef>
            </a:pPr>
            <a:r>
              <a:rPr sz="2650" spc="10" dirty="0">
                <a:solidFill>
                  <a:srgbClr val="FF0000"/>
                </a:solidFill>
                <a:latin typeface="楷体" panose="02010609060101010101" charset="-122"/>
                <a:ea typeface="楷体" panose="02010609060101010101" charset="-122"/>
                <a:cs typeface="宋体" panose="02010600030101010101" pitchFamily="2" charset="-122"/>
              </a:rPr>
              <a:t>逐点落实 挖掘教</a:t>
            </a:r>
            <a:r>
              <a:rPr sz="2650" spc="15" dirty="0">
                <a:solidFill>
                  <a:srgbClr val="FF0000"/>
                </a:solidFill>
                <a:latin typeface="楷体" panose="02010609060101010101" charset="-122"/>
                <a:ea typeface="楷体" panose="02010609060101010101" charset="-122"/>
                <a:cs typeface="宋体" panose="02010600030101010101" pitchFamily="2" charset="-122"/>
              </a:rPr>
              <a:t>材</a:t>
            </a:r>
            <a:endParaRPr sz="2650" dirty="0">
              <a:latin typeface="楷体" panose="02010609060101010101" charset="-122"/>
              <a:ea typeface="楷体" panose="02010609060101010101" charset="-122"/>
              <a:cs typeface="宋体" panose="02010600030101010101" pitchFamily="2" charset="-122"/>
            </a:endParaRPr>
          </a:p>
        </p:txBody>
      </p:sp>
      <p:sp>
        <p:nvSpPr>
          <p:cNvPr id="11" name="object 11"/>
          <p:cNvSpPr txBox="1"/>
          <p:nvPr/>
        </p:nvSpPr>
        <p:spPr>
          <a:xfrm>
            <a:off x="3298825" y="1685290"/>
            <a:ext cx="1039494" cy="836930"/>
          </a:xfrm>
          <a:prstGeom prst="rect">
            <a:avLst/>
          </a:prstGeom>
        </p:spPr>
        <p:txBody>
          <a:bodyPr vert="horz" wrap="square" lIns="0" tIns="14605" rIns="0" bIns="0" rtlCol="0">
            <a:spAutoFit/>
          </a:bodyPr>
          <a:lstStyle/>
          <a:p>
            <a:pPr marL="12700" marR="5080">
              <a:lnSpc>
                <a:spcPct val="100000"/>
              </a:lnSpc>
              <a:spcBef>
                <a:spcPts val="115"/>
              </a:spcBef>
            </a:pPr>
            <a:r>
              <a:rPr sz="2650" spc="10" dirty="0">
                <a:solidFill>
                  <a:srgbClr val="FF0000"/>
                </a:solidFill>
                <a:latin typeface="楷体" panose="02010609060101010101" charset="-122"/>
                <a:ea typeface="楷体" panose="02010609060101010101" charset="-122"/>
                <a:cs typeface="宋体" panose="02010600030101010101" pitchFamily="2" charset="-122"/>
              </a:rPr>
              <a:t>抽主干 建网</a:t>
            </a:r>
            <a:r>
              <a:rPr sz="2650" spc="15" dirty="0">
                <a:solidFill>
                  <a:srgbClr val="FF0000"/>
                </a:solidFill>
                <a:latin typeface="楷体" panose="02010609060101010101" charset="-122"/>
                <a:ea typeface="楷体" panose="02010609060101010101" charset="-122"/>
                <a:cs typeface="宋体" panose="02010600030101010101" pitchFamily="2" charset="-122"/>
              </a:rPr>
              <a:t>络</a:t>
            </a:r>
            <a:endParaRPr sz="2650" dirty="0">
              <a:latin typeface="楷体" panose="02010609060101010101" charset="-122"/>
              <a:ea typeface="楷体" panose="02010609060101010101" charset="-122"/>
              <a:cs typeface="宋体" panose="02010600030101010101" pitchFamily="2" charset="-122"/>
            </a:endParaRPr>
          </a:p>
        </p:txBody>
      </p:sp>
      <p:sp>
        <p:nvSpPr>
          <p:cNvPr id="12" name="object 12"/>
          <p:cNvSpPr txBox="1"/>
          <p:nvPr/>
        </p:nvSpPr>
        <p:spPr>
          <a:xfrm>
            <a:off x="3125152" y="3889501"/>
            <a:ext cx="2515870" cy="1915795"/>
          </a:xfrm>
          <a:prstGeom prst="rect">
            <a:avLst/>
          </a:prstGeom>
        </p:spPr>
        <p:txBody>
          <a:bodyPr vert="horz" wrap="square" lIns="0" tIns="12700" rIns="0" bIns="0" rtlCol="0">
            <a:spAutoFit/>
          </a:bodyPr>
          <a:lstStyle/>
          <a:p>
            <a:pPr marL="1525905" marR="5080" indent="-326390">
              <a:lnSpc>
                <a:spcPct val="120000"/>
              </a:lnSpc>
              <a:spcBef>
                <a:spcPts val="100"/>
              </a:spcBef>
            </a:pPr>
            <a:r>
              <a:rPr sz="2550" b="1" spc="10" dirty="0">
                <a:latin typeface="楷体" panose="02010609060101010101" charset="-122"/>
                <a:ea typeface="楷体" panose="02010609060101010101" charset="-122"/>
                <a:cs typeface="黑体" panose="02010609060101010101" charset="-122"/>
              </a:rPr>
              <a:t>深化备</a:t>
            </a:r>
            <a:r>
              <a:rPr sz="2550" b="1" spc="-5" dirty="0">
                <a:latin typeface="楷体" panose="02010609060101010101" charset="-122"/>
                <a:ea typeface="楷体" panose="02010609060101010101" charset="-122"/>
                <a:cs typeface="黑体" panose="02010609060101010101" charset="-122"/>
              </a:rPr>
              <a:t>考 </a:t>
            </a:r>
            <a:r>
              <a:rPr sz="2550" b="1" spc="10" dirty="0">
                <a:latin typeface="楷体" panose="02010609060101010101" charset="-122"/>
                <a:ea typeface="楷体" panose="02010609060101010101" charset="-122"/>
                <a:cs typeface="黑体" panose="02010609060101010101" charset="-122"/>
              </a:rPr>
              <a:t>阶</a:t>
            </a:r>
            <a:r>
              <a:rPr sz="2550" b="1" spc="-5" dirty="0">
                <a:latin typeface="楷体" panose="02010609060101010101" charset="-122"/>
                <a:ea typeface="楷体" panose="02010609060101010101" charset="-122"/>
                <a:cs typeface="黑体" panose="02010609060101010101" charset="-122"/>
              </a:rPr>
              <a:t>段</a:t>
            </a:r>
            <a:endParaRPr sz="2550" dirty="0">
              <a:latin typeface="楷体" panose="02010609060101010101" charset="-122"/>
              <a:ea typeface="楷体" panose="02010609060101010101" charset="-122"/>
              <a:cs typeface="黑体" panose="02010609060101010101" charset="-122"/>
            </a:endParaRPr>
          </a:p>
          <a:p>
            <a:pPr marL="12700" marR="1144270">
              <a:lnSpc>
                <a:spcPct val="100000"/>
              </a:lnSpc>
              <a:spcBef>
                <a:spcPts val="1130"/>
              </a:spcBef>
            </a:pPr>
            <a:r>
              <a:rPr sz="2650" spc="10" dirty="0">
                <a:solidFill>
                  <a:srgbClr val="FF0000"/>
                </a:solidFill>
                <a:latin typeface="楷体" panose="02010609060101010101" charset="-122"/>
                <a:ea typeface="楷体" panose="02010609060101010101" charset="-122"/>
                <a:cs typeface="宋体" panose="02010600030101010101" pitchFamily="2" charset="-122"/>
              </a:rPr>
              <a:t>融会贯通 规范答</a:t>
            </a:r>
            <a:r>
              <a:rPr sz="2650" spc="15" dirty="0">
                <a:solidFill>
                  <a:srgbClr val="FF0000"/>
                </a:solidFill>
                <a:latin typeface="楷体" panose="02010609060101010101" charset="-122"/>
                <a:ea typeface="楷体" panose="02010609060101010101" charset="-122"/>
                <a:cs typeface="宋体" panose="02010600030101010101" pitchFamily="2" charset="-122"/>
              </a:rPr>
              <a:t>题</a:t>
            </a:r>
            <a:endParaRPr sz="2650" dirty="0">
              <a:latin typeface="楷体" panose="02010609060101010101" charset="-122"/>
              <a:ea typeface="楷体" panose="02010609060101010101" charset="-122"/>
              <a:cs typeface="宋体" panose="02010600030101010101" pitchFamily="2" charset="-122"/>
            </a:endParaRPr>
          </a:p>
        </p:txBody>
      </p:sp>
      <p:pic>
        <p:nvPicPr>
          <p:cNvPr id="13" name="object 13"/>
          <p:cNvPicPr/>
          <p:nvPr/>
        </p:nvPicPr>
        <p:blipFill>
          <a:blip r:embed="rId3" cstate="print"/>
          <a:stretch>
            <a:fillRect/>
          </a:stretch>
        </p:blipFill>
        <p:spPr>
          <a:xfrm>
            <a:off x="9199562" y="1479550"/>
            <a:ext cx="1552575" cy="1651000"/>
          </a:xfrm>
          <a:prstGeom prst="rect">
            <a:avLst/>
          </a:prstGeom>
        </p:spPr>
      </p:pic>
      <p:sp>
        <p:nvSpPr>
          <p:cNvPr id="14" name="object 14"/>
          <p:cNvSpPr txBox="1"/>
          <p:nvPr/>
        </p:nvSpPr>
        <p:spPr>
          <a:xfrm>
            <a:off x="9541205" y="1765655"/>
            <a:ext cx="869315" cy="1037590"/>
          </a:xfrm>
          <a:prstGeom prst="rect">
            <a:avLst/>
          </a:prstGeom>
        </p:spPr>
        <p:txBody>
          <a:bodyPr vert="horz" wrap="square" lIns="0" tIns="13335" rIns="0" bIns="0" rtlCol="0">
            <a:spAutoFit/>
          </a:bodyPr>
          <a:lstStyle/>
          <a:p>
            <a:pPr marL="12700" marR="5080">
              <a:lnSpc>
                <a:spcPct val="100000"/>
              </a:lnSpc>
              <a:spcBef>
                <a:spcPts val="105"/>
              </a:spcBef>
            </a:pPr>
            <a:r>
              <a:rPr sz="3300" spc="20" dirty="0">
                <a:solidFill>
                  <a:srgbClr val="FFFFFF"/>
                </a:solidFill>
                <a:latin typeface="华文隶书" panose="02010800040101010101" charset="-122"/>
                <a:ea typeface="华文隶书" panose="02010800040101010101" charset="-122"/>
                <a:cs typeface="宋体" panose="02010600030101010101" pitchFamily="2" charset="-122"/>
              </a:rPr>
              <a:t>加</a:t>
            </a:r>
            <a:r>
              <a:rPr sz="3300" spc="15" dirty="0">
                <a:solidFill>
                  <a:srgbClr val="FFFFFF"/>
                </a:solidFill>
                <a:latin typeface="华文隶书" panose="02010800040101010101" charset="-122"/>
                <a:ea typeface="华文隶书" panose="02010800040101010101" charset="-122"/>
                <a:cs typeface="宋体" panose="02010600030101010101" pitchFamily="2" charset="-122"/>
              </a:rPr>
              <a:t>法 </a:t>
            </a:r>
            <a:r>
              <a:rPr sz="3300" spc="20" dirty="0">
                <a:solidFill>
                  <a:srgbClr val="FFFFFF"/>
                </a:solidFill>
                <a:latin typeface="华文隶书" panose="02010800040101010101" charset="-122"/>
                <a:ea typeface="华文隶书" panose="02010800040101010101" charset="-122"/>
                <a:cs typeface="宋体" panose="02010600030101010101" pitchFamily="2" charset="-122"/>
              </a:rPr>
              <a:t>原</a:t>
            </a:r>
            <a:r>
              <a:rPr sz="3300" spc="25" dirty="0">
                <a:solidFill>
                  <a:srgbClr val="FFFFFF"/>
                </a:solidFill>
                <a:latin typeface="华文隶书" panose="02010800040101010101" charset="-122"/>
                <a:ea typeface="华文隶书" panose="02010800040101010101" charset="-122"/>
                <a:cs typeface="宋体" panose="02010600030101010101" pitchFamily="2" charset="-122"/>
              </a:rPr>
              <a:t>理</a:t>
            </a:r>
            <a:endParaRPr sz="3300">
              <a:latin typeface="华文隶书" panose="02010800040101010101" charset="-122"/>
              <a:ea typeface="华文隶书" panose="02010800040101010101" charset="-122"/>
              <a:cs typeface="宋体" panose="02010600030101010101" pitchFamily="2" charset="-122"/>
            </a:endParaRPr>
          </a:p>
        </p:txBody>
      </p:sp>
      <p:pic>
        <p:nvPicPr>
          <p:cNvPr id="15" name="object 15"/>
          <p:cNvPicPr/>
          <p:nvPr/>
        </p:nvPicPr>
        <p:blipFill>
          <a:blip r:embed="rId4" cstate="print"/>
          <a:stretch>
            <a:fillRect/>
          </a:stretch>
        </p:blipFill>
        <p:spPr>
          <a:xfrm>
            <a:off x="1423987" y="1708150"/>
            <a:ext cx="1552575" cy="1651000"/>
          </a:xfrm>
          <a:prstGeom prst="rect">
            <a:avLst/>
          </a:prstGeom>
        </p:spPr>
      </p:pic>
      <p:sp>
        <p:nvSpPr>
          <p:cNvPr id="16" name="object 16"/>
          <p:cNvSpPr txBox="1"/>
          <p:nvPr/>
        </p:nvSpPr>
        <p:spPr>
          <a:xfrm>
            <a:off x="1765630" y="1994255"/>
            <a:ext cx="869315" cy="1037590"/>
          </a:xfrm>
          <a:prstGeom prst="rect">
            <a:avLst/>
          </a:prstGeom>
        </p:spPr>
        <p:txBody>
          <a:bodyPr vert="horz" wrap="square" lIns="0" tIns="13335" rIns="0" bIns="0" rtlCol="0">
            <a:spAutoFit/>
          </a:bodyPr>
          <a:lstStyle/>
          <a:p>
            <a:pPr marL="12700" marR="5080">
              <a:lnSpc>
                <a:spcPct val="100000"/>
              </a:lnSpc>
              <a:spcBef>
                <a:spcPts val="105"/>
              </a:spcBef>
            </a:pPr>
            <a:r>
              <a:rPr sz="3300" spc="20" dirty="0">
                <a:solidFill>
                  <a:srgbClr val="FFFFFF"/>
                </a:solidFill>
                <a:latin typeface="华文隶书" panose="02010800040101010101" charset="-122"/>
                <a:ea typeface="华文隶书" panose="02010800040101010101" charset="-122"/>
                <a:cs typeface="宋体" panose="02010600030101010101" pitchFamily="2" charset="-122"/>
              </a:rPr>
              <a:t>减</a:t>
            </a:r>
            <a:r>
              <a:rPr sz="3300" spc="15" dirty="0">
                <a:solidFill>
                  <a:srgbClr val="FFFFFF"/>
                </a:solidFill>
                <a:latin typeface="华文隶书" panose="02010800040101010101" charset="-122"/>
                <a:ea typeface="华文隶书" panose="02010800040101010101" charset="-122"/>
                <a:cs typeface="宋体" panose="02010600030101010101" pitchFamily="2" charset="-122"/>
              </a:rPr>
              <a:t>法 </a:t>
            </a:r>
            <a:r>
              <a:rPr sz="3300" spc="20" dirty="0">
                <a:solidFill>
                  <a:srgbClr val="FFFFFF"/>
                </a:solidFill>
                <a:latin typeface="华文隶书" panose="02010800040101010101" charset="-122"/>
                <a:ea typeface="华文隶书" panose="02010800040101010101" charset="-122"/>
                <a:cs typeface="宋体" panose="02010600030101010101" pitchFamily="2" charset="-122"/>
              </a:rPr>
              <a:t>原</a:t>
            </a:r>
            <a:r>
              <a:rPr sz="3300" spc="25" dirty="0">
                <a:solidFill>
                  <a:srgbClr val="FFFFFF"/>
                </a:solidFill>
                <a:latin typeface="华文隶书" panose="02010800040101010101" charset="-122"/>
                <a:ea typeface="华文隶书" panose="02010800040101010101" charset="-122"/>
                <a:cs typeface="宋体" panose="02010600030101010101" pitchFamily="2" charset="-122"/>
              </a:rPr>
              <a:t>理</a:t>
            </a:r>
            <a:endParaRPr sz="3300" dirty="0">
              <a:latin typeface="华文隶书" panose="02010800040101010101" charset="-122"/>
              <a:ea typeface="华文隶书" panose="02010800040101010101" charset="-122"/>
              <a:cs typeface="宋体" panose="02010600030101010101" pitchFamily="2" charset="-122"/>
            </a:endParaRPr>
          </a:p>
        </p:txBody>
      </p:sp>
      <p:pic>
        <p:nvPicPr>
          <p:cNvPr id="17" name="object 17"/>
          <p:cNvPicPr/>
          <p:nvPr/>
        </p:nvPicPr>
        <p:blipFill>
          <a:blip r:embed="rId5" cstate="print"/>
          <a:stretch>
            <a:fillRect/>
          </a:stretch>
        </p:blipFill>
        <p:spPr>
          <a:xfrm>
            <a:off x="1370012" y="4679950"/>
            <a:ext cx="1552575" cy="1651000"/>
          </a:xfrm>
          <a:prstGeom prst="rect">
            <a:avLst/>
          </a:prstGeom>
        </p:spPr>
      </p:pic>
      <p:sp>
        <p:nvSpPr>
          <p:cNvPr id="18" name="object 18"/>
          <p:cNvSpPr txBox="1"/>
          <p:nvPr/>
        </p:nvSpPr>
        <p:spPr>
          <a:xfrm>
            <a:off x="1711655" y="4966055"/>
            <a:ext cx="869315" cy="1037590"/>
          </a:xfrm>
          <a:prstGeom prst="rect">
            <a:avLst/>
          </a:prstGeom>
        </p:spPr>
        <p:txBody>
          <a:bodyPr vert="horz" wrap="square" lIns="0" tIns="13335" rIns="0" bIns="0" rtlCol="0">
            <a:spAutoFit/>
          </a:bodyPr>
          <a:lstStyle/>
          <a:p>
            <a:pPr marL="12700" marR="5080">
              <a:lnSpc>
                <a:spcPct val="100000"/>
              </a:lnSpc>
              <a:spcBef>
                <a:spcPts val="105"/>
              </a:spcBef>
            </a:pPr>
            <a:r>
              <a:rPr sz="3300" spc="20" dirty="0">
                <a:solidFill>
                  <a:srgbClr val="FFFFFF"/>
                </a:solidFill>
                <a:latin typeface="华文隶书" panose="02010800040101010101" charset="-122"/>
                <a:ea typeface="华文隶书" panose="02010800040101010101" charset="-122"/>
                <a:cs typeface="宋体" panose="02010600030101010101" pitchFamily="2" charset="-122"/>
              </a:rPr>
              <a:t>乘</a:t>
            </a:r>
            <a:r>
              <a:rPr sz="3300" spc="15" dirty="0">
                <a:solidFill>
                  <a:srgbClr val="FFFFFF"/>
                </a:solidFill>
                <a:latin typeface="华文隶书" panose="02010800040101010101" charset="-122"/>
                <a:ea typeface="华文隶书" panose="02010800040101010101" charset="-122"/>
                <a:cs typeface="宋体" panose="02010600030101010101" pitchFamily="2" charset="-122"/>
              </a:rPr>
              <a:t>法 </a:t>
            </a:r>
            <a:r>
              <a:rPr sz="3300" spc="20" dirty="0">
                <a:solidFill>
                  <a:srgbClr val="FFFFFF"/>
                </a:solidFill>
                <a:latin typeface="华文隶书" panose="02010800040101010101" charset="-122"/>
                <a:ea typeface="华文隶书" panose="02010800040101010101" charset="-122"/>
                <a:cs typeface="宋体" panose="02010600030101010101" pitchFamily="2" charset="-122"/>
              </a:rPr>
              <a:t>原</a:t>
            </a:r>
            <a:r>
              <a:rPr sz="3300" spc="25" dirty="0">
                <a:solidFill>
                  <a:srgbClr val="FFFFFF"/>
                </a:solidFill>
                <a:latin typeface="华文隶书" panose="02010800040101010101" charset="-122"/>
                <a:ea typeface="华文隶书" panose="02010800040101010101" charset="-122"/>
                <a:cs typeface="宋体" panose="02010600030101010101" pitchFamily="2" charset="-122"/>
              </a:rPr>
              <a:t>理</a:t>
            </a:r>
            <a:endParaRPr sz="3300">
              <a:latin typeface="华文隶书" panose="02010800040101010101" charset="-122"/>
              <a:ea typeface="华文隶书" panose="02010800040101010101" charset="-122"/>
              <a:cs typeface="宋体" panose="02010600030101010101" pitchFamily="2" charset="-122"/>
            </a:endParaRPr>
          </a:p>
        </p:txBody>
      </p:sp>
      <p:pic>
        <p:nvPicPr>
          <p:cNvPr id="19" name="object 19"/>
          <p:cNvPicPr/>
          <p:nvPr/>
        </p:nvPicPr>
        <p:blipFill>
          <a:blip r:embed="rId6" cstate="print"/>
          <a:stretch>
            <a:fillRect/>
          </a:stretch>
        </p:blipFill>
        <p:spPr>
          <a:xfrm>
            <a:off x="9304337" y="4535487"/>
            <a:ext cx="1552575" cy="1651000"/>
          </a:xfrm>
          <a:prstGeom prst="rect">
            <a:avLst/>
          </a:prstGeom>
        </p:spPr>
      </p:pic>
      <p:sp>
        <p:nvSpPr>
          <p:cNvPr id="20" name="object 20"/>
          <p:cNvSpPr txBox="1"/>
          <p:nvPr/>
        </p:nvSpPr>
        <p:spPr>
          <a:xfrm>
            <a:off x="9645980" y="4821593"/>
            <a:ext cx="869315" cy="1037590"/>
          </a:xfrm>
          <a:prstGeom prst="rect">
            <a:avLst/>
          </a:prstGeom>
        </p:spPr>
        <p:txBody>
          <a:bodyPr vert="horz" wrap="square" lIns="0" tIns="13335" rIns="0" bIns="0" rtlCol="0">
            <a:spAutoFit/>
          </a:bodyPr>
          <a:lstStyle/>
          <a:p>
            <a:pPr marL="12700" marR="5080">
              <a:lnSpc>
                <a:spcPct val="100000"/>
              </a:lnSpc>
              <a:spcBef>
                <a:spcPts val="105"/>
              </a:spcBef>
            </a:pPr>
            <a:r>
              <a:rPr sz="3300" spc="20" dirty="0">
                <a:solidFill>
                  <a:srgbClr val="FFFFFF"/>
                </a:solidFill>
                <a:latin typeface="华文隶书" panose="02010800040101010101" charset="-122"/>
                <a:ea typeface="华文隶书" panose="02010800040101010101" charset="-122"/>
                <a:cs typeface="宋体" panose="02010600030101010101" pitchFamily="2" charset="-122"/>
              </a:rPr>
              <a:t>除</a:t>
            </a:r>
            <a:r>
              <a:rPr sz="3300" spc="15" dirty="0">
                <a:solidFill>
                  <a:srgbClr val="FFFFFF"/>
                </a:solidFill>
                <a:latin typeface="华文隶书" panose="02010800040101010101" charset="-122"/>
                <a:ea typeface="华文隶书" panose="02010800040101010101" charset="-122"/>
                <a:cs typeface="宋体" panose="02010600030101010101" pitchFamily="2" charset="-122"/>
              </a:rPr>
              <a:t>法 </a:t>
            </a:r>
            <a:r>
              <a:rPr sz="3300" spc="20" dirty="0">
                <a:solidFill>
                  <a:srgbClr val="FFFFFF"/>
                </a:solidFill>
                <a:latin typeface="华文隶书" panose="02010800040101010101" charset="-122"/>
                <a:ea typeface="华文隶书" panose="02010800040101010101" charset="-122"/>
                <a:cs typeface="宋体" panose="02010600030101010101" pitchFamily="2" charset="-122"/>
              </a:rPr>
              <a:t>原</a:t>
            </a:r>
            <a:r>
              <a:rPr sz="3300" spc="25" dirty="0">
                <a:solidFill>
                  <a:srgbClr val="FFFFFF"/>
                </a:solidFill>
                <a:latin typeface="华文隶书" panose="02010800040101010101" charset="-122"/>
                <a:ea typeface="华文隶书" panose="02010800040101010101" charset="-122"/>
                <a:cs typeface="宋体" panose="02010600030101010101" pitchFamily="2" charset="-122"/>
              </a:rPr>
              <a:t>理</a:t>
            </a:r>
            <a:endParaRPr sz="3300">
              <a:latin typeface="华文隶书" panose="02010800040101010101" charset="-122"/>
              <a:ea typeface="华文隶书" panose="02010800040101010101" charset="-122"/>
              <a:cs typeface="宋体" panose="02010600030101010101" pitchFamily="2" charset="-122"/>
            </a:endParaRPr>
          </a:p>
        </p:txBody>
      </p:sp>
      <p:sp>
        <p:nvSpPr>
          <p:cNvPr id="21" name="object 21"/>
          <p:cNvSpPr txBox="1"/>
          <p:nvPr/>
        </p:nvSpPr>
        <p:spPr>
          <a:xfrm>
            <a:off x="7151369" y="1005840"/>
            <a:ext cx="1715135" cy="383540"/>
          </a:xfrm>
          <a:prstGeom prst="rect">
            <a:avLst/>
          </a:prstGeom>
        </p:spPr>
        <p:txBody>
          <a:bodyPr vert="horz" wrap="square" lIns="0" tIns="14605" rIns="0" bIns="0" rtlCol="0">
            <a:spAutoFit/>
          </a:bodyPr>
          <a:lstStyle/>
          <a:p>
            <a:pPr marL="12700">
              <a:lnSpc>
                <a:spcPct val="100000"/>
              </a:lnSpc>
              <a:spcBef>
                <a:spcPts val="115"/>
              </a:spcBef>
            </a:pPr>
            <a:r>
              <a:rPr sz="2400" b="1" spc="10" dirty="0">
                <a:latin typeface="黑体" panose="02010609060101010101" charset="-122"/>
                <a:cs typeface="黑体" panose="02010609060101010101" charset="-122"/>
              </a:rPr>
              <a:t>栽好一棵</a:t>
            </a:r>
            <a:r>
              <a:rPr sz="2400" b="1" spc="15" dirty="0">
                <a:latin typeface="黑体" panose="02010609060101010101" charset="-122"/>
                <a:cs typeface="黑体" panose="02010609060101010101" charset="-122"/>
              </a:rPr>
              <a:t>树</a:t>
            </a:r>
            <a:endParaRPr sz="2400" b="1">
              <a:latin typeface="黑体" panose="02010609060101010101" charset="-122"/>
              <a:cs typeface="黑体" panose="02010609060101010101" charset="-122"/>
            </a:endParaRPr>
          </a:p>
        </p:txBody>
      </p:sp>
      <p:sp>
        <p:nvSpPr>
          <p:cNvPr id="22" name="object 22"/>
          <p:cNvSpPr txBox="1"/>
          <p:nvPr/>
        </p:nvSpPr>
        <p:spPr>
          <a:xfrm>
            <a:off x="3149130" y="5989002"/>
            <a:ext cx="1374775" cy="431800"/>
          </a:xfrm>
          <a:prstGeom prst="rect">
            <a:avLst/>
          </a:prstGeom>
        </p:spPr>
        <p:txBody>
          <a:bodyPr vert="horz" wrap="square" lIns="0" tIns="14604" rIns="0" bIns="0" rtlCol="0">
            <a:spAutoFit/>
          </a:bodyPr>
          <a:lstStyle/>
          <a:p>
            <a:pPr marL="12700">
              <a:lnSpc>
                <a:spcPct val="100000"/>
              </a:lnSpc>
              <a:spcBef>
                <a:spcPts val="115"/>
              </a:spcBef>
            </a:pPr>
            <a:r>
              <a:rPr sz="2650" spc="10" dirty="0">
                <a:latin typeface="黑体" panose="02010609060101010101" charset="-122"/>
                <a:cs typeface="黑体" panose="02010609060101010101" charset="-122"/>
              </a:rPr>
              <a:t>“</a:t>
            </a:r>
            <a:r>
              <a:rPr sz="2650" dirty="0">
                <a:latin typeface="黑体" panose="02010609060101010101" charset="-122"/>
                <a:cs typeface="黑体" panose="02010609060101010101" charset="-122"/>
              </a:rPr>
              <a:t>超市</a:t>
            </a:r>
            <a:r>
              <a:rPr sz="2650" spc="15" dirty="0">
                <a:latin typeface="黑体" panose="02010609060101010101" charset="-122"/>
                <a:cs typeface="黑体" panose="02010609060101010101" charset="-122"/>
              </a:rPr>
              <a:t>”</a:t>
            </a:r>
            <a:endParaRPr sz="2650">
              <a:latin typeface="黑体" panose="02010609060101010101" charset="-122"/>
              <a:cs typeface="黑体" panose="02010609060101010101" charset="-122"/>
            </a:endParaRPr>
          </a:p>
        </p:txBody>
      </p:sp>
      <p:sp>
        <p:nvSpPr>
          <p:cNvPr id="23" name="object 23"/>
          <p:cNvSpPr txBox="1"/>
          <p:nvPr/>
        </p:nvSpPr>
        <p:spPr>
          <a:xfrm>
            <a:off x="7819555" y="5989002"/>
            <a:ext cx="1374775" cy="431800"/>
          </a:xfrm>
          <a:prstGeom prst="rect">
            <a:avLst/>
          </a:prstGeom>
        </p:spPr>
        <p:txBody>
          <a:bodyPr vert="horz" wrap="square" lIns="0" tIns="14604" rIns="0" bIns="0" rtlCol="0">
            <a:spAutoFit/>
          </a:bodyPr>
          <a:lstStyle/>
          <a:p>
            <a:pPr marL="12700">
              <a:lnSpc>
                <a:spcPct val="100000"/>
              </a:lnSpc>
              <a:spcBef>
                <a:spcPts val="115"/>
              </a:spcBef>
            </a:pPr>
            <a:r>
              <a:rPr sz="2650" spc="10" dirty="0">
                <a:latin typeface="黑体" panose="02010609060101010101" charset="-122"/>
                <a:cs typeface="黑体" panose="02010609060101010101" charset="-122"/>
              </a:rPr>
              <a:t>“</a:t>
            </a:r>
            <a:r>
              <a:rPr sz="2650" dirty="0">
                <a:latin typeface="黑体" panose="02010609060101010101" charset="-122"/>
                <a:cs typeface="黑体" panose="02010609060101010101" charset="-122"/>
              </a:rPr>
              <a:t>淘宝</a:t>
            </a:r>
            <a:r>
              <a:rPr sz="2650" spc="15" dirty="0">
                <a:latin typeface="黑体" panose="02010609060101010101" charset="-122"/>
                <a:cs typeface="黑体" panose="02010609060101010101" charset="-122"/>
              </a:rPr>
              <a:t>”</a:t>
            </a:r>
            <a:endParaRPr sz="2650">
              <a:latin typeface="黑体" panose="02010609060101010101" charset="-122"/>
              <a:cs typeface="黑体" panose="02010609060101010101" charset="-122"/>
            </a:endParaRPr>
          </a:p>
        </p:txBody>
      </p:sp>
      <p:sp>
        <p:nvSpPr>
          <p:cNvPr id="25" name="object 25"/>
          <p:cNvSpPr txBox="1"/>
          <p:nvPr/>
        </p:nvSpPr>
        <p:spPr>
          <a:xfrm>
            <a:off x="7755890" y="4976177"/>
            <a:ext cx="1377315" cy="836930"/>
          </a:xfrm>
          <a:prstGeom prst="rect">
            <a:avLst/>
          </a:prstGeom>
        </p:spPr>
        <p:txBody>
          <a:bodyPr vert="horz" wrap="square" lIns="0" tIns="13335" rIns="0" bIns="0" rtlCol="0">
            <a:spAutoFit/>
          </a:bodyPr>
          <a:lstStyle/>
          <a:p>
            <a:pPr marL="12700" marR="5080">
              <a:lnSpc>
                <a:spcPct val="100000"/>
              </a:lnSpc>
              <a:spcBef>
                <a:spcPts val="105"/>
              </a:spcBef>
            </a:pPr>
            <a:r>
              <a:rPr sz="2650" spc="10" dirty="0">
                <a:solidFill>
                  <a:srgbClr val="FF0000"/>
                </a:solidFill>
                <a:latin typeface="楷体" panose="02010609060101010101" charset="-122"/>
                <a:ea typeface="楷体" panose="02010609060101010101" charset="-122"/>
                <a:cs typeface="宋体" panose="02010600030101010101" pitchFamily="2" charset="-122"/>
              </a:rPr>
              <a:t>仿真训练 纠错完</a:t>
            </a:r>
            <a:r>
              <a:rPr sz="2650" spc="15" dirty="0">
                <a:solidFill>
                  <a:srgbClr val="FF0000"/>
                </a:solidFill>
                <a:latin typeface="楷体" panose="02010609060101010101" charset="-122"/>
                <a:ea typeface="楷体" panose="02010609060101010101" charset="-122"/>
                <a:cs typeface="宋体" panose="02010600030101010101" pitchFamily="2" charset="-122"/>
              </a:rPr>
              <a:t>善</a:t>
            </a:r>
            <a:endParaRPr sz="2650" dirty="0">
              <a:latin typeface="楷体" panose="02010609060101010101" charset="-122"/>
              <a:ea typeface="楷体" panose="02010609060101010101" charset="-122"/>
              <a:cs typeface="宋体" panose="02010600030101010101" pitchFamily="2" charset="-122"/>
            </a:endParaRPr>
          </a:p>
        </p:txBody>
      </p:sp>
      <p:sp>
        <p:nvSpPr>
          <p:cNvPr id="26" name="object 26"/>
          <p:cNvSpPr txBox="1"/>
          <p:nvPr/>
        </p:nvSpPr>
        <p:spPr>
          <a:xfrm>
            <a:off x="1424780" y="869261"/>
            <a:ext cx="3277235" cy="553720"/>
          </a:xfrm>
          <a:prstGeom prst="rect">
            <a:avLst/>
          </a:prstGeom>
        </p:spPr>
        <p:txBody>
          <a:bodyPr vert="horz" wrap="square" lIns="0" tIns="146050" rIns="0" bIns="0" rtlCol="0">
            <a:spAutoFit/>
          </a:bodyPr>
          <a:lstStyle/>
          <a:p>
            <a:pPr marL="1351280">
              <a:lnSpc>
                <a:spcPct val="100000"/>
              </a:lnSpc>
              <a:spcBef>
                <a:spcPts val="890"/>
              </a:spcBef>
            </a:pPr>
            <a:r>
              <a:rPr sz="2650" b="1" spc="10" dirty="0" err="1">
                <a:latin typeface="黑体" panose="02010609060101010101" charset="-122"/>
                <a:cs typeface="黑体" panose="02010609060101010101" charset="-122"/>
              </a:rPr>
              <a:t>育好一片</a:t>
            </a:r>
            <a:r>
              <a:rPr sz="2650" b="1" spc="15" dirty="0" err="1">
                <a:latin typeface="黑体" panose="02010609060101010101" charset="-122"/>
                <a:cs typeface="黑体" panose="02010609060101010101" charset="-122"/>
              </a:rPr>
              <a:t>林</a:t>
            </a:r>
            <a:endParaRPr sz="2650" b="1" dirty="0">
              <a:latin typeface="黑体" panose="02010609060101010101" charset="-122"/>
              <a:cs typeface="黑体" panose="02010609060101010101" charset="-122"/>
            </a:endParaRPr>
          </a:p>
        </p:txBody>
      </p:sp>
      <p:sp>
        <p:nvSpPr>
          <p:cNvPr id="36" name="文本框 35"/>
          <p:cNvSpPr txBox="1"/>
          <p:nvPr/>
        </p:nvSpPr>
        <p:spPr>
          <a:xfrm>
            <a:off x="989721" y="180612"/>
            <a:ext cx="8152428" cy="830997"/>
          </a:xfrm>
          <a:prstGeom prst="rect">
            <a:avLst/>
          </a:prstGeom>
          <a:no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0" u="none" strike="noStrike" kern="0" cap="none" spc="0" normalizeH="0" baseline="0" noProof="0" dirty="0">
                <a:ln w="12700">
                  <a:solidFill>
                    <a:srgbClr val="4F81BD"/>
                  </a:solidFill>
                  <a:prstDash val="solid"/>
                </a:ln>
                <a:solidFill>
                  <a:srgbClr val="FF0000"/>
                </a:solidFill>
                <a:effectLst/>
                <a:uLnTx/>
                <a:uFillTx/>
                <a:latin typeface="华文琥珀" panose="02010800040101010101" pitchFamily="2" charset="-122"/>
                <a:ea typeface="华文琥珀" panose="02010800040101010101" pitchFamily="2" charset="-122"/>
                <a:cs typeface="+mn-cs"/>
              </a:rPr>
              <a:t>02</a:t>
            </a:r>
            <a:r>
              <a:rPr kumimoji="0" lang="en-US" altLang="zh-CN"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  </a:t>
            </a:r>
            <a:r>
              <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合理规划</a:t>
            </a:r>
            <a:r>
              <a:rPr lang="en-US" altLang="zh-CN" sz="4800" b="1" kern="0" dirty="0">
                <a:ln w="12700">
                  <a:solidFill>
                    <a:srgbClr val="4F81BD"/>
                  </a:solidFill>
                  <a:prstDash val="solid"/>
                </a:ln>
                <a:solidFill>
                  <a:srgbClr val="92D050"/>
                </a:solidFill>
                <a:latin typeface="华文琥珀" panose="02010800040101010101" pitchFamily="2" charset="-122"/>
                <a:ea typeface="华文琥珀" panose="02010800040101010101" pitchFamily="2" charset="-122"/>
              </a:rPr>
              <a:t> </a:t>
            </a:r>
            <a:r>
              <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有序备考</a:t>
            </a:r>
            <a:endPar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21" grpId="0"/>
      <p:bldP spid="21" grpId="1"/>
      <p:bldP spid="11" grpId="0"/>
      <p:bldP spid="11" grpId="1"/>
      <p:bldP spid="26" grpId="0"/>
      <p:bldP spid="26" grpId="1"/>
      <p:bldP spid="12" grpId="0"/>
      <p:bldP spid="12" grpId="1"/>
      <p:bldP spid="22" grpId="0"/>
      <p:bldP spid="22" grpId="1"/>
      <p:bldP spid="25" grpId="0"/>
      <p:bldP spid="25" grpId="1"/>
      <p:bldP spid="23" grpId="0"/>
      <p:bldP spid="23"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49245" name="Oval 29"/>
          <p:cNvSpPr/>
          <p:nvPr/>
        </p:nvSpPr>
        <p:spPr>
          <a:xfrm>
            <a:off x="346393" y="2753995"/>
            <a:ext cx="1470025" cy="1576388"/>
          </a:xfrm>
          <a:prstGeom prst="ellipse">
            <a:avLst/>
          </a:prstGeom>
          <a:solidFill>
            <a:srgbClr val="0000CC"/>
          </a:solidFill>
          <a:ln w="82550" cap="flat" cmpd="sng">
            <a:solidFill>
              <a:srgbClr val="FF0000"/>
            </a:solidFill>
            <a:prstDash val="solid"/>
            <a:round/>
            <a:headEnd type="none" w="med" len="med"/>
            <a:tailEnd type="none" w="med" len="med"/>
          </a:ln>
        </p:spPr>
        <p:txBody>
          <a:bodyPr wrap="none" lIns="95904" tIns="47952" rIns="95904" bIns="47952" anchor="ctr">
            <a:spAutoFit/>
          </a:bodyPr>
          <a:p>
            <a:pPr algn="ctr" fontAlgn="base"/>
            <a:r>
              <a:rPr lang="zh-CN" altLang="en-US" sz="3315" strike="noStrike" noProof="1" dirty="0">
                <a:solidFill>
                  <a:schemeClr val="bg1"/>
                </a:solidFill>
                <a:latin typeface="Palatino Linotype" panose="02040502050505030304" pitchFamily="18" charset="0"/>
                <a:ea typeface="隶书" panose="02010509060101010101" charset="-122"/>
                <a:cs typeface="+mn-cs"/>
              </a:rPr>
              <a:t>加法</a:t>
            </a:r>
            <a:endParaRPr lang="zh-CN" altLang="en-US" sz="3315" strike="noStrike" noProof="1" dirty="0">
              <a:solidFill>
                <a:schemeClr val="bg1"/>
              </a:solidFill>
              <a:latin typeface="Palatino Linotype" panose="02040502050505030304" pitchFamily="18" charset="0"/>
              <a:ea typeface="隶书" panose="02010509060101010101" charset="-122"/>
            </a:endParaRPr>
          </a:p>
          <a:p>
            <a:pPr algn="ctr" fontAlgn="base"/>
            <a:r>
              <a:rPr lang="zh-CN" altLang="en-US" sz="3315" strike="noStrike" noProof="1" dirty="0">
                <a:solidFill>
                  <a:schemeClr val="bg1"/>
                </a:solidFill>
                <a:latin typeface="Palatino Linotype" panose="02040502050505030304" pitchFamily="18" charset="0"/>
                <a:ea typeface="隶书" panose="02010509060101010101" charset="-122"/>
                <a:cs typeface="+mn-cs"/>
              </a:rPr>
              <a:t>原理</a:t>
            </a:r>
            <a:endParaRPr lang="zh-CN" altLang="en-US" sz="3315" strike="noStrike" noProof="1" dirty="0">
              <a:solidFill>
                <a:schemeClr val="bg1"/>
              </a:solidFill>
              <a:latin typeface="Palatino Linotype" panose="02040502050505030304" pitchFamily="18" charset="0"/>
              <a:ea typeface="隶书" panose="02010509060101010101" charset="-122"/>
            </a:endParaRPr>
          </a:p>
        </p:txBody>
      </p:sp>
      <p:sp>
        <p:nvSpPr>
          <p:cNvPr id="2" name="文本框 1"/>
          <p:cNvSpPr txBox="1"/>
          <p:nvPr/>
        </p:nvSpPr>
        <p:spPr>
          <a:xfrm>
            <a:off x="117475" y="0"/>
            <a:ext cx="8943975" cy="829945"/>
          </a:xfrm>
          <a:prstGeom prst="rect">
            <a:avLst/>
          </a:prstGeom>
          <a:noFill/>
        </p:spPr>
        <p:txBody>
          <a:bodyPr wrap="square" rtlCol="0" anchor="t">
            <a:spAutoFit/>
          </a:bodyPr>
          <a:p>
            <a:pPr marL="0" marR="0" lvl="0" indent="0" algn="l" defTabSz="914400" rtl="0" eaLnBrk="1" fontAlgn="base" latinLnBrk="0" hangingPunct="1">
              <a:lnSpc>
                <a:spcPct val="120000"/>
              </a:lnSpc>
              <a:spcBef>
                <a:spcPct val="0"/>
              </a:spcBef>
              <a:spcAft>
                <a:spcPct val="0"/>
              </a:spcAft>
              <a:buClrTx/>
              <a:buSzTx/>
              <a:buFont typeface="Arial" panose="020B0604020202020204" pitchFamily="34" charset="0"/>
              <a:buNone/>
              <a:defRPr/>
            </a:pPr>
            <a:r>
              <a:rPr kumimoji="1" lang="zh-CN" altLang="en-US" sz="4000" b="1" noProof="0" dirty="0" smtClean="0">
                <a:ln>
                  <a:noFill/>
                </a:ln>
                <a:solidFill>
                  <a:srgbClr val="FF0000"/>
                </a:solidFill>
                <a:effectLst/>
                <a:uLnTx/>
                <a:uFillTx/>
                <a:latin typeface="宋体" panose="02010600030101010101" pitchFamily="2" charset="-122"/>
                <a:ea typeface="宋体" panose="02010600030101010101" pitchFamily="2" charset="-122"/>
                <a:sym typeface="+mn-ea"/>
              </a:rPr>
              <a:t>一轮复习属于基础备考阶段</a:t>
            </a:r>
            <a:endParaRPr kumimoji="1" lang="zh-CN" altLang="en-US" sz="4000" b="1" noProof="0" dirty="0" smtClean="0">
              <a:ln>
                <a:noFill/>
              </a:ln>
              <a:solidFill>
                <a:srgbClr val="FF0000"/>
              </a:solidFill>
              <a:effectLst/>
              <a:uLnTx/>
              <a:uFillTx/>
              <a:latin typeface="宋体" panose="02010600030101010101" pitchFamily="2" charset="-122"/>
              <a:ea typeface="宋体" panose="02010600030101010101" pitchFamily="2" charset="-122"/>
              <a:sym typeface="+mn-ea"/>
            </a:endParaRPr>
          </a:p>
        </p:txBody>
      </p:sp>
      <p:pic>
        <p:nvPicPr>
          <p:cNvPr id="3" name="图片 2"/>
          <p:cNvPicPr>
            <a:picLocks noChangeAspect="1"/>
          </p:cNvPicPr>
          <p:nvPr/>
        </p:nvPicPr>
        <p:blipFill>
          <a:blip r:embed="rId1"/>
          <a:stretch>
            <a:fillRect/>
          </a:stretch>
        </p:blipFill>
        <p:spPr>
          <a:xfrm>
            <a:off x="1893570" y="1035050"/>
            <a:ext cx="9878060" cy="4091940"/>
          </a:xfrm>
          <a:prstGeom prst="rect">
            <a:avLst/>
          </a:prstGeom>
        </p:spPr>
      </p:pic>
      <p:sp>
        <p:nvSpPr>
          <p:cNvPr id="4" name="文本框 3"/>
          <p:cNvSpPr txBox="1"/>
          <p:nvPr/>
        </p:nvSpPr>
        <p:spPr>
          <a:xfrm>
            <a:off x="284480" y="5721985"/>
            <a:ext cx="11623040" cy="521970"/>
          </a:xfrm>
          <a:prstGeom prst="rect">
            <a:avLst/>
          </a:prstGeom>
          <a:noFill/>
        </p:spPr>
        <p:txBody>
          <a:bodyPr wrap="none" rtlCol="0">
            <a:spAutoFit/>
          </a:bodyPr>
          <a:p>
            <a:r>
              <a:rPr lang="zh-CN" altLang="en-US" sz="2800" b="1">
                <a:solidFill>
                  <a:srgbClr val="FF0000"/>
                </a:solidFill>
              </a:rPr>
              <a:t>注意把必修知识《中外历史纲要》和选择性必修三本教材有效链接和整合</a:t>
            </a:r>
            <a:endParaRPr lang="zh-CN" altLang="en-US" sz="28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49245"/>
                                        </p:tgtEl>
                                        <p:attrNameLst>
                                          <p:attrName>style.visibility</p:attrName>
                                        </p:attrNameLst>
                                      </p:cBhvr>
                                      <p:to>
                                        <p:strVal val="visible"/>
                                      </p:to>
                                    </p:set>
                                    <p:animEffect transition="in" filter="blinds(horizontal)">
                                      <p:cBhvr>
                                        <p:cTn id="7" dur="500"/>
                                        <p:tgtEl>
                                          <p:spTgt spid="64924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9245" grpId="0" bldLvl="0" animBg="1"/>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2"/>
          <p:cNvGrpSpPr/>
          <p:nvPr/>
        </p:nvGrpSpPr>
        <p:grpSpPr bwMode="auto">
          <a:xfrm>
            <a:off x="4495800" y="2209800"/>
            <a:ext cx="3547877" cy="3552704"/>
            <a:chOff x="0" y="0"/>
            <a:chExt cx="5874978" cy="5874978"/>
          </a:xfrm>
        </p:grpSpPr>
        <p:sp>
          <p:nvSpPr>
            <p:cNvPr id="10" name="Shape 40"/>
            <p:cNvSpPr/>
            <p:nvPr/>
          </p:nvSpPr>
          <p:spPr>
            <a:xfrm>
              <a:off x="0" y="0"/>
              <a:ext cx="5874978" cy="587497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3175" cap="flat">
              <a:solidFill>
                <a:schemeClr val="accent1"/>
              </a:solidFill>
              <a:prstDash val="solid"/>
              <a:miter lim="400000"/>
            </a:ln>
            <a:effectLst/>
          </p:spPr>
          <p:txBody>
            <a:bodyPr lIns="67733" tIns="67733" rIns="67733" bIns="67733" anchor="ctr"/>
            <a:lstStyle/>
            <a:p>
              <a:pPr defTabSz="1285875" eaLnBrk="0" hangingPunct="0">
                <a:defRPr sz="3200">
                  <a:solidFill>
                    <a:srgbClr val="FFFFFF"/>
                  </a:solidFill>
                  <a:latin typeface="+mn-lt"/>
                  <a:ea typeface="+mn-ea"/>
                  <a:cs typeface="+mn-cs"/>
                  <a:sym typeface="Helvetica Light"/>
                </a:defRPr>
              </a:pPr>
              <a:endParaRPr sz="4500">
                <a:solidFill>
                  <a:srgbClr val="FFFFFF"/>
                </a:solidFill>
                <a:latin typeface="微软雅黑" panose="020B0503020204020204" charset="-122"/>
                <a:ea typeface="微软雅黑" panose="020B0503020204020204" charset="-122"/>
                <a:sym typeface="Helvetica Light"/>
              </a:endParaRPr>
            </a:p>
          </p:txBody>
        </p:sp>
        <p:sp>
          <p:nvSpPr>
            <p:cNvPr id="11" name="Shape 41"/>
            <p:cNvSpPr/>
            <p:nvPr/>
          </p:nvSpPr>
          <p:spPr>
            <a:xfrm>
              <a:off x="1206049" y="1196037"/>
              <a:ext cx="3473971" cy="34718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lIns="67733" tIns="67733" rIns="67733" bIns="67733" anchor="ctr"/>
            <a:lstStyle/>
            <a:p>
              <a:pPr defTabSz="1285875" eaLnBrk="0" hangingPunct="0">
                <a:defRPr sz="3200">
                  <a:solidFill>
                    <a:srgbClr val="FFFFFF"/>
                  </a:solidFill>
                  <a:latin typeface="+mn-lt"/>
                  <a:ea typeface="+mn-ea"/>
                  <a:cs typeface="+mn-cs"/>
                  <a:sym typeface="Helvetica Light"/>
                </a:defRPr>
              </a:pPr>
              <a:endParaRPr sz="4500">
                <a:solidFill>
                  <a:srgbClr val="FFFFFF"/>
                </a:solidFill>
                <a:latin typeface="微软雅黑" panose="020B0503020204020204" charset="-122"/>
                <a:ea typeface="微软雅黑" panose="020B0503020204020204" charset="-122"/>
                <a:sym typeface="Helvetica Light"/>
              </a:endParaRPr>
            </a:p>
          </p:txBody>
        </p:sp>
      </p:grpSp>
      <p:sp>
        <p:nvSpPr>
          <p:cNvPr id="12" name="Shape 44"/>
          <p:cNvSpPr/>
          <p:nvPr/>
        </p:nvSpPr>
        <p:spPr>
          <a:xfrm>
            <a:off x="735284" y="2204776"/>
            <a:ext cx="3562945" cy="1526893"/>
          </a:xfrm>
          <a:prstGeom prst="rect">
            <a:avLst/>
          </a:prstGeom>
          <a:ln w="3175">
            <a:solidFill>
              <a:schemeClr val="accent1"/>
            </a:solidFill>
            <a:miter lim="400000"/>
          </a:ln>
        </p:spPr>
        <p:txBody>
          <a:bodyPr lIns="62078" tIns="62078" rIns="62078" bIns="62078" anchor="ctr"/>
          <a:lstStyle/>
          <a:p>
            <a:pPr defTabSz="1285875" eaLnBrk="0" hangingPunct="0">
              <a:defRPr sz="3200">
                <a:solidFill>
                  <a:srgbClr val="FFFFFF"/>
                </a:solidFill>
                <a:latin typeface="+mn-lt"/>
                <a:ea typeface="+mn-ea"/>
                <a:cs typeface="+mn-cs"/>
                <a:sym typeface="Helvetica Light"/>
              </a:defRPr>
            </a:pPr>
            <a:endParaRPr sz="4500">
              <a:solidFill>
                <a:srgbClr val="FFFFFF"/>
              </a:solidFill>
              <a:latin typeface="微软雅黑" panose="020B0503020204020204" charset="-122"/>
              <a:ea typeface="微软雅黑" panose="020B0503020204020204" charset="-122"/>
              <a:sym typeface="Helvetica Light"/>
            </a:endParaRPr>
          </a:p>
        </p:txBody>
      </p:sp>
      <p:sp>
        <p:nvSpPr>
          <p:cNvPr id="13" name="Shape 46"/>
          <p:cNvSpPr/>
          <p:nvPr/>
        </p:nvSpPr>
        <p:spPr>
          <a:xfrm>
            <a:off x="735284" y="4240633"/>
            <a:ext cx="3562945" cy="1528568"/>
          </a:xfrm>
          <a:prstGeom prst="rect">
            <a:avLst/>
          </a:prstGeom>
          <a:ln w="3175">
            <a:solidFill>
              <a:schemeClr val="accent1"/>
            </a:solidFill>
            <a:miter lim="400000"/>
          </a:ln>
        </p:spPr>
        <p:txBody>
          <a:bodyPr lIns="62078" tIns="62078" rIns="62078" bIns="62078" anchor="ctr"/>
          <a:lstStyle/>
          <a:p>
            <a:pPr defTabSz="1285875" eaLnBrk="0" hangingPunct="0">
              <a:defRPr sz="3200">
                <a:solidFill>
                  <a:srgbClr val="FFFFFF"/>
                </a:solidFill>
                <a:latin typeface="+mn-lt"/>
                <a:ea typeface="+mn-ea"/>
                <a:cs typeface="+mn-cs"/>
                <a:sym typeface="Helvetica Light"/>
              </a:defRPr>
            </a:pPr>
            <a:endParaRPr sz="4500">
              <a:solidFill>
                <a:srgbClr val="FFFFFF"/>
              </a:solidFill>
              <a:latin typeface="微软雅黑" panose="020B0503020204020204" charset="-122"/>
              <a:ea typeface="微软雅黑" panose="020B0503020204020204" charset="-122"/>
              <a:sym typeface="Helvetica Light"/>
            </a:endParaRPr>
          </a:p>
        </p:txBody>
      </p:sp>
      <p:sp>
        <p:nvSpPr>
          <p:cNvPr id="14" name="Shape 47"/>
          <p:cNvSpPr/>
          <p:nvPr/>
        </p:nvSpPr>
        <p:spPr>
          <a:xfrm>
            <a:off x="8241245" y="2204776"/>
            <a:ext cx="3562945" cy="1526893"/>
          </a:xfrm>
          <a:prstGeom prst="rect">
            <a:avLst/>
          </a:prstGeom>
          <a:ln w="3175">
            <a:solidFill>
              <a:schemeClr val="accent1"/>
            </a:solidFill>
            <a:miter lim="400000"/>
          </a:ln>
        </p:spPr>
        <p:txBody>
          <a:bodyPr lIns="62078" tIns="62078" rIns="62078" bIns="62078" anchor="ctr"/>
          <a:lstStyle/>
          <a:p>
            <a:pPr defTabSz="1285875" eaLnBrk="0" hangingPunct="0">
              <a:defRPr sz="3200">
                <a:solidFill>
                  <a:srgbClr val="FFFFFF"/>
                </a:solidFill>
                <a:latin typeface="+mn-lt"/>
                <a:ea typeface="+mn-ea"/>
                <a:cs typeface="+mn-cs"/>
                <a:sym typeface="Helvetica Light"/>
              </a:defRPr>
            </a:pPr>
            <a:endParaRPr sz="4500">
              <a:solidFill>
                <a:srgbClr val="FFFFFF"/>
              </a:solidFill>
              <a:latin typeface="微软雅黑" panose="020B0503020204020204" charset="-122"/>
              <a:ea typeface="微软雅黑" panose="020B0503020204020204" charset="-122"/>
              <a:sym typeface="Helvetica Light"/>
            </a:endParaRPr>
          </a:p>
        </p:txBody>
      </p:sp>
      <p:sp>
        <p:nvSpPr>
          <p:cNvPr id="15" name="Shape 48"/>
          <p:cNvSpPr/>
          <p:nvPr/>
        </p:nvSpPr>
        <p:spPr>
          <a:xfrm>
            <a:off x="8241245" y="4240633"/>
            <a:ext cx="3562945" cy="1528568"/>
          </a:xfrm>
          <a:prstGeom prst="rect">
            <a:avLst/>
          </a:prstGeom>
          <a:ln w="3175">
            <a:solidFill>
              <a:schemeClr val="accent1"/>
            </a:solidFill>
            <a:miter lim="400000"/>
          </a:ln>
        </p:spPr>
        <p:txBody>
          <a:bodyPr lIns="62078" tIns="62078" rIns="62078" bIns="62078" anchor="ctr"/>
          <a:lstStyle/>
          <a:p>
            <a:pPr defTabSz="1285875" eaLnBrk="0" hangingPunct="0">
              <a:defRPr sz="3200">
                <a:solidFill>
                  <a:srgbClr val="FFFFFF"/>
                </a:solidFill>
                <a:latin typeface="+mn-lt"/>
                <a:ea typeface="+mn-ea"/>
                <a:cs typeface="+mn-cs"/>
                <a:sym typeface="Helvetica Light"/>
              </a:defRPr>
            </a:pPr>
            <a:endParaRPr sz="4500">
              <a:solidFill>
                <a:srgbClr val="FFFFFF"/>
              </a:solidFill>
              <a:latin typeface="微软雅黑" panose="020B0503020204020204" charset="-122"/>
              <a:ea typeface="微软雅黑" panose="020B0503020204020204" charset="-122"/>
              <a:sym typeface="Helvetica Light"/>
            </a:endParaRPr>
          </a:p>
        </p:txBody>
      </p:sp>
      <p:grpSp>
        <p:nvGrpSpPr>
          <p:cNvPr id="16" name="Group 51"/>
          <p:cNvGrpSpPr/>
          <p:nvPr/>
        </p:nvGrpSpPr>
        <p:grpSpPr bwMode="auto">
          <a:xfrm>
            <a:off x="4048758" y="3078723"/>
            <a:ext cx="736699" cy="768470"/>
            <a:chOff x="0" y="0"/>
            <a:chExt cx="1270000" cy="1270000"/>
          </a:xfrm>
        </p:grpSpPr>
        <p:sp>
          <p:nvSpPr>
            <p:cNvPr id="17" name="Shape 49"/>
            <p:cNvSpPr/>
            <p:nvPr/>
          </p:nvSpPr>
          <p:spPr>
            <a:xfrm>
              <a:off x="0" y="0"/>
              <a:ext cx="1270000"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lIns="67733" tIns="67733" rIns="67733" bIns="67733" anchor="ctr"/>
            <a:lstStyle/>
            <a:p>
              <a:pPr defTabSz="1285875" eaLnBrk="0" hangingPunct="0">
                <a:defRPr sz="3200">
                  <a:solidFill>
                    <a:srgbClr val="FFFFFF"/>
                  </a:solidFill>
                  <a:latin typeface="+mn-lt"/>
                  <a:ea typeface="+mn-ea"/>
                  <a:cs typeface="+mn-cs"/>
                  <a:sym typeface="Helvetica Light"/>
                </a:defRPr>
              </a:pPr>
              <a:endParaRPr sz="4500">
                <a:solidFill>
                  <a:srgbClr val="FFFFFF"/>
                </a:solidFill>
                <a:latin typeface="微软雅黑" panose="020B0503020204020204" charset="-122"/>
                <a:ea typeface="微软雅黑" panose="020B0503020204020204" charset="-122"/>
                <a:sym typeface="Helvetica Light"/>
              </a:endParaRPr>
            </a:p>
          </p:txBody>
        </p:sp>
        <p:sp>
          <p:nvSpPr>
            <p:cNvPr id="18" name="Shape 50"/>
            <p:cNvSpPr/>
            <p:nvPr/>
          </p:nvSpPr>
          <p:spPr>
            <a:xfrm>
              <a:off x="288636" y="392897"/>
              <a:ext cx="548409" cy="484205"/>
            </a:xfrm>
            <a:custGeom>
              <a:avLst/>
              <a:gdLst/>
              <a:ahLst/>
              <a:cxnLst>
                <a:cxn ang="0">
                  <a:pos x="wd2" y="hd2"/>
                </a:cxn>
                <a:cxn ang="5400000">
                  <a:pos x="wd2" y="hd2"/>
                </a:cxn>
                <a:cxn ang="10800000">
                  <a:pos x="wd2" y="hd2"/>
                </a:cxn>
                <a:cxn ang="16200000">
                  <a:pos x="wd2" y="hd2"/>
                </a:cxn>
              </a:cxnLst>
              <a:rect l="0" t="0" r="r" b="b"/>
              <a:pathLst>
                <a:path w="21600" h="21600" extrusionOk="0">
                  <a:moveTo>
                    <a:pt x="8071" y="8035"/>
                  </a:moveTo>
                  <a:lnTo>
                    <a:pt x="11327" y="9235"/>
                  </a:lnTo>
                  <a:lnTo>
                    <a:pt x="14583" y="4904"/>
                  </a:lnTo>
                  <a:lnTo>
                    <a:pt x="15088" y="4330"/>
                  </a:lnTo>
                  <a:lnTo>
                    <a:pt x="17289" y="6157"/>
                  </a:lnTo>
                  <a:lnTo>
                    <a:pt x="17289" y="3078"/>
                  </a:lnTo>
                  <a:lnTo>
                    <a:pt x="17289" y="0"/>
                  </a:lnTo>
                  <a:lnTo>
                    <a:pt x="14583" y="626"/>
                  </a:lnTo>
                  <a:lnTo>
                    <a:pt x="11878" y="1200"/>
                  </a:lnTo>
                  <a:lnTo>
                    <a:pt x="14033" y="3704"/>
                  </a:lnTo>
                  <a:lnTo>
                    <a:pt x="10777" y="7409"/>
                  </a:lnTo>
                  <a:lnTo>
                    <a:pt x="7567" y="6157"/>
                  </a:lnTo>
                  <a:lnTo>
                    <a:pt x="5411" y="10487"/>
                  </a:lnTo>
                  <a:lnTo>
                    <a:pt x="2155" y="9235"/>
                  </a:lnTo>
                  <a:lnTo>
                    <a:pt x="550" y="14817"/>
                  </a:lnTo>
                  <a:lnTo>
                    <a:pt x="0" y="16017"/>
                  </a:lnTo>
                  <a:lnTo>
                    <a:pt x="1055" y="16643"/>
                  </a:lnTo>
                  <a:lnTo>
                    <a:pt x="2706" y="11113"/>
                  </a:lnTo>
                  <a:lnTo>
                    <a:pt x="5916" y="12313"/>
                  </a:lnTo>
                  <a:lnTo>
                    <a:pt x="8071" y="8035"/>
                  </a:lnTo>
                  <a:lnTo>
                    <a:pt x="8071" y="8035"/>
                  </a:lnTo>
                  <a:close/>
                  <a:moveTo>
                    <a:pt x="6466" y="21600"/>
                  </a:moveTo>
                  <a:lnTo>
                    <a:pt x="6466" y="16643"/>
                  </a:lnTo>
                  <a:lnTo>
                    <a:pt x="3761" y="16643"/>
                  </a:lnTo>
                  <a:lnTo>
                    <a:pt x="3761" y="21600"/>
                  </a:lnTo>
                  <a:lnTo>
                    <a:pt x="6466" y="21600"/>
                  </a:lnTo>
                  <a:lnTo>
                    <a:pt x="6466" y="21600"/>
                  </a:lnTo>
                  <a:close/>
                  <a:moveTo>
                    <a:pt x="10227" y="21600"/>
                  </a:moveTo>
                  <a:lnTo>
                    <a:pt x="7567" y="21600"/>
                  </a:lnTo>
                  <a:lnTo>
                    <a:pt x="7567" y="14817"/>
                  </a:lnTo>
                  <a:lnTo>
                    <a:pt x="10227" y="14817"/>
                  </a:lnTo>
                  <a:lnTo>
                    <a:pt x="10227" y="21600"/>
                  </a:lnTo>
                  <a:lnTo>
                    <a:pt x="10227" y="21600"/>
                  </a:lnTo>
                  <a:close/>
                  <a:moveTo>
                    <a:pt x="14033" y="21600"/>
                  </a:moveTo>
                  <a:lnTo>
                    <a:pt x="11327" y="21600"/>
                  </a:lnTo>
                  <a:lnTo>
                    <a:pt x="11327" y="12313"/>
                  </a:lnTo>
                  <a:lnTo>
                    <a:pt x="14033" y="12313"/>
                  </a:lnTo>
                  <a:lnTo>
                    <a:pt x="14033" y="21600"/>
                  </a:lnTo>
                  <a:lnTo>
                    <a:pt x="14033" y="21600"/>
                  </a:lnTo>
                  <a:close/>
                  <a:moveTo>
                    <a:pt x="17794" y="21600"/>
                  </a:moveTo>
                  <a:lnTo>
                    <a:pt x="15088" y="21600"/>
                  </a:lnTo>
                  <a:lnTo>
                    <a:pt x="15088" y="9861"/>
                  </a:lnTo>
                  <a:lnTo>
                    <a:pt x="17794" y="9861"/>
                  </a:lnTo>
                  <a:lnTo>
                    <a:pt x="17794" y="21600"/>
                  </a:lnTo>
                  <a:lnTo>
                    <a:pt x="17794" y="21600"/>
                  </a:lnTo>
                  <a:close/>
                  <a:moveTo>
                    <a:pt x="18894" y="6783"/>
                  </a:moveTo>
                  <a:lnTo>
                    <a:pt x="18894" y="21600"/>
                  </a:lnTo>
                  <a:lnTo>
                    <a:pt x="21600" y="21600"/>
                  </a:lnTo>
                  <a:lnTo>
                    <a:pt x="21600" y="6783"/>
                  </a:lnTo>
                  <a:lnTo>
                    <a:pt x="18894" y="6783"/>
                  </a:lnTo>
                  <a:close/>
                </a:path>
              </a:pathLst>
            </a:custGeom>
            <a:solidFill>
              <a:srgbClr val="FFFFFF"/>
            </a:solidFill>
            <a:ln w="12700" cap="flat">
              <a:noFill/>
              <a:miter lim="400000"/>
            </a:ln>
            <a:effectLst/>
          </p:spPr>
          <p:txBody>
            <a:bodyPr lIns="0" tIns="0" rIns="0" bIns="0"/>
            <a:lstStyle/>
            <a:p>
              <a:pPr defTabSz="1285875" eaLnBrk="0" hangingPunct="0">
                <a:spcBef>
                  <a:spcPts val="1225"/>
                </a:spcBef>
                <a:defRPr sz="2000">
                  <a:solidFill>
                    <a:srgbClr val="53585F"/>
                  </a:solidFill>
                  <a:latin typeface="Aller Light"/>
                  <a:ea typeface="Aller Light"/>
                  <a:cs typeface="Aller Light"/>
                  <a:sym typeface="Aller Light"/>
                </a:defRPr>
              </a:pPr>
              <a:endParaRPr sz="2800">
                <a:solidFill>
                  <a:srgbClr val="53585F"/>
                </a:solidFill>
                <a:latin typeface="微软雅黑" panose="020B0503020204020204" charset="-122"/>
                <a:ea typeface="微软雅黑" panose="020B0503020204020204" charset="-122"/>
                <a:cs typeface="Aller Light"/>
                <a:sym typeface="Aller Light"/>
              </a:endParaRPr>
            </a:p>
          </p:txBody>
        </p:sp>
      </p:grpSp>
      <p:grpSp>
        <p:nvGrpSpPr>
          <p:cNvPr id="19" name="Group 54"/>
          <p:cNvGrpSpPr/>
          <p:nvPr/>
        </p:nvGrpSpPr>
        <p:grpSpPr bwMode="auto">
          <a:xfrm>
            <a:off x="4048758" y="4150225"/>
            <a:ext cx="736699" cy="768470"/>
            <a:chOff x="0" y="0"/>
            <a:chExt cx="1270000" cy="1270000"/>
          </a:xfrm>
        </p:grpSpPr>
        <p:sp>
          <p:nvSpPr>
            <p:cNvPr id="20" name="Shape 52"/>
            <p:cNvSpPr/>
            <p:nvPr/>
          </p:nvSpPr>
          <p:spPr>
            <a:xfrm>
              <a:off x="0" y="0"/>
              <a:ext cx="1270000"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lIns="67733" tIns="67733" rIns="67733" bIns="67733" anchor="ctr"/>
            <a:lstStyle/>
            <a:p>
              <a:pPr defTabSz="1285875" eaLnBrk="0" hangingPunct="0">
                <a:defRPr sz="3200">
                  <a:solidFill>
                    <a:srgbClr val="FFFFFF"/>
                  </a:solidFill>
                  <a:latin typeface="+mn-lt"/>
                  <a:ea typeface="+mn-ea"/>
                  <a:cs typeface="+mn-cs"/>
                  <a:sym typeface="Helvetica Light"/>
                </a:defRPr>
              </a:pPr>
              <a:endParaRPr sz="4500">
                <a:solidFill>
                  <a:srgbClr val="FFFFFF"/>
                </a:solidFill>
                <a:latin typeface="微软雅黑" panose="020B0503020204020204" charset="-122"/>
                <a:ea typeface="微软雅黑" panose="020B0503020204020204" charset="-122"/>
                <a:sym typeface="Helvetica Light"/>
              </a:endParaRPr>
            </a:p>
          </p:txBody>
        </p:sp>
        <p:sp>
          <p:nvSpPr>
            <p:cNvPr id="21" name="Shape 53"/>
            <p:cNvSpPr/>
            <p:nvPr/>
          </p:nvSpPr>
          <p:spPr>
            <a:xfrm rot="10800000" flipH="1">
              <a:off x="282864" y="398431"/>
              <a:ext cx="551295" cy="484205"/>
            </a:xfrm>
            <a:custGeom>
              <a:avLst/>
              <a:gdLst/>
              <a:ahLst/>
              <a:cxnLst>
                <a:cxn ang="0">
                  <a:pos x="wd2" y="hd2"/>
                </a:cxn>
                <a:cxn ang="5400000">
                  <a:pos x="wd2" y="hd2"/>
                </a:cxn>
                <a:cxn ang="10800000">
                  <a:pos x="wd2" y="hd2"/>
                </a:cxn>
                <a:cxn ang="16200000">
                  <a:pos x="wd2" y="hd2"/>
                </a:cxn>
              </a:cxnLst>
              <a:rect l="0" t="0" r="r" b="b"/>
              <a:pathLst>
                <a:path w="21600" h="21600" extrusionOk="0">
                  <a:moveTo>
                    <a:pt x="8071" y="8035"/>
                  </a:moveTo>
                  <a:lnTo>
                    <a:pt x="11327" y="9235"/>
                  </a:lnTo>
                  <a:lnTo>
                    <a:pt x="14583" y="4904"/>
                  </a:lnTo>
                  <a:lnTo>
                    <a:pt x="15088" y="4330"/>
                  </a:lnTo>
                  <a:lnTo>
                    <a:pt x="17289" y="6157"/>
                  </a:lnTo>
                  <a:lnTo>
                    <a:pt x="17289" y="3078"/>
                  </a:lnTo>
                  <a:lnTo>
                    <a:pt x="17289" y="0"/>
                  </a:lnTo>
                  <a:lnTo>
                    <a:pt x="14583" y="626"/>
                  </a:lnTo>
                  <a:lnTo>
                    <a:pt x="11878" y="1200"/>
                  </a:lnTo>
                  <a:lnTo>
                    <a:pt x="14033" y="3704"/>
                  </a:lnTo>
                  <a:lnTo>
                    <a:pt x="10777" y="7409"/>
                  </a:lnTo>
                  <a:lnTo>
                    <a:pt x="7567" y="6157"/>
                  </a:lnTo>
                  <a:lnTo>
                    <a:pt x="5411" y="10487"/>
                  </a:lnTo>
                  <a:lnTo>
                    <a:pt x="2155" y="9235"/>
                  </a:lnTo>
                  <a:lnTo>
                    <a:pt x="550" y="14817"/>
                  </a:lnTo>
                  <a:lnTo>
                    <a:pt x="0" y="16017"/>
                  </a:lnTo>
                  <a:lnTo>
                    <a:pt x="1055" y="16643"/>
                  </a:lnTo>
                  <a:lnTo>
                    <a:pt x="2706" y="11113"/>
                  </a:lnTo>
                  <a:lnTo>
                    <a:pt x="5916" y="12313"/>
                  </a:lnTo>
                  <a:lnTo>
                    <a:pt x="8071" y="8035"/>
                  </a:lnTo>
                  <a:lnTo>
                    <a:pt x="8071" y="8035"/>
                  </a:lnTo>
                  <a:close/>
                  <a:moveTo>
                    <a:pt x="6466" y="21600"/>
                  </a:moveTo>
                  <a:lnTo>
                    <a:pt x="6466" y="16643"/>
                  </a:lnTo>
                  <a:lnTo>
                    <a:pt x="3761" y="16643"/>
                  </a:lnTo>
                  <a:lnTo>
                    <a:pt x="3761" y="21600"/>
                  </a:lnTo>
                  <a:lnTo>
                    <a:pt x="6466" y="21600"/>
                  </a:lnTo>
                  <a:lnTo>
                    <a:pt x="6466" y="21600"/>
                  </a:lnTo>
                  <a:close/>
                  <a:moveTo>
                    <a:pt x="10227" y="21600"/>
                  </a:moveTo>
                  <a:lnTo>
                    <a:pt x="7567" y="21600"/>
                  </a:lnTo>
                  <a:lnTo>
                    <a:pt x="7567" y="14817"/>
                  </a:lnTo>
                  <a:lnTo>
                    <a:pt x="10227" y="14817"/>
                  </a:lnTo>
                  <a:lnTo>
                    <a:pt x="10227" y="21600"/>
                  </a:lnTo>
                  <a:lnTo>
                    <a:pt x="10227" y="21600"/>
                  </a:lnTo>
                  <a:close/>
                  <a:moveTo>
                    <a:pt x="14033" y="21600"/>
                  </a:moveTo>
                  <a:lnTo>
                    <a:pt x="11327" y="21600"/>
                  </a:lnTo>
                  <a:lnTo>
                    <a:pt x="11327" y="12313"/>
                  </a:lnTo>
                  <a:lnTo>
                    <a:pt x="14033" y="12313"/>
                  </a:lnTo>
                  <a:lnTo>
                    <a:pt x="14033" y="21600"/>
                  </a:lnTo>
                  <a:lnTo>
                    <a:pt x="14033" y="21600"/>
                  </a:lnTo>
                  <a:close/>
                  <a:moveTo>
                    <a:pt x="17794" y="21600"/>
                  </a:moveTo>
                  <a:lnTo>
                    <a:pt x="15088" y="21600"/>
                  </a:lnTo>
                  <a:lnTo>
                    <a:pt x="15088" y="9861"/>
                  </a:lnTo>
                  <a:lnTo>
                    <a:pt x="17794" y="9861"/>
                  </a:lnTo>
                  <a:lnTo>
                    <a:pt x="17794" y="21600"/>
                  </a:lnTo>
                  <a:lnTo>
                    <a:pt x="17794" y="21600"/>
                  </a:lnTo>
                  <a:close/>
                  <a:moveTo>
                    <a:pt x="18894" y="6783"/>
                  </a:moveTo>
                  <a:lnTo>
                    <a:pt x="18894" y="21600"/>
                  </a:lnTo>
                  <a:lnTo>
                    <a:pt x="21600" y="21600"/>
                  </a:lnTo>
                  <a:lnTo>
                    <a:pt x="21600" y="6783"/>
                  </a:lnTo>
                  <a:lnTo>
                    <a:pt x="18894" y="6783"/>
                  </a:lnTo>
                  <a:close/>
                </a:path>
              </a:pathLst>
            </a:custGeom>
            <a:solidFill>
              <a:srgbClr val="FFFFFF"/>
            </a:solidFill>
            <a:ln w="12700" cap="flat">
              <a:noFill/>
              <a:miter lim="400000"/>
            </a:ln>
            <a:effectLst/>
          </p:spPr>
          <p:txBody>
            <a:bodyPr lIns="0" tIns="0" rIns="0" bIns="0"/>
            <a:lstStyle/>
            <a:p>
              <a:pPr defTabSz="1285875" eaLnBrk="0" hangingPunct="0">
                <a:spcBef>
                  <a:spcPts val="1225"/>
                </a:spcBef>
                <a:defRPr sz="2000">
                  <a:solidFill>
                    <a:srgbClr val="53585F"/>
                  </a:solidFill>
                  <a:latin typeface="Aller Light"/>
                  <a:ea typeface="Aller Light"/>
                  <a:cs typeface="Aller Light"/>
                  <a:sym typeface="Aller Light"/>
                </a:defRPr>
              </a:pPr>
              <a:endParaRPr sz="2800">
                <a:solidFill>
                  <a:srgbClr val="53585F"/>
                </a:solidFill>
                <a:latin typeface="微软雅黑" panose="020B0503020204020204" charset="-122"/>
                <a:ea typeface="微软雅黑" panose="020B0503020204020204" charset="-122"/>
                <a:cs typeface="Aller Light"/>
                <a:sym typeface="Aller Light"/>
              </a:endParaRPr>
            </a:p>
          </p:txBody>
        </p:sp>
      </p:grpSp>
      <p:grpSp>
        <p:nvGrpSpPr>
          <p:cNvPr id="22" name="Group 60"/>
          <p:cNvGrpSpPr/>
          <p:nvPr/>
        </p:nvGrpSpPr>
        <p:grpSpPr bwMode="auto">
          <a:xfrm>
            <a:off x="7772438" y="4150225"/>
            <a:ext cx="736699" cy="768470"/>
            <a:chOff x="0" y="0"/>
            <a:chExt cx="1270000" cy="1270000"/>
          </a:xfrm>
        </p:grpSpPr>
        <p:sp>
          <p:nvSpPr>
            <p:cNvPr id="23" name="Shape 58"/>
            <p:cNvSpPr/>
            <p:nvPr/>
          </p:nvSpPr>
          <p:spPr>
            <a:xfrm>
              <a:off x="0" y="0"/>
              <a:ext cx="1270000"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cap="flat">
              <a:noFill/>
              <a:miter lim="400000"/>
            </a:ln>
            <a:effectLst/>
          </p:spPr>
          <p:txBody>
            <a:bodyPr lIns="67733" tIns="67733" rIns="67733" bIns="67733" anchor="ctr"/>
            <a:lstStyle/>
            <a:p>
              <a:pPr defTabSz="1285875" eaLnBrk="0" hangingPunct="0">
                <a:defRPr sz="3200">
                  <a:solidFill>
                    <a:srgbClr val="FFFFFF"/>
                  </a:solidFill>
                  <a:latin typeface="+mn-lt"/>
                  <a:ea typeface="+mn-ea"/>
                  <a:cs typeface="+mn-cs"/>
                  <a:sym typeface="Helvetica Light"/>
                </a:defRPr>
              </a:pPr>
              <a:endParaRPr sz="4500">
                <a:solidFill>
                  <a:srgbClr val="FFFFFF"/>
                </a:solidFill>
                <a:latin typeface="微软雅黑" panose="020B0503020204020204" charset="-122"/>
                <a:ea typeface="微软雅黑" panose="020B0503020204020204" charset="-122"/>
                <a:sym typeface="Helvetica Light"/>
              </a:endParaRPr>
            </a:p>
          </p:txBody>
        </p:sp>
        <p:sp>
          <p:nvSpPr>
            <p:cNvPr id="24" name="Shape 59"/>
            <p:cNvSpPr/>
            <p:nvPr/>
          </p:nvSpPr>
          <p:spPr bwMode="auto">
            <a:xfrm>
              <a:off x="373502" y="356064"/>
              <a:ext cx="522995" cy="557872"/>
            </a:xfrm>
            <a:custGeom>
              <a:avLst/>
              <a:gdLst>
                <a:gd name="T0" fmla="*/ 261498 w 21153"/>
                <a:gd name="T1" fmla="*/ 278936 h 21260"/>
                <a:gd name="T2" fmla="*/ 261498 w 21153"/>
                <a:gd name="T3" fmla="*/ 278936 h 21260"/>
                <a:gd name="T4" fmla="*/ 261498 w 21153"/>
                <a:gd name="T5" fmla="*/ 278936 h 21260"/>
                <a:gd name="T6" fmla="*/ 261498 w 21153"/>
                <a:gd name="T7" fmla="*/ 278936 h 2126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153" h="21260" extrusionOk="0">
                  <a:moveTo>
                    <a:pt x="11752" y="11733"/>
                  </a:moveTo>
                  <a:lnTo>
                    <a:pt x="9401" y="11733"/>
                  </a:lnTo>
                  <a:lnTo>
                    <a:pt x="9401" y="5975"/>
                  </a:lnTo>
                  <a:lnTo>
                    <a:pt x="11752" y="5975"/>
                  </a:lnTo>
                  <a:cubicBezTo>
                    <a:pt x="11752" y="5975"/>
                    <a:pt x="11752" y="11733"/>
                    <a:pt x="11752" y="11733"/>
                  </a:cubicBezTo>
                  <a:close/>
                  <a:moveTo>
                    <a:pt x="11752" y="15276"/>
                  </a:moveTo>
                  <a:lnTo>
                    <a:pt x="9401" y="15276"/>
                  </a:lnTo>
                  <a:lnTo>
                    <a:pt x="9401" y="12951"/>
                  </a:lnTo>
                  <a:lnTo>
                    <a:pt x="11752" y="12951"/>
                  </a:lnTo>
                  <a:cubicBezTo>
                    <a:pt x="11752" y="12951"/>
                    <a:pt x="11752" y="15276"/>
                    <a:pt x="11752" y="15276"/>
                  </a:cubicBezTo>
                  <a:close/>
                  <a:moveTo>
                    <a:pt x="20789" y="13227"/>
                  </a:moveTo>
                  <a:lnTo>
                    <a:pt x="18761" y="11523"/>
                  </a:lnTo>
                  <a:cubicBezTo>
                    <a:pt x="18172" y="11029"/>
                    <a:pt x="18172" y="10223"/>
                    <a:pt x="18761" y="9729"/>
                  </a:cubicBezTo>
                  <a:lnTo>
                    <a:pt x="20789" y="8025"/>
                  </a:lnTo>
                  <a:cubicBezTo>
                    <a:pt x="21376" y="7532"/>
                    <a:pt x="21220" y="7072"/>
                    <a:pt x="20441" y="7001"/>
                  </a:cubicBezTo>
                  <a:lnTo>
                    <a:pt x="17751" y="6761"/>
                  </a:lnTo>
                  <a:cubicBezTo>
                    <a:pt x="16971" y="6692"/>
                    <a:pt x="16552" y="6061"/>
                    <a:pt x="16819" y="5360"/>
                  </a:cubicBezTo>
                  <a:lnTo>
                    <a:pt x="18247" y="1615"/>
                  </a:lnTo>
                  <a:cubicBezTo>
                    <a:pt x="18515" y="912"/>
                    <a:pt x="18188" y="656"/>
                    <a:pt x="17520" y="1047"/>
                  </a:cubicBezTo>
                  <a:lnTo>
                    <a:pt x="14346" y="2896"/>
                  </a:lnTo>
                  <a:cubicBezTo>
                    <a:pt x="13678" y="3285"/>
                    <a:pt x="12815" y="3072"/>
                    <a:pt x="12430" y="2423"/>
                  </a:cubicBezTo>
                  <a:lnTo>
                    <a:pt x="11279" y="489"/>
                  </a:lnTo>
                  <a:cubicBezTo>
                    <a:pt x="10893" y="-160"/>
                    <a:pt x="10255" y="-164"/>
                    <a:pt x="9860" y="481"/>
                  </a:cubicBezTo>
                  <a:lnTo>
                    <a:pt x="8793" y="2232"/>
                  </a:lnTo>
                  <a:cubicBezTo>
                    <a:pt x="8398" y="2877"/>
                    <a:pt x="7493" y="3153"/>
                    <a:pt x="6781" y="2844"/>
                  </a:cubicBezTo>
                  <a:lnTo>
                    <a:pt x="4900" y="2031"/>
                  </a:lnTo>
                  <a:cubicBezTo>
                    <a:pt x="4188" y="1723"/>
                    <a:pt x="3639" y="2080"/>
                    <a:pt x="3682" y="2825"/>
                  </a:cubicBezTo>
                  <a:lnTo>
                    <a:pt x="3784" y="4615"/>
                  </a:lnTo>
                  <a:cubicBezTo>
                    <a:pt x="3826" y="5360"/>
                    <a:pt x="3242" y="6128"/>
                    <a:pt x="2486" y="6320"/>
                  </a:cubicBezTo>
                  <a:lnTo>
                    <a:pt x="670" y="6780"/>
                  </a:lnTo>
                  <a:cubicBezTo>
                    <a:pt x="-85" y="6972"/>
                    <a:pt x="-224" y="7532"/>
                    <a:pt x="365" y="8025"/>
                  </a:cubicBezTo>
                  <a:lnTo>
                    <a:pt x="2394" y="9729"/>
                  </a:lnTo>
                  <a:cubicBezTo>
                    <a:pt x="2981" y="10223"/>
                    <a:pt x="2981" y="11029"/>
                    <a:pt x="2394" y="11523"/>
                  </a:cubicBezTo>
                  <a:lnTo>
                    <a:pt x="365" y="13225"/>
                  </a:lnTo>
                  <a:cubicBezTo>
                    <a:pt x="-224" y="13720"/>
                    <a:pt x="-68" y="14196"/>
                    <a:pt x="709" y="14285"/>
                  </a:cubicBezTo>
                  <a:lnTo>
                    <a:pt x="3171" y="14567"/>
                  </a:lnTo>
                  <a:cubicBezTo>
                    <a:pt x="3948" y="14656"/>
                    <a:pt x="4381" y="15309"/>
                    <a:pt x="4133" y="16017"/>
                  </a:cubicBezTo>
                  <a:lnTo>
                    <a:pt x="2869" y="19625"/>
                  </a:lnTo>
                  <a:cubicBezTo>
                    <a:pt x="2622" y="20333"/>
                    <a:pt x="2976" y="20609"/>
                    <a:pt x="3655" y="20240"/>
                  </a:cubicBezTo>
                  <a:lnTo>
                    <a:pt x="6549" y="18661"/>
                  </a:lnTo>
                  <a:cubicBezTo>
                    <a:pt x="7229" y="18291"/>
                    <a:pt x="8143" y="18495"/>
                    <a:pt x="8581" y="19113"/>
                  </a:cubicBezTo>
                  <a:lnTo>
                    <a:pt x="9782" y="20816"/>
                  </a:lnTo>
                  <a:cubicBezTo>
                    <a:pt x="10219" y="21436"/>
                    <a:pt x="10875" y="21403"/>
                    <a:pt x="11240" y="20741"/>
                  </a:cubicBezTo>
                  <a:lnTo>
                    <a:pt x="12297" y="18823"/>
                  </a:lnTo>
                  <a:cubicBezTo>
                    <a:pt x="12660" y="18160"/>
                    <a:pt x="13532" y="17891"/>
                    <a:pt x="14234" y="18221"/>
                  </a:cubicBezTo>
                  <a:lnTo>
                    <a:pt x="16272" y="19181"/>
                  </a:lnTo>
                  <a:cubicBezTo>
                    <a:pt x="16974" y="19511"/>
                    <a:pt x="17514" y="19172"/>
                    <a:pt x="17472" y="18427"/>
                  </a:cubicBezTo>
                  <a:lnTo>
                    <a:pt x="17370" y="16637"/>
                  </a:lnTo>
                  <a:cubicBezTo>
                    <a:pt x="17327" y="15891"/>
                    <a:pt x="17912" y="15124"/>
                    <a:pt x="18668" y="14932"/>
                  </a:cubicBezTo>
                  <a:lnTo>
                    <a:pt x="20482" y="14472"/>
                  </a:lnTo>
                  <a:cubicBezTo>
                    <a:pt x="21239" y="14280"/>
                    <a:pt x="21376" y="13720"/>
                    <a:pt x="20789" y="13227"/>
                  </a:cubicBezTo>
                  <a:close/>
                </a:path>
              </a:pathLst>
            </a:cu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eaLnBrk="0" hangingPunct="0"/>
              <a:endParaRPr lang="zh-CN" altLang="en-US">
                <a:solidFill>
                  <a:srgbClr val="484848"/>
                </a:solidFill>
                <a:latin typeface="Arial" panose="020B0604020202020204" pitchFamily="34" charset="0"/>
                <a:ea typeface="微软雅黑" panose="020B0503020204020204" charset="-122"/>
              </a:endParaRPr>
            </a:p>
          </p:txBody>
        </p:sp>
      </p:grpSp>
      <p:grpSp>
        <p:nvGrpSpPr>
          <p:cNvPr id="25" name="Group 63"/>
          <p:cNvGrpSpPr/>
          <p:nvPr/>
        </p:nvGrpSpPr>
        <p:grpSpPr bwMode="auto">
          <a:xfrm>
            <a:off x="7772438" y="3087094"/>
            <a:ext cx="736699" cy="768469"/>
            <a:chOff x="0" y="0"/>
            <a:chExt cx="1270000" cy="1270000"/>
          </a:xfrm>
        </p:grpSpPr>
        <p:sp>
          <p:nvSpPr>
            <p:cNvPr id="26" name="Shape 61"/>
            <p:cNvSpPr/>
            <p:nvPr/>
          </p:nvSpPr>
          <p:spPr>
            <a:xfrm>
              <a:off x="0" y="0"/>
              <a:ext cx="1270000"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cap="flat">
              <a:noFill/>
              <a:miter lim="400000"/>
            </a:ln>
            <a:effectLst/>
          </p:spPr>
          <p:txBody>
            <a:bodyPr lIns="67733" tIns="67733" rIns="67733" bIns="67733" anchor="ctr"/>
            <a:lstStyle/>
            <a:p>
              <a:pPr defTabSz="1285875" eaLnBrk="0" hangingPunct="0">
                <a:defRPr sz="3200">
                  <a:solidFill>
                    <a:srgbClr val="FFFFFF"/>
                  </a:solidFill>
                  <a:latin typeface="+mn-lt"/>
                  <a:ea typeface="+mn-ea"/>
                  <a:cs typeface="+mn-cs"/>
                  <a:sym typeface="Helvetica Light"/>
                </a:defRPr>
              </a:pPr>
              <a:endParaRPr sz="4500">
                <a:solidFill>
                  <a:srgbClr val="FFFFFF"/>
                </a:solidFill>
                <a:latin typeface="微软雅黑" panose="020B0503020204020204" charset="-122"/>
                <a:ea typeface="微软雅黑" panose="020B0503020204020204" charset="-122"/>
                <a:sym typeface="Helvetica Light"/>
              </a:endParaRPr>
            </a:p>
          </p:txBody>
        </p:sp>
        <p:sp>
          <p:nvSpPr>
            <p:cNvPr id="27" name="Shape 62"/>
            <p:cNvSpPr/>
            <p:nvPr/>
          </p:nvSpPr>
          <p:spPr bwMode="auto">
            <a:xfrm>
              <a:off x="426212" y="356064"/>
              <a:ext cx="444025" cy="557872"/>
            </a:xfrm>
            <a:custGeom>
              <a:avLst/>
              <a:gdLst>
                <a:gd name="T0" fmla="*/ 222013 w 21015"/>
                <a:gd name="T1" fmla="*/ 278936 h 21072"/>
                <a:gd name="T2" fmla="*/ 222013 w 21015"/>
                <a:gd name="T3" fmla="*/ 278936 h 21072"/>
                <a:gd name="T4" fmla="*/ 222013 w 21015"/>
                <a:gd name="T5" fmla="*/ 278936 h 21072"/>
                <a:gd name="T6" fmla="*/ 222013 w 21015"/>
                <a:gd name="T7" fmla="*/ 278936 h 21072"/>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015" h="21072" extrusionOk="0">
                  <a:moveTo>
                    <a:pt x="17468" y="6506"/>
                  </a:moveTo>
                  <a:cubicBezTo>
                    <a:pt x="16410" y="7763"/>
                    <a:pt x="15333" y="6878"/>
                    <a:pt x="13824" y="5996"/>
                  </a:cubicBezTo>
                  <a:cubicBezTo>
                    <a:pt x="12317" y="5116"/>
                    <a:pt x="10950" y="4575"/>
                    <a:pt x="12006" y="3318"/>
                  </a:cubicBezTo>
                  <a:cubicBezTo>
                    <a:pt x="13062" y="2059"/>
                    <a:pt x="15140" y="1754"/>
                    <a:pt x="16648" y="2634"/>
                  </a:cubicBezTo>
                  <a:cubicBezTo>
                    <a:pt x="18155" y="3515"/>
                    <a:pt x="18522" y="5248"/>
                    <a:pt x="17468" y="6506"/>
                  </a:cubicBezTo>
                  <a:close/>
                  <a:moveTo>
                    <a:pt x="20868" y="4865"/>
                  </a:moveTo>
                  <a:cubicBezTo>
                    <a:pt x="20191" y="1663"/>
                    <a:pt x="16530" y="-474"/>
                    <a:pt x="12691" y="90"/>
                  </a:cubicBezTo>
                  <a:cubicBezTo>
                    <a:pt x="8853" y="655"/>
                    <a:pt x="5613" y="3118"/>
                    <a:pt x="6290" y="6320"/>
                  </a:cubicBezTo>
                  <a:cubicBezTo>
                    <a:pt x="6436" y="7009"/>
                    <a:pt x="6840" y="8088"/>
                    <a:pt x="7318" y="8862"/>
                  </a:cubicBezTo>
                  <a:lnTo>
                    <a:pt x="346" y="17166"/>
                  </a:lnTo>
                  <a:cubicBezTo>
                    <a:pt x="90" y="17473"/>
                    <a:pt x="-56" y="18024"/>
                    <a:pt x="20" y="18392"/>
                  </a:cubicBezTo>
                  <a:lnTo>
                    <a:pt x="470" y="20511"/>
                  </a:lnTo>
                  <a:cubicBezTo>
                    <a:pt x="547" y="20879"/>
                    <a:pt x="971" y="21126"/>
                    <a:pt x="1412" y="21061"/>
                  </a:cubicBezTo>
                  <a:lnTo>
                    <a:pt x="3454" y="20761"/>
                  </a:lnTo>
                  <a:cubicBezTo>
                    <a:pt x="3895" y="20696"/>
                    <a:pt x="4457" y="20387"/>
                    <a:pt x="4700" y="20072"/>
                  </a:cubicBezTo>
                  <a:lnTo>
                    <a:pt x="7456" y="16513"/>
                  </a:lnTo>
                  <a:lnTo>
                    <a:pt x="7480" y="16490"/>
                  </a:lnTo>
                  <a:lnTo>
                    <a:pt x="9346" y="16216"/>
                  </a:lnTo>
                  <a:lnTo>
                    <a:pt x="12566" y="12046"/>
                  </a:lnTo>
                  <a:cubicBezTo>
                    <a:pt x="13623" y="12195"/>
                    <a:pt x="15142" y="12146"/>
                    <a:pt x="16039" y="12013"/>
                  </a:cubicBezTo>
                  <a:cubicBezTo>
                    <a:pt x="19878" y="11449"/>
                    <a:pt x="21544" y="8068"/>
                    <a:pt x="20868" y="4865"/>
                  </a:cubicBezTo>
                  <a:close/>
                </a:path>
              </a:pathLst>
            </a:cu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eaLnBrk="0" hangingPunct="0"/>
              <a:endParaRPr lang="zh-CN" altLang="en-US">
                <a:solidFill>
                  <a:srgbClr val="484848"/>
                </a:solidFill>
                <a:latin typeface="Arial" panose="020B0604020202020204" pitchFamily="34" charset="0"/>
                <a:ea typeface="微软雅黑" panose="020B0503020204020204" charset="-122"/>
              </a:endParaRPr>
            </a:p>
          </p:txBody>
        </p:sp>
      </p:grpSp>
      <p:sp>
        <p:nvSpPr>
          <p:cNvPr id="28" name="TextBox 26"/>
          <p:cNvSpPr txBox="1">
            <a:spLocks noChangeArrowheads="1"/>
          </p:cNvSpPr>
          <p:nvPr/>
        </p:nvSpPr>
        <p:spPr bwMode="auto">
          <a:xfrm>
            <a:off x="8706705" y="2450139"/>
            <a:ext cx="2896567" cy="1220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1744" tIns="55871" rIns="111744" bIns="55871">
            <a:spAutoFit/>
          </a:bodyPr>
          <a:lstStyle>
            <a:lvl1pPr defTabSz="1217930">
              <a:defRPr>
                <a:solidFill>
                  <a:schemeClr val="tx1"/>
                </a:solidFill>
                <a:latin typeface="Arial" panose="020B0604020202020204" pitchFamily="34" charset="0"/>
                <a:ea typeface="微软雅黑" panose="020B0503020204020204" charset="-122"/>
              </a:defRPr>
            </a:lvl1pPr>
            <a:lvl2pPr marL="742950" indent="-285750" defTabSz="1217930">
              <a:defRPr>
                <a:solidFill>
                  <a:schemeClr val="tx1"/>
                </a:solidFill>
                <a:latin typeface="Arial" panose="020B0604020202020204" pitchFamily="34" charset="0"/>
                <a:ea typeface="微软雅黑" panose="020B0503020204020204" charset="-122"/>
              </a:defRPr>
            </a:lvl2pPr>
            <a:lvl3pPr marL="1143000" indent="-228600" defTabSz="1217930">
              <a:defRPr>
                <a:solidFill>
                  <a:schemeClr val="tx1"/>
                </a:solidFill>
                <a:latin typeface="Arial" panose="020B0604020202020204" pitchFamily="34" charset="0"/>
                <a:ea typeface="微软雅黑" panose="020B0503020204020204" charset="-122"/>
              </a:defRPr>
            </a:lvl3pPr>
            <a:lvl4pPr marL="1600200" indent="-228600" defTabSz="1217930">
              <a:defRPr>
                <a:solidFill>
                  <a:schemeClr val="tx1"/>
                </a:solidFill>
                <a:latin typeface="Arial" panose="020B0604020202020204" pitchFamily="34" charset="0"/>
                <a:ea typeface="微软雅黑" panose="020B0503020204020204" charset="-122"/>
              </a:defRPr>
            </a:lvl4pPr>
            <a:lvl5pPr marL="2057400" indent="-228600" defTabSz="1217930">
              <a:defRPr>
                <a:solidFill>
                  <a:schemeClr val="tx1"/>
                </a:solidFill>
                <a:latin typeface="Arial" panose="020B0604020202020204" pitchFamily="34" charset="0"/>
                <a:ea typeface="微软雅黑" panose="020B0503020204020204" charset="-122"/>
              </a:defRPr>
            </a:lvl5pPr>
            <a:lvl6pPr marL="2514600" indent="-228600" defTabSz="121793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defTabSz="121793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defTabSz="121793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defTabSz="121793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9pPr>
          </a:lstStyle>
          <a:p>
            <a:pPr lvl="0" algn="ctr" defTabSz="914400" eaLnBrk="0" hangingPunct="0"/>
            <a:r>
              <a:rPr lang="zh-CN" altLang="en-US" sz="3600" b="1" dirty="0">
                <a:solidFill>
                  <a:srgbClr val="0000CC"/>
                </a:solidFill>
                <a:latin typeface="华文隶书" panose="02010800040101010101" charset="-122"/>
                <a:ea typeface="华文隶书" panose="02010800040101010101" charset="-122"/>
              </a:rPr>
              <a:t>必备的</a:t>
            </a:r>
            <a:endParaRPr lang="en-US" altLang="zh-CN" sz="3600" b="1" dirty="0">
              <a:solidFill>
                <a:srgbClr val="0000CC"/>
              </a:solidFill>
              <a:latin typeface="华文隶书" panose="02010800040101010101" charset="-122"/>
              <a:ea typeface="华文隶书" panose="02010800040101010101" charset="-122"/>
            </a:endParaRPr>
          </a:p>
          <a:p>
            <a:pPr lvl="0" algn="ctr" defTabSz="914400" eaLnBrk="0" hangingPunct="0"/>
            <a:r>
              <a:rPr lang="zh-CN" altLang="en-US" sz="3600" b="1" dirty="0">
                <a:solidFill>
                  <a:srgbClr val="0000CC"/>
                </a:solidFill>
                <a:latin typeface="华文隶书" panose="02010800040101010101" charset="-122"/>
                <a:ea typeface="华文隶书" panose="02010800040101010101" charset="-122"/>
              </a:rPr>
              <a:t>基本能力</a:t>
            </a:r>
            <a:endParaRPr lang="zh-CN" altLang="en-US" sz="3600" b="1" dirty="0">
              <a:solidFill>
                <a:srgbClr val="0000CC"/>
              </a:solidFill>
              <a:latin typeface="华文隶书" panose="02010800040101010101" charset="-122"/>
              <a:ea typeface="华文隶书" panose="02010800040101010101" charset="-122"/>
            </a:endParaRPr>
          </a:p>
        </p:txBody>
      </p:sp>
      <p:sp>
        <p:nvSpPr>
          <p:cNvPr id="29" name="TextBox 27"/>
          <p:cNvSpPr txBox="1">
            <a:spLocks noChangeArrowheads="1"/>
          </p:cNvSpPr>
          <p:nvPr/>
        </p:nvSpPr>
        <p:spPr bwMode="auto">
          <a:xfrm>
            <a:off x="8574433" y="4415633"/>
            <a:ext cx="2896567" cy="1220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1744" tIns="55871" rIns="111744" bIns="55871">
            <a:spAutoFit/>
          </a:bodyPr>
          <a:lstStyle>
            <a:lvl1pPr defTabSz="1217930">
              <a:defRPr>
                <a:solidFill>
                  <a:schemeClr val="tx1"/>
                </a:solidFill>
                <a:latin typeface="Arial" panose="020B0604020202020204" pitchFamily="34" charset="0"/>
                <a:ea typeface="微软雅黑" panose="020B0503020204020204" charset="-122"/>
              </a:defRPr>
            </a:lvl1pPr>
            <a:lvl2pPr marL="742950" indent="-285750" defTabSz="1217930">
              <a:defRPr>
                <a:solidFill>
                  <a:schemeClr val="tx1"/>
                </a:solidFill>
                <a:latin typeface="Arial" panose="020B0604020202020204" pitchFamily="34" charset="0"/>
                <a:ea typeface="微软雅黑" panose="020B0503020204020204" charset="-122"/>
              </a:defRPr>
            </a:lvl2pPr>
            <a:lvl3pPr marL="1143000" indent="-228600" defTabSz="1217930">
              <a:defRPr>
                <a:solidFill>
                  <a:schemeClr val="tx1"/>
                </a:solidFill>
                <a:latin typeface="Arial" panose="020B0604020202020204" pitchFamily="34" charset="0"/>
                <a:ea typeface="微软雅黑" panose="020B0503020204020204" charset="-122"/>
              </a:defRPr>
            </a:lvl3pPr>
            <a:lvl4pPr marL="1600200" indent="-228600" defTabSz="1217930">
              <a:defRPr>
                <a:solidFill>
                  <a:schemeClr val="tx1"/>
                </a:solidFill>
                <a:latin typeface="Arial" panose="020B0604020202020204" pitchFamily="34" charset="0"/>
                <a:ea typeface="微软雅黑" panose="020B0503020204020204" charset="-122"/>
              </a:defRPr>
            </a:lvl4pPr>
            <a:lvl5pPr marL="2057400" indent="-228600" defTabSz="1217930">
              <a:defRPr>
                <a:solidFill>
                  <a:schemeClr val="tx1"/>
                </a:solidFill>
                <a:latin typeface="Arial" panose="020B0604020202020204" pitchFamily="34" charset="0"/>
                <a:ea typeface="微软雅黑" panose="020B0503020204020204" charset="-122"/>
              </a:defRPr>
            </a:lvl5pPr>
            <a:lvl6pPr marL="2514600" indent="-228600" defTabSz="121793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defTabSz="121793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defTabSz="121793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defTabSz="121793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9pPr>
          </a:lstStyle>
          <a:p>
            <a:pPr lvl="0" algn="ctr" defTabSz="914400" eaLnBrk="0" hangingPunct="0"/>
            <a:r>
              <a:rPr lang="zh-CN" altLang="en-US" sz="3600" b="1" dirty="0">
                <a:solidFill>
                  <a:srgbClr val="0000CC"/>
                </a:solidFill>
                <a:latin typeface="华文隶书" panose="02010800040101010101" charset="-122"/>
                <a:ea typeface="华文隶书" panose="02010800040101010101" charset="-122"/>
              </a:rPr>
              <a:t>必备的</a:t>
            </a:r>
            <a:endParaRPr lang="en-US" altLang="zh-CN" sz="3600" b="1" dirty="0">
              <a:solidFill>
                <a:srgbClr val="0000CC"/>
              </a:solidFill>
              <a:latin typeface="华文隶书" panose="02010800040101010101" charset="-122"/>
              <a:ea typeface="华文隶书" panose="02010800040101010101" charset="-122"/>
            </a:endParaRPr>
          </a:p>
          <a:p>
            <a:pPr lvl="0" algn="ctr" defTabSz="914400" eaLnBrk="0" hangingPunct="0"/>
            <a:r>
              <a:rPr lang="zh-CN" altLang="en-US" sz="3600" b="1" dirty="0">
                <a:solidFill>
                  <a:srgbClr val="0000CC"/>
                </a:solidFill>
                <a:latin typeface="华文隶书" panose="02010800040101010101" charset="-122"/>
                <a:ea typeface="华文隶书" panose="02010800040101010101" charset="-122"/>
              </a:rPr>
              <a:t>基本价值观</a:t>
            </a:r>
            <a:endParaRPr lang="zh-CN" altLang="en-US" sz="3600" b="1" dirty="0">
              <a:solidFill>
                <a:srgbClr val="0000CC"/>
              </a:solidFill>
              <a:latin typeface="华文隶书" panose="02010800040101010101" charset="-122"/>
              <a:ea typeface="华文隶书" panose="02010800040101010101" charset="-122"/>
            </a:endParaRPr>
          </a:p>
        </p:txBody>
      </p:sp>
      <p:sp>
        <p:nvSpPr>
          <p:cNvPr id="30" name="TextBox 28"/>
          <p:cNvSpPr txBox="1">
            <a:spLocks noChangeArrowheads="1"/>
          </p:cNvSpPr>
          <p:nvPr/>
        </p:nvSpPr>
        <p:spPr bwMode="auto">
          <a:xfrm>
            <a:off x="609995" y="2419282"/>
            <a:ext cx="3405276" cy="1220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1744" tIns="55871" rIns="111744" bIns="55871">
            <a:spAutoFit/>
          </a:bodyPr>
          <a:lstStyle>
            <a:lvl1pPr defTabSz="1217930">
              <a:defRPr>
                <a:solidFill>
                  <a:schemeClr val="tx1"/>
                </a:solidFill>
                <a:latin typeface="Arial" panose="020B0604020202020204" pitchFamily="34" charset="0"/>
                <a:ea typeface="微软雅黑" panose="020B0503020204020204" charset="-122"/>
              </a:defRPr>
            </a:lvl1pPr>
            <a:lvl2pPr marL="742950" indent="-285750" defTabSz="1217930">
              <a:defRPr>
                <a:solidFill>
                  <a:schemeClr val="tx1"/>
                </a:solidFill>
                <a:latin typeface="Arial" panose="020B0604020202020204" pitchFamily="34" charset="0"/>
                <a:ea typeface="微软雅黑" panose="020B0503020204020204" charset="-122"/>
              </a:defRPr>
            </a:lvl2pPr>
            <a:lvl3pPr marL="1143000" indent="-228600" defTabSz="1217930">
              <a:defRPr>
                <a:solidFill>
                  <a:schemeClr val="tx1"/>
                </a:solidFill>
                <a:latin typeface="Arial" panose="020B0604020202020204" pitchFamily="34" charset="0"/>
                <a:ea typeface="微软雅黑" panose="020B0503020204020204" charset="-122"/>
              </a:defRPr>
            </a:lvl3pPr>
            <a:lvl4pPr marL="1600200" indent="-228600" defTabSz="1217930">
              <a:defRPr>
                <a:solidFill>
                  <a:schemeClr val="tx1"/>
                </a:solidFill>
                <a:latin typeface="Arial" panose="020B0604020202020204" pitchFamily="34" charset="0"/>
                <a:ea typeface="微软雅黑" panose="020B0503020204020204" charset="-122"/>
              </a:defRPr>
            </a:lvl4pPr>
            <a:lvl5pPr marL="2057400" indent="-228600" defTabSz="1217930">
              <a:defRPr>
                <a:solidFill>
                  <a:schemeClr val="tx1"/>
                </a:solidFill>
                <a:latin typeface="Arial" panose="020B0604020202020204" pitchFamily="34" charset="0"/>
                <a:ea typeface="微软雅黑" panose="020B0503020204020204" charset="-122"/>
              </a:defRPr>
            </a:lvl5pPr>
            <a:lvl6pPr marL="2514600" indent="-228600" defTabSz="121793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defTabSz="121793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defTabSz="121793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defTabSz="121793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9pPr>
          </a:lstStyle>
          <a:p>
            <a:pPr algn="ctr" eaLnBrk="0" hangingPunct="0"/>
            <a:r>
              <a:rPr lang="zh-CN" altLang="en-US" sz="3600" b="1" dirty="0">
                <a:solidFill>
                  <a:srgbClr val="0000CC"/>
                </a:solidFill>
                <a:latin typeface="华文隶书" panose="02010800040101010101" charset="-122"/>
                <a:ea typeface="华文隶书" panose="02010800040101010101" charset="-122"/>
              </a:rPr>
              <a:t>必备的</a:t>
            </a:r>
            <a:endParaRPr lang="en-US" altLang="zh-CN" sz="3600" b="1" dirty="0">
              <a:solidFill>
                <a:srgbClr val="0000CC"/>
              </a:solidFill>
              <a:latin typeface="华文隶书" panose="02010800040101010101" charset="-122"/>
              <a:ea typeface="华文隶书" panose="02010800040101010101" charset="-122"/>
            </a:endParaRPr>
          </a:p>
          <a:p>
            <a:pPr algn="ctr" eaLnBrk="0" hangingPunct="0"/>
            <a:r>
              <a:rPr lang="zh-CN" altLang="en-US" sz="3600" b="1" dirty="0">
                <a:solidFill>
                  <a:srgbClr val="0000CC"/>
                </a:solidFill>
                <a:latin typeface="华文隶书" panose="02010800040101010101" charset="-122"/>
                <a:ea typeface="华文隶书" panose="02010800040101010101" charset="-122"/>
              </a:rPr>
              <a:t>基本知识</a:t>
            </a:r>
            <a:endParaRPr lang="zh-CN" altLang="en-US" sz="3600" b="1" dirty="0">
              <a:solidFill>
                <a:srgbClr val="0000CC"/>
              </a:solidFill>
              <a:latin typeface="华文隶书" panose="02010800040101010101" charset="-122"/>
              <a:ea typeface="华文隶书" panose="02010800040101010101" charset="-122"/>
            </a:endParaRPr>
          </a:p>
        </p:txBody>
      </p:sp>
      <p:sp>
        <p:nvSpPr>
          <p:cNvPr id="31" name="TextBox 29"/>
          <p:cNvSpPr txBox="1">
            <a:spLocks noChangeArrowheads="1"/>
          </p:cNvSpPr>
          <p:nvPr/>
        </p:nvSpPr>
        <p:spPr bwMode="auto">
          <a:xfrm>
            <a:off x="764589" y="4290419"/>
            <a:ext cx="3117575" cy="152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1744" tIns="55871" rIns="111744" bIns="55871">
            <a:spAutoFit/>
          </a:bodyPr>
          <a:lstStyle>
            <a:lvl1pPr defTabSz="1217930">
              <a:defRPr>
                <a:solidFill>
                  <a:schemeClr val="tx1"/>
                </a:solidFill>
                <a:latin typeface="Arial" panose="020B0604020202020204" pitchFamily="34" charset="0"/>
                <a:ea typeface="微软雅黑" panose="020B0503020204020204" charset="-122"/>
              </a:defRPr>
            </a:lvl1pPr>
            <a:lvl2pPr marL="742950" indent="-285750" defTabSz="1217930">
              <a:defRPr>
                <a:solidFill>
                  <a:schemeClr val="tx1"/>
                </a:solidFill>
                <a:latin typeface="Arial" panose="020B0604020202020204" pitchFamily="34" charset="0"/>
                <a:ea typeface="微软雅黑" panose="020B0503020204020204" charset="-122"/>
              </a:defRPr>
            </a:lvl2pPr>
            <a:lvl3pPr marL="1143000" indent="-228600" defTabSz="1217930">
              <a:defRPr>
                <a:solidFill>
                  <a:schemeClr val="tx1"/>
                </a:solidFill>
                <a:latin typeface="Arial" panose="020B0604020202020204" pitchFamily="34" charset="0"/>
                <a:ea typeface="微软雅黑" panose="020B0503020204020204" charset="-122"/>
              </a:defRPr>
            </a:lvl3pPr>
            <a:lvl4pPr marL="1600200" indent="-228600" defTabSz="1217930">
              <a:defRPr>
                <a:solidFill>
                  <a:schemeClr val="tx1"/>
                </a:solidFill>
                <a:latin typeface="Arial" panose="020B0604020202020204" pitchFamily="34" charset="0"/>
                <a:ea typeface="微软雅黑" panose="020B0503020204020204" charset="-122"/>
              </a:defRPr>
            </a:lvl4pPr>
            <a:lvl5pPr marL="2057400" indent="-228600" defTabSz="1217930">
              <a:defRPr>
                <a:solidFill>
                  <a:schemeClr val="tx1"/>
                </a:solidFill>
                <a:latin typeface="Arial" panose="020B0604020202020204" pitchFamily="34" charset="0"/>
                <a:ea typeface="微软雅黑" panose="020B0503020204020204" charset="-122"/>
              </a:defRPr>
            </a:lvl5pPr>
            <a:lvl6pPr marL="2514600" indent="-228600" defTabSz="121793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defTabSz="121793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defTabSz="121793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defTabSz="121793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9pPr>
          </a:lstStyle>
          <a:p>
            <a:pPr lvl="0" algn="ctr" defTabSz="914400" eaLnBrk="0" hangingPunct="0"/>
            <a:r>
              <a:rPr lang="zh-CN" altLang="en-US" sz="3600" b="1" dirty="0">
                <a:solidFill>
                  <a:srgbClr val="0000CC"/>
                </a:solidFill>
                <a:latin typeface="华文隶书" panose="02010800040101010101" charset="-122"/>
                <a:ea typeface="华文隶书" panose="02010800040101010101" charset="-122"/>
              </a:rPr>
              <a:t>必备的</a:t>
            </a:r>
            <a:endParaRPr lang="en-US" altLang="zh-CN" sz="3600" b="1" dirty="0">
              <a:solidFill>
                <a:srgbClr val="0000CC"/>
              </a:solidFill>
              <a:latin typeface="华文隶书" panose="02010800040101010101" charset="-122"/>
              <a:ea typeface="华文隶书" panose="02010800040101010101" charset="-122"/>
            </a:endParaRPr>
          </a:p>
          <a:p>
            <a:pPr lvl="0" algn="ctr" defTabSz="914400" eaLnBrk="0" hangingPunct="0"/>
            <a:r>
              <a:rPr lang="zh-CN" altLang="en-US" sz="3600" b="1" dirty="0">
                <a:solidFill>
                  <a:srgbClr val="0000CC"/>
                </a:solidFill>
                <a:latin typeface="华文隶书" panose="02010800040101010101" charset="-122"/>
                <a:ea typeface="华文隶书" panose="02010800040101010101" charset="-122"/>
              </a:rPr>
              <a:t>基本理论</a:t>
            </a:r>
            <a:endParaRPr lang="zh-CN" altLang="en-US" sz="3600" b="1" dirty="0">
              <a:solidFill>
                <a:srgbClr val="0000CC"/>
              </a:solidFill>
              <a:latin typeface="华文隶书" panose="02010800040101010101" charset="-122"/>
              <a:ea typeface="华文隶书" panose="02010800040101010101" charset="-122"/>
            </a:endParaRPr>
          </a:p>
          <a:p>
            <a:pPr eaLnBrk="0" hangingPunct="0"/>
            <a:endParaRPr lang="zh-CN" altLang="en-US" sz="2000" b="1" dirty="0">
              <a:solidFill>
                <a:schemeClr val="tx1">
                  <a:lumMod val="75000"/>
                  <a:lumOff val="25000"/>
                </a:schemeClr>
              </a:solidFill>
              <a:latin typeface="仿宋" panose="02010609060101010101" pitchFamily="49" charset="-122"/>
              <a:ea typeface="仿宋" panose="02010609060101010101" pitchFamily="49" charset="-122"/>
            </a:endParaRPr>
          </a:p>
        </p:txBody>
      </p:sp>
      <p:sp>
        <p:nvSpPr>
          <p:cNvPr id="32" name="Text Placeholder 2"/>
          <p:cNvSpPr txBox="1"/>
          <p:nvPr/>
        </p:nvSpPr>
        <p:spPr bwMode="auto">
          <a:xfrm>
            <a:off x="1200744" y="2037354"/>
            <a:ext cx="1615716" cy="371678"/>
          </a:xfrm>
          <a:prstGeom prst="rect">
            <a:avLst/>
          </a:prstGeom>
          <a:solidFill>
            <a:schemeClr val="accent1"/>
          </a:solidFill>
          <a:ln>
            <a:noFill/>
          </a:ln>
        </p:spPr>
        <p:txBody>
          <a:bodyPr lIns="111744" tIns="64279" rIns="128560" bIns="64279" anchor="ctr">
            <a:noAutofit/>
          </a:bodyPr>
          <a:lstStyle>
            <a:defPPr>
              <a:defRPr lang="zh-CN"/>
            </a:defPPr>
            <a:lvl1pPr algn="ctr" rtl="0" fontAlgn="base">
              <a:spcBef>
                <a:spcPct val="0"/>
              </a:spcBef>
              <a:spcAft>
                <a:spcPct val="0"/>
              </a:spcAft>
              <a:defRPr sz="1200" kern="1200">
                <a:solidFill>
                  <a:srgbClr val="898989"/>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defTabSz="1285875" eaLnBrk="0" hangingPunct="0">
              <a:defRPr/>
            </a:pPr>
            <a:r>
              <a:rPr lang="en-GB" sz="2000" b="1" dirty="0">
                <a:solidFill>
                  <a:srgbClr val="FFFF00"/>
                </a:solidFill>
                <a:latin typeface="华文隶书" panose="02010800040101010101" charset="-122"/>
                <a:ea typeface="华文隶书" panose="02010800040101010101" charset="-122"/>
              </a:rPr>
              <a:t>01</a:t>
            </a:r>
            <a:endParaRPr lang="en-GB" sz="2000" b="1" dirty="0">
              <a:solidFill>
                <a:srgbClr val="FFFF00"/>
              </a:solidFill>
              <a:latin typeface="华文隶书" panose="02010800040101010101" charset="-122"/>
              <a:ea typeface="华文隶书" panose="02010800040101010101" charset="-122"/>
            </a:endParaRPr>
          </a:p>
        </p:txBody>
      </p:sp>
      <p:sp>
        <p:nvSpPr>
          <p:cNvPr id="33" name="Text Placeholder 2"/>
          <p:cNvSpPr txBox="1"/>
          <p:nvPr/>
        </p:nvSpPr>
        <p:spPr bwMode="auto">
          <a:xfrm>
            <a:off x="10022718" y="2044051"/>
            <a:ext cx="1210530" cy="370004"/>
          </a:xfrm>
          <a:prstGeom prst="rect">
            <a:avLst/>
          </a:prstGeom>
          <a:solidFill>
            <a:schemeClr val="accent3"/>
          </a:solidFill>
          <a:ln>
            <a:noFill/>
          </a:ln>
        </p:spPr>
        <p:txBody>
          <a:bodyPr lIns="128560" tIns="64279" rIns="111744" bIns="64279" anchor="ctr"/>
          <a:lstStyle>
            <a:defPPr>
              <a:defRPr lang="zh-CN"/>
            </a:defPPr>
            <a:lvl1pPr algn="ctr" rtl="0" fontAlgn="base">
              <a:spcBef>
                <a:spcPct val="0"/>
              </a:spcBef>
              <a:spcAft>
                <a:spcPct val="0"/>
              </a:spcAft>
              <a:defRPr sz="1200" kern="1200">
                <a:solidFill>
                  <a:srgbClr val="898989"/>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defTabSz="1285875" eaLnBrk="0" hangingPunct="0">
              <a:defRPr/>
            </a:pPr>
            <a:r>
              <a:rPr lang="en-US" altLang="zh-CN" sz="2400" b="1" dirty="0">
                <a:solidFill>
                  <a:srgbClr val="C00000"/>
                </a:solidFill>
                <a:latin typeface="华文隶书" panose="02010800040101010101" charset="-122"/>
                <a:ea typeface="华文隶书" panose="02010800040101010101" charset="-122"/>
              </a:rPr>
              <a:t>03</a:t>
            </a:r>
            <a:endParaRPr lang="en-GB" sz="2400" b="1" dirty="0">
              <a:solidFill>
                <a:srgbClr val="C00000"/>
              </a:solidFill>
              <a:latin typeface="华文隶书" panose="02010800040101010101" charset="-122"/>
              <a:ea typeface="华文隶书" panose="02010800040101010101" charset="-122"/>
            </a:endParaRPr>
          </a:p>
        </p:txBody>
      </p:sp>
      <p:sp>
        <p:nvSpPr>
          <p:cNvPr id="34" name="Text Placeholder 2"/>
          <p:cNvSpPr txBox="1"/>
          <p:nvPr/>
        </p:nvSpPr>
        <p:spPr bwMode="auto">
          <a:xfrm>
            <a:off x="10193500" y="5601780"/>
            <a:ext cx="1146906" cy="371678"/>
          </a:xfrm>
          <a:prstGeom prst="rect">
            <a:avLst/>
          </a:prstGeom>
          <a:solidFill>
            <a:schemeClr val="accent3"/>
          </a:solidFill>
          <a:ln>
            <a:noFill/>
          </a:ln>
        </p:spPr>
        <p:txBody>
          <a:bodyPr lIns="128560" tIns="64279" rIns="111744" bIns="64279" anchor="ctr">
            <a:noAutofit/>
          </a:bodyPr>
          <a:lstStyle>
            <a:defPPr>
              <a:defRPr lang="zh-CN"/>
            </a:defPPr>
            <a:lvl1pPr algn="ctr" rtl="0" fontAlgn="base">
              <a:spcBef>
                <a:spcPct val="0"/>
              </a:spcBef>
              <a:spcAft>
                <a:spcPct val="0"/>
              </a:spcAft>
              <a:defRPr sz="1200" kern="1200">
                <a:solidFill>
                  <a:srgbClr val="898989"/>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defTabSz="1285875" eaLnBrk="0" hangingPunct="0">
              <a:defRPr/>
            </a:pPr>
            <a:r>
              <a:rPr lang="en-US" altLang="zh-CN" sz="2000" b="1" dirty="0">
                <a:solidFill>
                  <a:srgbClr val="C00000"/>
                </a:solidFill>
                <a:latin typeface="华文隶书" panose="02010800040101010101" charset="-122"/>
                <a:ea typeface="华文隶书" panose="02010800040101010101" charset="-122"/>
              </a:rPr>
              <a:t>04</a:t>
            </a:r>
            <a:endParaRPr lang="en-GB" sz="2000" b="1" dirty="0">
              <a:solidFill>
                <a:srgbClr val="C00000"/>
              </a:solidFill>
              <a:latin typeface="华文隶书" panose="02010800040101010101" charset="-122"/>
              <a:ea typeface="华文隶书" panose="02010800040101010101" charset="-122"/>
            </a:endParaRPr>
          </a:p>
        </p:txBody>
      </p:sp>
      <p:sp>
        <p:nvSpPr>
          <p:cNvPr id="35" name="Text Placeholder 2"/>
          <p:cNvSpPr txBox="1"/>
          <p:nvPr/>
        </p:nvSpPr>
        <p:spPr bwMode="auto">
          <a:xfrm>
            <a:off x="5393234" y="3442028"/>
            <a:ext cx="1751335" cy="108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560" tIns="64279" rIns="128560" bIns="64279" anchor="ctr"/>
          <a:lstStyle>
            <a:lvl1pPr defTabSz="1217930">
              <a:defRPr>
                <a:solidFill>
                  <a:schemeClr val="tx1"/>
                </a:solidFill>
                <a:latin typeface="Arial" panose="020B0604020202020204" pitchFamily="34" charset="0"/>
                <a:ea typeface="微软雅黑" panose="020B0503020204020204" charset="-122"/>
              </a:defRPr>
            </a:lvl1pPr>
            <a:lvl2pPr marL="742950" indent="-285750" defTabSz="1217930">
              <a:defRPr>
                <a:solidFill>
                  <a:schemeClr val="tx1"/>
                </a:solidFill>
                <a:latin typeface="Arial" panose="020B0604020202020204" pitchFamily="34" charset="0"/>
                <a:ea typeface="微软雅黑" panose="020B0503020204020204" charset="-122"/>
              </a:defRPr>
            </a:lvl2pPr>
            <a:lvl3pPr marL="1143000" indent="-228600" defTabSz="1217930">
              <a:defRPr>
                <a:solidFill>
                  <a:schemeClr val="tx1"/>
                </a:solidFill>
                <a:latin typeface="Arial" panose="020B0604020202020204" pitchFamily="34" charset="0"/>
                <a:ea typeface="微软雅黑" panose="020B0503020204020204" charset="-122"/>
              </a:defRPr>
            </a:lvl3pPr>
            <a:lvl4pPr marL="1600200" indent="-228600" defTabSz="1217930">
              <a:defRPr>
                <a:solidFill>
                  <a:schemeClr val="tx1"/>
                </a:solidFill>
                <a:latin typeface="Arial" panose="020B0604020202020204" pitchFamily="34" charset="0"/>
                <a:ea typeface="微软雅黑" panose="020B0503020204020204" charset="-122"/>
              </a:defRPr>
            </a:lvl4pPr>
            <a:lvl5pPr marL="2057400" indent="-228600" defTabSz="1217930">
              <a:defRPr>
                <a:solidFill>
                  <a:schemeClr val="tx1"/>
                </a:solidFill>
                <a:latin typeface="Arial" panose="020B0604020202020204" pitchFamily="34" charset="0"/>
                <a:ea typeface="微软雅黑" panose="020B0503020204020204" charset="-122"/>
              </a:defRPr>
            </a:lvl5pPr>
            <a:lvl6pPr marL="2514600" indent="-228600" defTabSz="121793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defTabSz="121793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defTabSz="121793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defTabSz="121793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9pPr>
          </a:lstStyle>
          <a:p>
            <a:pPr algn="ctr" eaLnBrk="0" hangingPunct="0"/>
            <a:r>
              <a:rPr lang="zh-CN" altLang="en-US" sz="4400" b="1" dirty="0">
                <a:solidFill>
                  <a:srgbClr val="FFFF00"/>
                </a:solidFill>
                <a:latin typeface="华文隶书" panose="02010800040101010101" charset="-122"/>
                <a:ea typeface="华文隶书" panose="02010800040101010101" charset="-122"/>
              </a:rPr>
              <a:t>四个必备</a:t>
            </a:r>
            <a:endParaRPr lang="en-GB" altLang="zh-CN" sz="4400" b="1" dirty="0">
              <a:solidFill>
                <a:srgbClr val="FFFF00"/>
              </a:solidFill>
              <a:latin typeface="华文隶书" panose="02010800040101010101" charset="-122"/>
              <a:ea typeface="华文隶书" panose="02010800040101010101" charset="-122"/>
            </a:endParaRPr>
          </a:p>
        </p:txBody>
      </p:sp>
      <p:sp>
        <p:nvSpPr>
          <p:cNvPr id="36" name="Text Placeholder 2"/>
          <p:cNvSpPr txBox="1"/>
          <p:nvPr/>
        </p:nvSpPr>
        <p:spPr bwMode="auto">
          <a:xfrm>
            <a:off x="1143609" y="5627517"/>
            <a:ext cx="1764729" cy="371678"/>
          </a:xfrm>
          <a:prstGeom prst="rect">
            <a:avLst/>
          </a:prstGeom>
          <a:solidFill>
            <a:schemeClr val="accent1"/>
          </a:solidFill>
          <a:ln>
            <a:noFill/>
          </a:ln>
        </p:spPr>
        <p:txBody>
          <a:bodyPr lIns="111744" tIns="64279" rIns="128560" bIns="64279" anchor="ctr">
            <a:noAutofit/>
          </a:bodyPr>
          <a:lstStyle>
            <a:defPPr>
              <a:defRPr lang="zh-CN"/>
            </a:defPPr>
            <a:lvl1pPr algn="ctr" rtl="0" fontAlgn="base">
              <a:spcBef>
                <a:spcPct val="0"/>
              </a:spcBef>
              <a:spcAft>
                <a:spcPct val="0"/>
              </a:spcAft>
              <a:defRPr sz="1200" kern="1200">
                <a:solidFill>
                  <a:srgbClr val="898989"/>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defTabSz="1285875" eaLnBrk="0" hangingPunct="0">
              <a:defRPr/>
            </a:pPr>
            <a:r>
              <a:rPr lang="en-US" altLang="zh-CN" sz="2000" b="1" dirty="0">
                <a:solidFill>
                  <a:srgbClr val="FFFF00"/>
                </a:solidFill>
                <a:latin typeface="华文隶书" panose="02010800040101010101" charset="-122"/>
                <a:ea typeface="华文隶书" panose="02010800040101010101" charset="-122"/>
              </a:rPr>
              <a:t>02</a:t>
            </a:r>
            <a:endParaRPr lang="en-GB" sz="2000" b="1" dirty="0">
              <a:solidFill>
                <a:srgbClr val="FFFF00"/>
              </a:solidFill>
              <a:latin typeface="华文隶书" panose="02010800040101010101" charset="-122"/>
              <a:ea typeface="华文隶书" panose="02010800040101010101" charset="-122"/>
            </a:endParaRPr>
          </a:p>
        </p:txBody>
      </p:sp>
      <p:sp>
        <p:nvSpPr>
          <p:cNvPr id="37" name="文本框 36"/>
          <p:cNvSpPr txBox="1"/>
          <p:nvPr/>
        </p:nvSpPr>
        <p:spPr>
          <a:xfrm>
            <a:off x="2192411" y="305072"/>
            <a:ext cx="8152428" cy="8299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0" u="none" strike="noStrike" kern="0" cap="none" spc="0" normalizeH="0" baseline="0" noProof="0" dirty="0">
                <a:ln w="12700">
                  <a:solidFill>
                    <a:srgbClr val="4F81BD"/>
                  </a:solidFill>
                  <a:prstDash val="solid"/>
                </a:ln>
                <a:solidFill>
                  <a:srgbClr val="FF0000"/>
                </a:solidFill>
                <a:effectLst/>
                <a:uLnTx/>
                <a:uFillTx/>
                <a:latin typeface="华文琥珀" panose="02010800040101010101" pitchFamily="2" charset="-122"/>
                <a:ea typeface="华文琥珀" panose="02010800040101010101" pitchFamily="2" charset="-122"/>
                <a:cs typeface="+mn-cs"/>
              </a:rPr>
              <a:t>03</a:t>
            </a:r>
            <a:r>
              <a:rPr kumimoji="0" lang="en-US" altLang="zh-CN"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  </a:t>
            </a:r>
            <a:r>
              <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扎实推进</a:t>
            </a:r>
            <a:r>
              <a:rPr lang="en-US" altLang="zh-CN" sz="4800" b="1" kern="0" dirty="0">
                <a:ln w="12700">
                  <a:solidFill>
                    <a:srgbClr val="4F81BD"/>
                  </a:solidFill>
                  <a:prstDash val="solid"/>
                </a:ln>
                <a:solidFill>
                  <a:srgbClr val="92D050"/>
                </a:solidFill>
                <a:latin typeface="华文琥珀" panose="02010800040101010101" pitchFamily="2" charset="-122"/>
                <a:ea typeface="华文琥珀" panose="02010800040101010101" pitchFamily="2" charset="-122"/>
              </a:rPr>
              <a:t> </a:t>
            </a:r>
            <a:r>
              <a:rPr lang="zh-CN" altLang="en-US" sz="4800" b="1" kern="0" dirty="0">
                <a:ln w="12700">
                  <a:solidFill>
                    <a:srgbClr val="4F81BD"/>
                  </a:solidFill>
                  <a:prstDash val="solid"/>
                </a:ln>
                <a:solidFill>
                  <a:srgbClr val="92D050"/>
                </a:solidFill>
                <a:latin typeface="华文琥珀" panose="02010800040101010101" pitchFamily="2" charset="-122"/>
                <a:ea typeface="华文琥珀" panose="02010800040101010101" pitchFamily="2" charset="-122"/>
              </a:rPr>
              <a:t>精准</a:t>
            </a:r>
            <a:r>
              <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备考</a:t>
            </a:r>
            <a:endPar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
                                            <p:txEl>
                                              <p:pRg st="0" end="0"/>
                                            </p:txEl>
                                          </p:spTgt>
                                        </p:tgtEl>
                                        <p:attrNameLst>
                                          <p:attrName>style.visibility</p:attrName>
                                        </p:attrNameLst>
                                      </p:cBhvr>
                                      <p:to>
                                        <p:strVal val="visible"/>
                                      </p:to>
                                    </p:set>
                                    <p:animEffect transition="in" filter="fade">
                                      <p:cBhvr>
                                        <p:cTn id="11" dur="500"/>
                                        <p:tgtEl>
                                          <p:spTgt spid="35">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8" presetClass="entr" presetSubtype="9"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strips(upLeft)">
                                      <p:cBhvr>
                                        <p:cTn id="19" dur="500"/>
                                        <p:tgtEl>
                                          <p:spTgt spid="12"/>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2">
                                            <p:bg/>
                                          </p:spTgt>
                                        </p:tgtEl>
                                        <p:attrNameLst>
                                          <p:attrName>style.visibility</p:attrName>
                                        </p:attrNameLst>
                                      </p:cBhvr>
                                      <p:to>
                                        <p:strVal val="visible"/>
                                      </p:to>
                                    </p:set>
                                    <p:animEffect transition="in" filter="wipe(left)">
                                      <p:cBhvr>
                                        <p:cTn id="23" dur="500"/>
                                        <p:tgtEl>
                                          <p:spTgt spid="32">
                                            <p:bg/>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2">
                                            <p:txEl>
                                              <p:pRg st="0" end="0"/>
                                            </p:txEl>
                                          </p:spTgt>
                                        </p:tgtEl>
                                        <p:attrNameLst>
                                          <p:attrName>style.visibility</p:attrName>
                                        </p:attrNameLst>
                                      </p:cBhvr>
                                      <p:to>
                                        <p:strVal val="visible"/>
                                      </p:to>
                                    </p:set>
                                    <p:animEffect transition="in" filter="wipe(left)">
                                      <p:cBhvr>
                                        <p:cTn id="27" dur="500"/>
                                        <p:tgtEl>
                                          <p:spTgt spid="32">
                                            <p:txEl>
                                              <p:pRg st="0" end="0"/>
                                            </p:txEl>
                                          </p:spTgt>
                                        </p:tgtEl>
                                      </p:cBhvr>
                                    </p:animEffect>
                                  </p:childTnLst>
                                </p:cTn>
                              </p:par>
                            </p:childTnLst>
                          </p:cTn>
                        </p:par>
                        <p:par>
                          <p:cTn id="28" fill="hold">
                            <p:stCondLst>
                              <p:cond delay="3000"/>
                            </p:stCondLst>
                            <p:childTnLst>
                              <p:par>
                                <p:cTn id="29" presetID="18" presetClass="entr" presetSubtype="6"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strips(downRight)">
                                      <p:cBhvr>
                                        <p:cTn id="31" dur="500"/>
                                        <p:tgtEl>
                                          <p:spTgt spid="30"/>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par>
                          <p:cTn id="36" fill="hold">
                            <p:stCondLst>
                              <p:cond delay="4000"/>
                            </p:stCondLst>
                            <p:childTnLst>
                              <p:par>
                                <p:cTn id="37" presetID="18" presetClass="entr" presetSubtype="12"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strips(downLeft)">
                                      <p:cBhvr>
                                        <p:cTn id="39" dur="500"/>
                                        <p:tgtEl>
                                          <p:spTgt spid="13"/>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36">
                                            <p:bg/>
                                          </p:spTgt>
                                        </p:tgtEl>
                                        <p:attrNameLst>
                                          <p:attrName>style.visibility</p:attrName>
                                        </p:attrNameLst>
                                      </p:cBhvr>
                                      <p:to>
                                        <p:strVal val="visible"/>
                                      </p:to>
                                    </p:set>
                                    <p:animEffect transition="in" filter="wipe(left)">
                                      <p:cBhvr>
                                        <p:cTn id="43" dur="500"/>
                                        <p:tgtEl>
                                          <p:spTgt spid="36">
                                            <p:bg/>
                                          </p:spTgt>
                                        </p:tgtEl>
                                      </p:cBhvr>
                                    </p:animEffect>
                                  </p:childTnLst>
                                </p:cTn>
                              </p:par>
                            </p:childTnLst>
                          </p:cTn>
                        </p:par>
                        <p:par>
                          <p:cTn id="44" fill="hold">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36">
                                            <p:txEl>
                                              <p:pRg st="0" end="0"/>
                                            </p:txEl>
                                          </p:spTgt>
                                        </p:tgtEl>
                                        <p:attrNameLst>
                                          <p:attrName>style.visibility</p:attrName>
                                        </p:attrNameLst>
                                      </p:cBhvr>
                                      <p:to>
                                        <p:strVal val="visible"/>
                                      </p:to>
                                    </p:set>
                                    <p:animEffect transition="in" filter="wipe(left)">
                                      <p:cBhvr>
                                        <p:cTn id="47" dur="500"/>
                                        <p:tgtEl>
                                          <p:spTgt spid="36">
                                            <p:txEl>
                                              <p:pRg st="0" end="0"/>
                                            </p:txEl>
                                          </p:spTgt>
                                        </p:tgtEl>
                                      </p:cBhvr>
                                    </p:animEffect>
                                  </p:childTnLst>
                                </p:cTn>
                              </p:par>
                            </p:childTnLst>
                          </p:cTn>
                        </p:par>
                        <p:par>
                          <p:cTn id="48" fill="hold">
                            <p:stCondLst>
                              <p:cond delay="5500"/>
                            </p:stCondLst>
                            <p:childTnLst>
                              <p:par>
                                <p:cTn id="49" presetID="18" presetClass="entr" presetSubtype="6" fill="hold" grpId="0"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strips(downRight)">
                                      <p:cBhvr>
                                        <p:cTn id="51" dur="500"/>
                                        <p:tgtEl>
                                          <p:spTgt spid="31"/>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par>
                          <p:cTn id="56" fill="hold">
                            <p:stCondLst>
                              <p:cond delay="6500"/>
                            </p:stCondLst>
                            <p:childTnLst>
                              <p:par>
                                <p:cTn id="57" presetID="18" presetClass="entr" presetSubtype="3"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strips(upRight)">
                                      <p:cBhvr>
                                        <p:cTn id="59" dur="500"/>
                                        <p:tgtEl>
                                          <p:spTgt spid="14"/>
                                        </p:tgtEl>
                                      </p:cBhvr>
                                    </p:animEffect>
                                  </p:childTnLst>
                                </p:cTn>
                              </p:par>
                            </p:childTnLst>
                          </p:cTn>
                        </p:par>
                        <p:par>
                          <p:cTn id="60" fill="hold">
                            <p:stCondLst>
                              <p:cond delay="7000"/>
                            </p:stCondLst>
                            <p:childTnLst>
                              <p:par>
                                <p:cTn id="61" presetID="22" presetClass="entr" presetSubtype="2" fill="hold" grpId="0" nodeType="afterEffect">
                                  <p:stCondLst>
                                    <p:cond delay="0"/>
                                  </p:stCondLst>
                                  <p:childTnLst>
                                    <p:set>
                                      <p:cBhvr>
                                        <p:cTn id="62" dur="1" fill="hold">
                                          <p:stCondLst>
                                            <p:cond delay="0"/>
                                          </p:stCondLst>
                                        </p:cTn>
                                        <p:tgtEl>
                                          <p:spTgt spid="33">
                                            <p:bg/>
                                          </p:spTgt>
                                        </p:tgtEl>
                                        <p:attrNameLst>
                                          <p:attrName>style.visibility</p:attrName>
                                        </p:attrNameLst>
                                      </p:cBhvr>
                                      <p:to>
                                        <p:strVal val="visible"/>
                                      </p:to>
                                    </p:set>
                                    <p:animEffect transition="in" filter="wipe(right)">
                                      <p:cBhvr>
                                        <p:cTn id="63" dur="500"/>
                                        <p:tgtEl>
                                          <p:spTgt spid="33">
                                            <p:bg/>
                                          </p:spTgt>
                                        </p:tgtEl>
                                      </p:cBhvr>
                                    </p:animEffect>
                                  </p:childTnLst>
                                </p:cTn>
                              </p:par>
                            </p:childTnLst>
                          </p:cTn>
                        </p:par>
                        <p:par>
                          <p:cTn id="64" fill="hold">
                            <p:stCondLst>
                              <p:cond delay="7500"/>
                            </p:stCondLst>
                            <p:childTnLst>
                              <p:par>
                                <p:cTn id="65" presetID="22" presetClass="entr" presetSubtype="2" fill="hold" grpId="0" nodeType="afterEffect">
                                  <p:stCondLst>
                                    <p:cond delay="0"/>
                                  </p:stCondLst>
                                  <p:childTnLst>
                                    <p:set>
                                      <p:cBhvr>
                                        <p:cTn id="66" dur="1" fill="hold">
                                          <p:stCondLst>
                                            <p:cond delay="0"/>
                                          </p:stCondLst>
                                        </p:cTn>
                                        <p:tgtEl>
                                          <p:spTgt spid="33">
                                            <p:txEl>
                                              <p:pRg st="0" end="0"/>
                                            </p:txEl>
                                          </p:spTgt>
                                        </p:tgtEl>
                                        <p:attrNameLst>
                                          <p:attrName>style.visibility</p:attrName>
                                        </p:attrNameLst>
                                      </p:cBhvr>
                                      <p:to>
                                        <p:strVal val="visible"/>
                                      </p:to>
                                    </p:set>
                                    <p:animEffect transition="in" filter="wipe(right)">
                                      <p:cBhvr>
                                        <p:cTn id="67" dur="500"/>
                                        <p:tgtEl>
                                          <p:spTgt spid="33">
                                            <p:txEl>
                                              <p:pRg st="0" end="0"/>
                                            </p:txEl>
                                          </p:spTgt>
                                        </p:tgtEl>
                                      </p:cBhvr>
                                    </p:animEffect>
                                  </p:childTnLst>
                                </p:cTn>
                              </p:par>
                            </p:childTnLst>
                          </p:cTn>
                        </p:par>
                        <p:par>
                          <p:cTn id="68" fill="hold">
                            <p:stCondLst>
                              <p:cond delay="8000"/>
                            </p:stCondLst>
                            <p:childTnLst>
                              <p:par>
                                <p:cTn id="69" presetID="18" presetClass="entr" presetSubtype="12" fill="hold" grpId="0" nodeType="after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strips(downLeft)">
                                      <p:cBhvr>
                                        <p:cTn id="71" dur="500"/>
                                        <p:tgtEl>
                                          <p:spTgt spid="28"/>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500"/>
                                        <p:tgtEl>
                                          <p:spTgt spid="22"/>
                                        </p:tgtEl>
                                      </p:cBhvr>
                                    </p:animEffect>
                                  </p:childTnLst>
                                </p:cTn>
                              </p:par>
                            </p:childTnLst>
                          </p:cTn>
                        </p:par>
                        <p:par>
                          <p:cTn id="76" fill="hold">
                            <p:stCondLst>
                              <p:cond delay="9000"/>
                            </p:stCondLst>
                            <p:childTnLst>
                              <p:par>
                                <p:cTn id="77" presetID="18" presetClass="entr" presetSubtype="6" fill="hold" grpId="0" nodeType="after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strips(downRight)">
                                      <p:cBhvr>
                                        <p:cTn id="79" dur="500"/>
                                        <p:tgtEl>
                                          <p:spTgt spid="15"/>
                                        </p:tgtEl>
                                      </p:cBhvr>
                                    </p:animEffect>
                                  </p:childTnLst>
                                </p:cTn>
                              </p:par>
                            </p:childTnLst>
                          </p:cTn>
                        </p:par>
                        <p:par>
                          <p:cTn id="80" fill="hold">
                            <p:stCondLst>
                              <p:cond delay="9500"/>
                            </p:stCondLst>
                            <p:childTnLst>
                              <p:par>
                                <p:cTn id="81" presetID="22" presetClass="entr" presetSubtype="2" fill="hold" grpId="0" nodeType="afterEffect">
                                  <p:stCondLst>
                                    <p:cond delay="0"/>
                                  </p:stCondLst>
                                  <p:childTnLst>
                                    <p:set>
                                      <p:cBhvr>
                                        <p:cTn id="82" dur="1" fill="hold">
                                          <p:stCondLst>
                                            <p:cond delay="0"/>
                                          </p:stCondLst>
                                        </p:cTn>
                                        <p:tgtEl>
                                          <p:spTgt spid="34">
                                            <p:bg/>
                                          </p:spTgt>
                                        </p:tgtEl>
                                        <p:attrNameLst>
                                          <p:attrName>style.visibility</p:attrName>
                                        </p:attrNameLst>
                                      </p:cBhvr>
                                      <p:to>
                                        <p:strVal val="visible"/>
                                      </p:to>
                                    </p:set>
                                    <p:animEffect transition="in" filter="wipe(right)">
                                      <p:cBhvr>
                                        <p:cTn id="83" dur="500"/>
                                        <p:tgtEl>
                                          <p:spTgt spid="34">
                                            <p:bg/>
                                          </p:spTgt>
                                        </p:tgtEl>
                                      </p:cBhvr>
                                    </p:animEffect>
                                  </p:childTnLst>
                                </p:cTn>
                              </p:par>
                            </p:childTnLst>
                          </p:cTn>
                        </p:par>
                        <p:par>
                          <p:cTn id="84" fill="hold">
                            <p:stCondLst>
                              <p:cond delay="10000"/>
                            </p:stCondLst>
                            <p:childTnLst>
                              <p:par>
                                <p:cTn id="85" presetID="22" presetClass="entr" presetSubtype="2" fill="hold" grpId="0" nodeType="afterEffect">
                                  <p:stCondLst>
                                    <p:cond delay="0"/>
                                  </p:stCondLst>
                                  <p:childTnLst>
                                    <p:set>
                                      <p:cBhvr>
                                        <p:cTn id="86" dur="1" fill="hold">
                                          <p:stCondLst>
                                            <p:cond delay="0"/>
                                          </p:stCondLst>
                                        </p:cTn>
                                        <p:tgtEl>
                                          <p:spTgt spid="34">
                                            <p:txEl>
                                              <p:pRg st="0" end="0"/>
                                            </p:txEl>
                                          </p:spTgt>
                                        </p:tgtEl>
                                        <p:attrNameLst>
                                          <p:attrName>style.visibility</p:attrName>
                                        </p:attrNameLst>
                                      </p:cBhvr>
                                      <p:to>
                                        <p:strVal val="visible"/>
                                      </p:to>
                                    </p:set>
                                    <p:animEffect transition="in" filter="wipe(right)">
                                      <p:cBhvr>
                                        <p:cTn id="87" dur="500"/>
                                        <p:tgtEl>
                                          <p:spTgt spid="34">
                                            <p:txEl>
                                              <p:pRg st="0" end="0"/>
                                            </p:txEl>
                                          </p:spTgt>
                                        </p:tgtEl>
                                      </p:cBhvr>
                                    </p:animEffect>
                                  </p:childTnLst>
                                </p:cTn>
                              </p:par>
                            </p:childTnLst>
                          </p:cTn>
                        </p:par>
                        <p:par>
                          <p:cTn id="88" fill="hold">
                            <p:stCondLst>
                              <p:cond delay="10500"/>
                            </p:stCondLst>
                            <p:childTnLst>
                              <p:par>
                                <p:cTn id="89" presetID="18" presetClass="entr" presetSubtype="12" fill="hold" grpId="0" nodeType="after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strips(downLeft)">
                                      <p:cBhvr>
                                        <p:cTn id="9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3" grpId="0" bldLvl="0" animBg="1"/>
      <p:bldP spid="14" grpId="0" bldLvl="0" animBg="1"/>
      <p:bldP spid="15" grpId="0" bldLvl="0" animBg="1"/>
      <p:bldP spid="28" grpId="0"/>
      <p:bldP spid="29" grpId="0"/>
      <p:bldP spid="30" grpId="0"/>
      <p:bldP spid="31" grpId="0"/>
      <p:bldP spid="32" grpId="0" animBg="1" uiExpand="1" build="p"/>
      <p:bldP spid="33" grpId="0" animBg="1" uiExpand="1" build="p"/>
      <p:bldP spid="34" grpId="0" animBg="1" uiExpand="1" build="p"/>
      <p:bldP spid="35" grpId="0" build="p"/>
      <p:bldP spid="36" grpId="0" animBg="1"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文本框 11"/>
          <p:cNvSpPr txBox="1"/>
          <p:nvPr/>
        </p:nvSpPr>
        <p:spPr>
          <a:xfrm>
            <a:off x="191979" y="635918"/>
            <a:ext cx="11809312" cy="1529715"/>
          </a:xfrm>
          <a:prstGeom prst="rect">
            <a:avLst/>
          </a:prstGeom>
          <a:noFill/>
        </p:spPr>
        <p:txBody>
          <a:bodyPr wrap="square">
            <a:spAutoFit/>
          </a:bodyPr>
          <a:p>
            <a:pPr algn="just">
              <a:lnSpc>
                <a:spcPct val="130000"/>
              </a:lnSpc>
            </a:pPr>
            <a:r>
              <a:rPr lang="en-US" altLang="zh-CN" sz="2400" b="0" kern="0" spc="40" dirty="0">
                <a:effectLst/>
                <a:latin typeface="仿宋" panose="02010609060101010101" pitchFamily="49" charset="-122"/>
                <a:ea typeface="仿宋" panose="02010609060101010101" pitchFamily="49" charset="-122"/>
                <a:cs typeface="宋体" panose="02010600030101010101" pitchFamily="2" charset="-122"/>
              </a:rPr>
              <a:t>   </a:t>
            </a:r>
            <a:r>
              <a:rPr lang="en-US" altLang="zh-CN" sz="2400" b="0" kern="0" spc="40" dirty="0">
                <a:effectLst/>
                <a:latin typeface="微软雅黑" panose="020B0503020204020204" charset="-122"/>
                <a:ea typeface="微软雅黑" panose="020B0503020204020204" charset="-122"/>
                <a:cs typeface="微软雅黑" panose="020B0503020204020204" charset="-122"/>
              </a:rPr>
              <a:t> </a:t>
            </a:r>
            <a:r>
              <a:rPr lang="zh-CN" altLang="en-US" sz="2400" b="0" kern="0" spc="40" dirty="0">
                <a:solidFill>
                  <a:srgbClr val="FF0000"/>
                </a:solidFill>
                <a:effectLst/>
                <a:latin typeface="微软雅黑" panose="020B0503020204020204" charset="-122"/>
                <a:ea typeface="微软雅黑" panose="020B0503020204020204" charset="-122"/>
                <a:cs typeface="微软雅黑" panose="020B0503020204020204" charset="-122"/>
              </a:rPr>
              <a:t>历史学科</a:t>
            </a:r>
            <a:r>
              <a:rPr lang="zh-CN" altLang="zh-CN" sz="2400" b="0" kern="0" spc="40" dirty="0">
                <a:solidFill>
                  <a:srgbClr val="FF0000"/>
                </a:solidFill>
                <a:effectLst/>
                <a:latin typeface="微软雅黑" panose="020B0503020204020204" charset="-122"/>
                <a:ea typeface="微软雅黑" panose="020B0503020204020204" charset="-122"/>
                <a:cs typeface="微软雅黑" panose="020B0503020204020204" charset="-122"/>
              </a:rPr>
              <a:t>必备知识</a:t>
            </a:r>
            <a:r>
              <a:rPr lang="zh-CN" altLang="en-US" sz="2400" b="0" kern="0" spc="40" dirty="0">
                <a:effectLst/>
                <a:latin typeface="微软雅黑" panose="020B0503020204020204" charset="-122"/>
                <a:ea typeface="微软雅黑" panose="020B0503020204020204" charset="-122"/>
                <a:cs typeface="微软雅黑" panose="020B0503020204020204" charset="-122"/>
              </a:rPr>
              <a:t>由</a:t>
            </a:r>
            <a:r>
              <a:rPr lang="en-US" altLang="zh-CN" sz="2400" b="0" kern="0" spc="40" dirty="0">
                <a:effectLst/>
                <a:latin typeface="微软雅黑" panose="020B0503020204020204" charset="-122"/>
                <a:ea typeface="微软雅黑" panose="020B0503020204020204" charset="-122"/>
                <a:cs typeface="微软雅黑" panose="020B0503020204020204" charset="-122"/>
              </a:rPr>
              <a:t>《</a:t>
            </a:r>
            <a:r>
              <a:rPr lang="zh-CN" altLang="en-US" sz="2400" b="0" kern="0" spc="40" dirty="0">
                <a:effectLst/>
                <a:latin typeface="微软雅黑" panose="020B0503020204020204" charset="-122"/>
                <a:ea typeface="微软雅黑" panose="020B0503020204020204" charset="-122"/>
                <a:cs typeface="微软雅黑" panose="020B0503020204020204" charset="-122"/>
              </a:rPr>
              <a:t>普通高中历史课程标准</a:t>
            </a:r>
            <a:r>
              <a:rPr lang="en-US" altLang="zh-CN" sz="2400" b="0" kern="0" spc="40" dirty="0">
                <a:effectLst/>
                <a:latin typeface="微软雅黑" panose="020B0503020204020204" charset="-122"/>
                <a:ea typeface="微软雅黑" panose="020B0503020204020204" charset="-122"/>
                <a:cs typeface="微软雅黑" panose="020B0503020204020204" charset="-122"/>
              </a:rPr>
              <a:t>》</a:t>
            </a:r>
            <a:r>
              <a:rPr lang="zh-CN" altLang="en-US" sz="2400" b="0" kern="0" spc="40" dirty="0">
                <a:effectLst/>
                <a:latin typeface="微软雅黑" panose="020B0503020204020204" charset="-122"/>
                <a:ea typeface="微软雅黑" panose="020B0503020204020204" charset="-122"/>
                <a:cs typeface="微软雅黑" panose="020B0503020204020204" charset="-122"/>
              </a:rPr>
              <a:t>规定的高中历史学科基本史实、基本概念</a:t>
            </a:r>
            <a:r>
              <a:rPr lang="zh-CN" altLang="en-US" sz="2400" b="0" kern="0" spc="40" dirty="0">
                <a:latin typeface="微软雅黑" panose="020B0503020204020204" charset="-122"/>
                <a:ea typeface="微软雅黑" panose="020B0503020204020204" charset="-122"/>
                <a:cs typeface="微软雅黑" panose="020B0503020204020204" charset="-122"/>
              </a:rPr>
              <a:t>与</a:t>
            </a:r>
            <a:r>
              <a:rPr lang="zh-CN" altLang="en-US" sz="2400" b="0" kern="0" spc="40" dirty="0">
                <a:effectLst/>
                <a:latin typeface="微软雅黑" panose="020B0503020204020204" charset="-122"/>
                <a:ea typeface="微软雅黑" panose="020B0503020204020204" charset="-122"/>
                <a:cs typeface="微软雅黑" panose="020B0503020204020204" charset="-122"/>
              </a:rPr>
              <a:t>史学基本理论和方法组成。就基本史实和基本概念而言，大体包括以下内容：</a:t>
            </a:r>
            <a:endParaRPr lang="zh-CN" altLang="en-US" sz="2400" b="0" dirty="0">
              <a:latin typeface="微软雅黑" panose="020B0503020204020204" charset="-122"/>
              <a:ea typeface="微软雅黑" panose="020B0503020204020204" charset="-122"/>
              <a:cs typeface="微软雅黑" panose="020B0503020204020204" charset="-122"/>
            </a:endParaRPr>
          </a:p>
        </p:txBody>
      </p:sp>
      <p:sp>
        <p:nvSpPr>
          <p:cNvPr id="14" name="文本框 13"/>
          <p:cNvSpPr txBox="1"/>
          <p:nvPr/>
        </p:nvSpPr>
        <p:spPr>
          <a:xfrm>
            <a:off x="260941" y="2165267"/>
            <a:ext cx="11671480" cy="2221762"/>
          </a:xfrm>
          <a:prstGeom prst="rect">
            <a:avLst/>
          </a:prstGeom>
          <a:noFill/>
        </p:spPr>
        <p:txBody>
          <a:bodyPr wrap="square">
            <a:spAutoFit/>
          </a:bodyPr>
          <a:p>
            <a:pPr algn="just">
              <a:lnSpc>
                <a:spcPct val="150000"/>
              </a:lnSpc>
            </a:pPr>
            <a:r>
              <a:rPr lang="en-US" altLang="zh-CN" sz="2400" b="0" kern="100" dirty="0">
                <a:latin typeface="楷体" panose="02010609060101010101" charset="-122"/>
                <a:ea typeface="楷体" panose="02010609060101010101" charset="-122"/>
              </a:rPr>
              <a:t>    </a:t>
            </a:r>
            <a:r>
              <a:rPr lang="zh-CN" altLang="zh-CN" sz="2400" b="0" kern="100" dirty="0">
                <a:latin typeface="楷体" panose="02010609060101010101" charset="-122"/>
                <a:ea typeface="楷体" panose="02010609060101010101" charset="-122"/>
              </a:rPr>
              <a:t>教师在进行本模块的教学设计时，要仔细分析每个学习专题的重点内容、核心概念和关键问题，选择和确定教学重点和难点，采取多种手段突出重点、突破难点，使学生通过对重点内容、核心概念、关键问题的理解，带动对整个学习专题的探讨和认识。 </a:t>
            </a:r>
            <a:r>
              <a:rPr lang="en-US" altLang="zh-CN" sz="2400" b="0" kern="100" dirty="0">
                <a:latin typeface="楷体" panose="02010609060101010101" charset="-122"/>
                <a:ea typeface="楷体" panose="02010609060101010101" charset="-122"/>
              </a:rPr>
              <a:t>                 ——《</a:t>
            </a:r>
            <a:r>
              <a:rPr lang="zh-CN" altLang="en-US" sz="2400" b="0" kern="100" dirty="0">
                <a:latin typeface="楷体" panose="02010609060101010101" charset="-122"/>
                <a:ea typeface="楷体" panose="02010609060101010101" charset="-122"/>
              </a:rPr>
              <a:t>普通高中历史课程标准</a:t>
            </a:r>
            <a:r>
              <a:rPr lang="en-US" altLang="zh-CN" sz="2400" b="0" kern="100" dirty="0">
                <a:latin typeface="楷体" panose="02010609060101010101" charset="-122"/>
                <a:ea typeface="楷体" panose="02010609060101010101" charset="-122"/>
              </a:rPr>
              <a:t>》</a:t>
            </a:r>
            <a:r>
              <a:rPr lang="zh-CN" altLang="en-US" sz="2400" b="0" kern="100" dirty="0">
                <a:latin typeface="楷体" panose="02010609060101010101" charset="-122"/>
                <a:ea typeface="楷体" panose="02010609060101010101" charset="-122"/>
              </a:rPr>
              <a:t>“中外历史纲要”教学提示</a:t>
            </a:r>
            <a:endParaRPr lang="zh-CN" altLang="zh-CN" sz="2400" b="0" kern="100" dirty="0">
              <a:effectLst/>
              <a:latin typeface="楷体" panose="02010609060101010101" charset="-122"/>
              <a:ea typeface="楷体" panose="02010609060101010101" charset="-122"/>
            </a:endParaRPr>
          </a:p>
        </p:txBody>
      </p:sp>
      <p:sp>
        <p:nvSpPr>
          <p:cNvPr id="15" name="文本框 14"/>
          <p:cNvSpPr txBox="1"/>
          <p:nvPr/>
        </p:nvSpPr>
        <p:spPr>
          <a:xfrm>
            <a:off x="695400" y="4863285"/>
            <a:ext cx="7843573" cy="583565"/>
          </a:xfrm>
          <a:prstGeom prst="rect">
            <a:avLst/>
          </a:prstGeom>
          <a:noFill/>
        </p:spPr>
        <p:txBody>
          <a:bodyPr wrap="square">
            <a:spAutoFit/>
          </a:bodyPr>
          <a:p>
            <a:pPr marL="0" marR="0" lvl="0" indent="0" algn="l" defTabSz="457200" rtl="0" eaLnBrk="1" fontAlgn="base" latinLnBrk="0" hangingPunct="1">
              <a:lnSpc>
                <a:spcPct val="100000"/>
              </a:lnSpc>
              <a:spcBef>
                <a:spcPct val="0"/>
              </a:spcBef>
              <a:spcAft>
                <a:spcPct val="0"/>
              </a:spcAft>
              <a:buClrTx/>
              <a:buSzTx/>
              <a:buFontTx/>
              <a:buNone/>
              <a:defRPr/>
            </a:pPr>
            <a:r>
              <a:rPr lang="en-US" altLang="zh-CN" sz="3200" noProof="0" dirty="0">
                <a:solidFill>
                  <a:srgbClr val="FF0000"/>
                </a:solidFill>
                <a:latin typeface="仿宋" panose="02010609060101010101" pitchFamily="49" charset="-122"/>
                <a:ea typeface="仿宋" panose="02010609060101010101" pitchFamily="49" charset="-122"/>
              </a:rPr>
              <a:t>◆</a:t>
            </a:r>
            <a:r>
              <a:rPr kumimoji="0" lang="zh-CN" altLang="en-US" sz="3200" b="1" i="0" u="none" strike="noStrike" kern="1200" cap="none" spc="0" normalizeH="0" baseline="0" noProof="0" dirty="0">
                <a:ln>
                  <a:noFill/>
                </a:ln>
                <a:solidFill>
                  <a:srgbClr val="FF0000"/>
                </a:solidFill>
                <a:effectLst/>
                <a:uLnTx/>
                <a:uFillTx/>
                <a:latin typeface="仿宋" panose="02010609060101010101" pitchFamily="49" charset="-122"/>
                <a:ea typeface="仿宋" panose="02010609060101010101" pitchFamily="49" charset="-122"/>
              </a:rPr>
              <a:t>重点内容、核心概念、关键问题</a:t>
            </a:r>
            <a:endParaRPr kumimoji="0" lang="zh-CN" altLang="en-US" sz="3200" b="1" i="0" u="none" strike="noStrike" kern="1200" cap="none" spc="0" normalizeH="0" baseline="0" noProof="0" dirty="0">
              <a:ln>
                <a:noFill/>
              </a:ln>
              <a:solidFill>
                <a:srgbClr val="FF0000"/>
              </a:solidFill>
              <a:effectLst/>
              <a:uLnTx/>
              <a:uFillTx/>
              <a:latin typeface="仿宋" panose="02010609060101010101" pitchFamily="49" charset="-122"/>
              <a:ea typeface="仿宋" panose="02010609060101010101" pitchFamily="49" charset="-122"/>
            </a:endParaRPr>
          </a:p>
        </p:txBody>
      </p:sp>
      <p:sp>
        <p:nvSpPr>
          <p:cNvPr id="16" name="文本框 15"/>
          <p:cNvSpPr txBox="1"/>
          <p:nvPr/>
        </p:nvSpPr>
        <p:spPr>
          <a:xfrm>
            <a:off x="695400" y="5629736"/>
            <a:ext cx="7843573" cy="521970"/>
          </a:xfrm>
          <a:prstGeom prst="rect">
            <a:avLst/>
          </a:prstGeom>
          <a:noFill/>
        </p:spPr>
        <p:txBody>
          <a:bodyPr wrap="square">
            <a:spAutoFit/>
          </a:bodyPr>
          <a:p>
            <a:pPr marL="0" marR="0" lvl="0" indent="0" algn="l" defTabSz="457200" rtl="0" eaLnBrk="1" fontAlgn="base" latinLnBrk="0" hangingPunct="1">
              <a:lnSpc>
                <a:spcPct val="100000"/>
              </a:lnSpc>
              <a:spcBef>
                <a:spcPct val="0"/>
              </a:spcBef>
              <a:spcAft>
                <a:spcPct val="0"/>
              </a:spcAft>
              <a:buClrTx/>
              <a:buSzTx/>
              <a:buFontTx/>
              <a:buNone/>
              <a:defRPr/>
            </a:pPr>
            <a:r>
              <a:rPr lang="zh-CN" altLang="en-US" sz="2800" b="0" noProof="0" dirty="0">
                <a:latin typeface="微软雅黑" panose="020B0503020204020204" charset="-122"/>
                <a:ea typeface="微软雅黑" panose="020B0503020204020204" charset="-122"/>
              </a:rPr>
              <a:t>什么是</a:t>
            </a:r>
            <a:r>
              <a:rPr kumimoji="0" lang="zh-CN" altLang="en-US" sz="2800" b="0" i="0" u="none" strike="noStrike" kern="1200" cap="none" spc="0" normalizeH="0" baseline="0" noProof="0" dirty="0">
                <a:ln>
                  <a:noFill/>
                </a:ln>
                <a:effectLst/>
                <a:uLnTx/>
                <a:uFillTx/>
                <a:latin typeface="微软雅黑" panose="020B0503020204020204" charset="-122"/>
                <a:ea typeface="微软雅黑" panose="020B0503020204020204" charset="-122"/>
              </a:rPr>
              <a:t>重点内容、核心概念、关键问题？</a:t>
            </a:r>
            <a:endParaRPr kumimoji="0" lang="zh-CN" altLang="en-US" sz="2800" b="0" i="0" u="none" strike="noStrike" kern="1200" cap="none" spc="0" normalizeH="0" baseline="0" noProof="0" dirty="0">
              <a:ln>
                <a:noFill/>
              </a:ln>
              <a:effectLst/>
              <a:uLnTx/>
              <a:uFillTx/>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353060" y="2078990"/>
            <a:ext cx="11079480" cy="1106805"/>
          </a:xfrm>
          <a:prstGeom prst="rect">
            <a:avLst/>
          </a:prstGeom>
          <a:noFill/>
          <a:ln>
            <a:noFill/>
          </a:ln>
        </p:spPr>
        <p:txBody>
          <a:bodyPr wrap="none" rtlCol="0" anchor="t">
            <a:spAutoFit/>
          </a:bodyPr>
          <a:p>
            <a:pPr algn="ctr"/>
            <a:r>
              <a:rPr lang="zh-CN" altLang="en-US" sz="6600" b="1">
                <a:solidFill>
                  <a:schemeClr val="tx1"/>
                </a:solidFill>
                <a:effectLst>
                  <a:outerShdw blurRad="38100" dist="19050" dir="2700000" algn="tl" rotWithShape="0">
                    <a:schemeClr val="dk1">
                      <a:alpha val="40000"/>
                    </a:schemeClr>
                  </a:outerShdw>
                </a:effectLst>
              </a:rPr>
              <a:t>一、重方向</a:t>
            </a:r>
            <a:r>
              <a:rPr lang="en-US" altLang="zh-CN" sz="6600" b="1">
                <a:solidFill>
                  <a:schemeClr val="tx1"/>
                </a:solidFill>
                <a:effectLst>
                  <a:outerShdw blurRad="38100" dist="19050" dir="2700000" algn="tl" rotWithShape="0">
                    <a:schemeClr val="dk1">
                      <a:alpha val="40000"/>
                    </a:schemeClr>
                  </a:outerShdw>
                </a:effectLst>
              </a:rPr>
              <a:t>——</a:t>
            </a:r>
            <a:r>
              <a:rPr lang="zh-CN" altLang="en-US" sz="6600" b="1">
                <a:solidFill>
                  <a:schemeClr val="tx1"/>
                </a:solidFill>
                <a:effectLst>
                  <a:outerShdw blurRad="38100" dist="19050" dir="2700000" algn="tl" rotWithShape="0">
                    <a:schemeClr val="dk1">
                      <a:alpha val="40000"/>
                    </a:schemeClr>
                  </a:outerShdw>
                </a:effectLst>
              </a:rPr>
              <a:t>关注顶层设计</a:t>
            </a:r>
            <a:endParaRPr lang="zh-CN" altLang="en-US" sz="6600" b="1">
              <a:solidFill>
                <a:schemeClr val="tx1"/>
              </a:solidFill>
              <a:effectLst>
                <a:outerShdw blurRad="38100" dist="19050" dir="2700000" algn="tl" rotWithShape="0">
                  <a:schemeClr val="dk1">
                    <a:alpha val="40000"/>
                  </a:schemeClr>
                </a:outerShdw>
              </a:effectLst>
            </a:endParaRPr>
          </a:p>
        </p:txBody>
      </p:sp>
      <p:sp>
        <p:nvSpPr>
          <p:cNvPr id="19" name="文本框 18"/>
          <p:cNvSpPr txBox="1"/>
          <p:nvPr/>
        </p:nvSpPr>
        <p:spPr>
          <a:xfrm>
            <a:off x="4171315" y="4841293"/>
            <a:ext cx="6098458" cy="923330"/>
          </a:xfrm>
          <a:prstGeom prst="rect">
            <a:avLst/>
          </a:prstGeom>
          <a:no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5400" b="1" i="0" u="none" strike="noStrike" kern="1200" cap="none" spc="0" normalizeH="0" baseline="0" noProof="0" dirty="0">
                <a:ln w="22225">
                  <a:solidFill>
                    <a:srgbClr val="C0504D"/>
                  </a:solidFill>
                  <a:prstDash val="solid"/>
                </a:ln>
                <a:solidFill>
                  <a:srgbClr val="C00000"/>
                </a:solidFill>
                <a:effectLst/>
                <a:uLnTx/>
                <a:uFillTx/>
                <a:latin typeface="华文隶书" panose="02010800040101010101" charset="-122"/>
                <a:ea typeface="华文隶书" panose="02010800040101010101" charset="-122"/>
                <a:cs typeface="+mn-cs"/>
              </a:rPr>
              <a:t>方向比努力重要！</a:t>
            </a:r>
            <a:endParaRPr kumimoji="0" lang="zh-CN" altLang="en-US" sz="5400" b="1" i="0" u="none" strike="noStrike" kern="1200" cap="none" spc="0" normalizeH="0" baseline="0" noProof="0" dirty="0">
              <a:ln w="22225">
                <a:solidFill>
                  <a:srgbClr val="C0504D"/>
                </a:solidFill>
                <a:prstDash val="solid"/>
              </a:ln>
              <a:solidFill>
                <a:srgbClr val="C00000"/>
              </a:solidFill>
              <a:effectLst/>
              <a:uLnTx/>
              <a:uFillTx/>
              <a:latin typeface="华文隶书" panose="02010800040101010101" charset="-122"/>
              <a:ea typeface="华文隶书" panose="02010800040101010101" charset="-122"/>
              <a:cs typeface="+mn-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文本框 16"/>
          <p:cNvSpPr txBox="1"/>
          <p:nvPr/>
        </p:nvSpPr>
        <p:spPr>
          <a:xfrm>
            <a:off x="267544" y="479192"/>
            <a:ext cx="11656912" cy="2009775"/>
          </a:xfrm>
          <a:prstGeom prst="rect">
            <a:avLst/>
          </a:prstGeom>
          <a:noFill/>
        </p:spPr>
        <p:txBody>
          <a:bodyPr wrap="square">
            <a:spAutoFit/>
          </a:bodyPr>
          <a:p>
            <a:pPr indent="267970" algn="just">
              <a:lnSpc>
                <a:spcPct val="130000"/>
              </a:lnSpc>
            </a:pPr>
            <a:r>
              <a:rPr lang="en-US" altLang="zh-CN" sz="2200" b="0" kern="100" dirty="0">
                <a:effectLst/>
                <a:latin typeface="楷体" panose="02010609060101010101" charset="-122"/>
                <a:ea typeface="楷体" panose="02010609060101010101" charset="-122"/>
              </a:rPr>
              <a:t> </a:t>
            </a:r>
            <a:r>
              <a:rPr lang="en-US" altLang="zh-CN" sz="2400" b="0" kern="100" dirty="0">
                <a:effectLst/>
                <a:latin typeface="微软雅黑 Light" panose="020B0502040204020203" pitchFamily="34" charset="-122"/>
                <a:ea typeface="微软雅黑 Light" panose="020B0502040204020203" pitchFamily="34" charset="-122"/>
                <a:cs typeface="微软雅黑 Light" panose="020B0502040204020203" pitchFamily="34" charset="-122"/>
              </a:rPr>
              <a:t> </a:t>
            </a:r>
            <a:r>
              <a:rPr lang="zh-CN" altLang="en-US" sz="2400" b="0" kern="100" dirty="0">
                <a:effectLst/>
                <a:latin typeface="微软雅黑 Light" panose="020B0502040204020203" pitchFamily="34" charset="-122"/>
                <a:ea typeface="微软雅黑 Light" panose="020B0502040204020203" pitchFamily="34" charset="-122"/>
                <a:cs typeface="微软雅黑 Light" panose="020B0502040204020203" pitchFamily="34" charset="-122"/>
              </a:rPr>
              <a:t>例：</a:t>
            </a:r>
            <a:r>
              <a:rPr lang="en-US" altLang="zh-CN" sz="2400" b="0" kern="100" dirty="0">
                <a:effectLst/>
                <a:latin typeface="微软雅黑 Light" panose="020B0502040204020203" pitchFamily="34" charset="-122"/>
                <a:ea typeface="微软雅黑 Light" panose="020B0502040204020203" pitchFamily="34" charset="-122"/>
                <a:cs typeface="微软雅黑 Light" panose="020B0502040204020203" pitchFamily="34" charset="-122"/>
              </a:rPr>
              <a:t>1.1 </a:t>
            </a:r>
            <a:r>
              <a:rPr lang="zh-CN" altLang="zh-CN" sz="2400" b="0" kern="100" dirty="0">
                <a:effectLst/>
                <a:latin typeface="微软雅黑 Light" panose="020B0502040204020203" pitchFamily="34" charset="-122"/>
                <a:ea typeface="微软雅黑 Light" panose="020B0502040204020203" pitchFamily="34" charset="-122"/>
                <a:cs typeface="微软雅黑 Light" panose="020B0502040204020203" pitchFamily="34" charset="-122"/>
              </a:rPr>
              <a:t>早期中华文明</a:t>
            </a:r>
            <a:endParaRPr lang="zh-CN" altLang="zh-CN" sz="2400" b="0" kern="100" dirty="0">
              <a:effectLst/>
              <a:latin typeface="微软雅黑 Light" panose="020B0502040204020203" pitchFamily="34" charset="-122"/>
              <a:ea typeface="微软雅黑 Light" panose="020B0502040204020203" pitchFamily="34" charset="-122"/>
              <a:cs typeface="微软雅黑 Light" panose="020B0502040204020203" pitchFamily="34" charset="-122"/>
            </a:endParaRPr>
          </a:p>
          <a:p>
            <a:pPr indent="266700" algn="just">
              <a:lnSpc>
                <a:spcPct val="130000"/>
              </a:lnSpc>
            </a:pPr>
            <a:r>
              <a:rPr lang="en-US" altLang="zh-CN" sz="2400" b="0" kern="100" dirty="0">
                <a:effectLst/>
                <a:latin typeface="微软雅黑 Light" panose="020B0502040204020203" pitchFamily="34" charset="-122"/>
                <a:ea typeface="微软雅黑 Light" panose="020B0502040204020203" pitchFamily="34" charset="-122"/>
                <a:cs typeface="微软雅黑 Light" panose="020B0502040204020203" pitchFamily="34" charset="-122"/>
              </a:rPr>
              <a:t>  </a:t>
            </a:r>
            <a:r>
              <a:rPr lang="zh-CN" altLang="zh-CN" sz="2400" b="0" kern="100" dirty="0">
                <a:effectLst/>
                <a:latin typeface="微软雅黑 Light" panose="020B0502040204020203" pitchFamily="34" charset="-122"/>
                <a:ea typeface="微软雅黑 Light" panose="020B0502040204020203" pitchFamily="34" charset="-122"/>
                <a:cs typeface="微软雅黑 Light" panose="020B0502040204020203" pitchFamily="34" charset="-122"/>
              </a:rPr>
              <a:t>通过了解石器时代中国境内有代表性的文化遗存，认识它们与中华文明起源以及私有制、阶级和国家产生的关系；通过甲骨文、青铜铭文及其他文献记载，了解私有制、阶级和早期国家的起源特征。</a:t>
            </a:r>
            <a:endParaRPr lang="zh-CN" altLang="zh-CN" sz="2400" b="0" kern="100" dirty="0">
              <a:effectLst/>
              <a:latin typeface="微软雅黑 Light" panose="020B0502040204020203" pitchFamily="34" charset="-122"/>
              <a:ea typeface="微软雅黑 Light" panose="020B0502040204020203" pitchFamily="34" charset="-122"/>
              <a:cs typeface="微软雅黑 Light" panose="020B0502040204020203" pitchFamily="34" charset="-122"/>
            </a:endParaRPr>
          </a:p>
        </p:txBody>
      </p:sp>
      <p:sp>
        <p:nvSpPr>
          <p:cNvPr id="18" name="文本框 17"/>
          <p:cNvSpPr txBox="1"/>
          <p:nvPr/>
        </p:nvSpPr>
        <p:spPr>
          <a:xfrm>
            <a:off x="321791" y="2826073"/>
            <a:ext cx="11548055" cy="3448685"/>
          </a:xfrm>
          <a:prstGeom prst="rect">
            <a:avLst/>
          </a:prstGeom>
          <a:noFill/>
        </p:spPr>
        <p:txBody>
          <a:bodyPr wrap="square" rtlCol="0">
            <a:spAutoFit/>
          </a:bodyPr>
          <a:p>
            <a:pPr algn="just">
              <a:lnSpc>
                <a:spcPct val="130000"/>
              </a:lnSpc>
            </a:pPr>
            <a:r>
              <a:rPr lang="zh-CN" altLang="en-US" sz="2200" b="0" dirty="0">
                <a:latin typeface="仿宋" panose="02010609060101010101" pitchFamily="49" charset="-122"/>
                <a:ea typeface="仿宋" panose="02010609060101010101" pitchFamily="49" charset="-122"/>
              </a:rPr>
              <a:t>   </a:t>
            </a:r>
            <a:r>
              <a:rPr lang="zh-CN" altLang="en-US" sz="2400" b="0" dirty="0">
                <a:latin typeface="微软雅黑" panose="020B0503020204020204" charset="-122"/>
                <a:ea typeface="微软雅黑" panose="020B0503020204020204" charset="-122"/>
                <a:cs typeface="微软雅黑" panose="020B0503020204020204" charset="-122"/>
              </a:rPr>
              <a:t> 每个专题的</a:t>
            </a:r>
            <a:r>
              <a:rPr lang="zh-CN" altLang="en-US" sz="2400" dirty="0">
                <a:solidFill>
                  <a:srgbClr val="FF0000"/>
                </a:solidFill>
                <a:latin typeface="微软雅黑" panose="020B0503020204020204" charset="-122"/>
                <a:ea typeface="微软雅黑" panose="020B0503020204020204" charset="-122"/>
                <a:cs typeface="微软雅黑" panose="020B0503020204020204" charset="-122"/>
              </a:rPr>
              <a:t>标题</a:t>
            </a:r>
            <a:r>
              <a:rPr lang="zh-CN" altLang="en-US" sz="2400" b="0" dirty="0">
                <a:latin typeface="微软雅黑" panose="020B0503020204020204" charset="-122"/>
                <a:ea typeface="微软雅黑" panose="020B0503020204020204" charset="-122"/>
                <a:cs typeface="微软雅黑" panose="020B0503020204020204" charset="-122"/>
              </a:rPr>
              <a:t>就是本专题的</a:t>
            </a:r>
            <a:r>
              <a:rPr lang="zh-CN" altLang="en-US" sz="2400" dirty="0">
                <a:solidFill>
                  <a:srgbClr val="FF0000"/>
                </a:solidFill>
                <a:latin typeface="微软雅黑" panose="020B0503020204020204" charset="-122"/>
                <a:ea typeface="微软雅黑" panose="020B0503020204020204" charset="-122"/>
                <a:cs typeface="微软雅黑" panose="020B0503020204020204" charset="-122"/>
              </a:rPr>
              <a:t>重点内容</a:t>
            </a:r>
            <a:r>
              <a:rPr lang="zh-CN" altLang="en-US" sz="2400" b="0" dirty="0">
                <a:latin typeface="微软雅黑" panose="020B0503020204020204" charset="-122"/>
                <a:ea typeface="微软雅黑" panose="020B0503020204020204" charset="-122"/>
                <a:cs typeface="微软雅黑" panose="020B0503020204020204" charset="-122"/>
              </a:rPr>
              <a:t>。如“早期中华文明”。</a:t>
            </a:r>
            <a:endParaRPr lang="en-US" altLang="zh-CN" sz="2400" b="0" dirty="0">
              <a:latin typeface="微软雅黑" panose="020B0503020204020204" charset="-122"/>
              <a:ea typeface="微软雅黑" panose="020B0503020204020204" charset="-122"/>
              <a:cs typeface="微软雅黑" panose="020B0503020204020204" charset="-122"/>
            </a:endParaRPr>
          </a:p>
          <a:p>
            <a:pPr algn="just">
              <a:lnSpc>
                <a:spcPct val="130000"/>
              </a:lnSpc>
            </a:pPr>
            <a:r>
              <a:rPr lang="zh-CN" altLang="en-US" sz="2400" b="0" dirty="0">
                <a:latin typeface="微软雅黑" panose="020B0503020204020204" charset="-122"/>
                <a:ea typeface="微软雅黑" panose="020B0503020204020204" charset="-122"/>
                <a:cs typeface="微软雅黑" panose="020B0503020204020204" charset="-122"/>
              </a:rPr>
              <a:t>    对标题进行</a:t>
            </a:r>
            <a:r>
              <a:rPr lang="zh-CN" altLang="en-US" sz="2400" dirty="0">
                <a:solidFill>
                  <a:srgbClr val="FF0000"/>
                </a:solidFill>
                <a:latin typeface="微软雅黑" panose="020B0503020204020204" charset="-122"/>
                <a:ea typeface="微软雅黑" panose="020B0503020204020204" charset="-122"/>
                <a:cs typeface="微软雅黑" panose="020B0503020204020204" charset="-122"/>
              </a:rPr>
              <a:t>解释所涉及的概念</a:t>
            </a:r>
            <a:r>
              <a:rPr lang="zh-CN" altLang="en-US" sz="2400" b="0" dirty="0">
                <a:latin typeface="微软雅黑" panose="020B0503020204020204" charset="-122"/>
                <a:ea typeface="微软雅黑" panose="020B0503020204020204" charset="-122"/>
                <a:cs typeface="微软雅黑" panose="020B0503020204020204" charset="-122"/>
              </a:rPr>
              <a:t>就是</a:t>
            </a:r>
            <a:r>
              <a:rPr lang="zh-CN" altLang="en-US" sz="2400" dirty="0">
                <a:solidFill>
                  <a:srgbClr val="FF0000"/>
                </a:solidFill>
                <a:latin typeface="微软雅黑" panose="020B0503020204020204" charset="-122"/>
                <a:ea typeface="微软雅黑" panose="020B0503020204020204" charset="-122"/>
                <a:cs typeface="微软雅黑" panose="020B0503020204020204" charset="-122"/>
              </a:rPr>
              <a:t>核心概念</a:t>
            </a:r>
            <a:r>
              <a:rPr lang="zh-CN" altLang="en-US" sz="2400" b="0" dirty="0">
                <a:latin typeface="微软雅黑" panose="020B0503020204020204" charset="-122"/>
                <a:ea typeface="微软雅黑" panose="020B0503020204020204" charset="-122"/>
                <a:cs typeface="微软雅黑" panose="020B0503020204020204" charset="-122"/>
              </a:rPr>
              <a:t>。如文明、石器时代、文化遗存、私有制、阶级、国家、甲骨文、青铜铭文等。</a:t>
            </a:r>
            <a:endParaRPr lang="en-US" altLang="zh-CN" sz="2400" b="0" dirty="0">
              <a:latin typeface="微软雅黑" panose="020B0503020204020204" charset="-122"/>
              <a:ea typeface="微软雅黑" panose="020B0503020204020204" charset="-122"/>
              <a:cs typeface="微软雅黑" panose="020B0503020204020204" charset="-122"/>
            </a:endParaRPr>
          </a:p>
          <a:p>
            <a:pPr algn="just">
              <a:lnSpc>
                <a:spcPct val="130000"/>
              </a:lnSpc>
            </a:pPr>
            <a:r>
              <a:rPr lang="zh-CN" altLang="en-US" sz="2400" b="0" dirty="0">
                <a:latin typeface="微软雅黑" panose="020B0503020204020204" charset="-122"/>
                <a:ea typeface="微软雅黑" panose="020B0503020204020204" charset="-122"/>
                <a:cs typeface="微软雅黑" panose="020B0503020204020204" charset="-122"/>
              </a:rPr>
              <a:t>    把对标题进行解释的内容转变为</a:t>
            </a:r>
            <a:r>
              <a:rPr lang="zh-CN" altLang="en-US" sz="2400" dirty="0">
                <a:solidFill>
                  <a:srgbClr val="FF0000"/>
                </a:solidFill>
                <a:latin typeface="微软雅黑" panose="020B0503020204020204" charset="-122"/>
                <a:ea typeface="微软雅黑" panose="020B0503020204020204" charset="-122"/>
                <a:cs typeface="微软雅黑" panose="020B0503020204020204" charset="-122"/>
              </a:rPr>
              <a:t>问句</a:t>
            </a:r>
            <a:r>
              <a:rPr lang="zh-CN" altLang="en-US" sz="2400" b="0" dirty="0">
                <a:latin typeface="微软雅黑" panose="020B0503020204020204" charset="-122"/>
                <a:ea typeface="微软雅黑" panose="020B0503020204020204" charset="-122"/>
                <a:cs typeface="微软雅黑" panose="020B0503020204020204" charset="-122"/>
              </a:rPr>
              <a:t>，就成为</a:t>
            </a:r>
            <a:r>
              <a:rPr lang="zh-CN" altLang="en-US" sz="2400" dirty="0">
                <a:solidFill>
                  <a:srgbClr val="FF0000"/>
                </a:solidFill>
                <a:latin typeface="微软雅黑" panose="020B0503020204020204" charset="-122"/>
                <a:ea typeface="微软雅黑" panose="020B0503020204020204" charset="-122"/>
                <a:cs typeface="微软雅黑" panose="020B0503020204020204" charset="-122"/>
              </a:rPr>
              <a:t>关键问题</a:t>
            </a:r>
            <a:r>
              <a:rPr lang="zh-CN" altLang="en-US" sz="2400" b="0" dirty="0">
                <a:latin typeface="微软雅黑" panose="020B0503020204020204" charset="-122"/>
                <a:ea typeface="微软雅黑" panose="020B0503020204020204" charset="-122"/>
                <a:cs typeface="微软雅黑" panose="020B0503020204020204" charset="-122"/>
              </a:rPr>
              <a:t>。如石器时代中国境内有代表性的文化遗存有哪些？它们与中华文明的起源及私有制、阶级和国家的产生有什么关系 ？从甲骨文、青铜铭文等文献记载中可以看出早期国家有什么特征？</a:t>
            </a:r>
            <a:endParaRPr lang="en-US" altLang="zh-CN" sz="2400" b="0" dirty="0">
              <a:latin typeface="微软雅黑" panose="020B0503020204020204" charset="-122"/>
              <a:ea typeface="微软雅黑" panose="020B0503020204020204" charset="-122"/>
              <a:cs typeface="微软雅黑" panose="020B0503020204020204" charset="-122"/>
            </a:endParaRPr>
          </a:p>
          <a:p>
            <a:pPr algn="just">
              <a:lnSpc>
                <a:spcPct val="130000"/>
              </a:lnSpc>
            </a:pPr>
            <a:r>
              <a:rPr lang="zh-CN" altLang="en-US" sz="2400" b="0" dirty="0">
                <a:latin typeface="微软雅黑" panose="020B0503020204020204" charset="-122"/>
                <a:ea typeface="微软雅黑" panose="020B0503020204020204" charset="-122"/>
                <a:cs typeface="微软雅黑" panose="020B0503020204020204" charset="-122"/>
              </a:rPr>
              <a:t>                              </a:t>
            </a:r>
            <a:r>
              <a:rPr lang="en-US" altLang="zh-CN" sz="2400" b="0" dirty="0">
                <a:latin typeface="微软雅黑" panose="020B0503020204020204" charset="-122"/>
                <a:ea typeface="微软雅黑" panose="020B0503020204020204" charset="-122"/>
                <a:cs typeface="微软雅黑" panose="020B0503020204020204" charset="-122"/>
              </a:rPr>
              <a:t>——</a:t>
            </a:r>
            <a:r>
              <a:rPr lang="zh-CN" altLang="en-US" sz="2400" b="0" dirty="0">
                <a:latin typeface="微软雅黑" panose="020B0503020204020204" charset="-122"/>
                <a:ea typeface="微软雅黑" panose="020B0503020204020204" charset="-122"/>
                <a:cs typeface="微软雅黑" panose="020B0503020204020204" charset="-122"/>
              </a:rPr>
              <a:t>参见黄牧航</a:t>
            </a:r>
            <a:r>
              <a:rPr lang="en-US" altLang="zh-CN" sz="2400" b="0" dirty="0">
                <a:latin typeface="微软雅黑" panose="020B0503020204020204" charset="-122"/>
                <a:ea typeface="微软雅黑" panose="020B0503020204020204" charset="-122"/>
                <a:cs typeface="微软雅黑" panose="020B0503020204020204" charset="-122"/>
              </a:rPr>
              <a:t>《</a:t>
            </a:r>
            <a:r>
              <a:rPr lang="zh-CN" altLang="en-US" sz="2400" b="0" dirty="0">
                <a:latin typeface="微软雅黑" panose="020B0503020204020204" charset="-122"/>
                <a:ea typeface="微软雅黑" panose="020B0503020204020204" charset="-122"/>
                <a:cs typeface="微软雅黑" panose="020B0503020204020204" charset="-122"/>
              </a:rPr>
              <a:t>中学历史学科核心素养的教学与评价</a:t>
            </a:r>
            <a:r>
              <a:rPr lang="en-US" altLang="zh-CN" sz="2400" b="0" dirty="0">
                <a:latin typeface="微软雅黑" panose="020B0503020204020204" charset="-122"/>
                <a:ea typeface="微软雅黑" panose="020B0503020204020204" charset="-122"/>
                <a:cs typeface="微软雅黑" panose="020B0503020204020204" charset="-122"/>
              </a:rPr>
              <a:t>》</a:t>
            </a:r>
            <a:endParaRPr lang="zh-CN" altLang="en-US" sz="2400" b="0"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 name="文本框 21"/>
          <p:cNvSpPr txBox="1"/>
          <p:nvPr/>
        </p:nvSpPr>
        <p:spPr>
          <a:xfrm>
            <a:off x="191726" y="719604"/>
            <a:ext cx="11677128" cy="2424895"/>
          </a:xfrm>
          <a:prstGeom prst="rect">
            <a:avLst/>
          </a:prstGeom>
          <a:noFill/>
        </p:spPr>
        <p:txBody>
          <a:bodyPr wrap="square">
            <a:spAutoFit/>
          </a:bodyPr>
          <a:p>
            <a:pPr algn="just">
              <a:lnSpc>
                <a:spcPct val="130000"/>
              </a:lnSpc>
            </a:pPr>
            <a:r>
              <a:rPr lang="en-US" altLang="zh-CN" sz="2400" b="0" kern="100" dirty="0">
                <a:latin typeface="楷体" panose="02010609060101010101" charset="-122"/>
                <a:ea typeface="楷体" panose="02010609060101010101" charset="-122"/>
              </a:rPr>
              <a:t>    </a:t>
            </a:r>
            <a:r>
              <a:rPr lang="zh-CN" altLang="zh-CN" sz="2400" b="0" kern="100" dirty="0">
                <a:latin typeface="楷体" panose="02010609060101010101" charset="-122"/>
                <a:ea typeface="楷体" panose="02010609060101010101" charset="-122"/>
              </a:rPr>
              <a:t>在本模块的教学过程中，教师要注重梳理中外历史发展的基本线索和主要阶段，引导学生运用历史唯物主义的基本立场、观点、方法；在历史时空框架下把握重要的历史事件、历史人物和历史现象，以及人类文明的重要成果，理解历史进程中的变化与延续、继承与发展、原因与结果，建构历史发展的前后联系，认识历史发展的总体趋势。</a:t>
            </a:r>
            <a:r>
              <a:rPr lang="en-US" altLang="zh-CN" sz="2400" b="0" kern="100" dirty="0">
                <a:latin typeface="楷体" panose="02010609060101010101" charset="-122"/>
                <a:ea typeface="楷体" panose="02010609060101010101" charset="-122"/>
              </a:rPr>
              <a:t>               ——《</a:t>
            </a:r>
            <a:r>
              <a:rPr lang="zh-CN" altLang="en-US" sz="2400" b="0" kern="100" dirty="0">
                <a:latin typeface="楷体" panose="02010609060101010101" charset="-122"/>
                <a:ea typeface="楷体" panose="02010609060101010101" charset="-122"/>
              </a:rPr>
              <a:t>普通高中历史课程标准</a:t>
            </a:r>
            <a:r>
              <a:rPr lang="en-US" altLang="zh-CN" sz="2400" b="0" kern="100" dirty="0">
                <a:latin typeface="楷体" panose="02010609060101010101" charset="-122"/>
                <a:ea typeface="楷体" panose="02010609060101010101" charset="-122"/>
              </a:rPr>
              <a:t>》</a:t>
            </a:r>
            <a:r>
              <a:rPr lang="zh-CN" altLang="en-US" sz="2400" b="0" kern="100" dirty="0">
                <a:latin typeface="楷体" panose="02010609060101010101" charset="-122"/>
                <a:ea typeface="楷体" panose="02010609060101010101" charset="-122"/>
              </a:rPr>
              <a:t>“中外历史纲要”教学提示</a:t>
            </a:r>
            <a:endParaRPr lang="zh-CN" altLang="zh-CN" sz="2400" b="0" kern="100" dirty="0">
              <a:effectLst/>
              <a:latin typeface="楷体" panose="02010609060101010101" charset="-122"/>
              <a:ea typeface="楷体" panose="02010609060101010101" charset="-122"/>
            </a:endParaRPr>
          </a:p>
        </p:txBody>
      </p:sp>
      <p:sp>
        <p:nvSpPr>
          <p:cNvPr id="31" name="文本框 30"/>
          <p:cNvSpPr txBox="1"/>
          <p:nvPr/>
        </p:nvSpPr>
        <p:spPr>
          <a:xfrm>
            <a:off x="769410" y="3703061"/>
            <a:ext cx="6920544" cy="650875"/>
          </a:xfrm>
          <a:prstGeom prst="rect">
            <a:avLst/>
          </a:prstGeom>
          <a:noFill/>
        </p:spPr>
        <p:txBody>
          <a:bodyPr wrap="square">
            <a:spAutoFit/>
          </a:bodyPr>
          <a:p>
            <a:pPr marL="0" marR="0" lvl="0" indent="0" algn="l" defTabSz="457200" rtl="0" eaLnBrk="1" fontAlgn="base" latinLnBrk="0" hangingPunct="1">
              <a:lnSpc>
                <a:spcPct val="130000"/>
              </a:lnSpc>
              <a:spcBef>
                <a:spcPct val="0"/>
              </a:spcBef>
              <a:spcAft>
                <a:spcPct val="0"/>
              </a:spcAft>
              <a:buClrTx/>
              <a:buSzTx/>
              <a:buFontTx/>
              <a:buNone/>
              <a:defRPr/>
            </a:pPr>
            <a:r>
              <a:rPr lang="en-US" altLang="zh-CN" sz="2400" noProof="0" dirty="0">
                <a:solidFill>
                  <a:srgbClr val="FF0000"/>
                </a:solidFill>
                <a:latin typeface="仿宋" panose="02010609060101010101" pitchFamily="49" charset="-122"/>
                <a:ea typeface="仿宋" panose="02010609060101010101" pitchFamily="49" charset="-122"/>
              </a:rPr>
              <a:t>◆</a:t>
            </a:r>
            <a:r>
              <a:rPr kumimoji="0" lang="zh-CN" altLang="en-US" sz="2800" b="1" i="0" u="none" strike="noStrike" kern="1200" cap="none" spc="0" normalizeH="0" baseline="0" noProof="0" dirty="0">
                <a:ln>
                  <a:noFill/>
                </a:ln>
                <a:solidFill>
                  <a:srgbClr val="FF0000"/>
                </a:solidFill>
                <a:effectLst/>
                <a:uLnTx/>
                <a:uFillTx/>
                <a:latin typeface="仿宋" panose="02010609060101010101" pitchFamily="49" charset="-122"/>
                <a:ea typeface="仿宋" panose="02010609060101010101" pitchFamily="49" charset="-122"/>
              </a:rPr>
              <a:t>基本线索、主要阶段和总体趋势</a:t>
            </a:r>
            <a:endParaRPr kumimoji="0" lang="zh-CN" altLang="en-US" sz="2800" b="1" i="0" u="none" strike="noStrike" kern="1200" cap="none" spc="0" normalizeH="0" baseline="0" noProof="0" dirty="0">
              <a:ln>
                <a:noFill/>
              </a:ln>
              <a:solidFill>
                <a:srgbClr val="FF0000"/>
              </a:solidFill>
              <a:effectLst/>
              <a:uLnTx/>
              <a:uFillTx/>
              <a:latin typeface="仿宋" panose="02010609060101010101" pitchFamily="49" charset="-122"/>
              <a:ea typeface="仿宋" panose="02010609060101010101" pitchFamily="49" charset="-122"/>
            </a:endParaRPr>
          </a:p>
        </p:txBody>
      </p:sp>
      <p:sp>
        <p:nvSpPr>
          <p:cNvPr id="32" name="文本框 31"/>
          <p:cNvSpPr txBox="1"/>
          <p:nvPr/>
        </p:nvSpPr>
        <p:spPr>
          <a:xfrm>
            <a:off x="191770" y="4354195"/>
            <a:ext cx="11812905" cy="2330450"/>
          </a:xfrm>
          <a:prstGeom prst="rect">
            <a:avLst/>
          </a:prstGeom>
          <a:noFill/>
        </p:spPr>
        <p:txBody>
          <a:bodyPr wrap="square" rtlCol="0">
            <a:spAutoFit/>
          </a:bodyPr>
          <a:p>
            <a:pPr>
              <a:lnSpc>
                <a:spcPct val="130000"/>
              </a:lnSpc>
            </a:pPr>
            <a:r>
              <a:rPr lang="zh-CN" altLang="en-US" sz="2200" b="0" dirty="0">
                <a:latin typeface="仿宋" panose="02010609060101010101" pitchFamily="49" charset="-122"/>
                <a:ea typeface="仿宋" panose="02010609060101010101" pitchFamily="49" charset="-122"/>
              </a:rPr>
              <a:t>      </a:t>
            </a:r>
            <a:r>
              <a:rPr lang="zh-CN" altLang="en-US" sz="2800" b="1" dirty="0">
                <a:latin typeface="仿宋" panose="02010609060101010101" pitchFamily="49" charset="-122"/>
                <a:ea typeface="仿宋" panose="02010609060101010101" pitchFamily="49" charset="-122"/>
              </a:rPr>
              <a:t>基本线索，主要是专题史知识，注重历史发展的前后（纵向）联系；</a:t>
            </a:r>
            <a:endParaRPr lang="en-US" altLang="zh-CN" sz="2800" b="1" dirty="0">
              <a:latin typeface="仿宋" panose="02010609060101010101" pitchFamily="49" charset="-122"/>
              <a:ea typeface="仿宋" panose="02010609060101010101" pitchFamily="49" charset="-122"/>
            </a:endParaRPr>
          </a:p>
          <a:p>
            <a:pPr>
              <a:lnSpc>
                <a:spcPct val="130000"/>
              </a:lnSpc>
            </a:pPr>
            <a:r>
              <a:rPr lang="en-US" altLang="zh-CN" sz="2800" b="1" dirty="0">
                <a:latin typeface="仿宋" panose="02010609060101010101" pitchFamily="49" charset="-122"/>
                <a:ea typeface="仿宋" panose="02010609060101010101" pitchFamily="49" charset="-122"/>
              </a:rPr>
              <a:t>     </a:t>
            </a:r>
            <a:r>
              <a:rPr lang="zh-CN" altLang="en-US" sz="2800" b="1" dirty="0">
                <a:latin typeface="仿宋" panose="02010609060101010101" pitchFamily="49" charset="-122"/>
                <a:ea typeface="仿宋" panose="02010609060101010101" pitchFamily="49" charset="-122"/>
              </a:rPr>
              <a:t>主要阶段，即阶段特征，强调历史发展的横向联系，是高考中最重要的知识考核内容； </a:t>
            </a:r>
            <a:endParaRPr lang="en-US" altLang="zh-CN" sz="2800" b="1" dirty="0">
              <a:latin typeface="仿宋" panose="02010609060101010101" pitchFamily="49" charset="-122"/>
              <a:ea typeface="仿宋" panose="02010609060101010101" pitchFamily="49" charset="-122"/>
            </a:endParaRPr>
          </a:p>
          <a:p>
            <a:pPr>
              <a:lnSpc>
                <a:spcPct val="130000"/>
              </a:lnSpc>
            </a:pPr>
            <a:r>
              <a:rPr lang="en-US" altLang="zh-CN" sz="2800" b="1" dirty="0">
                <a:latin typeface="仿宋" panose="02010609060101010101" pitchFamily="49" charset="-122"/>
                <a:ea typeface="仿宋" panose="02010609060101010101" pitchFamily="49" charset="-122"/>
              </a:rPr>
              <a:t>     </a:t>
            </a:r>
            <a:r>
              <a:rPr lang="zh-CN" altLang="en-US" sz="2800" b="1" dirty="0">
                <a:latin typeface="仿宋" panose="02010609060101010101" pitchFamily="49" charset="-122"/>
                <a:ea typeface="仿宋" panose="02010609060101010101" pitchFamily="49" charset="-122"/>
              </a:rPr>
              <a:t>总体趋势，即中国史或世界历史的整体发展趋势和方向。</a:t>
            </a:r>
            <a:endParaRPr lang="zh-CN" altLang="en-US" sz="2800" b="1" dirty="0">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1" grpId="0"/>
      <p:bldP spid="3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 name="直接连接符 48"/>
          <p:cNvCxnSpPr/>
          <p:nvPr/>
        </p:nvCxnSpPr>
        <p:spPr>
          <a:xfrm flipV="1">
            <a:off x="1246510" y="2015039"/>
            <a:ext cx="9698990" cy="45085"/>
          </a:xfrm>
          <a:prstGeom prst="line">
            <a:avLst/>
          </a:prstGeom>
          <a:noFill/>
          <a:ln w="57150" cap="flat" cmpd="sng" algn="ctr">
            <a:solidFill>
              <a:sysClr val="windowText" lastClr="000000"/>
            </a:solidFill>
            <a:prstDash val="solid"/>
            <a:miter lim="800000"/>
            <a:tailEnd type="arrow"/>
          </a:ln>
          <a:effectLst/>
        </p:spPr>
      </p:cxnSp>
      <p:cxnSp>
        <p:nvCxnSpPr>
          <p:cNvPr id="50" name="直接连接符 49"/>
          <p:cNvCxnSpPr/>
          <p:nvPr/>
        </p:nvCxnSpPr>
        <p:spPr>
          <a:xfrm>
            <a:off x="7150531" y="1700156"/>
            <a:ext cx="0" cy="360000"/>
          </a:xfrm>
          <a:prstGeom prst="line">
            <a:avLst/>
          </a:prstGeom>
          <a:noFill/>
          <a:ln w="57150" cap="flat" cmpd="sng" algn="ctr">
            <a:solidFill>
              <a:sysClr val="windowText" lastClr="000000"/>
            </a:solidFill>
            <a:prstDash val="solid"/>
            <a:miter lim="800000"/>
          </a:ln>
          <a:effectLst/>
        </p:spPr>
      </p:cxnSp>
      <p:cxnSp>
        <p:nvCxnSpPr>
          <p:cNvPr id="51" name="直接连接符 50"/>
          <p:cNvCxnSpPr/>
          <p:nvPr/>
        </p:nvCxnSpPr>
        <p:spPr>
          <a:xfrm>
            <a:off x="4840309" y="1658214"/>
            <a:ext cx="0" cy="360000"/>
          </a:xfrm>
          <a:prstGeom prst="line">
            <a:avLst/>
          </a:prstGeom>
          <a:noFill/>
          <a:ln w="57150" cap="flat" cmpd="sng" algn="ctr">
            <a:solidFill>
              <a:sysClr val="windowText" lastClr="000000"/>
            </a:solidFill>
            <a:prstDash val="solid"/>
            <a:miter lim="800000"/>
          </a:ln>
          <a:effectLst/>
        </p:spPr>
      </p:cxnSp>
      <p:sp>
        <p:nvSpPr>
          <p:cNvPr id="52" name="文本框 51"/>
          <p:cNvSpPr txBox="1"/>
          <p:nvPr/>
        </p:nvSpPr>
        <p:spPr>
          <a:xfrm>
            <a:off x="4417590" y="2190966"/>
            <a:ext cx="846707" cy="338554"/>
          </a:xfrm>
          <a:prstGeom prst="rect">
            <a:avLst/>
          </a:prstGeom>
          <a:noFill/>
        </p:spPr>
        <p:txBody>
          <a:bodyPr wrap="none" rtlCol="0">
            <a:spAutoFit/>
          </a:bodyPr>
          <a:lstStyle/>
          <a:p>
            <a:r>
              <a:rPr lang="en-US" altLang="zh-CN" sz="1600" b="0" dirty="0"/>
              <a:t>1840</a:t>
            </a:r>
            <a:r>
              <a:rPr lang="zh-CN" altLang="en-US" sz="1600" b="0" dirty="0"/>
              <a:t>年</a:t>
            </a:r>
            <a:endParaRPr lang="zh-CN" altLang="en-US" sz="1600" b="0" dirty="0"/>
          </a:p>
        </p:txBody>
      </p:sp>
      <p:sp>
        <p:nvSpPr>
          <p:cNvPr id="53" name="文本框 52"/>
          <p:cNvSpPr txBox="1"/>
          <p:nvPr/>
        </p:nvSpPr>
        <p:spPr>
          <a:xfrm>
            <a:off x="6850230" y="2190790"/>
            <a:ext cx="846707" cy="338554"/>
          </a:xfrm>
          <a:prstGeom prst="rect">
            <a:avLst/>
          </a:prstGeom>
          <a:noFill/>
        </p:spPr>
        <p:txBody>
          <a:bodyPr wrap="none" rtlCol="0">
            <a:spAutoFit/>
          </a:bodyPr>
          <a:lstStyle/>
          <a:p>
            <a:r>
              <a:rPr lang="en-US" altLang="zh-CN" sz="1600" b="0" dirty="0"/>
              <a:t>1949</a:t>
            </a:r>
            <a:r>
              <a:rPr lang="zh-CN" altLang="en-US" sz="1600" b="0" dirty="0"/>
              <a:t>年</a:t>
            </a:r>
            <a:endParaRPr lang="zh-CN" altLang="en-US" sz="1600" b="0" dirty="0"/>
          </a:p>
        </p:txBody>
      </p:sp>
      <p:sp>
        <p:nvSpPr>
          <p:cNvPr id="54" name="文本框 53"/>
          <p:cNvSpPr txBox="1"/>
          <p:nvPr/>
        </p:nvSpPr>
        <p:spPr>
          <a:xfrm>
            <a:off x="815876" y="747157"/>
            <a:ext cx="3600881" cy="398780"/>
          </a:xfrm>
          <a:prstGeom prst="rect">
            <a:avLst/>
          </a:prstGeom>
          <a:noFill/>
        </p:spPr>
        <p:txBody>
          <a:bodyPr wrap="square" rtlCol="0">
            <a:spAutoFit/>
          </a:bodyPr>
          <a:lstStyle/>
          <a:p>
            <a:r>
              <a:rPr lang="zh-CN" altLang="en-US" sz="2000" b="0" dirty="0">
                <a:latin typeface="楷体" panose="02010609060101010101" charset="-122"/>
                <a:ea typeface="楷体" panose="02010609060101010101" charset="-122"/>
              </a:rPr>
              <a:t>统一多民族国家的形成与发展</a:t>
            </a:r>
            <a:endParaRPr lang="zh-CN" altLang="en-US" sz="2000" b="0" dirty="0">
              <a:latin typeface="楷体" panose="02010609060101010101" charset="-122"/>
              <a:ea typeface="楷体" panose="02010609060101010101" charset="-122"/>
            </a:endParaRPr>
          </a:p>
        </p:txBody>
      </p:sp>
      <p:sp>
        <p:nvSpPr>
          <p:cNvPr id="55" name="文本框 54"/>
          <p:cNvSpPr txBox="1"/>
          <p:nvPr/>
        </p:nvSpPr>
        <p:spPr>
          <a:xfrm>
            <a:off x="4597738" y="747599"/>
            <a:ext cx="2473830" cy="398780"/>
          </a:xfrm>
          <a:prstGeom prst="rect">
            <a:avLst/>
          </a:prstGeom>
          <a:noFill/>
        </p:spPr>
        <p:txBody>
          <a:bodyPr wrap="square" rtlCol="0">
            <a:spAutoFit/>
          </a:bodyPr>
          <a:lstStyle/>
          <a:p>
            <a:r>
              <a:rPr lang="zh-CN" altLang="en-US" sz="2000" b="0" dirty="0">
                <a:latin typeface="楷体" panose="02010609060101010101" charset="-122"/>
                <a:ea typeface="楷体" panose="02010609060101010101" charset="-122"/>
              </a:rPr>
              <a:t>内忧外患与救亡图存</a:t>
            </a:r>
            <a:endParaRPr lang="zh-CN" altLang="en-US" sz="2000" b="0" dirty="0">
              <a:latin typeface="楷体" panose="02010609060101010101" charset="-122"/>
              <a:ea typeface="楷体" panose="02010609060101010101" charset="-122"/>
            </a:endParaRPr>
          </a:p>
        </p:txBody>
      </p:sp>
      <p:sp>
        <p:nvSpPr>
          <p:cNvPr id="56" name="文本框 55"/>
          <p:cNvSpPr txBox="1"/>
          <p:nvPr/>
        </p:nvSpPr>
        <p:spPr>
          <a:xfrm>
            <a:off x="7492192" y="746522"/>
            <a:ext cx="2473830" cy="398780"/>
          </a:xfrm>
          <a:prstGeom prst="rect">
            <a:avLst/>
          </a:prstGeom>
          <a:noFill/>
        </p:spPr>
        <p:txBody>
          <a:bodyPr wrap="square" rtlCol="0">
            <a:spAutoFit/>
          </a:bodyPr>
          <a:lstStyle/>
          <a:p>
            <a:r>
              <a:rPr lang="zh-CN" altLang="en-US" sz="2000" b="0" dirty="0">
                <a:latin typeface="楷体" panose="02010609060101010101" charset="-122"/>
                <a:ea typeface="楷体" panose="02010609060101010101" charset="-122"/>
              </a:rPr>
              <a:t>中华民族的伟大复兴</a:t>
            </a:r>
            <a:endParaRPr lang="zh-CN" altLang="en-US" sz="2000" b="0" dirty="0">
              <a:latin typeface="楷体" panose="02010609060101010101" charset="-122"/>
              <a:ea typeface="楷体" panose="02010609060101010101" charset="-122"/>
            </a:endParaRPr>
          </a:p>
        </p:txBody>
      </p:sp>
      <p:sp>
        <p:nvSpPr>
          <p:cNvPr id="57" name="左中括号 56"/>
          <p:cNvSpPr/>
          <p:nvPr/>
        </p:nvSpPr>
        <p:spPr>
          <a:xfrm rot="5400000">
            <a:off x="3011684" y="-200256"/>
            <a:ext cx="124918" cy="3532334"/>
          </a:xfrm>
          <a:prstGeom prst="leftBracket">
            <a:avLst>
              <a:gd name="adj" fmla="val 883953"/>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等线" panose="02010600030101010101" charset="-122"/>
              <a:cs typeface="+mn-cs"/>
            </a:endParaRPr>
          </a:p>
        </p:txBody>
      </p:sp>
      <p:sp>
        <p:nvSpPr>
          <p:cNvPr id="58" name="左中括号 57"/>
          <p:cNvSpPr/>
          <p:nvPr/>
        </p:nvSpPr>
        <p:spPr>
          <a:xfrm rot="5400000">
            <a:off x="5984426" y="431151"/>
            <a:ext cx="103903" cy="2228305"/>
          </a:xfrm>
          <a:prstGeom prst="leftBracket">
            <a:avLst>
              <a:gd name="adj" fmla="val 883953"/>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等线" panose="02010600030101010101" charset="-122"/>
              <a:cs typeface="+mn-cs"/>
            </a:endParaRPr>
          </a:p>
        </p:txBody>
      </p:sp>
      <p:sp>
        <p:nvSpPr>
          <p:cNvPr id="59" name="左中括号 58"/>
          <p:cNvSpPr/>
          <p:nvPr/>
        </p:nvSpPr>
        <p:spPr>
          <a:xfrm rot="5400000">
            <a:off x="8870950" y="-340360"/>
            <a:ext cx="186690" cy="3626485"/>
          </a:xfrm>
          <a:prstGeom prst="leftBracket">
            <a:avLst>
              <a:gd name="adj" fmla="val 883953"/>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等线" panose="02010600030101010101" charset="-122"/>
              <a:cs typeface="+mn-cs"/>
            </a:endParaRPr>
          </a:p>
        </p:txBody>
      </p:sp>
      <p:sp>
        <p:nvSpPr>
          <p:cNvPr id="60" name="文本框 59"/>
          <p:cNvSpPr txBox="1"/>
          <p:nvPr/>
        </p:nvSpPr>
        <p:spPr>
          <a:xfrm>
            <a:off x="3307715" y="2917190"/>
            <a:ext cx="5661660" cy="521970"/>
          </a:xfrm>
          <a:prstGeom prst="rect">
            <a:avLst/>
          </a:prstGeom>
          <a:noFill/>
        </p:spPr>
        <p:txBody>
          <a:bodyPr wrap="square">
            <a:spAutoFit/>
          </a:bodyPr>
          <a:lstStyle/>
          <a:p>
            <a:r>
              <a:rPr lang="zh-CN" altLang="en-US" sz="2800" b="1" dirty="0">
                <a:solidFill>
                  <a:srgbClr val="FF0000"/>
                </a:solidFill>
                <a:latin typeface="仿宋" panose="02010609060101010101" pitchFamily="49" charset="-122"/>
                <a:ea typeface="仿宋" panose="02010609060101010101" pitchFamily="49" charset="-122"/>
              </a:rPr>
              <a:t>源远流长，生生不息的中华文明</a:t>
            </a:r>
            <a:endParaRPr lang="zh-CN" altLang="en-US" sz="2800" b="1" dirty="0">
              <a:solidFill>
                <a:srgbClr val="FF0000"/>
              </a:solidFill>
              <a:latin typeface="仿宋" panose="02010609060101010101" pitchFamily="49" charset="-122"/>
              <a:ea typeface="仿宋" panose="02010609060101010101" pitchFamily="49" charset="-122"/>
            </a:endParaRPr>
          </a:p>
        </p:txBody>
      </p:sp>
      <p:cxnSp>
        <p:nvCxnSpPr>
          <p:cNvPr id="61" name="直接连接符 60"/>
          <p:cNvCxnSpPr/>
          <p:nvPr/>
        </p:nvCxnSpPr>
        <p:spPr>
          <a:xfrm flipV="1">
            <a:off x="551384" y="5210304"/>
            <a:ext cx="10640060" cy="24765"/>
          </a:xfrm>
          <a:prstGeom prst="line">
            <a:avLst/>
          </a:prstGeom>
          <a:noFill/>
          <a:ln w="57150" cap="flat" cmpd="sng" algn="ctr">
            <a:solidFill>
              <a:sysClr val="windowText" lastClr="000000"/>
            </a:solidFill>
            <a:prstDash val="solid"/>
            <a:miter lim="800000"/>
            <a:tailEnd type="arrow"/>
          </a:ln>
          <a:effectLst/>
        </p:spPr>
      </p:cxnSp>
      <p:cxnSp>
        <p:nvCxnSpPr>
          <p:cNvPr id="62" name="直接连接符 61"/>
          <p:cNvCxnSpPr/>
          <p:nvPr/>
        </p:nvCxnSpPr>
        <p:spPr>
          <a:xfrm>
            <a:off x="6850321" y="4894151"/>
            <a:ext cx="0" cy="360000"/>
          </a:xfrm>
          <a:prstGeom prst="line">
            <a:avLst/>
          </a:prstGeom>
          <a:noFill/>
          <a:ln w="57150" cap="flat" cmpd="sng" algn="ctr">
            <a:solidFill>
              <a:sysClr val="windowText" lastClr="000000"/>
            </a:solidFill>
            <a:prstDash val="solid"/>
            <a:miter lim="800000"/>
          </a:ln>
          <a:effectLst/>
        </p:spPr>
      </p:cxnSp>
      <p:cxnSp>
        <p:nvCxnSpPr>
          <p:cNvPr id="63" name="直接连接符 62"/>
          <p:cNvCxnSpPr/>
          <p:nvPr/>
        </p:nvCxnSpPr>
        <p:spPr>
          <a:xfrm>
            <a:off x="3575720" y="4896515"/>
            <a:ext cx="0" cy="360000"/>
          </a:xfrm>
          <a:prstGeom prst="line">
            <a:avLst/>
          </a:prstGeom>
          <a:noFill/>
          <a:ln w="57150" cap="flat" cmpd="sng" algn="ctr">
            <a:solidFill>
              <a:sysClr val="windowText" lastClr="000000"/>
            </a:solidFill>
            <a:prstDash val="solid"/>
            <a:miter lim="800000"/>
          </a:ln>
          <a:effectLst/>
        </p:spPr>
      </p:cxnSp>
      <p:sp>
        <p:nvSpPr>
          <p:cNvPr id="64" name="文本框 63"/>
          <p:cNvSpPr txBox="1"/>
          <p:nvPr/>
        </p:nvSpPr>
        <p:spPr>
          <a:xfrm>
            <a:off x="2947978" y="5307151"/>
            <a:ext cx="1255472" cy="338554"/>
          </a:xfrm>
          <a:prstGeom prst="rect">
            <a:avLst/>
          </a:prstGeom>
          <a:noFill/>
        </p:spPr>
        <p:txBody>
          <a:bodyPr wrap="none" rtlCol="0">
            <a:spAutoFit/>
          </a:bodyPr>
          <a:lstStyle/>
          <a:p>
            <a:r>
              <a:rPr lang="en-US" altLang="zh-CN" sz="1600" b="0" dirty="0"/>
              <a:t>14</a:t>
            </a:r>
            <a:r>
              <a:rPr lang="zh-CN" altLang="en-US" sz="1600" b="0" dirty="0"/>
              <a:t>、</a:t>
            </a:r>
            <a:r>
              <a:rPr lang="en-US" altLang="zh-CN" sz="1600" b="0" dirty="0"/>
              <a:t>15</a:t>
            </a:r>
            <a:r>
              <a:rPr lang="zh-CN" altLang="en-US" sz="1600" b="0" dirty="0"/>
              <a:t>世纪</a:t>
            </a:r>
            <a:endParaRPr lang="zh-CN" altLang="en-US" sz="1600" b="0" dirty="0"/>
          </a:p>
        </p:txBody>
      </p:sp>
      <p:sp>
        <p:nvSpPr>
          <p:cNvPr id="65" name="文本框 64"/>
          <p:cNvSpPr txBox="1"/>
          <p:nvPr/>
        </p:nvSpPr>
        <p:spPr>
          <a:xfrm>
            <a:off x="6456040" y="5289491"/>
            <a:ext cx="845103" cy="338554"/>
          </a:xfrm>
          <a:prstGeom prst="rect">
            <a:avLst/>
          </a:prstGeom>
          <a:noFill/>
        </p:spPr>
        <p:txBody>
          <a:bodyPr wrap="none" rtlCol="0">
            <a:spAutoFit/>
          </a:bodyPr>
          <a:lstStyle/>
          <a:p>
            <a:r>
              <a:rPr lang="en-US" altLang="zh-CN" sz="1600" b="0" dirty="0"/>
              <a:t>1917</a:t>
            </a:r>
            <a:r>
              <a:rPr lang="zh-CN" altLang="en-US" sz="1600" b="0" dirty="0"/>
              <a:t>年</a:t>
            </a:r>
            <a:endParaRPr lang="zh-CN" altLang="en-US" sz="1600" b="0" dirty="0"/>
          </a:p>
        </p:txBody>
      </p:sp>
      <p:sp>
        <p:nvSpPr>
          <p:cNvPr id="66" name="文本框 65"/>
          <p:cNvSpPr txBox="1"/>
          <p:nvPr/>
        </p:nvSpPr>
        <p:spPr>
          <a:xfrm>
            <a:off x="550874" y="4296117"/>
            <a:ext cx="2808311" cy="369332"/>
          </a:xfrm>
          <a:prstGeom prst="rect">
            <a:avLst/>
          </a:prstGeom>
          <a:noFill/>
        </p:spPr>
        <p:txBody>
          <a:bodyPr wrap="square" rtlCol="0">
            <a:spAutoFit/>
          </a:bodyPr>
          <a:lstStyle/>
          <a:p>
            <a:r>
              <a:rPr lang="zh-CN" altLang="en-US" b="0" dirty="0">
                <a:latin typeface="楷体" panose="02010609060101010101" charset="-122"/>
                <a:ea typeface="楷体" panose="02010609060101010101" charset="-122"/>
              </a:rPr>
              <a:t>多元发展的古代区域文明</a:t>
            </a:r>
            <a:endParaRPr lang="zh-CN" altLang="en-US" b="0" dirty="0">
              <a:latin typeface="楷体" panose="02010609060101010101" charset="-122"/>
              <a:ea typeface="楷体" panose="02010609060101010101" charset="-122"/>
            </a:endParaRPr>
          </a:p>
        </p:txBody>
      </p:sp>
      <p:sp>
        <p:nvSpPr>
          <p:cNvPr id="67" name="文本框 66"/>
          <p:cNvSpPr txBox="1"/>
          <p:nvPr/>
        </p:nvSpPr>
        <p:spPr>
          <a:xfrm>
            <a:off x="3738662" y="4179621"/>
            <a:ext cx="3412047" cy="369332"/>
          </a:xfrm>
          <a:prstGeom prst="rect">
            <a:avLst/>
          </a:prstGeom>
          <a:noFill/>
        </p:spPr>
        <p:txBody>
          <a:bodyPr wrap="square" rtlCol="0">
            <a:spAutoFit/>
          </a:bodyPr>
          <a:lstStyle/>
          <a:p>
            <a:r>
              <a:rPr lang="zh-CN" altLang="en-US" b="0" dirty="0">
                <a:latin typeface="楷体" panose="02010609060101010101" charset="-122"/>
                <a:ea typeface="楷体" panose="02010609060101010101" charset="-122"/>
              </a:rPr>
              <a:t>西方主导走向整体的近代历史</a:t>
            </a:r>
            <a:endParaRPr lang="zh-CN" altLang="en-US" b="0" dirty="0">
              <a:latin typeface="楷体" panose="02010609060101010101" charset="-122"/>
              <a:ea typeface="楷体" panose="02010609060101010101" charset="-122"/>
            </a:endParaRPr>
          </a:p>
        </p:txBody>
      </p:sp>
      <p:sp>
        <p:nvSpPr>
          <p:cNvPr id="68" name="文本框 67"/>
          <p:cNvSpPr txBox="1"/>
          <p:nvPr/>
        </p:nvSpPr>
        <p:spPr>
          <a:xfrm>
            <a:off x="7086548" y="4296595"/>
            <a:ext cx="3245100" cy="369332"/>
          </a:xfrm>
          <a:prstGeom prst="rect">
            <a:avLst/>
          </a:prstGeom>
          <a:noFill/>
        </p:spPr>
        <p:txBody>
          <a:bodyPr wrap="square" rtlCol="0">
            <a:spAutoFit/>
          </a:bodyPr>
          <a:lstStyle/>
          <a:p>
            <a:r>
              <a:rPr lang="zh-CN" altLang="en-US" b="0" dirty="0">
                <a:latin typeface="楷体" panose="02010609060101010101" charset="-122"/>
                <a:ea typeface="楷体" panose="02010609060101010101" charset="-122"/>
              </a:rPr>
              <a:t>复杂多变走向多极的现代世界</a:t>
            </a:r>
            <a:endParaRPr lang="zh-CN" altLang="en-US" b="0" dirty="0">
              <a:latin typeface="楷体" panose="02010609060101010101" charset="-122"/>
              <a:ea typeface="楷体" panose="02010609060101010101" charset="-122"/>
            </a:endParaRPr>
          </a:p>
        </p:txBody>
      </p:sp>
      <p:sp>
        <p:nvSpPr>
          <p:cNvPr id="69" name="左中括号 68"/>
          <p:cNvSpPr/>
          <p:nvPr/>
        </p:nvSpPr>
        <p:spPr>
          <a:xfrm rot="5400000">
            <a:off x="2083605" y="3361947"/>
            <a:ext cx="103903" cy="2880314"/>
          </a:xfrm>
          <a:prstGeom prst="leftBracket">
            <a:avLst>
              <a:gd name="adj" fmla="val 883953"/>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等线" panose="02010600030101010101" charset="-122"/>
              <a:cs typeface="+mn-cs"/>
            </a:endParaRPr>
          </a:p>
        </p:txBody>
      </p:sp>
      <p:sp>
        <p:nvSpPr>
          <p:cNvPr id="70" name="左中括号 69"/>
          <p:cNvSpPr/>
          <p:nvPr/>
        </p:nvSpPr>
        <p:spPr>
          <a:xfrm rot="5400000">
            <a:off x="5125033" y="3196697"/>
            <a:ext cx="247978" cy="3202595"/>
          </a:xfrm>
          <a:prstGeom prst="leftBracket">
            <a:avLst>
              <a:gd name="adj" fmla="val 883953"/>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等线" panose="02010600030101010101" charset="-122"/>
              <a:cs typeface="+mn-cs"/>
            </a:endParaRPr>
          </a:p>
        </p:txBody>
      </p:sp>
      <p:sp>
        <p:nvSpPr>
          <p:cNvPr id="71" name="左中括号 70"/>
          <p:cNvSpPr/>
          <p:nvPr/>
        </p:nvSpPr>
        <p:spPr>
          <a:xfrm rot="5400000">
            <a:off x="8724900" y="2857500"/>
            <a:ext cx="173355" cy="3856355"/>
          </a:xfrm>
          <a:prstGeom prst="leftBracket">
            <a:avLst>
              <a:gd name="adj" fmla="val 883953"/>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等线" panose="02010600030101010101" charset="-122"/>
              <a:cs typeface="+mn-cs"/>
            </a:endParaRPr>
          </a:p>
        </p:txBody>
      </p:sp>
      <p:sp>
        <p:nvSpPr>
          <p:cNvPr id="72" name="文本框 71"/>
          <p:cNvSpPr txBox="1"/>
          <p:nvPr/>
        </p:nvSpPr>
        <p:spPr>
          <a:xfrm>
            <a:off x="2279650" y="5919470"/>
            <a:ext cx="7142480" cy="521970"/>
          </a:xfrm>
          <a:prstGeom prst="rect">
            <a:avLst/>
          </a:prstGeom>
          <a:noFill/>
        </p:spPr>
        <p:txBody>
          <a:bodyPr wrap="square">
            <a:spAutoFit/>
          </a:bodyPr>
          <a:lstStyle/>
          <a:p>
            <a:r>
              <a:rPr lang="zh-CN" altLang="en-US" sz="2800" b="1" dirty="0">
                <a:solidFill>
                  <a:srgbClr val="FF0000"/>
                </a:solidFill>
                <a:latin typeface="仿宋" panose="02010609060101010101" pitchFamily="49" charset="-122"/>
                <a:ea typeface="仿宋" panose="02010609060101010101" pitchFamily="49" charset="-122"/>
              </a:rPr>
              <a:t>丰富多彩、变化多端、日益紧密的世界历史</a:t>
            </a:r>
            <a:endParaRPr lang="zh-CN" altLang="en-US" sz="2800" b="1" dirty="0">
              <a:solidFill>
                <a:srgbClr val="FF0000"/>
              </a:solidFill>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22" presetClass="entr" presetSubtype="8"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wipe(left)">
                                      <p:cBhvr>
                                        <p:cTn id="10" dur="500"/>
                                        <p:tgtEl>
                                          <p:spTgt spid="51"/>
                                        </p:tgtEl>
                                      </p:cBhvr>
                                    </p:animEffect>
                                  </p:childTnLst>
                                </p:cTn>
                              </p:par>
                              <p:par>
                                <p:cTn id="11" presetID="22" presetClass="entr" presetSubtype="8"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wipe(left)">
                                      <p:cBhvr>
                                        <p:cTn id="13" dur="500"/>
                                        <p:tgtEl>
                                          <p:spTgt spid="5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wipe(left)">
                                      <p:cBhvr>
                                        <p:cTn id="18" dur="500"/>
                                        <p:tgtEl>
                                          <p:spTgt spid="5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wipe(left)">
                                      <p:cBhvr>
                                        <p:cTn id="23" dur="500"/>
                                        <p:tgtEl>
                                          <p:spTgt spid="5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left)">
                                      <p:cBhvr>
                                        <p:cTn id="28" dur="500"/>
                                        <p:tgtEl>
                                          <p:spTgt spid="5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wipe(left)">
                                      <p:cBhvr>
                                        <p:cTn id="31" dur="500"/>
                                        <p:tgtEl>
                                          <p:spTgt spid="5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wipe(left)">
                                      <p:cBhvr>
                                        <p:cTn id="36" dur="500"/>
                                        <p:tgtEl>
                                          <p:spTgt spid="58"/>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wipe(left)">
                                      <p:cBhvr>
                                        <p:cTn id="39" dur="500"/>
                                        <p:tgtEl>
                                          <p:spTgt spid="5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wipe(left)">
                                      <p:cBhvr>
                                        <p:cTn id="44" dur="500"/>
                                        <p:tgtEl>
                                          <p:spTgt spid="59"/>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wipe(left)">
                                      <p:cBhvr>
                                        <p:cTn id="47" dur="500"/>
                                        <p:tgtEl>
                                          <p:spTgt spid="5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60"/>
                                        </p:tgtEl>
                                        <p:attrNameLst>
                                          <p:attrName>style.visibility</p:attrName>
                                        </p:attrNameLst>
                                      </p:cBhvr>
                                      <p:to>
                                        <p:strVal val="visible"/>
                                      </p:to>
                                    </p:set>
                                    <p:animEffect transition="in" filter="wipe(left)">
                                      <p:cBhvr>
                                        <p:cTn id="52" dur="500"/>
                                        <p:tgtEl>
                                          <p:spTgt spid="6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wipe(left)">
                                      <p:cBhvr>
                                        <p:cTn id="57" dur="500"/>
                                        <p:tgtEl>
                                          <p:spTgt spid="61"/>
                                        </p:tgtEl>
                                      </p:cBhvr>
                                    </p:animEffect>
                                  </p:childTnLst>
                                </p:cTn>
                              </p:par>
                              <p:par>
                                <p:cTn id="58" presetID="22" presetClass="entr" presetSubtype="8" fill="hold" nodeType="withEffect">
                                  <p:stCondLst>
                                    <p:cond delay="0"/>
                                  </p:stCondLst>
                                  <p:childTnLst>
                                    <p:set>
                                      <p:cBhvr>
                                        <p:cTn id="59" dur="1" fill="hold">
                                          <p:stCondLst>
                                            <p:cond delay="0"/>
                                          </p:stCondLst>
                                        </p:cTn>
                                        <p:tgtEl>
                                          <p:spTgt spid="63"/>
                                        </p:tgtEl>
                                        <p:attrNameLst>
                                          <p:attrName>style.visibility</p:attrName>
                                        </p:attrNameLst>
                                      </p:cBhvr>
                                      <p:to>
                                        <p:strVal val="visible"/>
                                      </p:to>
                                    </p:set>
                                    <p:animEffect transition="in" filter="wipe(left)">
                                      <p:cBhvr>
                                        <p:cTn id="60" dur="500"/>
                                        <p:tgtEl>
                                          <p:spTgt spid="63"/>
                                        </p:tgtEl>
                                      </p:cBhvr>
                                    </p:animEffect>
                                  </p:childTnLst>
                                </p:cTn>
                              </p:par>
                              <p:par>
                                <p:cTn id="61" presetID="22" presetClass="entr" presetSubtype="8" fill="hold" nodeType="withEffect">
                                  <p:stCondLst>
                                    <p:cond delay="0"/>
                                  </p:stCondLst>
                                  <p:childTnLst>
                                    <p:set>
                                      <p:cBhvr>
                                        <p:cTn id="62" dur="1" fill="hold">
                                          <p:stCondLst>
                                            <p:cond delay="0"/>
                                          </p:stCondLst>
                                        </p:cTn>
                                        <p:tgtEl>
                                          <p:spTgt spid="62"/>
                                        </p:tgtEl>
                                        <p:attrNameLst>
                                          <p:attrName>style.visibility</p:attrName>
                                        </p:attrNameLst>
                                      </p:cBhvr>
                                      <p:to>
                                        <p:strVal val="visible"/>
                                      </p:to>
                                    </p:set>
                                    <p:animEffect transition="in" filter="wipe(left)">
                                      <p:cBhvr>
                                        <p:cTn id="63" dur="500"/>
                                        <p:tgtEl>
                                          <p:spTgt spid="62"/>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64"/>
                                        </p:tgtEl>
                                        <p:attrNameLst>
                                          <p:attrName>style.visibility</p:attrName>
                                        </p:attrNameLst>
                                      </p:cBhvr>
                                      <p:to>
                                        <p:strVal val="visible"/>
                                      </p:to>
                                    </p:set>
                                    <p:animEffect transition="in" filter="wipe(left)">
                                      <p:cBhvr>
                                        <p:cTn id="68" dur="500"/>
                                        <p:tgtEl>
                                          <p:spTgt spid="64"/>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65"/>
                                        </p:tgtEl>
                                        <p:attrNameLst>
                                          <p:attrName>style.visibility</p:attrName>
                                        </p:attrNameLst>
                                      </p:cBhvr>
                                      <p:to>
                                        <p:strVal val="visible"/>
                                      </p:to>
                                    </p:set>
                                    <p:animEffect transition="in" filter="wipe(left)">
                                      <p:cBhvr>
                                        <p:cTn id="73" dur="500"/>
                                        <p:tgtEl>
                                          <p:spTgt spid="6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69"/>
                                        </p:tgtEl>
                                        <p:attrNameLst>
                                          <p:attrName>style.visibility</p:attrName>
                                        </p:attrNameLst>
                                      </p:cBhvr>
                                      <p:to>
                                        <p:strVal val="visible"/>
                                      </p:to>
                                    </p:set>
                                    <p:animEffect transition="in" filter="wipe(left)">
                                      <p:cBhvr>
                                        <p:cTn id="78" dur="500"/>
                                        <p:tgtEl>
                                          <p:spTgt spid="69"/>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66"/>
                                        </p:tgtEl>
                                        <p:attrNameLst>
                                          <p:attrName>style.visibility</p:attrName>
                                        </p:attrNameLst>
                                      </p:cBhvr>
                                      <p:to>
                                        <p:strVal val="visible"/>
                                      </p:to>
                                    </p:set>
                                    <p:animEffect transition="in" filter="wipe(left)">
                                      <p:cBhvr>
                                        <p:cTn id="81" dur="500"/>
                                        <p:tgtEl>
                                          <p:spTgt spid="66"/>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70"/>
                                        </p:tgtEl>
                                        <p:attrNameLst>
                                          <p:attrName>style.visibility</p:attrName>
                                        </p:attrNameLst>
                                      </p:cBhvr>
                                      <p:to>
                                        <p:strVal val="visible"/>
                                      </p:to>
                                    </p:set>
                                    <p:animEffect transition="in" filter="wipe(left)">
                                      <p:cBhvr>
                                        <p:cTn id="86" dur="500"/>
                                        <p:tgtEl>
                                          <p:spTgt spid="70"/>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67"/>
                                        </p:tgtEl>
                                        <p:attrNameLst>
                                          <p:attrName>style.visibility</p:attrName>
                                        </p:attrNameLst>
                                      </p:cBhvr>
                                      <p:to>
                                        <p:strVal val="visible"/>
                                      </p:to>
                                    </p:set>
                                    <p:animEffect transition="in" filter="wipe(left)">
                                      <p:cBhvr>
                                        <p:cTn id="89" dur="500"/>
                                        <p:tgtEl>
                                          <p:spTgt spid="67"/>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71"/>
                                        </p:tgtEl>
                                        <p:attrNameLst>
                                          <p:attrName>style.visibility</p:attrName>
                                        </p:attrNameLst>
                                      </p:cBhvr>
                                      <p:to>
                                        <p:strVal val="visible"/>
                                      </p:to>
                                    </p:set>
                                    <p:animEffect transition="in" filter="wipe(left)">
                                      <p:cBhvr>
                                        <p:cTn id="94" dur="500"/>
                                        <p:tgtEl>
                                          <p:spTgt spid="71"/>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68"/>
                                        </p:tgtEl>
                                        <p:attrNameLst>
                                          <p:attrName>style.visibility</p:attrName>
                                        </p:attrNameLst>
                                      </p:cBhvr>
                                      <p:to>
                                        <p:strVal val="visible"/>
                                      </p:to>
                                    </p:set>
                                    <p:animEffect transition="in" filter="wipe(left)">
                                      <p:cBhvr>
                                        <p:cTn id="97" dur="500"/>
                                        <p:tgtEl>
                                          <p:spTgt spid="68"/>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72"/>
                                        </p:tgtEl>
                                        <p:attrNameLst>
                                          <p:attrName>style.visibility</p:attrName>
                                        </p:attrNameLst>
                                      </p:cBhvr>
                                      <p:to>
                                        <p:strVal val="visible"/>
                                      </p:to>
                                    </p:set>
                                    <p:animEffect transition="in" filter="wipe(left)">
                                      <p:cBhvr>
                                        <p:cTn id="102"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56" grpId="0"/>
      <p:bldP spid="57" grpId="0" bldLvl="0" animBg="1"/>
      <p:bldP spid="58" grpId="0" bldLvl="0" animBg="1"/>
      <p:bldP spid="59" grpId="0" bldLvl="0" animBg="1"/>
      <p:bldP spid="60" grpId="0"/>
      <p:bldP spid="64" grpId="0"/>
      <p:bldP spid="65" grpId="0"/>
      <p:bldP spid="66" grpId="0"/>
      <p:bldP spid="67" grpId="0"/>
      <p:bldP spid="68" grpId="0"/>
      <p:bldP spid="69" grpId="0" bldLvl="0" animBg="1"/>
      <p:bldP spid="70" grpId="0" bldLvl="0" animBg="1"/>
      <p:bldP spid="71" grpId="0" bldLvl="0" animBg="1"/>
      <p:bldP spid="7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nvSpPr>
        <p:spPr>
          <a:xfrm>
            <a:off x="480210" y="2533918"/>
            <a:ext cx="11212218" cy="1790427"/>
          </a:xfrm>
          <a:prstGeom prst="rect">
            <a:avLst/>
          </a:prstGeom>
          <a:noFill/>
        </p:spPr>
        <p:txBody>
          <a:bodyPr wrap="square" rtlCol="0">
            <a:spAutoFit/>
          </a:bodyPr>
          <a:p>
            <a:pPr algn="just">
              <a:lnSpc>
                <a:spcPct val="130000"/>
              </a:lnSpc>
            </a:pPr>
            <a:r>
              <a:rPr lang="zh-CN" altLang="en-US" sz="2200" dirty="0">
                <a:solidFill>
                  <a:srgbClr val="FF0000"/>
                </a:solidFill>
                <a:latin typeface="楷体" panose="02010609060101010101" charset="-122"/>
                <a:ea typeface="楷体" panose="02010609060101010101" charset="-122"/>
              </a:rPr>
              <a:t>全面抗战：</a:t>
            </a:r>
            <a:endParaRPr lang="en-US" altLang="zh-CN" sz="2200" dirty="0">
              <a:solidFill>
                <a:srgbClr val="FF0000"/>
              </a:solidFill>
              <a:latin typeface="楷体" panose="02010609060101010101" charset="-122"/>
              <a:ea typeface="楷体" panose="02010609060101010101" charset="-122"/>
            </a:endParaRPr>
          </a:p>
          <a:p>
            <a:pPr algn="just">
              <a:lnSpc>
                <a:spcPct val="130000"/>
              </a:lnSpc>
            </a:pPr>
            <a:r>
              <a:rPr lang="en-US" altLang="zh-CN" sz="2200" b="0" dirty="0">
                <a:latin typeface="楷体" panose="02010609060101010101" charset="-122"/>
                <a:ea typeface="楷体" panose="02010609060101010101" charset="-122"/>
              </a:rPr>
              <a:t>    </a:t>
            </a:r>
            <a:r>
              <a:rPr lang="zh-CN" altLang="en-US" sz="2200" b="0" dirty="0">
                <a:latin typeface="楷体" panose="02010609060101010101" charset="-122"/>
                <a:ea typeface="楷体" panose="02010609060101010101" charset="-122"/>
              </a:rPr>
              <a:t>指抗日战争从</a:t>
            </a:r>
            <a:r>
              <a:rPr lang="en-US" altLang="zh-CN" sz="2200" b="0" dirty="0">
                <a:latin typeface="楷体" panose="02010609060101010101" charset="-122"/>
                <a:ea typeface="楷体" panose="02010609060101010101" charset="-122"/>
              </a:rPr>
              <a:t>1937</a:t>
            </a:r>
            <a:r>
              <a:rPr lang="zh-CN" altLang="en-US" sz="2200" b="0" dirty="0">
                <a:latin typeface="楷体" panose="02010609060101010101" charset="-122"/>
                <a:ea typeface="楷体" panose="02010609060101010101" charset="-122"/>
              </a:rPr>
              <a:t>年</a:t>
            </a:r>
            <a:r>
              <a:rPr lang="en-US" altLang="zh-CN" sz="2200" b="0" dirty="0">
                <a:latin typeface="楷体" panose="02010609060101010101" charset="-122"/>
                <a:ea typeface="楷体" panose="02010609060101010101" charset="-122"/>
              </a:rPr>
              <a:t>7</a:t>
            </a:r>
            <a:r>
              <a:rPr lang="zh-CN" altLang="en-US" sz="2200" b="0" dirty="0">
                <a:latin typeface="楷体" panose="02010609060101010101" charset="-122"/>
                <a:ea typeface="楷体" panose="02010609060101010101" charset="-122"/>
              </a:rPr>
              <a:t>月</a:t>
            </a:r>
            <a:r>
              <a:rPr lang="en-US" altLang="zh-CN" sz="2200" b="0" dirty="0">
                <a:latin typeface="楷体" panose="02010609060101010101" charset="-122"/>
                <a:ea typeface="楷体" panose="02010609060101010101" charset="-122"/>
              </a:rPr>
              <a:t>7</a:t>
            </a:r>
            <a:r>
              <a:rPr lang="zh-CN" altLang="en-US" sz="2200" b="0" dirty="0">
                <a:latin typeface="楷体" panose="02010609060101010101" charset="-122"/>
                <a:ea typeface="楷体" panose="02010609060101010101" charset="-122"/>
              </a:rPr>
              <a:t>日卢沟桥事变到</a:t>
            </a:r>
            <a:r>
              <a:rPr lang="en-US" altLang="zh-CN" sz="2200" b="0" dirty="0">
                <a:latin typeface="楷体" panose="02010609060101010101" charset="-122"/>
                <a:ea typeface="楷体" panose="02010609060101010101" charset="-122"/>
              </a:rPr>
              <a:t>1945</a:t>
            </a:r>
            <a:r>
              <a:rPr lang="zh-CN" altLang="en-US" sz="2200" b="0" dirty="0">
                <a:latin typeface="楷体" panose="02010609060101010101" charset="-122"/>
                <a:ea typeface="楷体" panose="02010609060101010101" charset="-122"/>
              </a:rPr>
              <a:t>年</a:t>
            </a:r>
            <a:r>
              <a:rPr lang="en-US" altLang="zh-CN" sz="2200" b="0" dirty="0">
                <a:latin typeface="楷体" panose="02010609060101010101" charset="-122"/>
                <a:ea typeface="楷体" panose="02010609060101010101" charset="-122"/>
              </a:rPr>
              <a:t>9</a:t>
            </a:r>
            <a:r>
              <a:rPr lang="zh-CN" altLang="en-US" sz="2200" b="0" dirty="0">
                <a:latin typeface="楷体" panose="02010609060101010101" charset="-122"/>
                <a:ea typeface="楷体" panose="02010609060101010101" charset="-122"/>
              </a:rPr>
              <a:t>月</a:t>
            </a:r>
            <a:r>
              <a:rPr lang="en-US" altLang="zh-CN" sz="2200" b="0" dirty="0">
                <a:latin typeface="楷体" panose="02010609060101010101" charset="-122"/>
                <a:ea typeface="楷体" panose="02010609060101010101" charset="-122"/>
              </a:rPr>
              <a:t>2</a:t>
            </a:r>
            <a:r>
              <a:rPr lang="zh-CN" altLang="en-US" sz="2200" b="0" dirty="0">
                <a:latin typeface="楷体" panose="02010609060101010101" charset="-122"/>
                <a:ea typeface="楷体" panose="02010609060101010101" charset="-122"/>
              </a:rPr>
              <a:t>日抗战胜利结束阶段。全国各族人民在抗日民族统一战线领导下，在全国范围内，在政治、军事、经济和文化各领域全面抗击日本侵略。经过艰苦卓绝的斗争，最终赢得抗日战争的伟大胜利。</a:t>
            </a:r>
            <a:r>
              <a:rPr lang="en-US" altLang="zh-CN" sz="2200" b="0" dirty="0">
                <a:latin typeface="楷体" panose="02010609060101010101" charset="-122"/>
                <a:ea typeface="楷体" panose="02010609060101010101" charset="-122"/>
              </a:rPr>
              <a:t>   </a:t>
            </a:r>
            <a:endParaRPr lang="zh-CN" altLang="en-US" sz="2200" b="0" dirty="0">
              <a:latin typeface="楷体" panose="02010609060101010101" charset="-122"/>
              <a:ea typeface="楷体" panose="02010609060101010101" charset="-122"/>
            </a:endParaRPr>
          </a:p>
        </p:txBody>
      </p:sp>
      <p:sp>
        <p:nvSpPr>
          <p:cNvPr id="21" name="文本框 20"/>
          <p:cNvSpPr txBox="1"/>
          <p:nvPr/>
        </p:nvSpPr>
        <p:spPr>
          <a:xfrm>
            <a:off x="413443" y="4510908"/>
            <a:ext cx="11212218" cy="1790427"/>
          </a:xfrm>
          <a:prstGeom prst="rect">
            <a:avLst/>
          </a:prstGeom>
          <a:noFill/>
        </p:spPr>
        <p:txBody>
          <a:bodyPr wrap="square" rtlCol="0">
            <a:spAutoFit/>
          </a:bodyPr>
          <a:p>
            <a:pPr algn="just">
              <a:lnSpc>
                <a:spcPct val="130000"/>
              </a:lnSpc>
            </a:pPr>
            <a:r>
              <a:rPr lang="zh-CN" altLang="en-US" sz="2200" dirty="0">
                <a:solidFill>
                  <a:srgbClr val="FF0000"/>
                </a:solidFill>
                <a:latin typeface="楷体" panose="02010609060101010101" charset="-122"/>
                <a:ea typeface="楷体" panose="02010609060101010101" charset="-122"/>
              </a:rPr>
              <a:t>三三制原则：</a:t>
            </a:r>
            <a:endParaRPr lang="en-US" altLang="zh-CN" sz="2200" dirty="0">
              <a:solidFill>
                <a:srgbClr val="FF0000"/>
              </a:solidFill>
              <a:latin typeface="楷体" panose="02010609060101010101" charset="-122"/>
              <a:ea typeface="楷体" panose="02010609060101010101" charset="-122"/>
            </a:endParaRPr>
          </a:p>
          <a:p>
            <a:pPr algn="just">
              <a:lnSpc>
                <a:spcPct val="130000"/>
              </a:lnSpc>
            </a:pPr>
            <a:r>
              <a:rPr lang="en-US" altLang="zh-CN" sz="2200" b="0" dirty="0">
                <a:latin typeface="楷体" panose="02010609060101010101" charset="-122"/>
                <a:ea typeface="楷体" panose="02010609060101010101" charset="-122"/>
              </a:rPr>
              <a:t>    </a:t>
            </a:r>
            <a:r>
              <a:rPr lang="zh-CN" altLang="en-US" sz="2200" b="0" dirty="0">
                <a:latin typeface="楷体" panose="02010609060101010101" charset="-122"/>
                <a:ea typeface="楷体" panose="02010609060101010101" charset="-122"/>
              </a:rPr>
              <a:t>全面抗战时期，在抗日根据地实行的政权建设原则。指在根据地政权中代表工人和农民的共产党员，代表小资产阶级的左派进步分子，代表民族资产阶级和开明绅士的中间分子各占三分之一。有利于团结各阶层人民参加抗战，巩固抗日民族统一战线。</a:t>
            </a:r>
            <a:r>
              <a:rPr lang="en-US" altLang="zh-CN" sz="2200" b="0" dirty="0">
                <a:latin typeface="楷体" panose="02010609060101010101" charset="-122"/>
                <a:ea typeface="楷体" panose="02010609060101010101" charset="-122"/>
              </a:rPr>
              <a:t>   </a:t>
            </a:r>
            <a:endParaRPr lang="zh-CN" altLang="en-US" sz="2200" b="0" dirty="0">
              <a:latin typeface="楷体" panose="02010609060101010101" charset="-122"/>
              <a:ea typeface="楷体" panose="02010609060101010101" charset="-122"/>
            </a:endParaRPr>
          </a:p>
        </p:txBody>
      </p:sp>
      <p:sp>
        <p:nvSpPr>
          <p:cNvPr id="22" name="文本框 21"/>
          <p:cNvSpPr txBox="1"/>
          <p:nvPr/>
        </p:nvSpPr>
        <p:spPr>
          <a:xfrm>
            <a:off x="6312379" y="1137568"/>
            <a:ext cx="5688632" cy="1350306"/>
          </a:xfrm>
          <a:prstGeom prst="rect">
            <a:avLst/>
          </a:prstGeom>
          <a:noFill/>
        </p:spPr>
        <p:txBody>
          <a:bodyPr wrap="square" rtlCol="0">
            <a:spAutoFit/>
          </a:bodyPr>
          <a:p>
            <a:pPr algn="just">
              <a:lnSpc>
                <a:spcPct val="130000"/>
              </a:lnSpc>
            </a:pPr>
            <a:r>
              <a:rPr lang="en-US" altLang="zh-CN" sz="2200" dirty="0">
                <a:solidFill>
                  <a:srgbClr val="FF0000"/>
                </a:solidFill>
                <a:latin typeface="仿宋" panose="02010609060101010101" pitchFamily="49" charset="-122"/>
                <a:ea typeface="仿宋" panose="02010609060101010101" pitchFamily="49" charset="-122"/>
              </a:rPr>
              <a:t>    </a:t>
            </a:r>
            <a:r>
              <a:rPr lang="zh-CN" altLang="en-US" sz="2200" dirty="0">
                <a:solidFill>
                  <a:srgbClr val="FF0000"/>
                </a:solidFill>
                <a:latin typeface="仿宋" panose="02010609060101010101" pitchFamily="49" charset="-122"/>
                <a:ea typeface="仿宋" panose="02010609060101010101" pitchFamily="49" charset="-122"/>
              </a:rPr>
              <a:t>从时间、地点、人物、背景、经过（内容）、影响（性质、评价）六个方面组织、提炼相关内容对名词进行简要解释。</a:t>
            </a:r>
            <a:endParaRPr lang="zh-CN" altLang="en-US" sz="2200" dirty="0">
              <a:solidFill>
                <a:srgbClr val="FF0000"/>
              </a:solidFill>
              <a:latin typeface="仿宋" panose="02010609060101010101" pitchFamily="49" charset="-122"/>
              <a:ea typeface="仿宋" panose="02010609060101010101" pitchFamily="49" charset="-122"/>
            </a:endParaRPr>
          </a:p>
        </p:txBody>
      </p:sp>
      <p:sp>
        <p:nvSpPr>
          <p:cNvPr id="2" name="文本框 1"/>
          <p:cNvSpPr txBox="1"/>
          <p:nvPr/>
        </p:nvSpPr>
        <p:spPr>
          <a:xfrm>
            <a:off x="555625" y="1457325"/>
            <a:ext cx="4424045" cy="650875"/>
          </a:xfrm>
          <a:prstGeom prst="rect">
            <a:avLst/>
          </a:prstGeom>
          <a:noFill/>
        </p:spPr>
        <p:txBody>
          <a:bodyPr wrap="square" rtlCol="0">
            <a:spAutoFit/>
          </a:bodyPr>
          <a:p>
            <a:pPr>
              <a:lnSpc>
                <a:spcPct val="130000"/>
              </a:lnSpc>
            </a:pPr>
            <a:r>
              <a:rPr lang="zh-CN" altLang="en-US" sz="2800" dirty="0">
                <a:latin typeface="微软雅黑" panose="020B0503020204020204" charset="-122"/>
                <a:ea typeface="微软雅黑" panose="020B0503020204020204" charset="-122"/>
                <a:cs typeface="微软雅黑" panose="020B0503020204020204" charset="-122"/>
              </a:rPr>
              <a:t>（</a:t>
            </a:r>
            <a:r>
              <a:rPr lang="en-US" altLang="zh-CN" sz="2800" dirty="0">
                <a:latin typeface="微软雅黑" panose="020B0503020204020204" charset="-122"/>
                <a:ea typeface="微软雅黑" panose="020B0503020204020204" charset="-122"/>
                <a:cs typeface="微软雅黑" panose="020B0503020204020204" charset="-122"/>
              </a:rPr>
              <a:t>1</a:t>
            </a:r>
            <a:r>
              <a:rPr lang="zh-CN" altLang="en-US" sz="2800" dirty="0">
                <a:latin typeface="微软雅黑" panose="020B0503020204020204" charset="-122"/>
                <a:ea typeface="微软雅黑" panose="020B0503020204020204" charset="-122"/>
                <a:cs typeface="微软雅黑" panose="020B0503020204020204" charset="-122"/>
              </a:rPr>
              <a:t>）进行名词解释</a:t>
            </a:r>
            <a:endParaRPr lang="en-US" altLang="zh-CN" sz="2800" dirty="0">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724926" y="353967"/>
            <a:ext cx="8152428" cy="829945"/>
          </a:xfrm>
          <a:prstGeom prst="rect">
            <a:avLst/>
          </a:prstGeom>
          <a:no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精准掌握必备知识（</a:t>
            </a:r>
            <a:r>
              <a:rPr kumimoji="0" lang="en-US" altLang="zh-CN"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1</a:t>
            </a:r>
            <a:r>
              <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a:t>
            </a:r>
            <a:endPar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wipe(left)">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wipe(left)">
                                      <p:cBhvr>
                                        <p:cTn id="17" dur="500"/>
                                        <p:tgtEl>
                                          <p:spTgt spid="2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animEffect transition="in" filter="wipe(left)">
                                      <p:cBhvr>
                                        <p:cTn id="22" dur="500"/>
                                        <p:tgtEl>
                                          <p:spTgt spid="2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xEl>
                                              <p:pRg st="1" end="1"/>
                                            </p:txEl>
                                          </p:spTgt>
                                        </p:tgtEl>
                                        <p:attrNameLst>
                                          <p:attrName>style.visibility</p:attrName>
                                        </p:attrNameLst>
                                      </p:cBhvr>
                                      <p:to>
                                        <p:strVal val="visible"/>
                                      </p:to>
                                    </p:set>
                                    <p:animEffect transition="in" filter="wipe(left)">
                                      <p:cBhvr>
                                        <p:cTn id="27" dur="500"/>
                                        <p:tgtEl>
                                          <p:spTgt spid="2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509442" y="1151767"/>
            <a:ext cx="3235960" cy="650875"/>
          </a:xfrm>
          <a:prstGeom prst="rect">
            <a:avLst/>
          </a:prstGeom>
          <a:noFill/>
        </p:spPr>
        <p:txBody>
          <a:bodyPr wrap="none" rtlCol="0">
            <a:spAutoFit/>
          </a:bodyPr>
          <a:p>
            <a:pPr>
              <a:lnSpc>
                <a:spcPct val="130000"/>
              </a:lnSpc>
            </a:pPr>
            <a:r>
              <a:rPr lang="zh-CN" altLang="en-US" sz="2800" dirty="0">
                <a:latin typeface="微软雅黑" panose="020B0503020204020204" charset="-122"/>
                <a:ea typeface="微软雅黑" panose="020B0503020204020204" charset="-122"/>
                <a:cs typeface="微软雅黑" panose="020B0503020204020204" charset="-122"/>
              </a:rPr>
              <a:t>（</a:t>
            </a:r>
            <a:r>
              <a:rPr lang="en-US" altLang="zh-CN" sz="2800" dirty="0">
                <a:latin typeface="微软雅黑" panose="020B0503020204020204" charset="-122"/>
                <a:ea typeface="微软雅黑" panose="020B0503020204020204" charset="-122"/>
                <a:cs typeface="微软雅黑" panose="020B0503020204020204" charset="-122"/>
              </a:rPr>
              <a:t>2</a:t>
            </a:r>
            <a:r>
              <a:rPr lang="zh-CN" altLang="en-US" sz="2800" dirty="0">
                <a:latin typeface="微软雅黑" panose="020B0503020204020204" charset="-122"/>
                <a:ea typeface="微软雅黑" panose="020B0503020204020204" charset="-122"/>
                <a:cs typeface="微软雅黑" panose="020B0503020204020204" charset="-122"/>
              </a:rPr>
              <a:t>）组织问题探讨</a:t>
            </a:r>
            <a:endParaRPr lang="en-US" altLang="zh-CN" sz="2800" dirty="0">
              <a:latin typeface="微软雅黑" panose="020B0503020204020204" charset="-122"/>
              <a:ea typeface="微软雅黑" panose="020B0503020204020204" charset="-122"/>
              <a:cs typeface="微软雅黑" panose="020B0503020204020204" charset="-122"/>
            </a:endParaRPr>
          </a:p>
        </p:txBody>
      </p:sp>
      <p:sp>
        <p:nvSpPr>
          <p:cNvPr id="15" name="TextBox 11"/>
          <p:cNvSpPr txBox="1">
            <a:spLocks noChangeArrowheads="1"/>
          </p:cNvSpPr>
          <p:nvPr/>
        </p:nvSpPr>
        <p:spPr bwMode="auto">
          <a:xfrm>
            <a:off x="479376" y="2515616"/>
            <a:ext cx="11449272" cy="377732"/>
          </a:xfrm>
          <a:prstGeom prst="rect">
            <a:avLst/>
          </a:prstGeom>
          <a:noFill/>
          <a:ln w="9525">
            <a:noFill/>
            <a:miter lim="800000"/>
          </a:ln>
        </p:spPr>
        <p:txBody>
          <a:bodyPr wrap="square" lIns="0" tIns="0" rIns="0" bIns="0">
            <a:spAutoFit/>
          </a:bodyPr>
          <a:p>
            <a:pPr algn="just">
              <a:lnSpc>
                <a:spcPct val="130000"/>
              </a:lnSpc>
            </a:pPr>
            <a:r>
              <a:rPr lang="zh-CN" altLang="en-US" sz="2200" b="0" dirty="0">
                <a:solidFill>
                  <a:srgbClr val="FF0000"/>
                </a:solidFill>
                <a:latin typeface="楷体" panose="02010609060101010101" charset="-122"/>
                <a:ea typeface="楷体" panose="02010609060101010101" charset="-122"/>
              </a:rPr>
              <a:t>    为什么说中国共产党在抗日战争中起到了中流砥柱的作用？</a:t>
            </a:r>
            <a:endParaRPr lang="zh-CN" altLang="en-US" sz="2200" b="0" dirty="0">
              <a:solidFill>
                <a:srgbClr val="FF0000"/>
              </a:solidFill>
              <a:latin typeface="楷体" panose="02010609060101010101" charset="-122"/>
              <a:ea typeface="楷体" panose="02010609060101010101" charset="-122"/>
            </a:endParaRPr>
          </a:p>
        </p:txBody>
      </p:sp>
      <p:sp>
        <p:nvSpPr>
          <p:cNvPr id="16" name="TextBox 11"/>
          <p:cNvSpPr txBox="1">
            <a:spLocks noChangeArrowheads="1"/>
          </p:cNvSpPr>
          <p:nvPr/>
        </p:nvSpPr>
        <p:spPr bwMode="auto">
          <a:xfrm>
            <a:off x="479376" y="3066899"/>
            <a:ext cx="11173072" cy="3602461"/>
          </a:xfrm>
          <a:prstGeom prst="rect">
            <a:avLst/>
          </a:prstGeom>
          <a:noFill/>
          <a:ln w="9525">
            <a:noFill/>
            <a:miter lim="800000"/>
          </a:ln>
        </p:spPr>
        <p:txBody>
          <a:bodyPr wrap="square" lIns="0" tIns="0" rIns="0" bIns="0">
            <a:spAutoFit/>
          </a:bodyPr>
          <a:p>
            <a:pPr algn="just">
              <a:lnSpc>
                <a:spcPct val="120000"/>
              </a:lnSpc>
            </a:pPr>
            <a:r>
              <a:rPr lang="zh-CN" altLang="en-US" sz="2200" b="0" dirty="0">
                <a:latin typeface="楷体" panose="02010609060101010101" charset="-122"/>
                <a:ea typeface="楷体" panose="02010609060101010101" charset="-122"/>
              </a:rPr>
              <a:t>参考解释：</a:t>
            </a:r>
            <a:endParaRPr lang="en-US" altLang="zh-CN" sz="2200" b="0" dirty="0">
              <a:latin typeface="楷体" panose="02010609060101010101" charset="-122"/>
              <a:ea typeface="楷体" panose="02010609060101010101" charset="-122"/>
            </a:endParaRPr>
          </a:p>
          <a:p>
            <a:pPr algn="just">
              <a:lnSpc>
                <a:spcPct val="120000"/>
              </a:lnSpc>
            </a:pPr>
            <a:r>
              <a:rPr lang="en-US" altLang="zh-CN" sz="2200" b="0" dirty="0">
                <a:latin typeface="楷体" panose="02010609060101010101" charset="-122"/>
                <a:ea typeface="楷体" panose="02010609060101010101" charset="-122"/>
              </a:rPr>
              <a:t>    1</a:t>
            </a:r>
            <a:r>
              <a:rPr lang="zh-CN" altLang="en-US" sz="2200" b="0" dirty="0">
                <a:latin typeface="楷体" panose="02010609060101010101" charset="-122"/>
                <a:ea typeface="楷体" panose="02010609060101010101" charset="-122"/>
              </a:rPr>
              <a:t>、九一八事变后即号召以民族战争形式驱逐日本帝国主义出中国，并在东北组织抗日义勇军和抗日联军；</a:t>
            </a:r>
            <a:endParaRPr lang="en-US" altLang="zh-CN" sz="2200" b="0" dirty="0">
              <a:latin typeface="楷体" panose="02010609060101010101" charset="-122"/>
              <a:ea typeface="楷体" panose="02010609060101010101" charset="-122"/>
            </a:endParaRPr>
          </a:p>
          <a:p>
            <a:pPr algn="just">
              <a:lnSpc>
                <a:spcPct val="120000"/>
              </a:lnSpc>
            </a:pPr>
            <a:r>
              <a:rPr lang="en-US" altLang="zh-CN" sz="2200" b="0" dirty="0">
                <a:latin typeface="楷体" panose="02010609060101010101" charset="-122"/>
                <a:ea typeface="楷体" panose="02010609060101010101" charset="-122"/>
              </a:rPr>
              <a:t>    2</a:t>
            </a:r>
            <a:r>
              <a:rPr lang="zh-CN" altLang="en-US" sz="2200" b="0" dirty="0">
                <a:latin typeface="楷体" panose="02010609060101010101" charset="-122"/>
                <a:ea typeface="楷体" panose="02010609060101010101" charset="-122"/>
              </a:rPr>
              <a:t>、号召建立抗日民族统一战线，促成西安事变和平解决和抗日民族统一战线的形成；</a:t>
            </a:r>
            <a:endParaRPr lang="en-US" altLang="zh-CN" sz="2200" b="0" dirty="0">
              <a:latin typeface="楷体" panose="02010609060101010101" charset="-122"/>
              <a:ea typeface="楷体" panose="02010609060101010101" charset="-122"/>
            </a:endParaRPr>
          </a:p>
          <a:p>
            <a:pPr algn="just">
              <a:lnSpc>
                <a:spcPct val="120000"/>
              </a:lnSpc>
            </a:pPr>
            <a:r>
              <a:rPr lang="en-US" altLang="zh-CN" sz="2200" b="0" dirty="0">
                <a:latin typeface="楷体" panose="02010609060101010101" charset="-122"/>
                <a:ea typeface="楷体" panose="02010609060101010101" charset="-122"/>
              </a:rPr>
              <a:t>    3</a:t>
            </a:r>
            <a:r>
              <a:rPr lang="zh-CN" altLang="en-US" sz="2200" b="0" dirty="0">
                <a:latin typeface="楷体" panose="02010609060101010101" charset="-122"/>
                <a:ea typeface="楷体" panose="02010609060101010101" charset="-122"/>
              </a:rPr>
              <a:t>、建立敌后抗日根据地，配合了正面战场作战，威胁日军后方，在百团大战后逐渐成为全国抗战的主战场；</a:t>
            </a:r>
            <a:endParaRPr lang="en-US" altLang="zh-CN" sz="2200" b="0" dirty="0">
              <a:latin typeface="楷体" panose="02010609060101010101" charset="-122"/>
              <a:ea typeface="楷体" panose="02010609060101010101" charset="-122"/>
            </a:endParaRPr>
          </a:p>
          <a:p>
            <a:pPr algn="just">
              <a:lnSpc>
                <a:spcPct val="120000"/>
              </a:lnSpc>
            </a:pPr>
            <a:r>
              <a:rPr lang="en-US" altLang="zh-CN" sz="2200" b="0" dirty="0">
                <a:latin typeface="楷体" panose="02010609060101010101" charset="-122"/>
                <a:ea typeface="楷体" panose="02010609060101010101" charset="-122"/>
              </a:rPr>
              <a:t>    4</a:t>
            </a:r>
            <a:r>
              <a:rPr lang="zh-CN" altLang="en-US" sz="2200" b="0" dirty="0">
                <a:latin typeface="楷体" panose="02010609060101010101" charset="-122"/>
                <a:ea typeface="楷体" panose="02010609060101010101" charset="-122"/>
              </a:rPr>
              <a:t>、多次打退国民党反共高潮，坚持抗战，维护和巩固了抗日民族统一战线。</a:t>
            </a:r>
            <a:endParaRPr lang="en-US" altLang="zh-CN" sz="2200" b="0" dirty="0">
              <a:latin typeface="楷体" panose="02010609060101010101" charset="-122"/>
              <a:ea typeface="楷体" panose="02010609060101010101" charset="-122"/>
            </a:endParaRPr>
          </a:p>
          <a:p>
            <a:pPr algn="just">
              <a:lnSpc>
                <a:spcPct val="120000"/>
              </a:lnSpc>
            </a:pPr>
            <a:r>
              <a:rPr lang="en-US" altLang="zh-CN" sz="2200" b="0" dirty="0">
                <a:latin typeface="楷体" panose="02010609060101010101" charset="-122"/>
                <a:ea typeface="楷体" panose="02010609060101010101" charset="-122"/>
              </a:rPr>
              <a:t>    5</a:t>
            </a:r>
            <a:r>
              <a:rPr lang="zh-CN" altLang="en-US" sz="2200" b="0" dirty="0">
                <a:latin typeface="楷体" panose="02010609060101010101" charset="-122"/>
                <a:ea typeface="楷体" panose="02010609060101010101" charset="-122"/>
              </a:rPr>
              <a:t>、毛泽东发表</a:t>
            </a:r>
            <a:r>
              <a:rPr lang="en-US" altLang="zh-CN" sz="2200" b="0" dirty="0">
                <a:latin typeface="楷体" panose="02010609060101010101" charset="-122"/>
                <a:ea typeface="楷体" panose="02010609060101010101" charset="-122"/>
              </a:rPr>
              <a:t>《</a:t>
            </a:r>
            <a:r>
              <a:rPr lang="zh-CN" altLang="en-US" sz="2200" b="0" dirty="0">
                <a:latin typeface="楷体" panose="02010609060101010101" charset="-122"/>
                <a:ea typeface="楷体" panose="02010609060101010101" charset="-122"/>
              </a:rPr>
              <a:t>论持久战</a:t>
            </a:r>
            <a:r>
              <a:rPr lang="en-US" altLang="zh-CN" sz="2200" b="0" dirty="0">
                <a:latin typeface="楷体" panose="02010609060101010101" charset="-122"/>
                <a:ea typeface="楷体" panose="02010609060101010101" charset="-122"/>
              </a:rPr>
              <a:t>》</a:t>
            </a:r>
            <a:r>
              <a:rPr lang="zh-CN" altLang="en-US" sz="2200" b="0" dirty="0">
                <a:latin typeface="楷体" panose="02010609060101010101" charset="-122"/>
                <a:ea typeface="楷体" panose="02010609060101010101" charset="-122"/>
              </a:rPr>
              <a:t>演讲，形成通过持久作战赢得对日作战最后胜利的战略指导理论，在国内外产生重要影响。</a:t>
            </a:r>
            <a:r>
              <a:rPr lang="en-US" altLang="zh-CN" sz="2200" b="0" dirty="0">
                <a:latin typeface="楷体" panose="02010609060101010101" charset="-122"/>
                <a:ea typeface="楷体" panose="02010609060101010101" charset="-122"/>
              </a:rPr>
              <a:t> ……</a:t>
            </a:r>
            <a:endParaRPr lang="zh-CN" altLang="en-US" sz="2200" b="0" dirty="0">
              <a:latin typeface="楷体" panose="02010609060101010101" charset="-122"/>
              <a:ea typeface="楷体" panose="02010609060101010101" charset="-122"/>
            </a:endParaRPr>
          </a:p>
        </p:txBody>
      </p:sp>
      <p:sp>
        <p:nvSpPr>
          <p:cNvPr id="17" name="文本框 16"/>
          <p:cNvSpPr txBox="1"/>
          <p:nvPr/>
        </p:nvSpPr>
        <p:spPr>
          <a:xfrm>
            <a:off x="6204012" y="1253873"/>
            <a:ext cx="5832648" cy="910186"/>
          </a:xfrm>
          <a:prstGeom prst="rect">
            <a:avLst/>
          </a:prstGeom>
          <a:noFill/>
        </p:spPr>
        <p:txBody>
          <a:bodyPr wrap="square" rtlCol="0">
            <a:spAutoFit/>
          </a:bodyPr>
          <a:p>
            <a:pPr>
              <a:lnSpc>
                <a:spcPct val="130000"/>
              </a:lnSpc>
            </a:pPr>
            <a:r>
              <a:rPr lang="en-US" altLang="zh-CN" sz="2200" dirty="0">
                <a:solidFill>
                  <a:srgbClr val="FF0000"/>
                </a:solidFill>
                <a:latin typeface="仿宋" panose="02010609060101010101" pitchFamily="49" charset="-122"/>
                <a:ea typeface="仿宋" panose="02010609060101010101" pitchFamily="49" charset="-122"/>
              </a:rPr>
              <a:t>    </a:t>
            </a:r>
            <a:r>
              <a:rPr lang="zh-CN" altLang="en-US" sz="2200" dirty="0">
                <a:solidFill>
                  <a:srgbClr val="FF0000"/>
                </a:solidFill>
                <a:latin typeface="仿宋" panose="02010609060101010101" pitchFamily="49" charset="-122"/>
                <a:ea typeface="仿宋" panose="02010609060101010101" pitchFamily="49" charset="-122"/>
              </a:rPr>
              <a:t>围绕关键问题，利用教材信息和有关史料，从不同的角度对关键问题进行解释、说明。</a:t>
            </a:r>
            <a:endParaRPr lang="zh-CN" altLang="en-US" sz="2200" dirty="0">
              <a:solidFill>
                <a:srgbClr val="FF0000"/>
              </a:solidFill>
              <a:latin typeface="仿宋" panose="02010609060101010101" pitchFamily="49" charset="-122"/>
              <a:ea typeface="仿宋" panose="02010609060101010101" pitchFamily="49" charset="-122"/>
            </a:endParaRPr>
          </a:p>
        </p:txBody>
      </p:sp>
      <p:sp>
        <p:nvSpPr>
          <p:cNvPr id="3" name="文本框 2"/>
          <p:cNvSpPr txBox="1"/>
          <p:nvPr/>
        </p:nvSpPr>
        <p:spPr>
          <a:xfrm>
            <a:off x="724926" y="353967"/>
            <a:ext cx="8152428" cy="829945"/>
          </a:xfrm>
          <a:prstGeom prst="rect">
            <a:avLst/>
          </a:prstGeom>
          <a:no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精准掌握必备知识（</a:t>
            </a:r>
            <a:r>
              <a:rPr kumimoji="0" lang="en-US" altLang="zh-CN"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2</a:t>
            </a:r>
            <a:r>
              <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a:t>
            </a:r>
            <a:endPar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wipe(left)">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wipe(left)">
                                      <p:cBhvr>
                                        <p:cTn id="22" dur="500"/>
                                        <p:tgtEl>
                                          <p:spTgt spid="1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xEl>
                                              <p:pRg st="2" end="2"/>
                                            </p:txEl>
                                          </p:spTgt>
                                        </p:tgtEl>
                                        <p:attrNameLst>
                                          <p:attrName>style.visibility</p:attrName>
                                        </p:attrNameLst>
                                      </p:cBhvr>
                                      <p:to>
                                        <p:strVal val="visible"/>
                                      </p:to>
                                    </p:set>
                                    <p:animEffect transition="in" filter="wipe(left)">
                                      <p:cBhvr>
                                        <p:cTn id="27" dur="500"/>
                                        <p:tgtEl>
                                          <p:spTgt spid="1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6">
                                            <p:txEl>
                                              <p:pRg st="3" end="3"/>
                                            </p:txEl>
                                          </p:spTgt>
                                        </p:tgtEl>
                                        <p:attrNameLst>
                                          <p:attrName>style.visibility</p:attrName>
                                        </p:attrNameLst>
                                      </p:cBhvr>
                                      <p:to>
                                        <p:strVal val="visible"/>
                                      </p:to>
                                    </p:set>
                                    <p:animEffect transition="in" filter="wipe(left)">
                                      <p:cBhvr>
                                        <p:cTn id="32" dur="500"/>
                                        <p:tgtEl>
                                          <p:spTgt spid="1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6">
                                            <p:txEl>
                                              <p:pRg st="4" end="4"/>
                                            </p:txEl>
                                          </p:spTgt>
                                        </p:tgtEl>
                                        <p:attrNameLst>
                                          <p:attrName>style.visibility</p:attrName>
                                        </p:attrNameLst>
                                      </p:cBhvr>
                                      <p:to>
                                        <p:strVal val="visible"/>
                                      </p:to>
                                    </p:set>
                                    <p:animEffect transition="in" filter="wipe(left)">
                                      <p:cBhvr>
                                        <p:cTn id="37" dur="500"/>
                                        <p:tgtEl>
                                          <p:spTgt spid="1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xEl>
                                              <p:pRg st="5" end="5"/>
                                            </p:txEl>
                                          </p:spTgt>
                                        </p:tgtEl>
                                        <p:attrNameLst>
                                          <p:attrName>style.visibility</p:attrName>
                                        </p:attrNameLst>
                                      </p:cBhvr>
                                      <p:to>
                                        <p:strVal val="visible"/>
                                      </p:to>
                                    </p:set>
                                    <p:animEffect transition="in" filter="wipe(left)">
                                      <p:cBhvr>
                                        <p:cTn id="42" dur="500"/>
                                        <p:tgtEl>
                                          <p:spTgt spid="16">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728517" y="1421460"/>
            <a:ext cx="3235960" cy="650875"/>
          </a:xfrm>
          <a:prstGeom prst="rect">
            <a:avLst/>
          </a:prstGeom>
          <a:noFill/>
        </p:spPr>
        <p:txBody>
          <a:bodyPr wrap="none" rtlCol="0">
            <a:spAutoFit/>
          </a:bodyPr>
          <a:p>
            <a:pPr>
              <a:lnSpc>
                <a:spcPct val="130000"/>
              </a:lnSpc>
            </a:pPr>
            <a:r>
              <a:rPr lang="zh-CN" altLang="en-US" sz="2800" dirty="0">
                <a:latin typeface="微软雅黑" panose="020B0503020204020204" charset="-122"/>
                <a:ea typeface="微软雅黑" panose="020B0503020204020204" charset="-122"/>
                <a:cs typeface="微软雅黑" panose="020B0503020204020204" charset="-122"/>
              </a:rPr>
              <a:t>（</a:t>
            </a:r>
            <a:r>
              <a:rPr lang="en-US" altLang="zh-CN" sz="2800" dirty="0">
                <a:latin typeface="微软雅黑" panose="020B0503020204020204" charset="-122"/>
                <a:ea typeface="微软雅黑" panose="020B0503020204020204" charset="-122"/>
                <a:cs typeface="微软雅黑" panose="020B0503020204020204" charset="-122"/>
              </a:rPr>
              <a:t>3</a:t>
            </a:r>
            <a:r>
              <a:rPr lang="zh-CN" altLang="en-US" sz="2800" dirty="0">
                <a:latin typeface="微软雅黑" panose="020B0503020204020204" charset="-122"/>
                <a:ea typeface="微软雅黑" panose="020B0503020204020204" charset="-122"/>
                <a:cs typeface="微软雅黑" panose="020B0503020204020204" charset="-122"/>
              </a:rPr>
              <a:t>）编制大事年表</a:t>
            </a:r>
            <a:endParaRPr lang="en-US" altLang="zh-CN" sz="2800" dirty="0">
              <a:latin typeface="微软雅黑" panose="020B0503020204020204" charset="-122"/>
              <a:ea typeface="微软雅黑" panose="020B0503020204020204" charset="-122"/>
              <a:cs typeface="微软雅黑" panose="020B0503020204020204" charset="-122"/>
            </a:endParaRPr>
          </a:p>
        </p:txBody>
      </p:sp>
      <p:sp>
        <p:nvSpPr>
          <p:cNvPr id="14" name="矩形 13"/>
          <p:cNvSpPr>
            <a:spLocks noChangeArrowheads="1"/>
          </p:cNvSpPr>
          <p:nvPr/>
        </p:nvSpPr>
        <p:spPr bwMode="auto">
          <a:xfrm>
            <a:off x="831893" y="2108468"/>
            <a:ext cx="11169016" cy="4101059"/>
          </a:xfrm>
          <a:prstGeom prst="rect">
            <a:avLst/>
          </a:prstGeom>
          <a:noFill/>
          <a:ln w="9525">
            <a:noFill/>
            <a:miter lim="800000"/>
          </a:ln>
        </p:spPr>
        <p:txBody>
          <a:bodyPr wrap="square">
            <a:spAutoFit/>
          </a:bodyPr>
          <a:p>
            <a:pPr>
              <a:lnSpc>
                <a:spcPct val="120000"/>
              </a:lnSpc>
            </a:pPr>
            <a:r>
              <a:rPr lang="zh-CN" altLang="en-US" sz="2200" dirty="0">
                <a:solidFill>
                  <a:srgbClr val="FF0000"/>
                </a:solidFill>
                <a:latin typeface="仿宋" panose="02010609060101010101" pitchFamily="49" charset="-122"/>
                <a:ea typeface="仿宋" panose="02010609060101010101" pitchFamily="49" charset="-122"/>
                <a:cs typeface="华文新魏" panose="02010800040101010101" charset="-122"/>
              </a:rPr>
              <a:t>中华民族抗日战争（一）</a:t>
            </a:r>
            <a:endParaRPr lang="en-US" altLang="zh-CN" sz="2200" dirty="0">
              <a:solidFill>
                <a:srgbClr val="FF0000"/>
              </a:solidFill>
              <a:latin typeface="仿宋" panose="02010609060101010101" pitchFamily="49" charset="-122"/>
              <a:ea typeface="仿宋" panose="02010609060101010101" pitchFamily="49" charset="-122"/>
              <a:cs typeface="华文新魏" panose="02010800040101010101" charset="-122"/>
            </a:endParaRPr>
          </a:p>
          <a:p>
            <a:pPr>
              <a:lnSpc>
                <a:spcPct val="120000"/>
              </a:lnSpc>
            </a:pPr>
            <a:r>
              <a:rPr lang="en-US" altLang="zh-CN" sz="2200" b="0" dirty="0">
                <a:latin typeface="仿宋" panose="02010609060101010101" pitchFamily="49" charset="-122"/>
                <a:ea typeface="仿宋" panose="02010609060101010101" pitchFamily="49" charset="-122"/>
                <a:cs typeface="华文新魏" panose="02010800040101010101" charset="-122"/>
              </a:rPr>
              <a:t>1931</a:t>
            </a:r>
            <a:r>
              <a:rPr lang="zh-CN" altLang="en-US" sz="2200" b="0" dirty="0">
                <a:latin typeface="仿宋" panose="02010609060101010101" pitchFamily="49" charset="-122"/>
                <a:ea typeface="仿宋" panose="02010609060101010101" pitchFamily="49" charset="-122"/>
                <a:cs typeface="华文新魏" panose="02010800040101010101" charset="-122"/>
              </a:rPr>
              <a:t>年，九</a:t>
            </a:r>
            <a:r>
              <a:rPr lang="zh-CN" altLang="en-US" sz="2200" b="0" dirty="0">
                <a:latin typeface="微软雅黑" panose="020B0503020204020204" charset="-122"/>
                <a:ea typeface="微软雅黑" panose="020B0503020204020204" charset="-122"/>
                <a:cs typeface="华文新魏" panose="02010800040101010101" charset="-122"/>
              </a:rPr>
              <a:t>∙</a:t>
            </a:r>
            <a:r>
              <a:rPr lang="zh-CN" altLang="en-US" sz="2200" b="0" dirty="0">
                <a:latin typeface="仿宋" panose="02010609060101010101" pitchFamily="49" charset="-122"/>
                <a:ea typeface="仿宋" panose="02010609060101010101" pitchFamily="49" charset="-122"/>
                <a:cs typeface="华文新魏" panose="02010800040101010101" charset="-122"/>
              </a:rPr>
              <a:t>一八事变。</a:t>
            </a:r>
            <a:endParaRPr lang="en-US" altLang="zh-CN" sz="2200" b="0" dirty="0">
              <a:latin typeface="仿宋" panose="02010609060101010101" pitchFamily="49" charset="-122"/>
              <a:ea typeface="仿宋" panose="02010609060101010101" pitchFamily="49" charset="-122"/>
              <a:cs typeface="华文新魏" panose="02010800040101010101" charset="-122"/>
            </a:endParaRPr>
          </a:p>
          <a:p>
            <a:pPr>
              <a:lnSpc>
                <a:spcPct val="120000"/>
              </a:lnSpc>
            </a:pPr>
            <a:r>
              <a:rPr lang="en-US" altLang="zh-CN" sz="2200" b="0" dirty="0">
                <a:latin typeface="仿宋" panose="02010609060101010101" pitchFamily="49" charset="-122"/>
                <a:ea typeface="仿宋" panose="02010609060101010101" pitchFamily="49" charset="-122"/>
                <a:cs typeface="华文新魏" panose="02010800040101010101" charset="-122"/>
              </a:rPr>
              <a:t>1932</a:t>
            </a:r>
            <a:r>
              <a:rPr lang="zh-CN" altLang="en-US" sz="2200" b="0" dirty="0">
                <a:latin typeface="仿宋" panose="02010609060101010101" pitchFamily="49" charset="-122"/>
                <a:ea typeface="仿宋" panose="02010609060101010101" pitchFamily="49" charset="-122"/>
                <a:cs typeface="华文新魏" panose="02010800040101010101" charset="-122"/>
              </a:rPr>
              <a:t>年，一</a:t>
            </a:r>
            <a:r>
              <a:rPr lang="en-US" altLang="zh-CN" sz="2200" b="0" dirty="0">
                <a:latin typeface="微软雅黑" panose="020B0503020204020204" charset="-122"/>
                <a:ea typeface="微软雅黑" panose="020B0503020204020204" charset="-122"/>
                <a:cs typeface="华文新魏" panose="02010800040101010101" charset="-122"/>
              </a:rPr>
              <a:t>·</a:t>
            </a:r>
            <a:r>
              <a:rPr lang="zh-CN" altLang="en-US" sz="2200" b="0" dirty="0">
                <a:latin typeface="仿宋" panose="02010609060101010101" pitchFamily="49" charset="-122"/>
                <a:ea typeface="仿宋" panose="02010609060101010101" pitchFamily="49" charset="-122"/>
                <a:cs typeface="华文新魏" panose="02010800040101010101" charset="-122"/>
              </a:rPr>
              <a:t>二八上海抗战，</a:t>
            </a:r>
            <a:r>
              <a:rPr lang="en-US" altLang="zh-CN" sz="2200" b="0" dirty="0">
                <a:latin typeface="仿宋" panose="02010609060101010101" pitchFamily="49" charset="-122"/>
                <a:ea typeface="仿宋" panose="02010609060101010101" pitchFamily="49" charset="-122"/>
                <a:cs typeface="华文新魏" panose="02010800040101010101" charset="-122"/>
              </a:rPr>
              <a:t>3</a:t>
            </a:r>
            <a:r>
              <a:rPr lang="zh-CN" altLang="en-US" sz="2200" b="0" dirty="0">
                <a:latin typeface="仿宋" panose="02010609060101010101" pitchFamily="49" charset="-122"/>
                <a:ea typeface="仿宋" panose="02010609060101010101" pitchFamily="49" charset="-122"/>
                <a:cs typeface="华文新魏" panose="02010800040101010101" charset="-122"/>
              </a:rPr>
              <a:t>月伪满洲国成立，年底第四次反革命围剿。</a:t>
            </a:r>
            <a:endParaRPr lang="en-US" altLang="zh-CN" sz="2200" b="0" dirty="0">
              <a:latin typeface="仿宋" panose="02010609060101010101" pitchFamily="49" charset="-122"/>
              <a:ea typeface="仿宋" panose="02010609060101010101" pitchFamily="49" charset="-122"/>
              <a:cs typeface="华文新魏" panose="02010800040101010101" charset="-122"/>
            </a:endParaRPr>
          </a:p>
          <a:p>
            <a:pPr>
              <a:lnSpc>
                <a:spcPct val="120000"/>
              </a:lnSpc>
            </a:pPr>
            <a:r>
              <a:rPr lang="en-US" altLang="zh-CN" sz="2200" b="0" dirty="0">
                <a:latin typeface="仿宋" panose="02010609060101010101" pitchFamily="49" charset="-122"/>
                <a:ea typeface="仿宋" panose="02010609060101010101" pitchFamily="49" charset="-122"/>
                <a:cs typeface="华文新魏" panose="02010800040101010101" charset="-122"/>
              </a:rPr>
              <a:t>1933</a:t>
            </a:r>
            <a:r>
              <a:rPr lang="zh-CN" altLang="en-US" sz="2200" b="0" dirty="0">
                <a:latin typeface="仿宋" panose="02010609060101010101" pitchFamily="49" charset="-122"/>
                <a:ea typeface="仿宋" panose="02010609060101010101" pitchFamily="49" charset="-122"/>
                <a:cs typeface="华文新魏" panose="02010800040101010101" charset="-122"/>
              </a:rPr>
              <a:t>年，长城抗战，</a:t>
            </a:r>
            <a:r>
              <a:rPr lang="en-US" altLang="zh-CN" sz="2200" b="0" dirty="0">
                <a:latin typeface="仿宋" panose="02010609060101010101" pitchFamily="49" charset="-122"/>
                <a:ea typeface="仿宋" panose="02010609060101010101" pitchFamily="49" charset="-122"/>
                <a:cs typeface="华文新魏" panose="02010800040101010101" charset="-122"/>
              </a:rPr>
              <a:t>10</a:t>
            </a:r>
            <a:r>
              <a:rPr lang="zh-CN" altLang="en-US" sz="2200" b="0" dirty="0">
                <a:latin typeface="仿宋" panose="02010609060101010101" pitchFamily="49" charset="-122"/>
                <a:ea typeface="仿宋" panose="02010609060101010101" pitchFamily="49" charset="-122"/>
                <a:cs typeface="华文新魏" panose="02010800040101010101" charset="-122"/>
              </a:rPr>
              <a:t>月第四次反革命围剿。</a:t>
            </a:r>
            <a:endParaRPr lang="en-US" altLang="zh-CN" sz="2200" b="0" dirty="0">
              <a:latin typeface="仿宋" panose="02010609060101010101" pitchFamily="49" charset="-122"/>
              <a:ea typeface="仿宋" panose="02010609060101010101" pitchFamily="49" charset="-122"/>
              <a:cs typeface="华文新魏" panose="02010800040101010101" charset="-122"/>
            </a:endParaRPr>
          </a:p>
          <a:p>
            <a:pPr>
              <a:lnSpc>
                <a:spcPct val="120000"/>
              </a:lnSpc>
            </a:pPr>
            <a:r>
              <a:rPr lang="en-US" altLang="zh-CN" sz="2200" b="0" dirty="0">
                <a:latin typeface="仿宋" panose="02010609060101010101" pitchFamily="49" charset="-122"/>
                <a:ea typeface="仿宋" panose="02010609060101010101" pitchFamily="49" charset="-122"/>
                <a:cs typeface="华文新魏" panose="02010800040101010101" charset="-122"/>
              </a:rPr>
              <a:t>1934</a:t>
            </a:r>
            <a:r>
              <a:rPr lang="zh-CN" altLang="en-US" sz="2200" b="0" dirty="0">
                <a:latin typeface="仿宋" panose="02010609060101010101" pitchFamily="49" charset="-122"/>
                <a:ea typeface="仿宋" panose="02010609060101010101" pitchFamily="49" charset="-122"/>
                <a:cs typeface="华文新魏" panose="02010800040101010101" charset="-122"/>
              </a:rPr>
              <a:t>年，</a:t>
            </a:r>
            <a:r>
              <a:rPr lang="en-US" altLang="zh-CN" sz="2200" b="0" dirty="0">
                <a:latin typeface="仿宋" panose="02010609060101010101" pitchFamily="49" charset="-122"/>
                <a:ea typeface="仿宋" panose="02010609060101010101" pitchFamily="49" charset="-122"/>
                <a:cs typeface="华文新魏" panose="02010800040101010101" charset="-122"/>
              </a:rPr>
              <a:t>10</a:t>
            </a:r>
            <a:r>
              <a:rPr lang="zh-CN" altLang="en-US" sz="2200" b="0" dirty="0">
                <a:latin typeface="仿宋" panose="02010609060101010101" pitchFamily="49" charset="-122"/>
                <a:ea typeface="仿宋" panose="02010609060101010101" pitchFamily="49" charset="-122"/>
                <a:cs typeface="华文新魏" panose="02010800040101010101" charset="-122"/>
              </a:rPr>
              <a:t>月第五次反围剿失败，红军长征。</a:t>
            </a:r>
            <a:endParaRPr lang="en-US" altLang="zh-CN" sz="2200" b="0" dirty="0">
              <a:latin typeface="仿宋" panose="02010609060101010101" pitchFamily="49" charset="-122"/>
              <a:ea typeface="仿宋" panose="02010609060101010101" pitchFamily="49" charset="-122"/>
              <a:cs typeface="华文新魏" panose="02010800040101010101" charset="-122"/>
            </a:endParaRPr>
          </a:p>
          <a:p>
            <a:pPr>
              <a:lnSpc>
                <a:spcPct val="120000"/>
              </a:lnSpc>
            </a:pPr>
            <a:r>
              <a:rPr lang="en-US" altLang="zh-CN" sz="2200" b="0" dirty="0">
                <a:latin typeface="仿宋" panose="02010609060101010101" pitchFamily="49" charset="-122"/>
                <a:ea typeface="仿宋" panose="02010609060101010101" pitchFamily="49" charset="-122"/>
                <a:cs typeface="华文新魏" panose="02010800040101010101" charset="-122"/>
              </a:rPr>
              <a:t>1935</a:t>
            </a:r>
            <a:r>
              <a:rPr lang="zh-CN" altLang="en-US" sz="2200" b="0" dirty="0">
                <a:latin typeface="仿宋" panose="02010609060101010101" pitchFamily="49" charset="-122"/>
                <a:ea typeface="仿宋" panose="02010609060101010101" pitchFamily="49" charset="-122"/>
                <a:cs typeface="华文新魏" panose="02010800040101010101" charset="-122"/>
              </a:rPr>
              <a:t>年，华北事变，</a:t>
            </a:r>
            <a:r>
              <a:rPr lang="en-US" altLang="zh-CN" sz="2200" b="0" dirty="0">
                <a:latin typeface="仿宋" panose="02010609060101010101" pitchFamily="49" charset="-122"/>
                <a:ea typeface="仿宋" panose="02010609060101010101" pitchFamily="49" charset="-122"/>
                <a:cs typeface="华文新魏" panose="02010800040101010101" charset="-122"/>
              </a:rPr>
              <a:t>10</a:t>
            </a:r>
            <a:r>
              <a:rPr lang="zh-CN" altLang="en-US" sz="2200" b="0" dirty="0">
                <a:latin typeface="仿宋" panose="02010609060101010101" pitchFamily="49" charset="-122"/>
                <a:ea typeface="仿宋" panose="02010609060101010101" pitchFamily="49" charset="-122"/>
                <a:cs typeface="华文新魏" panose="02010800040101010101" charset="-122"/>
              </a:rPr>
              <a:t>月中央红军到达 陕北，一二</a:t>
            </a:r>
            <a:r>
              <a:rPr lang="zh-CN" altLang="en-US" sz="2200" b="0" dirty="0">
                <a:latin typeface="微软雅黑" panose="020B0503020204020204" charset="-122"/>
                <a:ea typeface="微软雅黑" panose="020B0503020204020204" charset="-122"/>
                <a:cs typeface="华文新魏" panose="02010800040101010101" charset="-122"/>
              </a:rPr>
              <a:t>∙</a:t>
            </a:r>
            <a:r>
              <a:rPr lang="zh-CN" altLang="en-US" sz="2200" b="0" dirty="0">
                <a:latin typeface="仿宋" panose="02010609060101010101" pitchFamily="49" charset="-122"/>
                <a:ea typeface="仿宋" panose="02010609060101010101" pitchFamily="49" charset="-122"/>
                <a:cs typeface="华文新魏" panose="02010800040101010101" charset="-122"/>
              </a:rPr>
              <a:t>九运动，全国抗日救亡新高潮。</a:t>
            </a:r>
            <a:endParaRPr lang="en-US" altLang="zh-CN" sz="2200" b="0" dirty="0">
              <a:latin typeface="仿宋" panose="02010609060101010101" pitchFamily="49" charset="-122"/>
              <a:ea typeface="仿宋" panose="02010609060101010101" pitchFamily="49" charset="-122"/>
              <a:cs typeface="华文新魏" panose="02010800040101010101" charset="-122"/>
            </a:endParaRPr>
          </a:p>
          <a:p>
            <a:pPr>
              <a:lnSpc>
                <a:spcPct val="120000"/>
              </a:lnSpc>
            </a:pPr>
            <a:r>
              <a:rPr lang="en-US" altLang="zh-CN" sz="2200" b="0" dirty="0">
                <a:latin typeface="仿宋" panose="02010609060101010101" pitchFamily="49" charset="-122"/>
                <a:ea typeface="仿宋" panose="02010609060101010101" pitchFamily="49" charset="-122"/>
                <a:cs typeface="华文新魏" panose="02010800040101010101" charset="-122"/>
              </a:rPr>
              <a:t>1936</a:t>
            </a:r>
            <a:r>
              <a:rPr lang="zh-CN" altLang="en-US" sz="2200" b="0" dirty="0">
                <a:latin typeface="仿宋" panose="02010609060101010101" pitchFamily="49" charset="-122"/>
                <a:ea typeface="仿宋" panose="02010609060101010101" pitchFamily="49" charset="-122"/>
                <a:cs typeface="华文新魏" panose="02010800040101010101" charset="-122"/>
              </a:rPr>
              <a:t>年，</a:t>
            </a:r>
            <a:r>
              <a:rPr lang="en-US" altLang="zh-CN" sz="2200" b="0" dirty="0">
                <a:latin typeface="仿宋" panose="02010609060101010101" pitchFamily="49" charset="-122"/>
                <a:ea typeface="仿宋" panose="02010609060101010101" pitchFamily="49" charset="-122"/>
                <a:cs typeface="华文新魏" panose="02010800040101010101" charset="-122"/>
              </a:rPr>
              <a:t>10</a:t>
            </a:r>
            <a:r>
              <a:rPr lang="zh-CN" altLang="en-US" sz="2200" b="0" dirty="0">
                <a:latin typeface="仿宋" panose="02010609060101010101" pitchFamily="49" charset="-122"/>
                <a:ea typeface="仿宋" panose="02010609060101010101" pitchFamily="49" charset="-122"/>
                <a:cs typeface="华文新魏" panose="02010800040101010101" charset="-122"/>
              </a:rPr>
              <a:t>月红军三大主力会师，</a:t>
            </a:r>
            <a:r>
              <a:rPr lang="en-US" altLang="zh-CN" sz="2200" b="0" dirty="0">
                <a:latin typeface="仿宋" panose="02010609060101010101" pitchFamily="49" charset="-122"/>
                <a:ea typeface="仿宋" panose="02010609060101010101" pitchFamily="49" charset="-122"/>
                <a:cs typeface="华文新魏" panose="02010800040101010101" charset="-122"/>
              </a:rPr>
              <a:t>12</a:t>
            </a:r>
            <a:r>
              <a:rPr lang="zh-CN" altLang="en-US" sz="2200" b="0" dirty="0">
                <a:latin typeface="仿宋" panose="02010609060101010101" pitchFamily="49" charset="-122"/>
                <a:ea typeface="仿宋" panose="02010609060101010101" pitchFamily="49" charset="-122"/>
                <a:cs typeface="华文新魏" panose="02010800040101010101" charset="-122"/>
              </a:rPr>
              <a:t>月西安事变。</a:t>
            </a:r>
            <a:endParaRPr lang="en-US" altLang="zh-CN" sz="2200" b="0" dirty="0">
              <a:latin typeface="仿宋" panose="02010609060101010101" pitchFamily="49" charset="-122"/>
              <a:ea typeface="仿宋" panose="02010609060101010101" pitchFamily="49" charset="-122"/>
              <a:cs typeface="华文新魏" panose="02010800040101010101" charset="-122"/>
            </a:endParaRPr>
          </a:p>
          <a:p>
            <a:pPr>
              <a:lnSpc>
                <a:spcPct val="120000"/>
              </a:lnSpc>
            </a:pPr>
            <a:r>
              <a:rPr lang="en-US" altLang="zh-CN" sz="2200" b="0" dirty="0">
                <a:latin typeface="仿宋" panose="02010609060101010101" pitchFamily="49" charset="-122"/>
                <a:ea typeface="仿宋" panose="02010609060101010101" pitchFamily="49" charset="-122"/>
                <a:cs typeface="华文新魏" panose="02010800040101010101" charset="-122"/>
              </a:rPr>
              <a:t>1937</a:t>
            </a:r>
            <a:r>
              <a:rPr lang="zh-CN" altLang="en-US" sz="2200" b="0" dirty="0">
                <a:latin typeface="仿宋" panose="02010609060101010101" pitchFamily="49" charset="-122"/>
                <a:ea typeface="仿宋" panose="02010609060101010101" pitchFamily="49" charset="-122"/>
                <a:cs typeface="华文新魏" panose="02010800040101010101" charset="-122"/>
              </a:rPr>
              <a:t>年，</a:t>
            </a:r>
            <a:r>
              <a:rPr lang="en-US" altLang="zh-CN" sz="2200" b="0" dirty="0">
                <a:latin typeface="仿宋" panose="02010609060101010101" pitchFamily="49" charset="-122"/>
                <a:ea typeface="仿宋" panose="02010609060101010101" pitchFamily="49" charset="-122"/>
                <a:cs typeface="华文新魏" panose="02010800040101010101" charset="-122"/>
              </a:rPr>
              <a:t>7</a:t>
            </a:r>
            <a:r>
              <a:rPr lang="zh-CN" altLang="en-US" sz="2200" b="0" dirty="0">
                <a:latin typeface="仿宋" panose="02010609060101010101" pitchFamily="49" charset="-122"/>
                <a:ea typeface="仿宋" panose="02010609060101010101" pitchFamily="49" charset="-122"/>
                <a:cs typeface="华文新魏" panose="02010800040101010101" charset="-122"/>
              </a:rPr>
              <a:t>月卢沟桥事变，洛川会议，</a:t>
            </a:r>
            <a:r>
              <a:rPr lang="en-US" altLang="zh-CN" sz="2200" b="0" dirty="0">
                <a:latin typeface="仿宋" panose="02010609060101010101" pitchFamily="49" charset="-122"/>
                <a:ea typeface="仿宋" panose="02010609060101010101" pitchFamily="49" charset="-122"/>
                <a:cs typeface="华文新魏" panose="02010800040101010101" charset="-122"/>
              </a:rPr>
              <a:t>8</a:t>
            </a:r>
            <a:r>
              <a:rPr lang="zh-CN" altLang="en-US" sz="2200" b="0" dirty="0">
                <a:latin typeface="仿宋" panose="02010609060101010101" pitchFamily="49" charset="-122"/>
                <a:ea typeface="仿宋" panose="02010609060101010101" pitchFamily="49" charset="-122"/>
                <a:cs typeface="华文新魏" panose="02010800040101010101" charset="-122"/>
              </a:rPr>
              <a:t>月淞沪会战，</a:t>
            </a:r>
            <a:r>
              <a:rPr lang="en-US" altLang="zh-CN" sz="2200" b="0" dirty="0">
                <a:latin typeface="仿宋" panose="02010609060101010101" pitchFamily="49" charset="-122"/>
                <a:ea typeface="仿宋" panose="02010609060101010101" pitchFamily="49" charset="-122"/>
                <a:cs typeface="华文新魏" panose="02010800040101010101" charset="-122"/>
              </a:rPr>
              <a:t>9</a:t>
            </a:r>
            <a:r>
              <a:rPr lang="zh-CN" altLang="en-US" sz="2200" b="0" dirty="0">
                <a:latin typeface="仿宋" panose="02010609060101010101" pitchFamily="49" charset="-122"/>
                <a:ea typeface="仿宋" panose="02010609060101010101" pitchFamily="49" charset="-122"/>
                <a:cs typeface="华文新魏" panose="02010800040101010101" charset="-122"/>
              </a:rPr>
              <a:t>月抗日民族统一战线形成，</a:t>
            </a:r>
            <a:r>
              <a:rPr lang="en-US" altLang="zh-CN" sz="2200" b="0" dirty="0">
                <a:latin typeface="仿宋" panose="02010609060101010101" pitchFamily="49" charset="-122"/>
                <a:ea typeface="仿宋" panose="02010609060101010101" pitchFamily="49" charset="-122"/>
                <a:cs typeface="华文新魏" panose="02010800040101010101" charset="-122"/>
              </a:rPr>
              <a:t>9</a:t>
            </a:r>
            <a:r>
              <a:rPr lang="zh-CN" altLang="en-US" sz="2200" b="0" dirty="0">
                <a:latin typeface="仿宋" panose="02010609060101010101" pitchFamily="49" charset="-122"/>
                <a:ea typeface="仿宋" panose="02010609060101010101" pitchFamily="49" charset="-122"/>
                <a:cs typeface="华文新魏" panose="02010800040101010101" charset="-122"/>
              </a:rPr>
              <a:t>月太原会战，</a:t>
            </a:r>
            <a:r>
              <a:rPr lang="en-US" altLang="zh-CN" sz="2200" b="0" dirty="0">
                <a:latin typeface="仿宋" panose="02010609060101010101" pitchFamily="49" charset="-122"/>
                <a:ea typeface="仿宋" panose="02010609060101010101" pitchFamily="49" charset="-122"/>
                <a:cs typeface="华文新魏" panose="02010800040101010101" charset="-122"/>
              </a:rPr>
              <a:t>12</a:t>
            </a:r>
            <a:r>
              <a:rPr lang="zh-CN" altLang="en-US" sz="2200" b="0" dirty="0">
                <a:latin typeface="仿宋" panose="02010609060101010101" pitchFamily="49" charset="-122"/>
                <a:ea typeface="仿宋" panose="02010609060101010101" pitchFamily="49" charset="-122"/>
                <a:cs typeface="华文新魏" panose="02010800040101010101" charset="-122"/>
              </a:rPr>
              <a:t>月南京大屠杀，上海、太原失守后敌后抗日根据地不断开辟。</a:t>
            </a:r>
            <a:endParaRPr lang="en-US" altLang="zh-CN" sz="2200" b="0" dirty="0">
              <a:latin typeface="仿宋" panose="02010609060101010101" pitchFamily="49" charset="-122"/>
              <a:ea typeface="仿宋" panose="02010609060101010101" pitchFamily="49" charset="-122"/>
              <a:cs typeface="华文新魏" panose="02010800040101010101" charset="-122"/>
            </a:endParaRPr>
          </a:p>
          <a:p>
            <a:pPr>
              <a:lnSpc>
                <a:spcPct val="120000"/>
              </a:lnSpc>
            </a:pPr>
            <a:r>
              <a:rPr lang="en-US" altLang="zh-CN" sz="2200" b="0" dirty="0">
                <a:latin typeface="仿宋" panose="02010609060101010101" pitchFamily="49" charset="-122"/>
                <a:ea typeface="仿宋" panose="02010609060101010101" pitchFamily="49" charset="-122"/>
                <a:cs typeface="华文新魏" panose="02010800040101010101" charset="-122"/>
              </a:rPr>
              <a:t>1938</a:t>
            </a:r>
            <a:r>
              <a:rPr lang="zh-CN" altLang="en-US" sz="2200" b="0" dirty="0">
                <a:latin typeface="仿宋" panose="02010609060101010101" pitchFamily="49" charset="-122"/>
                <a:ea typeface="仿宋" panose="02010609060101010101" pitchFamily="49" charset="-122"/>
                <a:cs typeface="华文新魏" panose="02010800040101010101" charset="-122"/>
              </a:rPr>
              <a:t>年，</a:t>
            </a:r>
            <a:r>
              <a:rPr lang="en-US" altLang="zh-CN" sz="2200" b="0" dirty="0">
                <a:latin typeface="仿宋" panose="02010609060101010101" pitchFamily="49" charset="-122"/>
                <a:ea typeface="仿宋" panose="02010609060101010101" pitchFamily="49" charset="-122"/>
                <a:cs typeface="华文新魏" panose="02010800040101010101" charset="-122"/>
              </a:rPr>
              <a:t>1</a:t>
            </a:r>
            <a:r>
              <a:rPr lang="zh-CN" altLang="en-US" sz="2200" b="0" dirty="0">
                <a:latin typeface="仿宋" panose="02010609060101010101" pitchFamily="49" charset="-122"/>
                <a:ea typeface="仿宋" panose="02010609060101010101" pitchFamily="49" charset="-122"/>
                <a:cs typeface="华文新魏" panose="02010800040101010101" charset="-122"/>
              </a:rPr>
              <a:t>月徐州会战开始，</a:t>
            </a:r>
            <a:r>
              <a:rPr lang="en-US" altLang="zh-CN" sz="2200" b="0" dirty="0">
                <a:latin typeface="仿宋" panose="02010609060101010101" pitchFamily="49" charset="-122"/>
                <a:ea typeface="仿宋" panose="02010609060101010101" pitchFamily="49" charset="-122"/>
                <a:cs typeface="华文新魏" panose="02010800040101010101" charset="-122"/>
              </a:rPr>
              <a:t>5</a:t>
            </a:r>
            <a:r>
              <a:rPr lang="zh-CN" altLang="en-US" sz="2200" b="0" dirty="0">
                <a:latin typeface="仿宋" panose="02010609060101010101" pitchFamily="49" charset="-122"/>
                <a:ea typeface="仿宋" panose="02010609060101010101" pitchFamily="49" charset="-122"/>
                <a:cs typeface="华文新魏" panose="02010800040101010101" charset="-122"/>
              </a:rPr>
              <a:t>月</a:t>
            </a:r>
            <a:r>
              <a:rPr lang="en-US" altLang="zh-CN" sz="2200" b="0" dirty="0">
                <a:latin typeface="仿宋" panose="02010609060101010101" pitchFamily="49" charset="-122"/>
                <a:ea typeface="仿宋" panose="02010609060101010101" pitchFamily="49" charset="-122"/>
                <a:cs typeface="华文新魏" panose="02010800040101010101" charset="-122"/>
              </a:rPr>
              <a:t>《</a:t>
            </a:r>
            <a:r>
              <a:rPr lang="zh-CN" altLang="en-US" sz="2200" b="0" dirty="0">
                <a:latin typeface="仿宋" panose="02010609060101010101" pitchFamily="49" charset="-122"/>
                <a:ea typeface="仿宋" panose="02010609060101010101" pitchFamily="49" charset="-122"/>
                <a:cs typeface="华文新魏" panose="02010800040101010101" charset="-122"/>
              </a:rPr>
              <a:t>论持久战</a:t>
            </a:r>
            <a:r>
              <a:rPr lang="en-US" altLang="zh-CN" sz="2200" b="0" dirty="0">
                <a:latin typeface="仿宋" panose="02010609060101010101" pitchFamily="49" charset="-122"/>
                <a:ea typeface="仿宋" panose="02010609060101010101" pitchFamily="49" charset="-122"/>
                <a:cs typeface="华文新魏" panose="02010800040101010101" charset="-122"/>
              </a:rPr>
              <a:t>》</a:t>
            </a:r>
            <a:r>
              <a:rPr lang="zh-CN" altLang="en-US" sz="2200" b="0" dirty="0">
                <a:latin typeface="仿宋" panose="02010609060101010101" pitchFamily="49" charset="-122"/>
                <a:ea typeface="仿宋" panose="02010609060101010101" pitchFamily="49" charset="-122"/>
                <a:cs typeface="华文新魏" panose="02010800040101010101" charset="-122"/>
              </a:rPr>
              <a:t>发表，</a:t>
            </a:r>
            <a:r>
              <a:rPr lang="en-US" altLang="zh-CN" sz="2200" b="0" dirty="0">
                <a:latin typeface="仿宋" panose="02010609060101010101" pitchFamily="49" charset="-122"/>
                <a:ea typeface="仿宋" panose="02010609060101010101" pitchFamily="49" charset="-122"/>
                <a:cs typeface="华文新魏" panose="02010800040101010101" charset="-122"/>
              </a:rPr>
              <a:t>10</a:t>
            </a:r>
            <a:r>
              <a:rPr lang="zh-CN" altLang="en-US" sz="2200" b="0" dirty="0">
                <a:latin typeface="仿宋" panose="02010609060101010101" pitchFamily="49" charset="-122"/>
                <a:ea typeface="仿宋" panose="02010609060101010101" pitchFamily="49" charset="-122"/>
                <a:cs typeface="华文新魏" panose="02010800040101010101" charset="-122"/>
              </a:rPr>
              <a:t>月武汉会战，抗战进入相持阶段。</a:t>
            </a:r>
            <a:endParaRPr lang="en-US" altLang="zh-CN" sz="2200" b="0" dirty="0">
              <a:latin typeface="仿宋" panose="02010609060101010101" pitchFamily="49" charset="-122"/>
              <a:ea typeface="仿宋" panose="02010609060101010101" pitchFamily="49" charset="-122"/>
              <a:cs typeface="华文新魏" panose="02010800040101010101" charset="-122"/>
            </a:endParaRPr>
          </a:p>
        </p:txBody>
      </p:sp>
      <p:sp>
        <p:nvSpPr>
          <p:cNvPr id="3" name="文本框 2"/>
          <p:cNvSpPr txBox="1"/>
          <p:nvPr/>
        </p:nvSpPr>
        <p:spPr>
          <a:xfrm>
            <a:off x="724926" y="353967"/>
            <a:ext cx="8152428" cy="829945"/>
          </a:xfrm>
          <a:prstGeom prst="rect">
            <a:avLst/>
          </a:prstGeom>
          <a:no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精准掌握必备知识（</a:t>
            </a:r>
            <a:r>
              <a:rPr kumimoji="0" lang="en-US" altLang="zh-CN"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3</a:t>
            </a:r>
            <a:r>
              <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a:t>
            </a:r>
            <a:endPar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634537" y="1385265"/>
            <a:ext cx="3235960" cy="650875"/>
          </a:xfrm>
          <a:prstGeom prst="rect">
            <a:avLst/>
          </a:prstGeom>
          <a:noFill/>
        </p:spPr>
        <p:txBody>
          <a:bodyPr wrap="none" rtlCol="0">
            <a:spAutoFit/>
          </a:bodyPr>
          <a:lstStyle/>
          <a:p>
            <a:pPr>
              <a:lnSpc>
                <a:spcPct val="130000"/>
              </a:lnSpc>
            </a:pPr>
            <a:r>
              <a:rPr lang="zh-CN" altLang="en-US" sz="2800" dirty="0">
                <a:latin typeface="微软雅黑" panose="020B0503020204020204" charset="-122"/>
                <a:ea typeface="微软雅黑" panose="020B0503020204020204" charset="-122"/>
                <a:cs typeface="微软雅黑" panose="020B0503020204020204" charset="-122"/>
              </a:rPr>
              <a:t>（</a:t>
            </a:r>
            <a:r>
              <a:rPr lang="en-US" altLang="zh-CN" sz="2800" dirty="0">
                <a:latin typeface="微软雅黑" panose="020B0503020204020204" charset="-122"/>
                <a:ea typeface="微软雅黑" panose="020B0503020204020204" charset="-122"/>
                <a:cs typeface="微软雅黑" panose="020B0503020204020204" charset="-122"/>
              </a:rPr>
              <a:t>3</a:t>
            </a:r>
            <a:r>
              <a:rPr lang="zh-CN" altLang="en-US" sz="2800" dirty="0">
                <a:latin typeface="微软雅黑" panose="020B0503020204020204" charset="-122"/>
                <a:ea typeface="微软雅黑" panose="020B0503020204020204" charset="-122"/>
                <a:cs typeface="微软雅黑" panose="020B0503020204020204" charset="-122"/>
              </a:rPr>
              <a:t>）编制大事年表</a:t>
            </a:r>
            <a:endParaRPr lang="en-US" altLang="zh-CN" sz="2800" dirty="0">
              <a:latin typeface="微软雅黑" panose="020B0503020204020204" charset="-122"/>
              <a:ea typeface="微软雅黑" panose="020B0503020204020204" charset="-122"/>
              <a:cs typeface="微软雅黑" panose="020B0503020204020204" charset="-122"/>
            </a:endParaRPr>
          </a:p>
        </p:txBody>
      </p:sp>
      <p:sp>
        <p:nvSpPr>
          <p:cNvPr id="16" name="文本框 15"/>
          <p:cNvSpPr txBox="1"/>
          <p:nvPr/>
        </p:nvSpPr>
        <p:spPr>
          <a:xfrm>
            <a:off x="911225" y="5935980"/>
            <a:ext cx="9276080" cy="650875"/>
          </a:xfrm>
          <a:prstGeom prst="rect">
            <a:avLst/>
          </a:prstGeom>
          <a:noFill/>
        </p:spPr>
        <p:txBody>
          <a:bodyPr wrap="square" rtlCol="0">
            <a:spAutoFit/>
          </a:bodyPr>
          <a:lstStyle/>
          <a:p>
            <a:pPr>
              <a:lnSpc>
                <a:spcPct val="130000"/>
              </a:lnSpc>
            </a:pPr>
            <a:r>
              <a:rPr lang="zh-CN" altLang="en-US" sz="2800" dirty="0">
                <a:solidFill>
                  <a:srgbClr val="FF0000"/>
                </a:solidFill>
                <a:latin typeface="微软雅黑" panose="020B0503020204020204" charset="-122"/>
                <a:ea typeface="微软雅黑" panose="020B0503020204020204" charset="-122"/>
              </a:rPr>
              <a:t>依时序列举重大事件，理解其纵横联系（因果关系）</a:t>
            </a:r>
            <a:r>
              <a:rPr lang="zh-CN" altLang="en-US" sz="2200" dirty="0">
                <a:solidFill>
                  <a:srgbClr val="FF0000"/>
                </a:solidFill>
                <a:latin typeface="仿宋" panose="02010609060101010101" pitchFamily="49" charset="-122"/>
                <a:ea typeface="仿宋" panose="02010609060101010101" pitchFamily="49" charset="-122"/>
              </a:rPr>
              <a:t>。</a:t>
            </a:r>
            <a:endParaRPr lang="zh-CN" altLang="en-US" sz="2200" dirty="0">
              <a:solidFill>
                <a:srgbClr val="FF0000"/>
              </a:solidFill>
              <a:latin typeface="仿宋" panose="02010609060101010101" pitchFamily="49" charset="-122"/>
              <a:ea typeface="仿宋" panose="02010609060101010101" pitchFamily="49" charset="-122"/>
            </a:endParaRPr>
          </a:p>
        </p:txBody>
      </p:sp>
      <p:sp>
        <p:nvSpPr>
          <p:cNvPr id="17" name="矩形 16"/>
          <p:cNvSpPr>
            <a:spLocks noChangeArrowheads="1"/>
          </p:cNvSpPr>
          <p:nvPr/>
        </p:nvSpPr>
        <p:spPr bwMode="auto">
          <a:xfrm>
            <a:off x="911424" y="2492896"/>
            <a:ext cx="11169016" cy="3288529"/>
          </a:xfrm>
          <a:prstGeom prst="rect">
            <a:avLst/>
          </a:prstGeom>
          <a:noFill/>
          <a:ln w="9525">
            <a:noFill/>
            <a:miter lim="800000"/>
          </a:ln>
        </p:spPr>
        <p:txBody>
          <a:bodyPr wrap="square">
            <a:spAutoFit/>
          </a:bodyPr>
          <a:lstStyle/>
          <a:p>
            <a:pPr>
              <a:lnSpc>
                <a:spcPct val="120000"/>
              </a:lnSpc>
            </a:pPr>
            <a:r>
              <a:rPr lang="zh-CN" altLang="en-US" sz="2200" dirty="0">
                <a:solidFill>
                  <a:srgbClr val="FF0000"/>
                </a:solidFill>
                <a:latin typeface="仿宋" panose="02010609060101010101" pitchFamily="49" charset="-122"/>
                <a:ea typeface="仿宋" panose="02010609060101010101" pitchFamily="49" charset="-122"/>
                <a:cs typeface="华文新魏" panose="02010800040101010101" charset="-122"/>
              </a:rPr>
              <a:t>中华民族抗日战争（二）</a:t>
            </a:r>
            <a:endParaRPr lang="en-US" altLang="zh-CN" sz="2200" dirty="0">
              <a:solidFill>
                <a:srgbClr val="FF0000"/>
              </a:solidFill>
              <a:latin typeface="仿宋" panose="02010609060101010101" pitchFamily="49" charset="-122"/>
              <a:ea typeface="仿宋" panose="02010609060101010101" pitchFamily="49" charset="-122"/>
              <a:cs typeface="华文新魏" panose="02010800040101010101" charset="-122"/>
            </a:endParaRPr>
          </a:p>
          <a:p>
            <a:pPr>
              <a:lnSpc>
                <a:spcPct val="120000"/>
              </a:lnSpc>
            </a:pPr>
            <a:r>
              <a:rPr lang="en-US" altLang="zh-CN" sz="2200" b="0" dirty="0">
                <a:latin typeface="仿宋" panose="02010609060101010101" pitchFamily="49" charset="-122"/>
                <a:ea typeface="仿宋" panose="02010609060101010101" pitchFamily="49" charset="-122"/>
                <a:cs typeface="华文新魏" panose="02010800040101010101" charset="-122"/>
              </a:rPr>
              <a:t>1939</a:t>
            </a:r>
            <a:r>
              <a:rPr lang="zh-CN" altLang="en-US" sz="2200" b="0" dirty="0">
                <a:latin typeface="仿宋" panose="02010609060101010101" pitchFamily="49" charset="-122"/>
                <a:ea typeface="仿宋" panose="02010609060101010101" pitchFamily="49" charset="-122"/>
                <a:cs typeface="华文新魏" panose="02010800040101010101" charset="-122"/>
              </a:rPr>
              <a:t>年，</a:t>
            </a:r>
            <a:r>
              <a:rPr lang="en-US" altLang="zh-CN" sz="2200" b="0" dirty="0">
                <a:latin typeface="仿宋" panose="02010609060101010101" pitchFamily="49" charset="-122"/>
                <a:ea typeface="仿宋" panose="02010609060101010101" pitchFamily="49" charset="-122"/>
                <a:cs typeface="华文新魏" panose="02010800040101010101" charset="-122"/>
              </a:rPr>
              <a:t>9</a:t>
            </a:r>
            <a:r>
              <a:rPr lang="zh-CN" altLang="en-US" sz="2200" b="0" dirty="0">
                <a:latin typeface="仿宋" panose="02010609060101010101" pitchFamily="49" charset="-122"/>
                <a:ea typeface="仿宋" panose="02010609060101010101" pitchFamily="49" charset="-122"/>
                <a:cs typeface="华文新魏" panose="02010800040101010101" charset="-122"/>
              </a:rPr>
              <a:t>月德国突袭波兰，世界大战全面爆发。</a:t>
            </a:r>
            <a:endParaRPr lang="en-US" altLang="zh-CN" sz="2200" b="0" dirty="0">
              <a:latin typeface="仿宋" panose="02010609060101010101" pitchFamily="49" charset="-122"/>
              <a:ea typeface="仿宋" panose="02010609060101010101" pitchFamily="49" charset="-122"/>
              <a:cs typeface="华文新魏" panose="02010800040101010101" charset="-122"/>
            </a:endParaRPr>
          </a:p>
          <a:p>
            <a:pPr>
              <a:lnSpc>
                <a:spcPct val="120000"/>
              </a:lnSpc>
            </a:pPr>
            <a:r>
              <a:rPr lang="en-US" altLang="zh-CN" sz="2200" b="0" dirty="0">
                <a:latin typeface="仿宋" panose="02010609060101010101" pitchFamily="49" charset="-122"/>
                <a:ea typeface="仿宋" panose="02010609060101010101" pitchFamily="49" charset="-122"/>
                <a:cs typeface="华文新魏" panose="02010800040101010101" charset="-122"/>
              </a:rPr>
              <a:t>1940</a:t>
            </a:r>
            <a:r>
              <a:rPr lang="zh-CN" altLang="en-US" sz="2200" b="0" dirty="0">
                <a:latin typeface="仿宋" panose="02010609060101010101" pitchFamily="49" charset="-122"/>
                <a:ea typeface="仿宋" panose="02010609060101010101" pitchFamily="49" charset="-122"/>
                <a:cs typeface="华文新魏" panose="02010800040101010101" charset="-122"/>
              </a:rPr>
              <a:t>年，</a:t>
            </a:r>
            <a:r>
              <a:rPr lang="en-US" altLang="zh-CN" sz="2200" b="0" dirty="0">
                <a:latin typeface="仿宋" panose="02010609060101010101" pitchFamily="49" charset="-122"/>
                <a:ea typeface="仿宋" panose="02010609060101010101" pitchFamily="49" charset="-122"/>
                <a:cs typeface="华文新魏" panose="02010800040101010101" charset="-122"/>
              </a:rPr>
              <a:t>2</a:t>
            </a:r>
            <a:r>
              <a:rPr lang="zh-CN" altLang="en-US" sz="2200" b="0" dirty="0">
                <a:latin typeface="仿宋" panose="02010609060101010101" pitchFamily="49" charset="-122"/>
                <a:ea typeface="仿宋" panose="02010609060101010101" pitchFamily="49" charset="-122"/>
                <a:cs typeface="华文新魏" panose="02010800040101010101" charset="-122"/>
              </a:rPr>
              <a:t>月三三制原则实施，</a:t>
            </a:r>
            <a:r>
              <a:rPr lang="en-US" altLang="zh-CN" sz="2200" b="0" dirty="0">
                <a:latin typeface="仿宋" panose="02010609060101010101" pitchFamily="49" charset="-122"/>
                <a:ea typeface="仿宋" panose="02010609060101010101" pitchFamily="49" charset="-122"/>
                <a:cs typeface="华文新魏" panose="02010800040101010101" charset="-122"/>
              </a:rPr>
              <a:t>3</a:t>
            </a:r>
            <a:r>
              <a:rPr lang="zh-CN" altLang="en-US" sz="2200" b="0" dirty="0">
                <a:latin typeface="仿宋" panose="02010609060101010101" pitchFamily="49" charset="-122"/>
                <a:ea typeface="仿宋" panose="02010609060101010101" pitchFamily="49" charset="-122"/>
                <a:cs typeface="华文新魏" panose="02010800040101010101" charset="-122"/>
              </a:rPr>
              <a:t>月南京伪国民政府成立，</a:t>
            </a:r>
            <a:r>
              <a:rPr lang="en-US" altLang="zh-CN" sz="2200" b="0" dirty="0">
                <a:latin typeface="仿宋" panose="02010609060101010101" pitchFamily="49" charset="-122"/>
                <a:ea typeface="仿宋" panose="02010609060101010101" pitchFamily="49" charset="-122"/>
                <a:cs typeface="华文新魏" panose="02010800040101010101" charset="-122"/>
              </a:rPr>
              <a:t>8</a:t>
            </a:r>
            <a:r>
              <a:rPr lang="zh-CN" altLang="en-US" sz="2200" b="0" dirty="0">
                <a:latin typeface="仿宋" panose="02010609060101010101" pitchFamily="49" charset="-122"/>
                <a:ea typeface="仿宋" panose="02010609060101010101" pitchFamily="49" charset="-122"/>
                <a:cs typeface="华文新魏" panose="02010800040101010101" charset="-122"/>
              </a:rPr>
              <a:t>月百团大战。</a:t>
            </a:r>
            <a:endParaRPr lang="en-US" altLang="zh-CN" sz="2200" b="0" dirty="0">
              <a:latin typeface="仿宋" panose="02010609060101010101" pitchFamily="49" charset="-122"/>
              <a:ea typeface="仿宋" panose="02010609060101010101" pitchFamily="49" charset="-122"/>
              <a:cs typeface="华文新魏" panose="02010800040101010101" charset="-122"/>
            </a:endParaRPr>
          </a:p>
          <a:p>
            <a:pPr>
              <a:lnSpc>
                <a:spcPct val="120000"/>
              </a:lnSpc>
            </a:pPr>
            <a:r>
              <a:rPr lang="en-US" altLang="zh-CN" sz="2200" b="0" dirty="0">
                <a:latin typeface="仿宋" panose="02010609060101010101" pitchFamily="49" charset="-122"/>
                <a:ea typeface="仿宋" panose="02010609060101010101" pitchFamily="49" charset="-122"/>
                <a:cs typeface="华文新魏" panose="02010800040101010101" charset="-122"/>
              </a:rPr>
              <a:t>1941</a:t>
            </a:r>
            <a:r>
              <a:rPr lang="zh-CN" altLang="en-US" sz="2200" b="0" dirty="0">
                <a:latin typeface="仿宋" panose="02010609060101010101" pitchFamily="49" charset="-122"/>
                <a:ea typeface="仿宋" panose="02010609060101010101" pitchFamily="49" charset="-122"/>
                <a:cs typeface="华文新魏" panose="02010800040101010101" charset="-122"/>
              </a:rPr>
              <a:t>年，</a:t>
            </a:r>
            <a:r>
              <a:rPr lang="en-US" altLang="zh-CN" sz="2200" b="0" dirty="0">
                <a:latin typeface="仿宋" panose="02010609060101010101" pitchFamily="49" charset="-122"/>
                <a:ea typeface="仿宋" panose="02010609060101010101" pitchFamily="49" charset="-122"/>
                <a:cs typeface="华文新魏" panose="02010800040101010101" charset="-122"/>
              </a:rPr>
              <a:t>1</a:t>
            </a:r>
            <a:r>
              <a:rPr lang="zh-CN" altLang="en-US" sz="2200" b="0" dirty="0">
                <a:latin typeface="仿宋" panose="02010609060101010101" pitchFamily="49" charset="-122"/>
                <a:ea typeface="仿宋" panose="02010609060101010101" pitchFamily="49" charset="-122"/>
                <a:cs typeface="华文新魏" panose="02010800040101010101" charset="-122"/>
              </a:rPr>
              <a:t>月皖南事变，</a:t>
            </a:r>
            <a:r>
              <a:rPr lang="en-US" altLang="zh-CN" sz="2200" b="0" dirty="0">
                <a:latin typeface="仿宋" panose="02010609060101010101" pitchFamily="49" charset="-122"/>
                <a:ea typeface="仿宋" panose="02010609060101010101" pitchFamily="49" charset="-122"/>
                <a:cs typeface="华文新魏" panose="02010800040101010101" charset="-122"/>
              </a:rPr>
              <a:t>6</a:t>
            </a:r>
            <a:r>
              <a:rPr lang="zh-CN" altLang="en-US" sz="2200" b="0" dirty="0">
                <a:latin typeface="仿宋" panose="02010609060101010101" pitchFamily="49" charset="-122"/>
                <a:ea typeface="仿宋" panose="02010609060101010101" pitchFamily="49" charset="-122"/>
                <a:cs typeface="华文新魏" panose="02010800040101010101" charset="-122"/>
              </a:rPr>
              <a:t>月苏德战争爆发，</a:t>
            </a:r>
            <a:r>
              <a:rPr lang="en-US" altLang="zh-CN" sz="2200" b="0" dirty="0">
                <a:latin typeface="仿宋" panose="02010609060101010101" pitchFamily="49" charset="-122"/>
                <a:ea typeface="仿宋" panose="02010609060101010101" pitchFamily="49" charset="-122"/>
                <a:cs typeface="华文新魏" panose="02010800040101010101" charset="-122"/>
              </a:rPr>
              <a:t>12</a:t>
            </a:r>
            <a:r>
              <a:rPr lang="zh-CN" altLang="en-US" sz="2200" b="0" dirty="0">
                <a:latin typeface="仿宋" panose="02010609060101010101" pitchFamily="49" charset="-122"/>
                <a:ea typeface="仿宋" panose="02010609060101010101" pitchFamily="49" charset="-122"/>
                <a:cs typeface="华文新魏" panose="02010800040101010101" charset="-122"/>
              </a:rPr>
              <a:t>月太平洋战争爆发。</a:t>
            </a:r>
            <a:endParaRPr lang="en-US" altLang="zh-CN" sz="2200" b="0" dirty="0">
              <a:latin typeface="仿宋" panose="02010609060101010101" pitchFamily="49" charset="-122"/>
              <a:ea typeface="仿宋" panose="02010609060101010101" pitchFamily="49" charset="-122"/>
              <a:cs typeface="华文新魏" panose="02010800040101010101" charset="-122"/>
            </a:endParaRPr>
          </a:p>
          <a:p>
            <a:pPr>
              <a:lnSpc>
                <a:spcPct val="120000"/>
              </a:lnSpc>
            </a:pPr>
            <a:r>
              <a:rPr lang="en-US" altLang="zh-CN" sz="2200" b="0" dirty="0">
                <a:latin typeface="仿宋" panose="02010609060101010101" pitchFamily="49" charset="-122"/>
                <a:ea typeface="仿宋" panose="02010609060101010101" pitchFamily="49" charset="-122"/>
                <a:cs typeface="华文新魏" panose="02010800040101010101" charset="-122"/>
              </a:rPr>
              <a:t>1942</a:t>
            </a:r>
            <a:r>
              <a:rPr lang="zh-CN" altLang="en-US" sz="2200" b="0" dirty="0">
                <a:latin typeface="仿宋" panose="02010609060101010101" pitchFamily="49" charset="-122"/>
                <a:ea typeface="仿宋" panose="02010609060101010101" pitchFamily="49" charset="-122"/>
                <a:cs typeface="华文新魏" panose="02010800040101010101" charset="-122"/>
              </a:rPr>
              <a:t>年，</a:t>
            </a:r>
            <a:r>
              <a:rPr lang="en-US" altLang="zh-CN" sz="2200" b="0" dirty="0">
                <a:latin typeface="仿宋" panose="02010609060101010101" pitchFamily="49" charset="-122"/>
                <a:ea typeface="仿宋" panose="02010609060101010101" pitchFamily="49" charset="-122"/>
                <a:cs typeface="华文新魏" panose="02010800040101010101" charset="-122"/>
              </a:rPr>
              <a:t>1</a:t>
            </a:r>
            <a:r>
              <a:rPr lang="zh-CN" altLang="en-US" sz="2200" b="0" dirty="0">
                <a:latin typeface="仿宋" panose="02010609060101010101" pitchFamily="49" charset="-122"/>
                <a:ea typeface="仿宋" panose="02010609060101010101" pitchFamily="49" charset="-122"/>
                <a:cs typeface="华文新魏" panose="02010800040101010101" charset="-122"/>
              </a:rPr>
              <a:t>月中国远征军入缅作战，年初世界反法西斯统一战线形成。</a:t>
            </a:r>
            <a:endParaRPr lang="en-US" altLang="zh-CN" sz="2200" b="0" dirty="0">
              <a:latin typeface="仿宋" panose="02010609060101010101" pitchFamily="49" charset="-122"/>
              <a:ea typeface="仿宋" panose="02010609060101010101" pitchFamily="49" charset="-122"/>
              <a:cs typeface="华文新魏" panose="02010800040101010101" charset="-122"/>
            </a:endParaRPr>
          </a:p>
          <a:p>
            <a:pPr>
              <a:lnSpc>
                <a:spcPct val="120000"/>
              </a:lnSpc>
            </a:pPr>
            <a:r>
              <a:rPr lang="en-US" altLang="zh-CN" sz="2200" b="0" dirty="0">
                <a:latin typeface="仿宋" panose="02010609060101010101" pitchFamily="49" charset="-122"/>
                <a:ea typeface="仿宋" panose="02010609060101010101" pitchFamily="49" charset="-122"/>
                <a:cs typeface="华文新魏" panose="02010800040101010101" charset="-122"/>
              </a:rPr>
              <a:t>1943</a:t>
            </a:r>
            <a:r>
              <a:rPr lang="zh-CN" altLang="en-US" sz="2200" b="0" dirty="0">
                <a:latin typeface="仿宋" panose="02010609060101010101" pitchFamily="49" charset="-122"/>
                <a:ea typeface="仿宋" panose="02010609060101010101" pitchFamily="49" charset="-122"/>
                <a:cs typeface="华文新魏" panose="02010800040101010101" charset="-122"/>
              </a:rPr>
              <a:t>年，</a:t>
            </a:r>
            <a:r>
              <a:rPr lang="en-US" altLang="zh-CN" sz="2200" b="0" dirty="0">
                <a:latin typeface="仿宋" panose="02010609060101010101" pitchFamily="49" charset="-122"/>
                <a:ea typeface="仿宋" panose="02010609060101010101" pitchFamily="49" charset="-122"/>
                <a:cs typeface="华文新魏" panose="02010800040101010101" charset="-122"/>
              </a:rPr>
              <a:t>11</a:t>
            </a:r>
            <a:r>
              <a:rPr lang="zh-CN" altLang="en-US" sz="2200" b="0" dirty="0">
                <a:latin typeface="仿宋" panose="02010609060101010101" pitchFamily="49" charset="-122"/>
                <a:ea typeface="仿宋" panose="02010609060101010101" pitchFamily="49" charset="-122"/>
                <a:cs typeface="华文新魏" panose="02010800040101010101" charset="-122"/>
              </a:rPr>
              <a:t>月</a:t>
            </a:r>
            <a:r>
              <a:rPr lang="en-US" altLang="zh-CN" sz="2200" b="0" dirty="0">
                <a:latin typeface="仿宋" panose="02010609060101010101" pitchFamily="49" charset="-122"/>
                <a:ea typeface="仿宋" panose="02010609060101010101" pitchFamily="49" charset="-122"/>
                <a:cs typeface="华文新魏" panose="02010800040101010101" charset="-122"/>
              </a:rPr>
              <a:t>《</a:t>
            </a:r>
            <a:r>
              <a:rPr lang="zh-CN" altLang="en-US" sz="2200" b="0" dirty="0">
                <a:latin typeface="仿宋" panose="02010609060101010101" pitchFamily="49" charset="-122"/>
                <a:ea typeface="仿宋" panose="02010609060101010101" pitchFamily="49" charset="-122"/>
                <a:cs typeface="华文新魏" panose="02010800040101010101" charset="-122"/>
              </a:rPr>
              <a:t>开罗宣言</a:t>
            </a:r>
            <a:r>
              <a:rPr lang="en-US" altLang="zh-CN" sz="2200" b="0" dirty="0">
                <a:latin typeface="仿宋" panose="02010609060101010101" pitchFamily="49" charset="-122"/>
                <a:ea typeface="仿宋" panose="02010609060101010101" pitchFamily="49" charset="-122"/>
                <a:cs typeface="华文新魏" panose="02010800040101010101" charset="-122"/>
              </a:rPr>
              <a:t>》</a:t>
            </a:r>
            <a:r>
              <a:rPr lang="zh-CN" altLang="en-US" sz="2200" b="0" dirty="0">
                <a:latin typeface="仿宋" panose="02010609060101010101" pitchFamily="49" charset="-122"/>
                <a:ea typeface="仿宋" panose="02010609060101010101" pitchFamily="49" charset="-122"/>
                <a:cs typeface="华文新魏" panose="02010800040101010101" charset="-122"/>
              </a:rPr>
              <a:t>发表。</a:t>
            </a:r>
            <a:endParaRPr lang="en-US" altLang="zh-CN" sz="2200" b="0" dirty="0">
              <a:latin typeface="仿宋" panose="02010609060101010101" pitchFamily="49" charset="-122"/>
              <a:ea typeface="仿宋" panose="02010609060101010101" pitchFamily="49" charset="-122"/>
              <a:cs typeface="华文新魏" panose="02010800040101010101" charset="-122"/>
            </a:endParaRPr>
          </a:p>
          <a:p>
            <a:pPr>
              <a:lnSpc>
                <a:spcPct val="120000"/>
              </a:lnSpc>
            </a:pPr>
            <a:r>
              <a:rPr lang="en-US" altLang="zh-CN" sz="2200" b="0" dirty="0">
                <a:latin typeface="仿宋" panose="02010609060101010101" pitchFamily="49" charset="-122"/>
                <a:ea typeface="仿宋" panose="02010609060101010101" pitchFamily="49" charset="-122"/>
                <a:cs typeface="华文新魏" panose="02010800040101010101" charset="-122"/>
              </a:rPr>
              <a:t>1944</a:t>
            </a:r>
            <a:r>
              <a:rPr lang="zh-CN" altLang="en-US" sz="2200" b="0" dirty="0">
                <a:latin typeface="仿宋" panose="02010609060101010101" pitchFamily="49" charset="-122"/>
                <a:ea typeface="仿宋" panose="02010609060101010101" pitchFamily="49" charset="-122"/>
                <a:cs typeface="华文新魏" panose="02010800040101010101" charset="-122"/>
              </a:rPr>
              <a:t>年，根据地开始局部反攻。</a:t>
            </a:r>
            <a:endParaRPr lang="en-US" altLang="zh-CN" sz="2200" b="0" dirty="0">
              <a:latin typeface="仿宋" panose="02010609060101010101" pitchFamily="49" charset="-122"/>
              <a:ea typeface="仿宋" panose="02010609060101010101" pitchFamily="49" charset="-122"/>
              <a:cs typeface="华文新魏" panose="02010800040101010101" charset="-122"/>
            </a:endParaRPr>
          </a:p>
          <a:p>
            <a:pPr>
              <a:lnSpc>
                <a:spcPct val="120000"/>
              </a:lnSpc>
            </a:pPr>
            <a:r>
              <a:rPr lang="en-US" altLang="zh-CN" sz="2200" b="0" dirty="0">
                <a:latin typeface="仿宋" panose="02010609060101010101" pitchFamily="49" charset="-122"/>
                <a:ea typeface="仿宋" panose="02010609060101010101" pitchFamily="49" charset="-122"/>
                <a:cs typeface="华文新魏" panose="02010800040101010101" charset="-122"/>
              </a:rPr>
              <a:t>1945</a:t>
            </a:r>
            <a:r>
              <a:rPr lang="zh-CN" altLang="en-US" sz="2200" b="0" dirty="0">
                <a:latin typeface="仿宋" panose="02010609060101010101" pitchFamily="49" charset="-122"/>
                <a:ea typeface="仿宋" panose="02010609060101010101" pitchFamily="49" charset="-122"/>
                <a:cs typeface="华文新魏" panose="02010800040101010101" charset="-122"/>
              </a:rPr>
              <a:t>年，</a:t>
            </a:r>
            <a:r>
              <a:rPr lang="en-US" altLang="zh-CN" sz="2200" b="0" dirty="0">
                <a:latin typeface="仿宋" panose="02010609060101010101" pitchFamily="49" charset="-122"/>
                <a:ea typeface="仿宋" panose="02010609060101010101" pitchFamily="49" charset="-122"/>
                <a:cs typeface="华文新魏" panose="02010800040101010101" charset="-122"/>
              </a:rPr>
              <a:t>4</a:t>
            </a:r>
            <a:r>
              <a:rPr lang="zh-CN" altLang="en-US" sz="2200" b="0" dirty="0">
                <a:latin typeface="仿宋" panose="02010609060101010101" pitchFamily="49" charset="-122"/>
                <a:ea typeface="仿宋" panose="02010609060101010101" pitchFamily="49" charset="-122"/>
                <a:cs typeface="华文新魏" panose="02010800040101010101" charset="-122"/>
              </a:rPr>
              <a:t>月中共七大召开，</a:t>
            </a:r>
            <a:r>
              <a:rPr lang="en-US" altLang="zh-CN" sz="2200" b="0" dirty="0">
                <a:latin typeface="仿宋" panose="02010609060101010101" pitchFamily="49" charset="-122"/>
                <a:ea typeface="仿宋" panose="02010609060101010101" pitchFamily="49" charset="-122"/>
                <a:cs typeface="华文新魏" panose="02010800040101010101" charset="-122"/>
              </a:rPr>
              <a:t>5</a:t>
            </a:r>
            <a:r>
              <a:rPr lang="zh-CN" altLang="en-US" sz="2200" b="0" dirty="0">
                <a:latin typeface="仿宋" panose="02010609060101010101" pitchFamily="49" charset="-122"/>
                <a:ea typeface="仿宋" panose="02010609060101010101" pitchFamily="49" charset="-122"/>
                <a:cs typeface="华文新魏" panose="02010800040101010101" charset="-122"/>
              </a:rPr>
              <a:t>月德国投降，</a:t>
            </a:r>
            <a:r>
              <a:rPr lang="en-US" altLang="zh-CN" sz="2200" b="0" dirty="0">
                <a:latin typeface="仿宋" panose="02010609060101010101" pitchFamily="49" charset="-122"/>
                <a:ea typeface="仿宋" panose="02010609060101010101" pitchFamily="49" charset="-122"/>
                <a:cs typeface="华文新魏" panose="02010800040101010101" charset="-122"/>
              </a:rPr>
              <a:t>9</a:t>
            </a:r>
            <a:r>
              <a:rPr lang="zh-CN" altLang="en-US" sz="2200" b="0" dirty="0">
                <a:latin typeface="仿宋" panose="02010609060101010101" pitchFamily="49" charset="-122"/>
                <a:ea typeface="仿宋" panose="02010609060101010101" pitchFamily="49" charset="-122"/>
                <a:cs typeface="华文新魏" panose="02010800040101010101" charset="-122"/>
              </a:rPr>
              <a:t>月日本投降，收复台湾。</a:t>
            </a:r>
            <a:endParaRPr lang="en-US" altLang="zh-CN" sz="2200" b="0" dirty="0">
              <a:latin typeface="仿宋" panose="02010609060101010101" pitchFamily="49" charset="-122"/>
              <a:ea typeface="仿宋" panose="02010609060101010101" pitchFamily="49" charset="-122"/>
              <a:cs typeface="华文新魏" panose="02010800040101010101" charset="-122"/>
            </a:endParaRPr>
          </a:p>
        </p:txBody>
      </p:sp>
      <p:sp>
        <p:nvSpPr>
          <p:cNvPr id="3" name="文本框 2"/>
          <p:cNvSpPr txBox="1"/>
          <p:nvPr/>
        </p:nvSpPr>
        <p:spPr>
          <a:xfrm>
            <a:off x="724926" y="353967"/>
            <a:ext cx="8152428" cy="829945"/>
          </a:xfrm>
          <a:prstGeom prst="rect">
            <a:avLst/>
          </a:prstGeom>
          <a:no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精准掌握必备知识（</a:t>
            </a:r>
            <a:r>
              <a:rPr kumimoji="0" lang="en-US" altLang="zh-CN"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3</a:t>
            </a:r>
            <a:r>
              <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a:t>
            </a:r>
            <a:endPar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413557" y="1124732"/>
            <a:ext cx="3235960" cy="650875"/>
          </a:xfrm>
          <a:prstGeom prst="rect">
            <a:avLst/>
          </a:prstGeom>
          <a:noFill/>
        </p:spPr>
        <p:txBody>
          <a:bodyPr wrap="none" rtlCol="0">
            <a:spAutoFit/>
          </a:bodyPr>
          <a:lstStyle/>
          <a:p>
            <a:pPr>
              <a:lnSpc>
                <a:spcPct val="130000"/>
              </a:lnSpc>
            </a:pPr>
            <a:r>
              <a:rPr lang="zh-CN" altLang="en-US" sz="2800" dirty="0">
                <a:latin typeface="微软雅黑" panose="020B0503020204020204" charset="-122"/>
                <a:ea typeface="微软雅黑" panose="020B0503020204020204" charset="-122"/>
                <a:cs typeface="微软雅黑" panose="020B0503020204020204" charset="-122"/>
              </a:rPr>
              <a:t>（</a:t>
            </a:r>
            <a:r>
              <a:rPr lang="en-US" altLang="zh-CN" sz="2800" dirty="0">
                <a:latin typeface="微软雅黑" panose="020B0503020204020204" charset="-122"/>
                <a:ea typeface="微软雅黑" panose="020B0503020204020204" charset="-122"/>
                <a:cs typeface="微软雅黑" panose="020B0503020204020204" charset="-122"/>
              </a:rPr>
              <a:t>4</a:t>
            </a:r>
            <a:r>
              <a:rPr lang="zh-CN" altLang="en-US" sz="2800" dirty="0">
                <a:latin typeface="微软雅黑" panose="020B0503020204020204" charset="-122"/>
                <a:ea typeface="微软雅黑" panose="020B0503020204020204" charset="-122"/>
                <a:cs typeface="微软雅黑" panose="020B0503020204020204" charset="-122"/>
              </a:rPr>
              <a:t>）编制思维导图</a:t>
            </a:r>
            <a:endParaRPr lang="en-US" altLang="zh-CN" sz="2800" dirty="0">
              <a:latin typeface="微软雅黑" panose="020B0503020204020204" charset="-122"/>
              <a:ea typeface="微软雅黑" panose="020B0503020204020204" charset="-122"/>
              <a:cs typeface="微软雅黑" panose="020B0503020204020204" charset="-122"/>
            </a:endParaRPr>
          </a:p>
        </p:txBody>
      </p:sp>
      <p:sp>
        <p:nvSpPr>
          <p:cNvPr id="14" name="矩形 13"/>
          <p:cNvSpPr/>
          <p:nvPr/>
        </p:nvSpPr>
        <p:spPr>
          <a:xfrm>
            <a:off x="3784602" y="1988840"/>
            <a:ext cx="1591317" cy="769441"/>
          </a:xfrm>
          <a:prstGeom prst="rect">
            <a:avLst/>
          </a:prstGeom>
        </p:spPr>
        <p:txBody>
          <a:bodyPr wrap="square">
            <a:spAutoFit/>
          </a:bodyPr>
          <a:lstStyle/>
          <a:p>
            <a:pPr>
              <a:defRPr/>
            </a:pPr>
            <a:r>
              <a:rPr lang="en-US" altLang="zh-CN" sz="2200" b="0" dirty="0">
                <a:effectLst>
                  <a:outerShdw blurRad="38100" dist="38100" dir="2700000" algn="tl">
                    <a:srgbClr val="000000"/>
                  </a:outerShdw>
                </a:effectLst>
                <a:latin typeface="仿宋" panose="02010609060101010101" pitchFamily="49" charset="-122"/>
                <a:ea typeface="仿宋" panose="02010609060101010101" pitchFamily="49" charset="-122"/>
              </a:rPr>
              <a:t>1、</a:t>
            </a:r>
            <a:r>
              <a:rPr lang="zh-CN" altLang="en-US" sz="2200" b="0" dirty="0">
                <a:effectLst>
                  <a:outerShdw blurRad="38100" dist="38100" dir="2700000" algn="tl">
                    <a:srgbClr val="000000"/>
                  </a:outerShdw>
                </a:effectLst>
                <a:latin typeface="仿宋" panose="02010609060101010101" pitchFamily="49" charset="-122"/>
                <a:ea typeface="仿宋" panose="02010609060101010101" pitchFamily="49" charset="-122"/>
              </a:rPr>
              <a:t>日军侵华及其罪行</a:t>
            </a:r>
            <a:endParaRPr lang="zh-CN" altLang="en-US" sz="2200" b="0" dirty="0">
              <a:effectLst>
                <a:outerShdw blurRad="38100" dist="38100" dir="2700000" algn="tl">
                  <a:srgbClr val="000000"/>
                </a:outerShdw>
              </a:effectLst>
              <a:latin typeface="仿宋" panose="02010609060101010101" pitchFamily="49" charset="-122"/>
              <a:ea typeface="仿宋" panose="02010609060101010101" pitchFamily="49" charset="-122"/>
            </a:endParaRPr>
          </a:p>
        </p:txBody>
      </p:sp>
      <p:sp>
        <p:nvSpPr>
          <p:cNvPr id="15" name="矩形 14"/>
          <p:cNvSpPr>
            <a:spLocks noChangeArrowheads="1"/>
          </p:cNvSpPr>
          <p:nvPr/>
        </p:nvSpPr>
        <p:spPr bwMode="auto">
          <a:xfrm>
            <a:off x="5844503" y="1844824"/>
            <a:ext cx="2993547" cy="430887"/>
          </a:xfrm>
          <a:prstGeom prst="rect">
            <a:avLst/>
          </a:prstGeom>
          <a:noFill/>
          <a:ln w="9525">
            <a:noFill/>
            <a:miter lim="800000"/>
          </a:ln>
        </p:spPr>
        <p:txBody>
          <a:bodyPr wrap="square">
            <a:spAutoFit/>
          </a:bodyPr>
          <a:lstStyle/>
          <a:p>
            <a:r>
              <a:rPr lang="zh-CN" altLang="en-US" sz="2200" b="0" dirty="0">
                <a:latin typeface="仿宋" panose="02010609060101010101" pitchFamily="49" charset="-122"/>
                <a:ea typeface="仿宋" panose="02010609060101010101" pitchFamily="49" charset="-122"/>
              </a:rPr>
              <a:t>九一八事变与七七事变</a:t>
            </a:r>
            <a:endParaRPr lang="zh-CN" altLang="en-US" sz="2200" b="0" dirty="0">
              <a:latin typeface="仿宋" panose="02010609060101010101" pitchFamily="49" charset="-122"/>
              <a:ea typeface="仿宋" panose="02010609060101010101" pitchFamily="49" charset="-122"/>
            </a:endParaRPr>
          </a:p>
        </p:txBody>
      </p:sp>
      <p:sp>
        <p:nvSpPr>
          <p:cNvPr id="17" name="矩形 16"/>
          <p:cNvSpPr>
            <a:spLocks noChangeArrowheads="1"/>
          </p:cNvSpPr>
          <p:nvPr/>
        </p:nvSpPr>
        <p:spPr bwMode="auto">
          <a:xfrm>
            <a:off x="5858792" y="2387224"/>
            <a:ext cx="3384376" cy="430887"/>
          </a:xfrm>
          <a:prstGeom prst="rect">
            <a:avLst/>
          </a:prstGeom>
          <a:noFill/>
          <a:ln w="9525">
            <a:noFill/>
            <a:miter lim="800000"/>
          </a:ln>
        </p:spPr>
        <p:txBody>
          <a:bodyPr wrap="square">
            <a:spAutoFit/>
          </a:bodyPr>
          <a:lstStyle/>
          <a:p>
            <a:r>
              <a:rPr lang="zh-CN" altLang="en-US" sz="2200" b="0" dirty="0">
                <a:latin typeface="仿宋" panose="02010609060101010101" pitchFamily="49" charset="-122"/>
                <a:ea typeface="仿宋" panose="02010609060101010101" pitchFamily="49" charset="-122"/>
              </a:rPr>
              <a:t>侵华罪行</a:t>
            </a:r>
            <a:endParaRPr lang="zh-CN" altLang="en-US" sz="2200" b="0" dirty="0">
              <a:latin typeface="仿宋" panose="02010609060101010101" pitchFamily="49" charset="-122"/>
              <a:ea typeface="仿宋" panose="02010609060101010101" pitchFamily="49" charset="-122"/>
            </a:endParaRPr>
          </a:p>
        </p:txBody>
      </p:sp>
      <p:sp>
        <p:nvSpPr>
          <p:cNvPr id="18" name="矩形 17"/>
          <p:cNvSpPr>
            <a:spLocks noChangeArrowheads="1"/>
          </p:cNvSpPr>
          <p:nvPr/>
        </p:nvSpPr>
        <p:spPr bwMode="auto">
          <a:xfrm>
            <a:off x="5839204" y="2794862"/>
            <a:ext cx="3321288" cy="1785104"/>
          </a:xfrm>
          <a:prstGeom prst="rect">
            <a:avLst/>
          </a:prstGeom>
          <a:noFill/>
          <a:ln w="9525">
            <a:noFill/>
            <a:miter lim="800000"/>
          </a:ln>
        </p:spPr>
        <p:txBody>
          <a:bodyPr wrap="square">
            <a:spAutoFit/>
          </a:bodyPr>
          <a:lstStyle/>
          <a:p>
            <a:r>
              <a:rPr lang="zh-CN" altLang="en-US" sz="2200" b="0" dirty="0">
                <a:latin typeface="仿宋" panose="02010609060101010101" pitchFamily="49" charset="-122"/>
                <a:ea typeface="仿宋" panose="02010609060101010101" pitchFamily="49" charset="-122"/>
                <a:cs typeface="华文新魏" panose="02010800040101010101" charset="-122"/>
              </a:rPr>
              <a:t>九一事变与东北抗战</a:t>
            </a:r>
            <a:endParaRPr lang="en-US" altLang="zh-CN" sz="2200" b="0" dirty="0">
              <a:latin typeface="仿宋" panose="02010609060101010101" pitchFamily="49" charset="-122"/>
              <a:ea typeface="仿宋" panose="02010609060101010101" pitchFamily="49" charset="-122"/>
              <a:cs typeface="华文新魏" panose="02010800040101010101" charset="-122"/>
            </a:endParaRPr>
          </a:p>
          <a:p>
            <a:r>
              <a:rPr lang="zh-CN" altLang="en-US" sz="2200" b="0" dirty="0">
                <a:latin typeface="仿宋" panose="02010609060101010101" pitchFamily="49" charset="-122"/>
                <a:ea typeface="仿宋" panose="02010609060101010101" pitchFamily="49" charset="-122"/>
                <a:cs typeface="华文新魏" panose="02010800040101010101" charset="-122"/>
              </a:rPr>
              <a:t>上海一二八抗战</a:t>
            </a:r>
            <a:endParaRPr lang="en-US" altLang="zh-CN" sz="2200" b="0" dirty="0">
              <a:latin typeface="仿宋" panose="02010609060101010101" pitchFamily="49" charset="-122"/>
              <a:ea typeface="仿宋" panose="02010609060101010101" pitchFamily="49" charset="-122"/>
              <a:cs typeface="华文新魏" panose="02010800040101010101" charset="-122"/>
            </a:endParaRPr>
          </a:p>
          <a:p>
            <a:r>
              <a:rPr lang="zh-CN" altLang="en-US" sz="2200" b="0" dirty="0">
                <a:latin typeface="仿宋" panose="02010609060101010101" pitchFamily="49" charset="-122"/>
                <a:ea typeface="仿宋" panose="02010609060101010101" pitchFamily="49" charset="-122"/>
              </a:rPr>
              <a:t>长城抗战</a:t>
            </a:r>
            <a:endParaRPr lang="en-US" altLang="zh-CN" sz="2200" b="0" dirty="0">
              <a:latin typeface="仿宋" panose="02010609060101010101" pitchFamily="49" charset="-122"/>
              <a:ea typeface="仿宋" panose="02010609060101010101" pitchFamily="49" charset="-122"/>
            </a:endParaRPr>
          </a:p>
          <a:p>
            <a:r>
              <a:rPr lang="zh-CN" altLang="en-US" sz="2200" b="0" dirty="0">
                <a:latin typeface="仿宋" panose="02010609060101010101" pitchFamily="49" charset="-122"/>
                <a:ea typeface="仿宋" panose="02010609060101010101" pitchFamily="49" charset="-122"/>
              </a:rPr>
              <a:t>华北事变与一二九运动</a:t>
            </a:r>
            <a:endParaRPr lang="en-US" altLang="zh-CN" sz="2200" b="0" dirty="0">
              <a:latin typeface="仿宋" panose="02010609060101010101" pitchFamily="49" charset="-122"/>
              <a:ea typeface="仿宋" panose="02010609060101010101" pitchFamily="49" charset="-122"/>
            </a:endParaRPr>
          </a:p>
          <a:p>
            <a:r>
              <a:rPr lang="zh-CN" altLang="en-US" sz="2200" b="0" dirty="0">
                <a:latin typeface="仿宋" panose="02010609060101010101" pitchFamily="49" charset="-122"/>
                <a:ea typeface="仿宋" panose="02010609060101010101" pitchFamily="49" charset="-122"/>
              </a:rPr>
              <a:t>西安事变</a:t>
            </a:r>
            <a:endParaRPr lang="zh-CN" altLang="en-US" sz="2200" b="0" dirty="0">
              <a:latin typeface="仿宋" panose="02010609060101010101" pitchFamily="49" charset="-122"/>
              <a:ea typeface="仿宋" panose="02010609060101010101" pitchFamily="49" charset="-122"/>
            </a:endParaRPr>
          </a:p>
        </p:txBody>
      </p:sp>
      <p:sp>
        <p:nvSpPr>
          <p:cNvPr id="19" name="矩形 18"/>
          <p:cNvSpPr/>
          <p:nvPr/>
        </p:nvSpPr>
        <p:spPr>
          <a:xfrm>
            <a:off x="3778878" y="3427838"/>
            <a:ext cx="1736373" cy="430887"/>
          </a:xfrm>
          <a:prstGeom prst="rect">
            <a:avLst/>
          </a:prstGeom>
        </p:spPr>
        <p:txBody>
          <a:bodyPr wrap="none">
            <a:spAutoFit/>
          </a:bodyPr>
          <a:lstStyle/>
          <a:p>
            <a:pPr>
              <a:defRPr/>
            </a:pPr>
            <a:r>
              <a:rPr lang="en-US" altLang="zh-CN" sz="2200" b="0" dirty="0">
                <a:effectLst>
                  <a:outerShdw blurRad="38100" dist="38100" dir="2700000" algn="tl">
                    <a:srgbClr val="000000"/>
                  </a:outerShdw>
                </a:effectLst>
                <a:latin typeface="仿宋" panose="02010609060101010101" pitchFamily="49" charset="-122"/>
                <a:ea typeface="仿宋" panose="02010609060101010101" pitchFamily="49" charset="-122"/>
              </a:rPr>
              <a:t>2、</a:t>
            </a:r>
            <a:r>
              <a:rPr lang="zh-CN" altLang="en-US" sz="2200" b="0" dirty="0">
                <a:effectLst>
                  <a:outerShdw blurRad="38100" dist="38100" dir="2700000" algn="tl">
                    <a:srgbClr val="000000"/>
                  </a:outerShdw>
                </a:effectLst>
                <a:latin typeface="仿宋" panose="02010609060101010101" pitchFamily="49" charset="-122"/>
                <a:ea typeface="仿宋" panose="02010609060101010101" pitchFamily="49" charset="-122"/>
              </a:rPr>
              <a:t>局部抗战</a:t>
            </a:r>
            <a:endParaRPr lang="zh-CN" altLang="en-US" sz="2200" b="0" dirty="0">
              <a:effectLst>
                <a:outerShdw blurRad="38100" dist="38100" dir="2700000" algn="tl">
                  <a:srgbClr val="000000"/>
                </a:outerShdw>
              </a:effectLst>
              <a:latin typeface="仿宋" panose="02010609060101010101" pitchFamily="49" charset="-122"/>
              <a:ea typeface="仿宋" panose="02010609060101010101" pitchFamily="49" charset="-122"/>
            </a:endParaRPr>
          </a:p>
        </p:txBody>
      </p:sp>
      <p:sp>
        <p:nvSpPr>
          <p:cNvPr id="20" name="矩形 19"/>
          <p:cNvSpPr>
            <a:spLocks noChangeArrowheads="1"/>
          </p:cNvSpPr>
          <p:nvPr/>
        </p:nvSpPr>
        <p:spPr bwMode="auto">
          <a:xfrm>
            <a:off x="5833204" y="4552090"/>
            <a:ext cx="2711068" cy="1107996"/>
          </a:xfrm>
          <a:prstGeom prst="rect">
            <a:avLst/>
          </a:prstGeom>
          <a:noFill/>
          <a:ln w="9525">
            <a:noFill/>
            <a:miter lim="800000"/>
          </a:ln>
        </p:spPr>
        <p:txBody>
          <a:bodyPr wrap="square">
            <a:spAutoFit/>
          </a:bodyPr>
          <a:lstStyle/>
          <a:p>
            <a:r>
              <a:rPr lang="zh-CN" altLang="en-US" sz="2200" b="0" dirty="0">
                <a:latin typeface="仿宋" panose="02010609060101010101" pitchFamily="49" charset="-122"/>
                <a:ea typeface="仿宋" panose="02010609060101010101" pitchFamily="49" charset="-122"/>
              </a:rPr>
              <a:t>抗日统一战线建立</a:t>
            </a:r>
            <a:endParaRPr lang="en-US" altLang="zh-CN" sz="2200" b="0" dirty="0">
              <a:latin typeface="仿宋" panose="02010609060101010101" pitchFamily="49" charset="-122"/>
              <a:ea typeface="仿宋" panose="02010609060101010101" pitchFamily="49" charset="-122"/>
            </a:endParaRPr>
          </a:p>
          <a:p>
            <a:r>
              <a:rPr lang="zh-CN" altLang="en-US" sz="2200" b="0" dirty="0">
                <a:latin typeface="仿宋" panose="02010609060101010101" pitchFamily="49" charset="-122"/>
                <a:ea typeface="仿宋" panose="02010609060101010101" pitchFamily="49" charset="-122"/>
              </a:rPr>
              <a:t>正面战场抗战</a:t>
            </a:r>
            <a:endParaRPr lang="en-US" altLang="zh-CN" sz="2200" b="0" dirty="0">
              <a:latin typeface="仿宋" panose="02010609060101010101" pitchFamily="49" charset="-122"/>
              <a:ea typeface="仿宋" panose="02010609060101010101" pitchFamily="49" charset="-122"/>
            </a:endParaRPr>
          </a:p>
          <a:p>
            <a:r>
              <a:rPr lang="zh-CN" altLang="en-US" sz="2200" b="0" dirty="0">
                <a:latin typeface="仿宋" panose="02010609060101010101" pitchFamily="49" charset="-122"/>
                <a:ea typeface="仿宋" panose="02010609060101010101" pitchFamily="49" charset="-122"/>
              </a:rPr>
              <a:t>敌后战场抗战</a:t>
            </a:r>
            <a:endParaRPr lang="zh-CN" altLang="en-US" sz="2200" b="0" dirty="0">
              <a:latin typeface="仿宋" panose="02010609060101010101" pitchFamily="49" charset="-122"/>
              <a:ea typeface="仿宋" panose="02010609060101010101" pitchFamily="49" charset="-122"/>
            </a:endParaRPr>
          </a:p>
        </p:txBody>
      </p:sp>
      <p:sp>
        <p:nvSpPr>
          <p:cNvPr id="21" name="矩形 20"/>
          <p:cNvSpPr>
            <a:spLocks noChangeArrowheads="1"/>
          </p:cNvSpPr>
          <p:nvPr/>
        </p:nvSpPr>
        <p:spPr bwMode="auto">
          <a:xfrm>
            <a:off x="5780199" y="5812153"/>
            <a:ext cx="2428875" cy="430887"/>
          </a:xfrm>
          <a:prstGeom prst="rect">
            <a:avLst/>
          </a:prstGeom>
          <a:noFill/>
          <a:ln w="9525">
            <a:noFill/>
            <a:miter lim="800000"/>
          </a:ln>
        </p:spPr>
        <p:txBody>
          <a:bodyPr>
            <a:spAutoFit/>
          </a:bodyPr>
          <a:lstStyle/>
          <a:p>
            <a:r>
              <a:rPr lang="zh-CN" altLang="en-US" sz="2200" b="0" dirty="0">
                <a:latin typeface="仿宋" panose="02010609060101010101" pitchFamily="49" charset="-122"/>
                <a:ea typeface="仿宋" panose="02010609060101010101" pitchFamily="49" charset="-122"/>
                <a:cs typeface="华文新魏" panose="02010800040101010101" charset="-122"/>
              </a:rPr>
              <a:t>日本投降</a:t>
            </a:r>
            <a:endParaRPr lang="zh-CN" altLang="en-US" sz="2200" b="0" dirty="0">
              <a:latin typeface="仿宋" panose="02010609060101010101" pitchFamily="49" charset="-122"/>
              <a:ea typeface="仿宋" panose="02010609060101010101" pitchFamily="49" charset="-122"/>
            </a:endParaRPr>
          </a:p>
        </p:txBody>
      </p:sp>
      <p:sp>
        <p:nvSpPr>
          <p:cNvPr id="22" name="矩形 21"/>
          <p:cNvSpPr>
            <a:spLocks noChangeArrowheads="1"/>
          </p:cNvSpPr>
          <p:nvPr/>
        </p:nvSpPr>
        <p:spPr bwMode="auto">
          <a:xfrm>
            <a:off x="5790041" y="6359603"/>
            <a:ext cx="3375818" cy="430887"/>
          </a:xfrm>
          <a:prstGeom prst="rect">
            <a:avLst/>
          </a:prstGeom>
          <a:noFill/>
          <a:ln w="9525">
            <a:noFill/>
            <a:miter lim="800000"/>
          </a:ln>
        </p:spPr>
        <p:txBody>
          <a:bodyPr wrap="square">
            <a:spAutoFit/>
          </a:bodyPr>
          <a:lstStyle/>
          <a:p>
            <a:r>
              <a:rPr lang="zh-CN" altLang="en-US" sz="2200" b="0" dirty="0">
                <a:latin typeface="仿宋" panose="02010609060101010101" pitchFamily="49" charset="-122"/>
                <a:ea typeface="仿宋" panose="02010609060101010101" pitchFamily="49" charset="-122"/>
                <a:cs typeface="华文新魏" panose="02010800040101010101" charset="-122"/>
              </a:rPr>
              <a:t>抗战意义</a:t>
            </a:r>
            <a:endParaRPr lang="zh-CN" altLang="en-US" sz="2200" b="0" dirty="0">
              <a:latin typeface="仿宋" panose="02010609060101010101" pitchFamily="49" charset="-122"/>
              <a:ea typeface="仿宋" panose="02010609060101010101" pitchFamily="49" charset="-122"/>
            </a:endParaRPr>
          </a:p>
        </p:txBody>
      </p:sp>
      <p:sp>
        <p:nvSpPr>
          <p:cNvPr id="31" name="矩形 30"/>
          <p:cNvSpPr/>
          <p:nvPr/>
        </p:nvSpPr>
        <p:spPr>
          <a:xfrm>
            <a:off x="3790553" y="4941167"/>
            <a:ext cx="1736373" cy="430887"/>
          </a:xfrm>
          <a:prstGeom prst="rect">
            <a:avLst/>
          </a:prstGeom>
        </p:spPr>
        <p:txBody>
          <a:bodyPr wrap="none">
            <a:spAutoFit/>
          </a:bodyPr>
          <a:lstStyle/>
          <a:p>
            <a:pPr>
              <a:defRPr/>
            </a:pPr>
            <a:r>
              <a:rPr lang="en-US" altLang="zh-CN" sz="2200" b="0" dirty="0">
                <a:effectLst>
                  <a:outerShdw blurRad="38100" dist="38100" dir="2700000" algn="tl">
                    <a:srgbClr val="000000"/>
                  </a:outerShdw>
                </a:effectLst>
                <a:latin typeface="仿宋" panose="02010609060101010101" pitchFamily="49" charset="-122"/>
                <a:ea typeface="仿宋" panose="02010609060101010101" pitchFamily="49" charset="-122"/>
              </a:rPr>
              <a:t>3、</a:t>
            </a:r>
            <a:r>
              <a:rPr lang="zh-CN" altLang="en-US" sz="2200" b="0" dirty="0">
                <a:effectLst>
                  <a:outerShdw blurRad="38100" dist="38100" dir="2700000" algn="tl">
                    <a:srgbClr val="000000"/>
                  </a:outerShdw>
                </a:effectLst>
                <a:latin typeface="仿宋" panose="02010609060101010101" pitchFamily="49" charset="-122"/>
                <a:ea typeface="仿宋" panose="02010609060101010101" pitchFamily="49" charset="-122"/>
              </a:rPr>
              <a:t>全面抗战</a:t>
            </a:r>
            <a:endParaRPr lang="zh-CN" altLang="en-US" sz="2200" b="0" dirty="0">
              <a:effectLst>
                <a:outerShdw blurRad="38100" dist="38100" dir="2700000" algn="tl">
                  <a:srgbClr val="000000"/>
                </a:outerShdw>
              </a:effectLst>
              <a:latin typeface="仿宋" panose="02010609060101010101" pitchFamily="49" charset="-122"/>
              <a:ea typeface="仿宋" panose="02010609060101010101" pitchFamily="49" charset="-122"/>
            </a:endParaRPr>
          </a:p>
        </p:txBody>
      </p:sp>
      <p:sp>
        <p:nvSpPr>
          <p:cNvPr id="32" name="矩形 31"/>
          <p:cNvSpPr/>
          <p:nvPr/>
        </p:nvSpPr>
        <p:spPr>
          <a:xfrm>
            <a:off x="3790553" y="6093295"/>
            <a:ext cx="1736373" cy="430887"/>
          </a:xfrm>
          <a:prstGeom prst="rect">
            <a:avLst/>
          </a:prstGeom>
        </p:spPr>
        <p:txBody>
          <a:bodyPr wrap="none">
            <a:spAutoFit/>
          </a:bodyPr>
          <a:lstStyle/>
          <a:p>
            <a:pPr>
              <a:defRPr/>
            </a:pPr>
            <a:r>
              <a:rPr lang="en-US" altLang="zh-CN" sz="2200" b="0" dirty="0">
                <a:effectLst>
                  <a:outerShdw blurRad="38100" dist="38100" dir="2700000" algn="tl">
                    <a:srgbClr val="000000"/>
                  </a:outerShdw>
                </a:effectLst>
                <a:latin typeface="仿宋" panose="02010609060101010101" pitchFamily="49" charset="-122"/>
                <a:ea typeface="仿宋" panose="02010609060101010101" pitchFamily="49" charset="-122"/>
              </a:rPr>
              <a:t>4、</a:t>
            </a:r>
            <a:r>
              <a:rPr lang="zh-CN" altLang="en-US" sz="2200" b="0" dirty="0">
                <a:effectLst>
                  <a:outerShdw blurRad="38100" dist="38100" dir="2700000" algn="tl">
                    <a:srgbClr val="000000"/>
                  </a:outerShdw>
                </a:effectLst>
                <a:latin typeface="仿宋" panose="02010609060101010101" pitchFamily="49" charset="-122"/>
                <a:ea typeface="仿宋" panose="02010609060101010101" pitchFamily="49" charset="-122"/>
              </a:rPr>
              <a:t>抗战胜利</a:t>
            </a:r>
            <a:endParaRPr lang="zh-CN" altLang="en-US" sz="2200" b="0" dirty="0">
              <a:effectLst>
                <a:outerShdw blurRad="38100" dist="38100" dir="2700000" algn="tl">
                  <a:srgbClr val="000000"/>
                </a:outerShdw>
              </a:effectLst>
              <a:latin typeface="仿宋" panose="02010609060101010101" pitchFamily="49" charset="-122"/>
              <a:ea typeface="仿宋" panose="02010609060101010101" pitchFamily="49" charset="-122"/>
            </a:endParaRPr>
          </a:p>
        </p:txBody>
      </p:sp>
      <p:sp>
        <p:nvSpPr>
          <p:cNvPr id="33" name="文本框 32"/>
          <p:cNvSpPr txBox="1"/>
          <p:nvPr/>
        </p:nvSpPr>
        <p:spPr>
          <a:xfrm>
            <a:off x="2627958" y="3392502"/>
            <a:ext cx="843783" cy="1938992"/>
          </a:xfrm>
          <a:prstGeom prst="rect">
            <a:avLst/>
          </a:prstGeom>
          <a:noFill/>
        </p:spPr>
        <p:txBody>
          <a:bodyPr wrap="square" rtlCol="0">
            <a:spAutoFit/>
          </a:bodyPr>
          <a:lstStyle/>
          <a:p>
            <a:r>
              <a:rPr lang="zh-CN" altLang="en-US" sz="2400" dirty="0">
                <a:latin typeface="仿宋" panose="02010609060101010101" pitchFamily="49" charset="-122"/>
                <a:ea typeface="仿宋" panose="02010609060101010101" pitchFamily="49" charset="-122"/>
              </a:rPr>
              <a:t>中华民族的抗日战争 </a:t>
            </a:r>
            <a:endParaRPr lang="zh-CN" altLang="en-US" sz="2400" dirty="0">
              <a:latin typeface="仿宋" panose="02010609060101010101" pitchFamily="49" charset="-122"/>
              <a:ea typeface="仿宋" panose="02010609060101010101" pitchFamily="49" charset="-122"/>
            </a:endParaRPr>
          </a:p>
        </p:txBody>
      </p:sp>
      <p:sp>
        <p:nvSpPr>
          <p:cNvPr id="34" name="左大括号 33"/>
          <p:cNvSpPr/>
          <p:nvPr/>
        </p:nvSpPr>
        <p:spPr>
          <a:xfrm>
            <a:off x="3541194" y="2387224"/>
            <a:ext cx="230926" cy="3848926"/>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仿宋" panose="02010609060101010101" pitchFamily="49" charset="-122"/>
              <a:ea typeface="仿宋" panose="02010609060101010101" pitchFamily="49" charset="-122"/>
            </a:endParaRPr>
          </a:p>
        </p:txBody>
      </p:sp>
      <p:sp>
        <p:nvSpPr>
          <p:cNvPr id="35" name="左大括号 34"/>
          <p:cNvSpPr/>
          <p:nvPr/>
        </p:nvSpPr>
        <p:spPr>
          <a:xfrm>
            <a:off x="5591968" y="1987382"/>
            <a:ext cx="194839" cy="733528"/>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仿宋" panose="02010609060101010101" pitchFamily="49" charset="-122"/>
              <a:ea typeface="仿宋" panose="02010609060101010101" pitchFamily="49" charset="-122"/>
            </a:endParaRPr>
          </a:p>
        </p:txBody>
      </p:sp>
      <p:sp>
        <p:nvSpPr>
          <p:cNvPr id="36" name="左大括号 35"/>
          <p:cNvSpPr/>
          <p:nvPr/>
        </p:nvSpPr>
        <p:spPr>
          <a:xfrm>
            <a:off x="5584704" y="3049056"/>
            <a:ext cx="202104" cy="1312942"/>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仿宋" panose="02010609060101010101" pitchFamily="49" charset="-122"/>
              <a:ea typeface="仿宋" panose="02010609060101010101" pitchFamily="49" charset="-122"/>
            </a:endParaRPr>
          </a:p>
        </p:txBody>
      </p:sp>
      <p:sp>
        <p:nvSpPr>
          <p:cNvPr id="37" name="左大括号 36"/>
          <p:cNvSpPr/>
          <p:nvPr/>
        </p:nvSpPr>
        <p:spPr>
          <a:xfrm>
            <a:off x="5564025" y="6041930"/>
            <a:ext cx="212565" cy="574903"/>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仿宋" panose="02010609060101010101" pitchFamily="49" charset="-122"/>
              <a:ea typeface="仿宋" panose="02010609060101010101" pitchFamily="49" charset="-122"/>
            </a:endParaRPr>
          </a:p>
        </p:txBody>
      </p:sp>
      <p:sp>
        <p:nvSpPr>
          <p:cNvPr id="41" name="左大括号 40"/>
          <p:cNvSpPr/>
          <p:nvPr/>
        </p:nvSpPr>
        <p:spPr>
          <a:xfrm>
            <a:off x="5561633" y="4789184"/>
            <a:ext cx="194839" cy="733528"/>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仿宋" panose="02010609060101010101" pitchFamily="49" charset="-122"/>
              <a:ea typeface="仿宋" panose="02010609060101010101" pitchFamily="49" charset="-122"/>
            </a:endParaRPr>
          </a:p>
        </p:txBody>
      </p:sp>
      <p:sp>
        <p:nvSpPr>
          <p:cNvPr id="43" name="文本框 42"/>
          <p:cNvSpPr txBox="1"/>
          <p:nvPr/>
        </p:nvSpPr>
        <p:spPr>
          <a:xfrm>
            <a:off x="362404" y="3325874"/>
            <a:ext cx="1839668" cy="1790427"/>
          </a:xfrm>
          <a:prstGeom prst="rect">
            <a:avLst/>
          </a:prstGeom>
          <a:noFill/>
        </p:spPr>
        <p:txBody>
          <a:bodyPr wrap="square" rtlCol="0">
            <a:spAutoFit/>
          </a:bodyPr>
          <a:lstStyle/>
          <a:p>
            <a:pPr>
              <a:lnSpc>
                <a:spcPct val="130000"/>
              </a:lnSpc>
            </a:pPr>
            <a:r>
              <a:rPr lang="zh-CN" altLang="en-US" sz="2200" dirty="0">
                <a:solidFill>
                  <a:srgbClr val="FF0000"/>
                </a:solidFill>
                <a:latin typeface="仿宋" panose="02010609060101010101" pitchFamily="49" charset="-122"/>
                <a:ea typeface="仿宋" panose="02010609060101010101" pitchFamily="49" charset="-122"/>
              </a:rPr>
              <a:t>主题（明确）</a:t>
            </a:r>
            <a:endParaRPr lang="en-US" altLang="zh-CN" sz="2200" dirty="0">
              <a:solidFill>
                <a:srgbClr val="FF0000"/>
              </a:solidFill>
              <a:latin typeface="仿宋" panose="02010609060101010101" pitchFamily="49" charset="-122"/>
              <a:ea typeface="仿宋" panose="02010609060101010101" pitchFamily="49" charset="-122"/>
            </a:endParaRPr>
          </a:p>
          <a:p>
            <a:pPr>
              <a:lnSpc>
                <a:spcPct val="130000"/>
              </a:lnSpc>
            </a:pPr>
            <a:r>
              <a:rPr lang="zh-CN" altLang="en-US" sz="2200" dirty="0">
                <a:solidFill>
                  <a:srgbClr val="FF0000"/>
                </a:solidFill>
                <a:latin typeface="仿宋" panose="02010609060101010101" pitchFamily="49" charset="-122"/>
                <a:ea typeface="仿宋" panose="02010609060101010101" pitchFamily="49" charset="-122"/>
              </a:rPr>
              <a:t>结构（清晰）</a:t>
            </a:r>
            <a:endParaRPr lang="en-US" altLang="zh-CN" sz="2200" dirty="0">
              <a:solidFill>
                <a:srgbClr val="FF0000"/>
              </a:solidFill>
              <a:latin typeface="仿宋" panose="02010609060101010101" pitchFamily="49" charset="-122"/>
              <a:ea typeface="仿宋" panose="02010609060101010101" pitchFamily="49" charset="-122"/>
            </a:endParaRPr>
          </a:p>
          <a:p>
            <a:pPr>
              <a:lnSpc>
                <a:spcPct val="130000"/>
              </a:lnSpc>
            </a:pPr>
            <a:r>
              <a:rPr lang="zh-CN" altLang="en-US" sz="2200" dirty="0">
                <a:solidFill>
                  <a:srgbClr val="FF0000"/>
                </a:solidFill>
                <a:latin typeface="仿宋" panose="02010609060101010101" pitchFamily="49" charset="-122"/>
                <a:ea typeface="仿宋" panose="02010609060101010101" pitchFamily="49" charset="-122"/>
              </a:rPr>
              <a:t>内容（完整）</a:t>
            </a:r>
            <a:endParaRPr lang="en-US" altLang="zh-CN" sz="2200" dirty="0">
              <a:solidFill>
                <a:srgbClr val="FF0000"/>
              </a:solidFill>
              <a:latin typeface="仿宋" panose="02010609060101010101" pitchFamily="49" charset="-122"/>
              <a:ea typeface="仿宋" panose="02010609060101010101" pitchFamily="49" charset="-122"/>
            </a:endParaRPr>
          </a:p>
          <a:p>
            <a:pPr>
              <a:lnSpc>
                <a:spcPct val="130000"/>
              </a:lnSpc>
            </a:pPr>
            <a:r>
              <a:rPr lang="zh-CN" altLang="en-US" sz="2200" dirty="0">
                <a:solidFill>
                  <a:srgbClr val="FF0000"/>
                </a:solidFill>
                <a:latin typeface="仿宋" panose="02010609060101010101" pitchFamily="49" charset="-122"/>
                <a:ea typeface="仿宋" panose="02010609060101010101" pitchFamily="49" charset="-122"/>
              </a:rPr>
              <a:t>形式（美观）</a:t>
            </a:r>
            <a:endParaRPr lang="zh-CN" altLang="en-US" sz="2200" dirty="0">
              <a:solidFill>
                <a:srgbClr val="FF0000"/>
              </a:solidFill>
              <a:latin typeface="仿宋" panose="02010609060101010101" pitchFamily="49" charset="-122"/>
              <a:ea typeface="仿宋" panose="02010609060101010101" pitchFamily="49" charset="-122"/>
            </a:endParaRPr>
          </a:p>
        </p:txBody>
      </p:sp>
      <p:sp>
        <p:nvSpPr>
          <p:cNvPr id="44" name="左大括号 43"/>
          <p:cNvSpPr/>
          <p:nvPr/>
        </p:nvSpPr>
        <p:spPr>
          <a:xfrm>
            <a:off x="9048352" y="1943838"/>
            <a:ext cx="266801" cy="1377168"/>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仿宋" panose="02010609060101010101" pitchFamily="49" charset="-122"/>
              <a:ea typeface="仿宋" panose="02010609060101010101" pitchFamily="49" charset="-122"/>
            </a:endParaRPr>
          </a:p>
        </p:txBody>
      </p:sp>
      <p:sp>
        <p:nvSpPr>
          <p:cNvPr id="45" name="左大括号 44"/>
          <p:cNvSpPr/>
          <p:nvPr/>
        </p:nvSpPr>
        <p:spPr>
          <a:xfrm>
            <a:off x="8856834" y="4293096"/>
            <a:ext cx="204012" cy="1678336"/>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仿宋" panose="02010609060101010101" pitchFamily="49" charset="-122"/>
              <a:ea typeface="仿宋" panose="02010609060101010101" pitchFamily="49" charset="-122"/>
            </a:endParaRPr>
          </a:p>
        </p:txBody>
      </p:sp>
      <p:sp>
        <p:nvSpPr>
          <p:cNvPr id="46" name="矩形 45"/>
          <p:cNvSpPr>
            <a:spLocks noChangeArrowheads="1"/>
          </p:cNvSpPr>
          <p:nvPr/>
        </p:nvSpPr>
        <p:spPr bwMode="auto">
          <a:xfrm>
            <a:off x="9060846" y="4005064"/>
            <a:ext cx="2363746" cy="2123658"/>
          </a:xfrm>
          <a:prstGeom prst="rect">
            <a:avLst/>
          </a:prstGeom>
          <a:noFill/>
          <a:ln w="9525">
            <a:noFill/>
            <a:miter lim="800000"/>
          </a:ln>
        </p:spPr>
        <p:txBody>
          <a:bodyPr wrap="square">
            <a:spAutoFit/>
          </a:bodyPr>
          <a:lstStyle/>
          <a:p>
            <a:r>
              <a:rPr lang="zh-CN" altLang="en-US" sz="2200" b="0" dirty="0">
                <a:latin typeface="仿宋" panose="02010609060101010101" pitchFamily="49" charset="-122"/>
                <a:ea typeface="仿宋" panose="02010609060101010101" pitchFamily="49" charset="-122"/>
                <a:cs typeface="华文新魏" panose="02010800040101010101" charset="-122"/>
              </a:rPr>
              <a:t>淞沪会战</a:t>
            </a:r>
            <a:endParaRPr lang="en-US" altLang="zh-CN" sz="2200" b="0" dirty="0">
              <a:latin typeface="仿宋" panose="02010609060101010101" pitchFamily="49" charset="-122"/>
              <a:ea typeface="仿宋" panose="02010609060101010101" pitchFamily="49" charset="-122"/>
              <a:cs typeface="华文新魏" panose="02010800040101010101" charset="-122"/>
            </a:endParaRPr>
          </a:p>
          <a:p>
            <a:r>
              <a:rPr lang="zh-CN" altLang="en-US" sz="2200" b="0" dirty="0">
                <a:latin typeface="仿宋" panose="02010609060101010101" pitchFamily="49" charset="-122"/>
                <a:ea typeface="仿宋" panose="02010609060101010101" pitchFamily="49" charset="-122"/>
              </a:rPr>
              <a:t>太原会战</a:t>
            </a:r>
            <a:endParaRPr lang="en-US" altLang="zh-CN" sz="2200" b="0" dirty="0">
              <a:latin typeface="仿宋" panose="02010609060101010101" pitchFamily="49" charset="-122"/>
              <a:ea typeface="仿宋" panose="02010609060101010101" pitchFamily="49" charset="-122"/>
            </a:endParaRPr>
          </a:p>
          <a:p>
            <a:r>
              <a:rPr lang="zh-CN" altLang="en-US" sz="2200" b="0" dirty="0">
                <a:latin typeface="仿宋" panose="02010609060101010101" pitchFamily="49" charset="-122"/>
                <a:ea typeface="仿宋" panose="02010609060101010101" pitchFamily="49" charset="-122"/>
              </a:rPr>
              <a:t>徐州会战</a:t>
            </a:r>
            <a:endParaRPr lang="en-US" altLang="zh-CN" sz="2200" b="0" dirty="0">
              <a:latin typeface="仿宋" panose="02010609060101010101" pitchFamily="49" charset="-122"/>
              <a:ea typeface="仿宋" panose="02010609060101010101" pitchFamily="49" charset="-122"/>
            </a:endParaRPr>
          </a:p>
          <a:p>
            <a:r>
              <a:rPr lang="zh-CN" altLang="en-US" sz="2200" b="0" dirty="0">
                <a:latin typeface="仿宋" panose="02010609060101010101" pitchFamily="49" charset="-122"/>
                <a:ea typeface="仿宋" panose="02010609060101010101" pitchFamily="49" charset="-122"/>
              </a:rPr>
              <a:t>武汉会战</a:t>
            </a:r>
            <a:endParaRPr lang="en-US" altLang="zh-CN" sz="2200" b="0" dirty="0">
              <a:latin typeface="仿宋" panose="02010609060101010101" pitchFamily="49" charset="-122"/>
              <a:ea typeface="仿宋" panose="02010609060101010101" pitchFamily="49" charset="-122"/>
            </a:endParaRPr>
          </a:p>
          <a:p>
            <a:r>
              <a:rPr lang="zh-CN" altLang="en-US" sz="2200" b="0" dirty="0">
                <a:latin typeface="仿宋" panose="02010609060101010101" pitchFamily="49" charset="-122"/>
                <a:ea typeface="仿宋" panose="02010609060101010101" pitchFamily="49" charset="-122"/>
              </a:rPr>
              <a:t>第三次长沙会战</a:t>
            </a:r>
            <a:endParaRPr lang="en-US" altLang="zh-CN" sz="2200" b="0" dirty="0">
              <a:latin typeface="仿宋" panose="02010609060101010101" pitchFamily="49" charset="-122"/>
              <a:ea typeface="仿宋" panose="02010609060101010101" pitchFamily="49" charset="-122"/>
            </a:endParaRPr>
          </a:p>
          <a:p>
            <a:r>
              <a:rPr lang="zh-CN" altLang="en-US" sz="2200" b="0" dirty="0">
                <a:latin typeface="仿宋" panose="02010609060101010101" pitchFamily="49" charset="-122"/>
                <a:ea typeface="仿宋" panose="02010609060101010101" pitchFamily="49" charset="-122"/>
              </a:rPr>
              <a:t>滇缅会战</a:t>
            </a:r>
            <a:endParaRPr lang="zh-CN" altLang="en-US" sz="2200" b="0" dirty="0">
              <a:latin typeface="仿宋" panose="02010609060101010101" pitchFamily="49" charset="-122"/>
              <a:ea typeface="仿宋" panose="02010609060101010101" pitchFamily="49" charset="-122"/>
            </a:endParaRPr>
          </a:p>
        </p:txBody>
      </p:sp>
      <p:sp>
        <p:nvSpPr>
          <p:cNvPr id="47" name="矩形 46"/>
          <p:cNvSpPr>
            <a:spLocks noChangeArrowheads="1"/>
          </p:cNvSpPr>
          <p:nvPr/>
        </p:nvSpPr>
        <p:spPr bwMode="auto">
          <a:xfrm>
            <a:off x="9235880" y="1628800"/>
            <a:ext cx="2037939" cy="430887"/>
          </a:xfrm>
          <a:prstGeom prst="rect">
            <a:avLst/>
          </a:prstGeom>
          <a:noFill/>
          <a:ln w="9525">
            <a:noFill/>
            <a:miter lim="800000"/>
          </a:ln>
        </p:spPr>
        <p:txBody>
          <a:bodyPr wrap="square">
            <a:spAutoFit/>
          </a:bodyPr>
          <a:lstStyle/>
          <a:p>
            <a:r>
              <a:rPr lang="zh-CN" altLang="en-US" sz="2200" b="0" dirty="0">
                <a:latin typeface="仿宋" panose="02010609060101010101" pitchFamily="49" charset="-122"/>
                <a:ea typeface="仿宋" panose="02010609060101010101" pitchFamily="49" charset="-122"/>
              </a:rPr>
              <a:t>大屠杀</a:t>
            </a:r>
            <a:endParaRPr lang="zh-CN" altLang="en-US" sz="2200" b="0" dirty="0">
              <a:latin typeface="仿宋" panose="02010609060101010101" pitchFamily="49" charset="-122"/>
              <a:ea typeface="仿宋" panose="02010609060101010101" pitchFamily="49" charset="-122"/>
            </a:endParaRPr>
          </a:p>
        </p:txBody>
      </p:sp>
      <p:sp>
        <p:nvSpPr>
          <p:cNvPr id="48" name="矩形 47"/>
          <p:cNvSpPr>
            <a:spLocks noChangeArrowheads="1"/>
          </p:cNvSpPr>
          <p:nvPr/>
        </p:nvSpPr>
        <p:spPr bwMode="auto">
          <a:xfrm>
            <a:off x="9242637" y="2034424"/>
            <a:ext cx="2037939" cy="430887"/>
          </a:xfrm>
          <a:prstGeom prst="rect">
            <a:avLst/>
          </a:prstGeom>
          <a:noFill/>
          <a:ln w="9525">
            <a:noFill/>
            <a:miter lim="800000"/>
          </a:ln>
        </p:spPr>
        <p:txBody>
          <a:bodyPr wrap="square">
            <a:spAutoFit/>
          </a:bodyPr>
          <a:lstStyle/>
          <a:p>
            <a:r>
              <a:rPr lang="zh-CN" altLang="en-US" sz="2200" b="0" dirty="0">
                <a:latin typeface="仿宋" panose="02010609060101010101" pitchFamily="49" charset="-122"/>
                <a:ea typeface="仿宋" panose="02010609060101010101" pitchFamily="49" charset="-122"/>
              </a:rPr>
              <a:t>以华制华</a:t>
            </a:r>
            <a:endParaRPr lang="zh-CN" altLang="en-US" sz="2200" b="0" dirty="0">
              <a:latin typeface="仿宋" panose="02010609060101010101" pitchFamily="49" charset="-122"/>
              <a:ea typeface="仿宋" panose="02010609060101010101" pitchFamily="49" charset="-122"/>
            </a:endParaRPr>
          </a:p>
        </p:txBody>
      </p:sp>
      <p:sp>
        <p:nvSpPr>
          <p:cNvPr id="49" name="矩形 48"/>
          <p:cNvSpPr>
            <a:spLocks noChangeArrowheads="1"/>
          </p:cNvSpPr>
          <p:nvPr/>
        </p:nvSpPr>
        <p:spPr bwMode="auto">
          <a:xfrm>
            <a:off x="9249925" y="2790526"/>
            <a:ext cx="1742619" cy="769441"/>
          </a:xfrm>
          <a:prstGeom prst="rect">
            <a:avLst/>
          </a:prstGeom>
          <a:noFill/>
          <a:ln w="9525">
            <a:noFill/>
            <a:miter lim="800000"/>
          </a:ln>
        </p:spPr>
        <p:txBody>
          <a:bodyPr wrap="square">
            <a:spAutoFit/>
          </a:bodyPr>
          <a:lstStyle/>
          <a:p>
            <a:r>
              <a:rPr lang="zh-CN" altLang="en-US" sz="2200" b="0" dirty="0">
                <a:latin typeface="仿宋" panose="02010609060101010101" pitchFamily="49" charset="-122"/>
                <a:ea typeface="仿宋" panose="02010609060101010101" pitchFamily="49" charset="-122"/>
              </a:rPr>
              <a:t>三光政策</a:t>
            </a:r>
            <a:endParaRPr lang="en-US" altLang="zh-CN" sz="2200" b="0" dirty="0">
              <a:latin typeface="仿宋" panose="02010609060101010101" pitchFamily="49" charset="-122"/>
              <a:ea typeface="仿宋" panose="02010609060101010101" pitchFamily="49" charset="-122"/>
            </a:endParaRPr>
          </a:p>
          <a:p>
            <a:r>
              <a:rPr lang="en-US" altLang="zh-CN" sz="2200" b="0" dirty="0">
                <a:latin typeface="仿宋" panose="02010609060101010101" pitchFamily="49" charset="-122"/>
                <a:ea typeface="仿宋" panose="02010609060101010101" pitchFamily="49" charset="-122"/>
              </a:rPr>
              <a:t>……</a:t>
            </a:r>
            <a:endParaRPr lang="zh-CN" altLang="en-US" sz="2200" b="0" dirty="0">
              <a:latin typeface="仿宋" panose="02010609060101010101" pitchFamily="49" charset="-122"/>
              <a:ea typeface="仿宋" panose="02010609060101010101" pitchFamily="49" charset="-122"/>
            </a:endParaRPr>
          </a:p>
        </p:txBody>
      </p:sp>
      <p:sp>
        <p:nvSpPr>
          <p:cNvPr id="3" name="文本框 2"/>
          <p:cNvSpPr txBox="1"/>
          <p:nvPr/>
        </p:nvSpPr>
        <p:spPr>
          <a:xfrm>
            <a:off x="724926" y="353967"/>
            <a:ext cx="8152428" cy="829945"/>
          </a:xfrm>
          <a:prstGeom prst="rect">
            <a:avLst/>
          </a:prstGeom>
          <a:no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精准掌握必备知识（</a:t>
            </a:r>
            <a:r>
              <a:rPr kumimoji="0" lang="en-US" altLang="zh-CN"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4</a:t>
            </a:r>
            <a:r>
              <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a:t>
            </a:r>
            <a:endPar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left)">
                                      <p:cBhvr>
                                        <p:cTn id="33" dur="500"/>
                                        <p:tgtEl>
                                          <p:spTgt spid="31"/>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left)">
                                      <p:cBhvr>
                                        <p:cTn id="36" dur="500"/>
                                        <p:tgtEl>
                                          <p:spTgt spid="3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50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left)">
                                      <p:cBhvr>
                                        <p:cTn id="42" dur="500"/>
                                        <p:tgtEl>
                                          <p:spTgt spid="36"/>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wipe(left)">
                                      <p:cBhvr>
                                        <p:cTn id="45" dur="500"/>
                                        <p:tgtEl>
                                          <p:spTgt spid="37"/>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left)">
                                      <p:cBhvr>
                                        <p:cTn id="48" dur="500"/>
                                        <p:tgtEl>
                                          <p:spTgt spid="22"/>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wipe(left)">
                                      <p:cBhvr>
                                        <p:cTn id="51" dur="500"/>
                                        <p:tgtEl>
                                          <p:spTgt spid="33"/>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wipe(left)">
                                      <p:cBhvr>
                                        <p:cTn id="54" dur="500"/>
                                        <p:tgtEl>
                                          <p:spTgt spid="34"/>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left)">
                                      <p:cBhvr>
                                        <p:cTn id="57" dur="500"/>
                                        <p:tgtEl>
                                          <p:spTgt spid="4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wipe(left)">
                                      <p:cBhvr>
                                        <p:cTn id="62" dur="500"/>
                                        <p:tgtEl>
                                          <p:spTgt spid="43"/>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wipe(left)">
                                      <p:cBhvr>
                                        <p:cTn id="65" dur="500"/>
                                        <p:tgtEl>
                                          <p:spTgt spid="44"/>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wipe(left)">
                                      <p:cBhvr>
                                        <p:cTn id="68" dur="500"/>
                                        <p:tgtEl>
                                          <p:spTgt spid="45"/>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46"/>
                                        </p:tgtEl>
                                        <p:attrNameLst>
                                          <p:attrName>style.visibility</p:attrName>
                                        </p:attrNameLst>
                                      </p:cBhvr>
                                      <p:to>
                                        <p:strVal val="visible"/>
                                      </p:to>
                                    </p:set>
                                    <p:animEffect transition="in" filter="wipe(left)">
                                      <p:cBhvr>
                                        <p:cTn id="71" dur="500"/>
                                        <p:tgtEl>
                                          <p:spTgt spid="46"/>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7"/>
                                        </p:tgtEl>
                                        <p:attrNameLst>
                                          <p:attrName>style.visibility</p:attrName>
                                        </p:attrNameLst>
                                      </p:cBhvr>
                                      <p:to>
                                        <p:strVal val="visible"/>
                                      </p:to>
                                    </p:set>
                                    <p:animEffect transition="in" filter="wipe(left)">
                                      <p:cBhvr>
                                        <p:cTn id="74" dur="500"/>
                                        <p:tgtEl>
                                          <p:spTgt spid="47"/>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48"/>
                                        </p:tgtEl>
                                        <p:attrNameLst>
                                          <p:attrName>style.visibility</p:attrName>
                                        </p:attrNameLst>
                                      </p:cBhvr>
                                      <p:to>
                                        <p:strVal val="visible"/>
                                      </p:to>
                                    </p:set>
                                    <p:animEffect transition="in" filter="wipe(left)">
                                      <p:cBhvr>
                                        <p:cTn id="77" dur="500"/>
                                        <p:tgtEl>
                                          <p:spTgt spid="48"/>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49"/>
                                        </p:tgtEl>
                                        <p:attrNameLst>
                                          <p:attrName>style.visibility</p:attrName>
                                        </p:attrNameLst>
                                      </p:cBhvr>
                                      <p:to>
                                        <p:strVal val="visible"/>
                                      </p:to>
                                    </p:set>
                                    <p:animEffect transition="in" filter="wipe(left)">
                                      <p:cBhvr>
                                        <p:cTn id="8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7" grpId="0"/>
      <p:bldP spid="18" grpId="0"/>
      <p:bldP spid="19" grpId="0"/>
      <p:bldP spid="20" grpId="0"/>
      <p:bldP spid="21" grpId="0"/>
      <p:bldP spid="22" grpId="0"/>
      <p:bldP spid="31" grpId="0"/>
      <p:bldP spid="32" grpId="0"/>
      <p:bldP spid="33" grpId="0"/>
      <p:bldP spid="34" grpId="0" bldLvl="0" animBg="1"/>
      <p:bldP spid="35" grpId="0" bldLvl="0" animBg="1"/>
      <p:bldP spid="36" grpId="0" bldLvl="0" animBg="1"/>
      <p:bldP spid="37" grpId="0" bldLvl="0" animBg="1"/>
      <p:bldP spid="41" grpId="0" bldLvl="0" animBg="1"/>
      <p:bldP spid="43" grpId="0"/>
      <p:bldP spid="44" grpId="0" bldLvl="0" animBg="1"/>
      <p:bldP spid="45" grpId="0" bldLvl="0" animBg="1"/>
      <p:bldP spid="46" grpId="0"/>
      <p:bldP spid="47" grpId="0"/>
      <p:bldP spid="48" grpId="0"/>
      <p:bldP spid="4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366395" y="1736725"/>
            <a:ext cx="4710430" cy="4703445"/>
          </a:xfrm>
          <a:prstGeom prst="rect">
            <a:avLst/>
          </a:prstGeom>
        </p:spPr>
      </p:pic>
      <p:pic>
        <p:nvPicPr>
          <p:cNvPr id="5" name="图片 4"/>
          <p:cNvPicPr>
            <a:picLocks noChangeAspect="1"/>
          </p:cNvPicPr>
          <p:nvPr/>
        </p:nvPicPr>
        <p:blipFill>
          <a:blip r:embed="rId2"/>
          <a:stretch>
            <a:fillRect/>
          </a:stretch>
        </p:blipFill>
        <p:spPr>
          <a:xfrm>
            <a:off x="5008880" y="1736725"/>
            <a:ext cx="7183120" cy="4704080"/>
          </a:xfrm>
          <a:prstGeom prst="rect">
            <a:avLst/>
          </a:prstGeom>
        </p:spPr>
      </p:pic>
      <p:sp>
        <p:nvSpPr>
          <p:cNvPr id="11" name="文本框 10"/>
          <p:cNvSpPr txBox="1"/>
          <p:nvPr/>
        </p:nvSpPr>
        <p:spPr>
          <a:xfrm>
            <a:off x="413557" y="927247"/>
            <a:ext cx="3235960" cy="650875"/>
          </a:xfrm>
          <a:prstGeom prst="rect">
            <a:avLst/>
          </a:prstGeom>
          <a:noFill/>
        </p:spPr>
        <p:txBody>
          <a:bodyPr wrap="none" rtlCol="0">
            <a:spAutoFit/>
          </a:bodyPr>
          <a:p>
            <a:pPr>
              <a:lnSpc>
                <a:spcPct val="130000"/>
              </a:lnSpc>
            </a:pPr>
            <a:r>
              <a:rPr lang="zh-CN" altLang="en-US" sz="2800" dirty="0">
                <a:latin typeface="微软雅黑" panose="020B0503020204020204" charset="-122"/>
                <a:ea typeface="微软雅黑" panose="020B0503020204020204" charset="-122"/>
                <a:cs typeface="微软雅黑" panose="020B0503020204020204" charset="-122"/>
              </a:rPr>
              <a:t>（</a:t>
            </a:r>
            <a:r>
              <a:rPr lang="en-US" altLang="zh-CN" sz="2800" dirty="0">
                <a:latin typeface="微软雅黑" panose="020B0503020204020204" charset="-122"/>
                <a:ea typeface="微软雅黑" panose="020B0503020204020204" charset="-122"/>
                <a:cs typeface="微软雅黑" panose="020B0503020204020204" charset="-122"/>
              </a:rPr>
              <a:t>4</a:t>
            </a:r>
            <a:r>
              <a:rPr lang="zh-CN" altLang="en-US" sz="2800" dirty="0">
                <a:latin typeface="微软雅黑" panose="020B0503020204020204" charset="-122"/>
                <a:ea typeface="微软雅黑" panose="020B0503020204020204" charset="-122"/>
                <a:cs typeface="微软雅黑" panose="020B0503020204020204" charset="-122"/>
              </a:rPr>
              <a:t>）编制思维导图</a:t>
            </a:r>
            <a:endParaRPr lang="en-US" altLang="zh-CN" sz="2800" dirty="0">
              <a:latin typeface="微软雅黑" panose="020B0503020204020204" charset="-122"/>
              <a:ea typeface="微软雅黑" panose="020B0503020204020204" charset="-122"/>
              <a:cs typeface="微软雅黑" panose="020B0503020204020204" charset="-122"/>
            </a:endParaRPr>
          </a:p>
        </p:txBody>
      </p:sp>
      <p:pic>
        <p:nvPicPr>
          <p:cNvPr id="42" name="图片 41" descr="文本&#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395" y="1736725"/>
            <a:ext cx="4754245" cy="4752975"/>
          </a:xfrm>
          <a:prstGeom prst="rect">
            <a:avLst/>
          </a:prstGeom>
        </p:spPr>
      </p:pic>
      <p:sp>
        <p:nvSpPr>
          <p:cNvPr id="3" name="文本框 2"/>
          <p:cNvSpPr txBox="1"/>
          <p:nvPr/>
        </p:nvSpPr>
        <p:spPr>
          <a:xfrm>
            <a:off x="944001" y="197757"/>
            <a:ext cx="8152428" cy="829945"/>
          </a:xfrm>
          <a:prstGeom prst="rect">
            <a:avLst/>
          </a:prstGeom>
          <a:no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精准掌握必备知识（</a:t>
            </a:r>
            <a:r>
              <a:rPr kumimoji="0" lang="en-US" altLang="zh-CN"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4</a:t>
            </a:r>
            <a:r>
              <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a:t>
            </a:r>
            <a:endPar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left)">
                                      <p:cBhvr>
                                        <p:cTn id="2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572307" y="1098680"/>
            <a:ext cx="3235960" cy="650875"/>
          </a:xfrm>
          <a:prstGeom prst="rect">
            <a:avLst/>
          </a:prstGeom>
          <a:noFill/>
        </p:spPr>
        <p:txBody>
          <a:bodyPr wrap="none" rtlCol="0">
            <a:spAutoFit/>
          </a:bodyPr>
          <a:lstStyle/>
          <a:p>
            <a:pPr>
              <a:lnSpc>
                <a:spcPct val="130000"/>
              </a:lnSpc>
            </a:pPr>
            <a:r>
              <a:rPr lang="zh-CN" altLang="en-US" sz="2800" dirty="0">
                <a:latin typeface="微软雅黑" panose="020B0503020204020204" charset="-122"/>
                <a:ea typeface="微软雅黑" panose="020B0503020204020204" charset="-122"/>
                <a:cs typeface="微软雅黑" panose="020B0503020204020204" charset="-122"/>
              </a:rPr>
              <a:t>（</a:t>
            </a:r>
            <a:r>
              <a:rPr lang="en-US" altLang="zh-CN" sz="2800" dirty="0">
                <a:latin typeface="微软雅黑" panose="020B0503020204020204" charset="-122"/>
                <a:ea typeface="微软雅黑" panose="020B0503020204020204" charset="-122"/>
                <a:cs typeface="微软雅黑" panose="020B0503020204020204" charset="-122"/>
              </a:rPr>
              <a:t>5</a:t>
            </a:r>
            <a:r>
              <a:rPr lang="zh-CN" altLang="en-US" sz="2800" dirty="0">
                <a:latin typeface="微软雅黑" panose="020B0503020204020204" charset="-122"/>
                <a:ea typeface="微软雅黑" panose="020B0503020204020204" charset="-122"/>
                <a:cs typeface="微软雅黑" panose="020B0503020204020204" charset="-122"/>
              </a:rPr>
              <a:t>）提炼阶段特征</a:t>
            </a:r>
            <a:endParaRPr lang="en-US" altLang="zh-CN" sz="2800" dirty="0">
              <a:latin typeface="微软雅黑" panose="020B0503020204020204" charset="-122"/>
              <a:ea typeface="微软雅黑" panose="020B0503020204020204" charset="-122"/>
              <a:cs typeface="微软雅黑" panose="020B0503020204020204" charset="-122"/>
            </a:endParaRPr>
          </a:p>
        </p:txBody>
      </p:sp>
      <p:sp>
        <p:nvSpPr>
          <p:cNvPr id="15" name="文本框 14"/>
          <p:cNvSpPr txBox="1"/>
          <p:nvPr/>
        </p:nvSpPr>
        <p:spPr>
          <a:xfrm>
            <a:off x="119336" y="4882050"/>
            <a:ext cx="11809312" cy="1350306"/>
          </a:xfrm>
          <a:prstGeom prst="rect">
            <a:avLst/>
          </a:prstGeom>
          <a:noFill/>
        </p:spPr>
        <p:txBody>
          <a:bodyPr wrap="square">
            <a:spAutoFit/>
          </a:bodyPr>
          <a:lstStyle/>
          <a:p>
            <a:pPr>
              <a:lnSpc>
                <a:spcPct val="130000"/>
              </a:lnSpc>
            </a:pPr>
            <a:r>
              <a:rPr lang="zh-CN" altLang="en-US" sz="2200" b="0" dirty="0">
                <a:latin typeface="楷体" panose="02010609060101010101" charset="-122"/>
                <a:ea typeface="楷体" panose="02010609060101010101" charset="-122"/>
              </a:rPr>
              <a:t>    经济：南京国民政府建立后民族工业有了一定的发展，全面抗战时期民族工业大量西迁，为抗战奠定了一定的物质基础；日军侵华严重破坏民族工业的发展。根据地的大生产运动为根据地度过困难时期创造了条件。</a:t>
            </a:r>
            <a:endParaRPr lang="zh-CN" altLang="en-US" sz="2200" b="0" dirty="0">
              <a:latin typeface="楷体" panose="02010609060101010101" charset="-122"/>
              <a:ea typeface="楷体" panose="02010609060101010101" charset="-122"/>
            </a:endParaRPr>
          </a:p>
        </p:txBody>
      </p:sp>
      <p:sp>
        <p:nvSpPr>
          <p:cNvPr id="16" name="文本框 15"/>
          <p:cNvSpPr txBox="1"/>
          <p:nvPr/>
        </p:nvSpPr>
        <p:spPr>
          <a:xfrm>
            <a:off x="119336" y="1918129"/>
            <a:ext cx="11809312" cy="2670668"/>
          </a:xfrm>
          <a:prstGeom prst="rect">
            <a:avLst/>
          </a:prstGeom>
          <a:noFill/>
        </p:spPr>
        <p:txBody>
          <a:bodyPr wrap="square">
            <a:spAutoFit/>
          </a:bodyPr>
          <a:lstStyle/>
          <a:p>
            <a:pPr algn="just">
              <a:lnSpc>
                <a:spcPct val="130000"/>
              </a:lnSpc>
            </a:pPr>
            <a:r>
              <a:rPr lang="zh-CN" altLang="en-US" sz="2200" b="0" dirty="0">
                <a:latin typeface="楷体" panose="02010609060101010101" charset="-122"/>
                <a:ea typeface="楷体" panose="02010609060101010101" charset="-122"/>
              </a:rPr>
              <a:t>    政治：</a:t>
            </a:r>
            <a:r>
              <a:rPr lang="en-US" altLang="zh-CN" sz="2200" b="0" dirty="0">
                <a:latin typeface="楷体" panose="02010609060101010101" charset="-122"/>
                <a:ea typeface="楷体" panose="02010609060101010101" charset="-122"/>
              </a:rPr>
              <a:t>1931</a:t>
            </a:r>
            <a:r>
              <a:rPr lang="zh-CN" altLang="en-US" sz="2200" b="0" dirty="0">
                <a:latin typeface="楷体" panose="02010609060101010101" charset="-122"/>
                <a:ea typeface="楷体" panose="02010609060101010101" charset="-122"/>
              </a:rPr>
              <a:t>年日本发动九一八事变，中国局部抗战由此开始。日军扩大侵华，中日民族矛盾逐渐上升为主要矛盾，终于激起西安事变并得到和平解决，全国团结抗战局面初步形成。</a:t>
            </a:r>
            <a:r>
              <a:rPr lang="en-US" altLang="zh-CN" sz="2200" b="0" dirty="0">
                <a:latin typeface="楷体" panose="02010609060101010101" charset="-122"/>
                <a:ea typeface="楷体" panose="02010609060101010101" charset="-122"/>
              </a:rPr>
              <a:t>1937</a:t>
            </a:r>
            <a:r>
              <a:rPr lang="zh-CN" altLang="en-US" sz="2200" b="0" dirty="0">
                <a:latin typeface="楷体" panose="02010609060101010101" charset="-122"/>
                <a:ea typeface="楷体" panose="02010609060101010101" charset="-122"/>
              </a:rPr>
              <a:t>年卢沟桥事变爆发，以国共合作为基础的全民族抗战局面形成。国民党正面战场和共产党敌后战场战略配合，有效打击了日本侵略者。中国共产党在极端困难的条件下坚持抗战，起到了中流砥柱的作用。中国战场成为世界反法西斯战争的东方主战场。中国军民经过</a:t>
            </a:r>
            <a:r>
              <a:rPr lang="en-US" altLang="zh-CN" sz="2200" b="0" dirty="0">
                <a:latin typeface="楷体" panose="02010609060101010101" charset="-122"/>
                <a:ea typeface="楷体" panose="02010609060101010101" charset="-122"/>
              </a:rPr>
              <a:t>14</a:t>
            </a:r>
            <a:r>
              <a:rPr lang="zh-CN" altLang="en-US" sz="2200" b="0" dirty="0">
                <a:latin typeface="楷体" panose="02010609060101010101" charset="-122"/>
                <a:ea typeface="楷体" panose="02010609060101010101" charset="-122"/>
              </a:rPr>
              <a:t>年浴血奋战，在世界反法西斯战争支援下，取得抗战的伟大胜利，开辟中华民族伟大复兴的光明前景。</a:t>
            </a:r>
            <a:endParaRPr lang="zh-CN" altLang="en-US" sz="2200" b="0" dirty="0">
              <a:latin typeface="楷体" panose="02010609060101010101" charset="-122"/>
              <a:ea typeface="楷体" panose="02010609060101010101" charset="-122"/>
            </a:endParaRPr>
          </a:p>
        </p:txBody>
      </p:sp>
      <p:sp>
        <p:nvSpPr>
          <p:cNvPr id="3" name="文本框 2"/>
          <p:cNvSpPr txBox="1"/>
          <p:nvPr/>
        </p:nvSpPr>
        <p:spPr>
          <a:xfrm>
            <a:off x="724926" y="353967"/>
            <a:ext cx="8152428" cy="829945"/>
          </a:xfrm>
          <a:prstGeom prst="rect">
            <a:avLst/>
          </a:prstGeom>
          <a:no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精准掌握必备知识（</a:t>
            </a:r>
            <a:r>
              <a:rPr kumimoji="0" lang="en-US" altLang="zh-CN"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5</a:t>
            </a:r>
            <a:r>
              <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a:t>
            </a:r>
            <a:endPar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矩形 4"/>
          <p:cNvSpPr/>
          <p:nvPr/>
        </p:nvSpPr>
        <p:spPr>
          <a:xfrm>
            <a:off x="721360" y="1878965"/>
            <a:ext cx="10447020" cy="1198880"/>
          </a:xfrm>
          <a:prstGeom prst="rect">
            <a:avLst/>
          </a:prstGeom>
          <a:solidFill>
            <a:schemeClr val="accent3">
              <a:lumMod val="20000"/>
              <a:lumOff val="80000"/>
            </a:schemeClr>
          </a:solidFill>
          <a:ln>
            <a:noFill/>
          </a:ln>
        </p:spPr>
        <p:txBody>
          <a:bodyPr wrap="none" rtlCol="0" anchor="t">
            <a:spAutoFit/>
          </a:bodyPr>
          <a:p>
            <a:pPr algn="ctr"/>
            <a:r>
              <a:rPr lang="zh-CN" altLang="en-US" sz="7200" b="1">
                <a:solidFill>
                  <a:schemeClr val="tx1"/>
                </a:solidFill>
                <a:effectLst>
                  <a:outerShdw blurRad="38100" dist="19050" dir="2700000" algn="tl" rotWithShape="0">
                    <a:schemeClr val="dk1">
                      <a:alpha val="40000"/>
                    </a:schemeClr>
                  </a:outerShdw>
                </a:effectLst>
              </a:rPr>
              <a:t>2023年高考安徽怎么考？</a:t>
            </a:r>
            <a:endParaRPr lang="zh-CN" altLang="en-US" sz="7200" b="1">
              <a:solidFill>
                <a:schemeClr val="tx1"/>
              </a:solidFill>
              <a:effectLst>
                <a:outerShdw blurRad="38100" dist="19050" dir="2700000" algn="tl" rotWithShape="0">
                  <a:schemeClr val="dk1">
                    <a:alpha val="40000"/>
                  </a:schemeClr>
                </a:outerShdw>
              </a:effectLst>
            </a:endParaRPr>
          </a:p>
        </p:txBody>
      </p:sp>
      <p:pic>
        <p:nvPicPr>
          <p:cNvPr id="4" name="内容占位符 3"/>
          <p:cNvPicPr>
            <a:picLocks noChangeAspect="1"/>
          </p:cNvPicPr>
          <p:nvPr>
            <p:ph idx="1"/>
            <p:custDataLst>
              <p:tags r:id="rId1"/>
            </p:custDataLst>
          </p:nvPr>
        </p:nvPicPr>
        <p:blipFill>
          <a:blip r:embed="rId2"/>
          <a:stretch>
            <a:fillRect/>
          </a:stretch>
        </p:blipFill>
        <p:spPr>
          <a:xfrm>
            <a:off x="425450" y="281305"/>
            <a:ext cx="11644630" cy="1631950"/>
          </a:xfrm>
          <a:prstGeom prst="rect">
            <a:avLst/>
          </a:prstGeom>
        </p:spPr>
      </p:pic>
      <p:pic>
        <p:nvPicPr>
          <p:cNvPr id="2" name="图片 1"/>
          <p:cNvPicPr>
            <a:picLocks noChangeAspect="1"/>
          </p:cNvPicPr>
          <p:nvPr/>
        </p:nvPicPr>
        <p:blipFill>
          <a:blip r:embed="rId3"/>
          <a:stretch>
            <a:fillRect/>
          </a:stretch>
        </p:blipFill>
        <p:spPr>
          <a:xfrm>
            <a:off x="424815" y="1913255"/>
            <a:ext cx="11645265" cy="4754245"/>
          </a:xfrm>
          <a:prstGeom prst="rect">
            <a:avLst/>
          </a:prstGeom>
        </p:spPr>
      </p:pic>
      <p:sp>
        <p:nvSpPr>
          <p:cNvPr id="9" name="圆角矩形 8"/>
          <p:cNvSpPr/>
          <p:nvPr>
            <p:custDataLst>
              <p:tags r:id="rId4"/>
            </p:custDataLst>
          </p:nvPr>
        </p:nvSpPr>
        <p:spPr>
          <a:xfrm>
            <a:off x="5318125" y="1913255"/>
            <a:ext cx="1253490" cy="47625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413557" y="1173610"/>
            <a:ext cx="3235960" cy="650875"/>
          </a:xfrm>
          <a:prstGeom prst="rect">
            <a:avLst/>
          </a:prstGeom>
          <a:noFill/>
        </p:spPr>
        <p:txBody>
          <a:bodyPr wrap="none" rtlCol="0">
            <a:spAutoFit/>
          </a:bodyPr>
          <a:lstStyle/>
          <a:p>
            <a:pPr>
              <a:lnSpc>
                <a:spcPct val="130000"/>
              </a:lnSpc>
            </a:pPr>
            <a:r>
              <a:rPr lang="zh-CN" altLang="en-US" sz="2800" dirty="0">
                <a:latin typeface="微软雅黑" panose="020B0503020204020204" charset="-122"/>
                <a:ea typeface="微软雅黑" panose="020B0503020204020204" charset="-122"/>
                <a:cs typeface="微软雅黑" panose="020B0503020204020204" charset="-122"/>
              </a:rPr>
              <a:t>（</a:t>
            </a:r>
            <a:r>
              <a:rPr lang="en-US" altLang="zh-CN" sz="2800" dirty="0">
                <a:latin typeface="微软雅黑" panose="020B0503020204020204" charset="-122"/>
                <a:ea typeface="微软雅黑" panose="020B0503020204020204" charset="-122"/>
                <a:cs typeface="微软雅黑" panose="020B0503020204020204" charset="-122"/>
              </a:rPr>
              <a:t>5</a:t>
            </a:r>
            <a:r>
              <a:rPr lang="zh-CN" altLang="en-US" sz="2800" dirty="0">
                <a:latin typeface="微软雅黑" panose="020B0503020204020204" charset="-122"/>
                <a:ea typeface="微软雅黑" panose="020B0503020204020204" charset="-122"/>
                <a:cs typeface="微软雅黑" panose="020B0503020204020204" charset="-122"/>
              </a:rPr>
              <a:t>）提炼阶段特征</a:t>
            </a:r>
            <a:endParaRPr lang="en-US" altLang="zh-CN" sz="2800" dirty="0">
              <a:latin typeface="微软雅黑" panose="020B0503020204020204" charset="-122"/>
              <a:ea typeface="微软雅黑" panose="020B0503020204020204" charset="-122"/>
              <a:cs typeface="微软雅黑" panose="020B0503020204020204" charset="-122"/>
            </a:endParaRPr>
          </a:p>
        </p:txBody>
      </p:sp>
      <p:sp>
        <p:nvSpPr>
          <p:cNvPr id="20" name="文本框 19"/>
          <p:cNvSpPr txBox="1"/>
          <p:nvPr/>
        </p:nvSpPr>
        <p:spPr>
          <a:xfrm>
            <a:off x="95445" y="1971191"/>
            <a:ext cx="11809312" cy="910186"/>
          </a:xfrm>
          <a:prstGeom prst="rect">
            <a:avLst/>
          </a:prstGeom>
          <a:noFill/>
        </p:spPr>
        <p:txBody>
          <a:bodyPr wrap="square">
            <a:spAutoFit/>
          </a:bodyPr>
          <a:lstStyle/>
          <a:p>
            <a:pPr>
              <a:lnSpc>
                <a:spcPct val="130000"/>
              </a:lnSpc>
            </a:pPr>
            <a:r>
              <a:rPr lang="zh-CN" altLang="en-US" sz="2200" b="0" dirty="0">
                <a:latin typeface="楷体" panose="02010609060101010101" charset="-122"/>
                <a:ea typeface="楷体" panose="02010609060101010101" charset="-122"/>
              </a:rPr>
              <a:t>    文化：义勇军进行曲的传唱和华北、华东各著名高校迁到西南、西北大后方，鼓舞了全国人民的抗战决心，为抗战胜利奠定了精神基础。</a:t>
            </a:r>
            <a:endParaRPr lang="zh-CN" altLang="en-US" sz="2200" b="0" dirty="0">
              <a:latin typeface="楷体" panose="02010609060101010101" charset="-122"/>
              <a:ea typeface="楷体" panose="02010609060101010101" charset="-122"/>
            </a:endParaRPr>
          </a:p>
        </p:txBody>
      </p:sp>
      <p:sp>
        <p:nvSpPr>
          <p:cNvPr id="21" name="文本框 20"/>
          <p:cNvSpPr txBox="1"/>
          <p:nvPr/>
        </p:nvSpPr>
        <p:spPr>
          <a:xfrm>
            <a:off x="95445" y="3213166"/>
            <a:ext cx="11809312" cy="1350306"/>
          </a:xfrm>
          <a:prstGeom prst="rect">
            <a:avLst/>
          </a:prstGeom>
          <a:noFill/>
        </p:spPr>
        <p:txBody>
          <a:bodyPr wrap="square">
            <a:spAutoFit/>
          </a:bodyPr>
          <a:lstStyle/>
          <a:p>
            <a:pPr>
              <a:lnSpc>
                <a:spcPct val="130000"/>
              </a:lnSpc>
            </a:pPr>
            <a:r>
              <a:rPr lang="zh-CN" altLang="en-US" sz="2200" b="0" dirty="0">
                <a:latin typeface="楷体" panose="02010609060101010101" charset="-122"/>
                <a:ea typeface="楷体" panose="02010609060101010101" charset="-122"/>
              </a:rPr>
              <a:t>    对外：中国人民英勇抗战，提高了中国的国际地位。</a:t>
            </a:r>
            <a:r>
              <a:rPr lang="en-US" altLang="zh-CN" sz="2200" b="0" dirty="0">
                <a:latin typeface="楷体" panose="02010609060101010101" charset="-122"/>
                <a:ea typeface="楷体" panose="02010609060101010101" charset="-122"/>
              </a:rPr>
              <a:t>《</a:t>
            </a:r>
            <a:r>
              <a:rPr lang="zh-CN" altLang="en-US" sz="2200" b="0" dirty="0">
                <a:latin typeface="楷体" panose="02010609060101010101" charset="-122"/>
                <a:ea typeface="楷体" panose="02010609060101010101" charset="-122"/>
              </a:rPr>
              <a:t>开罗宣言</a:t>
            </a:r>
            <a:r>
              <a:rPr lang="en-US" altLang="zh-CN" sz="2200" b="0" dirty="0">
                <a:latin typeface="楷体" panose="02010609060101010101" charset="-122"/>
                <a:ea typeface="楷体" panose="02010609060101010101" charset="-122"/>
              </a:rPr>
              <a:t>》</a:t>
            </a:r>
            <a:r>
              <a:rPr lang="zh-CN" altLang="en-US" sz="2200" b="0" dirty="0">
                <a:latin typeface="楷体" panose="02010609060101010101" charset="-122"/>
                <a:ea typeface="楷体" panose="02010609060101010101" charset="-122"/>
              </a:rPr>
              <a:t>以国际法的形式确认了包括钓鱼岛在内的台湾地区是中国领土，欧美列强取消了一些在华特权，战后中国成为联合国五大常任理事国之一。</a:t>
            </a:r>
            <a:endParaRPr lang="zh-CN" altLang="en-US" sz="2200" b="0" dirty="0">
              <a:latin typeface="楷体" panose="02010609060101010101" charset="-122"/>
              <a:ea typeface="楷体" panose="02010609060101010101" charset="-122"/>
            </a:endParaRPr>
          </a:p>
        </p:txBody>
      </p:sp>
      <p:sp>
        <p:nvSpPr>
          <p:cNvPr id="22" name="文本框 21"/>
          <p:cNvSpPr txBox="1"/>
          <p:nvPr/>
        </p:nvSpPr>
        <p:spPr>
          <a:xfrm>
            <a:off x="191726" y="4672945"/>
            <a:ext cx="11809311" cy="1610360"/>
          </a:xfrm>
          <a:prstGeom prst="rect">
            <a:avLst/>
          </a:prstGeom>
          <a:noFill/>
        </p:spPr>
        <p:txBody>
          <a:bodyPr wrap="square" rtlCol="0">
            <a:spAutoFit/>
          </a:bodyPr>
          <a:lstStyle/>
          <a:p>
            <a:pPr>
              <a:lnSpc>
                <a:spcPct val="130000"/>
              </a:lnSpc>
            </a:pPr>
            <a:r>
              <a:rPr lang="en-US" altLang="zh-CN" sz="2200" dirty="0">
                <a:solidFill>
                  <a:srgbClr val="FF0000"/>
                </a:solidFill>
                <a:latin typeface="仿宋" panose="02010609060101010101" pitchFamily="49" charset="-122"/>
                <a:ea typeface="仿宋" panose="02010609060101010101" pitchFamily="49" charset="-122"/>
              </a:rPr>
              <a:t>  </a:t>
            </a:r>
            <a:r>
              <a:rPr lang="en-US" altLang="zh-CN" sz="2800" dirty="0">
                <a:solidFill>
                  <a:srgbClr val="FF0000"/>
                </a:solidFill>
                <a:latin typeface="微软雅黑" panose="020B0503020204020204" charset="-122"/>
                <a:ea typeface="微软雅黑" panose="020B0503020204020204" charset="-122"/>
                <a:cs typeface="微软雅黑" panose="020B0503020204020204" charset="-122"/>
              </a:rPr>
              <a:t> </a:t>
            </a:r>
            <a:r>
              <a:rPr lang="en-US" altLang="zh-CN" sz="2400" dirty="0">
                <a:solidFill>
                  <a:srgbClr val="FF0000"/>
                </a:solidFill>
                <a:latin typeface="微软雅黑" panose="020B0503020204020204" charset="-122"/>
                <a:ea typeface="微软雅黑" panose="020B0503020204020204" charset="-122"/>
                <a:cs typeface="微软雅黑" panose="020B0503020204020204" charset="-122"/>
              </a:rPr>
              <a:t> </a:t>
            </a:r>
            <a:r>
              <a:rPr lang="zh-CN" altLang="en-US" sz="2400" dirty="0">
                <a:solidFill>
                  <a:srgbClr val="FF0000"/>
                </a:solidFill>
                <a:latin typeface="微软雅黑" panose="020B0503020204020204" charset="-122"/>
                <a:ea typeface="微软雅黑" panose="020B0503020204020204" charset="-122"/>
                <a:cs typeface="微软雅黑" panose="020B0503020204020204" charset="-122"/>
              </a:rPr>
              <a:t>以单元为基础，从政治、经济、思想文化、民族关系（世界史为民族解放运动）、对外关系（世界史为国际关系）等角度概括其历史发展的基本趋势与特点。</a:t>
            </a:r>
            <a:endParaRPr lang="en-US" altLang="zh-CN" sz="2400" dirty="0">
              <a:solidFill>
                <a:srgbClr val="FF0000"/>
              </a:solidFill>
              <a:latin typeface="微软雅黑" panose="020B0503020204020204" charset="-122"/>
              <a:ea typeface="微软雅黑" panose="020B0503020204020204" charset="-122"/>
              <a:cs typeface="微软雅黑" panose="020B0503020204020204" charset="-122"/>
            </a:endParaRPr>
          </a:p>
          <a:p>
            <a:pPr>
              <a:lnSpc>
                <a:spcPct val="130000"/>
              </a:lnSpc>
            </a:pPr>
            <a:r>
              <a:rPr lang="en-US" altLang="zh-CN" sz="2400" dirty="0">
                <a:solidFill>
                  <a:srgbClr val="FF0000"/>
                </a:solidFill>
                <a:latin typeface="微软雅黑" panose="020B0503020204020204" charset="-122"/>
                <a:ea typeface="微软雅黑" panose="020B0503020204020204" charset="-122"/>
                <a:cs typeface="微软雅黑" panose="020B0503020204020204" charset="-122"/>
              </a:rPr>
              <a:t>    </a:t>
            </a:r>
            <a:r>
              <a:rPr lang="zh-CN" altLang="en-US" sz="2400" dirty="0">
                <a:solidFill>
                  <a:srgbClr val="FF0000"/>
                </a:solidFill>
                <a:latin typeface="微软雅黑" panose="020B0503020204020204" charset="-122"/>
                <a:ea typeface="微软雅黑" panose="020B0503020204020204" charset="-122"/>
                <a:cs typeface="微软雅黑" panose="020B0503020204020204" charset="-122"/>
              </a:rPr>
              <a:t>要求：突出主题，分类分层，注重逻辑，表达精炼。</a:t>
            </a:r>
            <a:endParaRPr lang="zh-CN" altLang="en-US" sz="2400" dirty="0">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724926" y="353967"/>
            <a:ext cx="8152428" cy="829945"/>
          </a:xfrm>
          <a:prstGeom prst="rect">
            <a:avLst/>
          </a:prstGeom>
          <a:no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精准掌握必备知识（</a:t>
            </a:r>
            <a:r>
              <a:rPr kumimoji="0" lang="en-US" altLang="zh-CN"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5</a:t>
            </a:r>
            <a:r>
              <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a:t>
            </a:r>
            <a:endPar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725170" y="1386840"/>
            <a:ext cx="3767455" cy="650875"/>
          </a:xfrm>
          <a:prstGeom prst="rect">
            <a:avLst/>
          </a:prstGeom>
          <a:noFill/>
        </p:spPr>
        <p:txBody>
          <a:bodyPr wrap="square" rtlCol="0">
            <a:spAutoFit/>
          </a:bodyPr>
          <a:lstStyle/>
          <a:p>
            <a:pPr>
              <a:lnSpc>
                <a:spcPct val="130000"/>
              </a:lnSpc>
            </a:pPr>
            <a:r>
              <a:rPr lang="zh-CN" altLang="en-US" sz="2800" dirty="0">
                <a:latin typeface="微软雅黑" panose="020B0503020204020204" charset="-122"/>
                <a:ea typeface="微软雅黑" panose="020B0503020204020204" charset="-122"/>
                <a:cs typeface="微软雅黑" panose="020B0503020204020204" charset="-122"/>
              </a:rPr>
              <a:t>（</a:t>
            </a:r>
            <a:r>
              <a:rPr lang="en-US" altLang="zh-CN" sz="2800" dirty="0">
                <a:latin typeface="微软雅黑" panose="020B0503020204020204" charset="-122"/>
                <a:ea typeface="微软雅黑" panose="020B0503020204020204" charset="-122"/>
                <a:cs typeface="微软雅黑" panose="020B0503020204020204" charset="-122"/>
              </a:rPr>
              <a:t>6</a:t>
            </a:r>
            <a:r>
              <a:rPr lang="zh-CN" altLang="en-US" sz="2800" dirty="0">
                <a:latin typeface="微软雅黑" panose="020B0503020204020204" charset="-122"/>
                <a:ea typeface="微软雅黑" panose="020B0503020204020204" charset="-122"/>
                <a:cs typeface="微软雅黑" panose="020B0503020204020204" charset="-122"/>
              </a:rPr>
              <a:t>）进行专题归纳</a:t>
            </a:r>
            <a:endParaRPr lang="en-US" altLang="zh-CN" sz="2800" dirty="0">
              <a:latin typeface="微软雅黑" panose="020B0503020204020204" charset="-122"/>
              <a:ea typeface="微软雅黑" panose="020B0503020204020204" charset="-122"/>
              <a:cs typeface="微软雅黑" panose="020B0503020204020204" charset="-122"/>
            </a:endParaRPr>
          </a:p>
        </p:txBody>
      </p:sp>
      <p:sp>
        <p:nvSpPr>
          <p:cNvPr id="14" name="文本框 13"/>
          <p:cNvSpPr txBox="1"/>
          <p:nvPr/>
        </p:nvSpPr>
        <p:spPr>
          <a:xfrm>
            <a:off x="334978" y="2240945"/>
            <a:ext cx="11521280" cy="3448685"/>
          </a:xfrm>
          <a:prstGeom prst="rect">
            <a:avLst/>
          </a:prstGeom>
          <a:noFill/>
        </p:spPr>
        <p:txBody>
          <a:bodyPr wrap="square" rtlCol="0">
            <a:spAutoFit/>
          </a:bodyPr>
          <a:lstStyle/>
          <a:p>
            <a:pPr>
              <a:lnSpc>
                <a:spcPct val="130000"/>
              </a:lnSpc>
            </a:pPr>
            <a:r>
              <a:rPr lang="en-US" altLang="zh-CN" sz="2200" b="0" dirty="0">
                <a:solidFill>
                  <a:srgbClr val="FF0000"/>
                </a:solidFill>
                <a:latin typeface="仿宋" panose="02010609060101010101" pitchFamily="49" charset="-122"/>
                <a:ea typeface="仿宋" panose="02010609060101010101" pitchFamily="49" charset="-122"/>
              </a:rPr>
              <a:t>    </a:t>
            </a:r>
            <a:r>
              <a:rPr lang="zh-CN" altLang="en-US" sz="2400" b="0" dirty="0">
                <a:solidFill>
                  <a:srgbClr val="FF0000"/>
                </a:solidFill>
                <a:latin typeface="仿宋" panose="02010609060101010101" pitchFamily="49" charset="-122"/>
                <a:ea typeface="仿宋" panose="02010609060101010101" pitchFamily="49" charset="-122"/>
              </a:rPr>
              <a:t>从单元的教学内容出发，找出一些可以进行专题归纳的主题，进行前后纵向专题归纳，形成专题知识体系。</a:t>
            </a:r>
            <a:endParaRPr lang="en-US" altLang="zh-CN" sz="2400" b="0" dirty="0">
              <a:solidFill>
                <a:srgbClr val="FF0000"/>
              </a:solidFill>
              <a:latin typeface="仿宋" panose="02010609060101010101" pitchFamily="49" charset="-122"/>
              <a:ea typeface="仿宋" panose="02010609060101010101" pitchFamily="49" charset="-122"/>
            </a:endParaRPr>
          </a:p>
          <a:p>
            <a:pPr>
              <a:lnSpc>
                <a:spcPct val="130000"/>
              </a:lnSpc>
            </a:pPr>
            <a:r>
              <a:rPr lang="en-US" altLang="zh-CN" sz="2400" b="0" dirty="0">
                <a:latin typeface="仿宋" panose="02010609060101010101" pitchFamily="49" charset="-122"/>
                <a:ea typeface="仿宋" panose="02010609060101010101" pitchFamily="49" charset="-122"/>
              </a:rPr>
              <a:t>    </a:t>
            </a:r>
            <a:r>
              <a:rPr lang="zh-CN" altLang="en-US" sz="2400" b="0" dirty="0">
                <a:latin typeface="仿宋" panose="02010609060101010101" pitchFamily="49" charset="-122"/>
                <a:ea typeface="仿宋" panose="02010609060101010101" pitchFamily="49" charset="-122"/>
              </a:rPr>
              <a:t>本单元可以进行的专题归纳内容有：</a:t>
            </a:r>
            <a:endParaRPr lang="en-US" altLang="zh-CN" sz="2400" b="0" dirty="0">
              <a:latin typeface="仿宋" panose="02010609060101010101" pitchFamily="49" charset="-122"/>
              <a:ea typeface="仿宋" panose="02010609060101010101" pitchFamily="49" charset="-122"/>
            </a:endParaRPr>
          </a:p>
          <a:p>
            <a:pPr>
              <a:lnSpc>
                <a:spcPct val="130000"/>
              </a:lnSpc>
            </a:pPr>
            <a:r>
              <a:rPr lang="en-US" altLang="zh-CN" sz="2400" b="0" dirty="0">
                <a:latin typeface="仿宋" panose="02010609060101010101" pitchFamily="49" charset="-122"/>
                <a:ea typeface="仿宋" panose="02010609060101010101" pitchFamily="49" charset="-122"/>
              </a:rPr>
              <a:t>    </a:t>
            </a:r>
            <a:r>
              <a:rPr lang="zh-CN" altLang="en-US" sz="2400" b="0" dirty="0">
                <a:latin typeface="仿宋" panose="02010609060101010101" pitchFamily="49" charset="-122"/>
                <a:ea typeface="仿宋" panose="02010609060101010101" pitchFamily="49" charset="-122"/>
              </a:rPr>
              <a:t>（</a:t>
            </a:r>
            <a:r>
              <a:rPr lang="en-US" altLang="zh-CN" sz="2400" b="0" dirty="0">
                <a:latin typeface="仿宋" panose="02010609060101010101" pitchFamily="49" charset="-122"/>
                <a:ea typeface="仿宋" panose="02010609060101010101" pitchFamily="49" charset="-122"/>
              </a:rPr>
              <a:t>1</a:t>
            </a:r>
            <a:r>
              <a:rPr lang="zh-CN" altLang="en-US" sz="2400" b="0" dirty="0">
                <a:latin typeface="仿宋" panose="02010609060101010101" pitchFamily="49" charset="-122"/>
                <a:ea typeface="仿宋" panose="02010609060101010101" pitchFamily="49" charset="-122"/>
              </a:rPr>
              <a:t>）近代以来日本侵华活动及其危害；</a:t>
            </a:r>
            <a:endParaRPr lang="en-US" altLang="zh-CN" sz="2400" b="0" dirty="0">
              <a:latin typeface="仿宋" panose="02010609060101010101" pitchFamily="49" charset="-122"/>
              <a:ea typeface="仿宋" panose="02010609060101010101" pitchFamily="49" charset="-122"/>
            </a:endParaRPr>
          </a:p>
          <a:p>
            <a:pPr>
              <a:lnSpc>
                <a:spcPct val="130000"/>
              </a:lnSpc>
            </a:pPr>
            <a:r>
              <a:rPr lang="en-US" altLang="zh-CN" sz="2400" b="0" dirty="0">
                <a:latin typeface="仿宋" panose="02010609060101010101" pitchFamily="49" charset="-122"/>
                <a:ea typeface="仿宋" panose="02010609060101010101" pitchFamily="49" charset="-122"/>
              </a:rPr>
              <a:t>    </a:t>
            </a:r>
            <a:r>
              <a:rPr lang="zh-CN" altLang="en-US" sz="2400" b="0" dirty="0">
                <a:latin typeface="仿宋" panose="02010609060101010101" pitchFamily="49" charset="-122"/>
                <a:ea typeface="仿宋" panose="02010609060101010101" pitchFamily="49" charset="-122"/>
              </a:rPr>
              <a:t>（</a:t>
            </a:r>
            <a:r>
              <a:rPr lang="en-US" altLang="zh-CN" sz="2400" b="0" dirty="0">
                <a:latin typeface="仿宋" panose="02010609060101010101" pitchFamily="49" charset="-122"/>
                <a:ea typeface="仿宋" panose="02010609060101010101" pitchFamily="49" charset="-122"/>
              </a:rPr>
              <a:t>2</a:t>
            </a:r>
            <a:r>
              <a:rPr lang="zh-CN" altLang="en-US" sz="2400" b="0" dirty="0">
                <a:latin typeface="仿宋" panose="02010609060101010101" pitchFamily="49" charset="-122"/>
                <a:ea typeface="仿宋" panose="02010609060101010101" pitchFamily="49" charset="-122"/>
              </a:rPr>
              <a:t>）近代民族工业的产生与发展；</a:t>
            </a:r>
            <a:endParaRPr lang="en-US" altLang="zh-CN" sz="2400" b="0" dirty="0">
              <a:latin typeface="仿宋" panose="02010609060101010101" pitchFamily="49" charset="-122"/>
              <a:ea typeface="仿宋" panose="02010609060101010101" pitchFamily="49" charset="-122"/>
            </a:endParaRPr>
          </a:p>
          <a:p>
            <a:pPr>
              <a:lnSpc>
                <a:spcPct val="130000"/>
              </a:lnSpc>
            </a:pPr>
            <a:r>
              <a:rPr lang="en-US" altLang="zh-CN" sz="2400" b="0" dirty="0">
                <a:latin typeface="仿宋" panose="02010609060101010101" pitchFamily="49" charset="-122"/>
                <a:ea typeface="仿宋" panose="02010609060101010101" pitchFamily="49" charset="-122"/>
              </a:rPr>
              <a:t>    </a:t>
            </a:r>
            <a:r>
              <a:rPr lang="zh-CN" altLang="en-US" sz="2400" b="0" dirty="0">
                <a:latin typeface="仿宋" panose="02010609060101010101" pitchFamily="49" charset="-122"/>
                <a:ea typeface="仿宋" panose="02010609060101010101" pitchFamily="49" charset="-122"/>
              </a:rPr>
              <a:t>（</a:t>
            </a:r>
            <a:r>
              <a:rPr lang="en-US" altLang="zh-CN" sz="2400" b="0" dirty="0">
                <a:latin typeface="仿宋" panose="02010609060101010101" pitchFamily="49" charset="-122"/>
                <a:ea typeface="仿宋" panose="02010609060101010101" pitchFamily="49" charset="-122"/>
              </a:rPr>
              <a:t>3</a:t>
            </a:r>
            <a:r>
              <a:rPr lang="zh-CN" altLang="en-US" sz="2400" b="0" dirty="0">
                <a:latin typeface="仿宋" panose="02010609060101010101" pitchFamily="49" charset="-122"/>
                <a:ea typeface="仿宋" panose="02010609060101010101" pitchFamily="49" charset="-122"/>
              </a:rPr>
              <a:t>）近代以来，中国人民反抗外来侵略的活动与成果；</a:t>
            </a:r>
            <a:endParaRPr lang="en-US" altLang="zh-CN" sz="2400" b="0" dirty="0">
              <a:latin typeface="仿宋" panose="02010609060101010101" pitchFamily="49" charset="-122"/>
              <a:ea typeface="仿宋" panose="02010609060101010101" pitchFamily="49" charset="-122"/>
            </a:endParaRPr>
          </a:p>
          <a:p>
            <a:pPr>
              <a:lnSpc>
                <a:spcPct val="130000"/>
              </a:lnSpc>
            </a:pPr>
            <a:r>
              <a:rPr lang="zh-CN" altLang="en-US" sz="2400" b="0" dirty="0">
                <a:latin typeface="仿宋" panose="02010609060101010101" pitchFamily="49" charset="-122"/>
                <a:ea typeface="仿宋" panose="02010609060101010101" pitchFamily="49" charset="-122"/>
              </a:rPr>
              <a:t>    </a:t>
            </a:r>
            <a:r>
              <a:rPr lang="en-US" altLang="zh-CN" sz="2400" b="0" dirty="0">
                <a:latin typeface="仿宋" panose="02010609060101010101" pitchFamily="49" charset="-122"/>
                <a:ea typeface="仿宋" panose="02010609060101010101" pitchFamily="49" charset="-122"/>
              </a:rPr>
              <a:t> ……</a:t>
            </a:r>
            <a:endParaRPr lang="zh-CN" altLang="en-US" sz="2400" b="0" dirty="0">
              <a:latin typeface="仿宋" panose="02010609060101010101" pitchFamily="49" charset="-122"/>
              <a:ea typeface="仿宋" panose="02010609060101010101" pitchFamily="49" charset="-122"/>
            </a:endParaRPr>
          </a:p>
        </p:txBody>
      </p:sp>
      <p:sp>
        <p:nvSpPr>
          <p:cNvPr id="3" name="文本框 2"/>
          <p:cNvSpPr txBox="1"/>
          <p:nvPr/>
        </p:nvSpPr>
        <p:spPr>
          <a:xfrm>
            <a:off x="724926" y="353967"/>
            <a:ext cx="8152428" cy="829945"/>
          </a:xfrm>
          <a:prstGeom prst="rect">
            <a:avLst/>
          </a:prstGeom>
          <a:no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精准掌握必备知识（</a:t>
            </a:r>
            <a:r>
              <a:rPr kumimoji="0" lang="en-US" altLang="zh-CN"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6</a:t>
            </a:r>
            <a:r>
              <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a:t>
            </a:r>
            <a:endPar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left)">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wipe(left)">
                                      <p:cBhvr>
                                        <p:cTn id="17" dur="500"/>
                                        <p:tgtEl>
                                          <p:spTgt spid="14">
                                            <p:txEl>
                                              <p:pRg st="1" end="1"/>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14">
                                            <p:txEl>
                                              <p:pRg st="2" end="2"/>
                                            </p:txEl>
                                          </p:spTgt>
                                        </p:tgtEl>
                                        <p:attrNameLst>
                                          <p:attrName>style.visibility</p:attrName>
                                        </p:attrNameLst>
                                      </p:cBhvr>
                                      <p:to>
                                        <p:strVal val="visible"/>
                                      </p:to>
                                    </p:set>
                                    <p:animEffect transition="in" filter="wipe(left)">
                                      <p:cBhvr>
                                        <p:cTn id="20" dur="500"/>
                                        <p:tgtEl>
                                          <p:spTgt spid="14">
                                            <p:txEl>
                                              <p:pRg st="2" end="2"/>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14">
                                            <p:txEl>
                                              <p:pRg st="3" end="3"/>
                                            </p:txEl>
                                          </p:spTgt>
                                        </p:tgtEl>
                                        <p:attrNameLst>
                                          <p:attrName>style.visibility</p:attrName>
                                        </p:attrNameLst>
                                      </p:cBhvr>
                                      <p:to>
                                        <p:strVal val="visible"/>
                                      </p:to>
                                    </p:set>
                                    <p:animEffect transition="in" filter="wipe(left)">
                                      <p:cBhvr>
                                        <p:cTn id="23" dur="500"/>
                                        <p:tgtEl>
                                          <p:spTgt spid="14">
                                            <p:txEl>
                                              <p:pRg st="3" end="3"/>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14">
                                            <p:txEl>
                                              <p:pRg st="4" end="4"/>
                                            </p:txEl>
                                          </p:spTgt>
                                        </p:tgtEl>
                                        <p:attrNameLst>
                                          <p:attrName>style.visibility</p:attrName>
                                        </p:attrNameLst>
                                      </p:cBhvr>
                                      <p:to>
                                        <p:strVal val="visible"/>
                                      </p:to>
                                    </p:set>
                                    <p:animEffect transition="in" filter="wipe(left)">
                                      <p:cBhvr>
                                        <p:cTn id="26" dur="500"/>
                                        <p:tgtEl>
                                          <p:spTgt spid="14">
                                            <p:txEl>
                                              <p:pRg st="4" end="4"/>
                                            </p:txEl>
                                          </p:spTgt>
                                        </p:tgtEl>
                                      </p:cBhvr>
                                    </p:animEffect>
                                  </p:childTnLst>
                                </p:cTn>
                              </p:par>
                              <p:par>
                                <p:cTn id="27" presetID="22" presetClass="entr" presetSubtype="8" fill="hold" nodeType="withEffect">
                                  <p:stCondLst>
                                    <p:cond delay="0"/>
                                  </p:stCondLst>
                                  <p:childTnLst>
                                    <p:set>
                                      <p:cBhvr>
                                        <p:cTn id="28" dur="1" fill="hold">
                                          <p:stCondLst>
                                            <p:cond delay="0"/>
                                          </p:stCondLst>
                                        </p:cTn>
                                        <p:tgtEl>
                                          <p:spTgt spid="14">
                                            <p:txEl>
                                              <p:pRg st="5" end="5"/>
                                            </p:txEl>
                                          </p:spTgt>
                                        </p:tgtEl>
                                        <p:attrNameLst>
                                          <p:attrName>style.visibility</p:attrName>
                                        </p:attrNameLst>
                                      </p:cBhvr>
                                      <p:to>
                                        <p:strVal val="visible"/>
                                      </p:to>
                                    </p:set>
                                    <p:animEffect transition="in" filter="wipe(left)">
                                      <p:cBhvr>
                                        <p:cTn id="29"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413557" y="1393885"/>
            <a:ext cx="11323934" cy="984500"/>
          </a:xfrm>
          <a:prstGeom prst="rect">
            <a:avLst/>
          </a:prstGeom>
          <a:noFill/>
        </p:spPr>
        <p:txBody>
          <a:bodyPr wrap="none" rtlCol="0">
            <a:spAutoFit/>
          </a:bodyPr>
          <a:p>
            <a:pPr>
              <a:lnSpc>
                <a:spcPct val="130000"/>
              </a:lnSpc>
            </a:pPr>
            <a:r>
              <a:rPr lang="zh-CN" altLang="en-US" sz="2400" dirty="0">
                <a:solidFill>
                  <a:srgbClr val="FF0000"/>
                </a:solidFill>
                <a:latin typeface="仿宋" panose="02010609060101010101" pitchFamily="49" charset="-122"/>
                <a:ea typeface="仿宋" panose="02010609060101010101" pitchFamily="49" charset="-122"/>
                <a:cs typeface="Arial" panose="020B0604020202020204" pitchFamily="34" charset="0"/>
              </a:rPr>
              <a:t>以上是进行必备知识复习的六种常用工具，可以根据具体情况指导学生加以使用。</a:t>
            </a:r>
            <a:endParaRPr lang="en-US" altLang="zh-CN" sz="2400" dirty="0">
              <a:solidFill>
                <a:srgbClr val="FF0000"/>
              </a:solidFill>
              <a:latin typeface="仿宋" panose="02010609060101010101" pitchFamily="49" charset="-122"/>
              <a:ea typeface="仿宋" panose="02010609060101010101" pitchFamily="49" charset="-122"/>
              <a:cs typeface="Arial" panose="020B0604020202020204" pitchFamily="34" charset="0"/>
            </a:endParaRPr>
          </a:p>
          <a:p>
            <a:pPr>
              <a:lnSpc>
                <a:spcPct val="130000"/>
              </a:lnSpc>
            </a:pPr>
            <a:r>
              <a:rPr lang="zh-CN" altLang="en-US" sz="2400" dirty="0">
                <a:solidFill>
                  <a:srgbClr val="FF0000"/>
                </a:solidFill>
                <a:latin typeface="仿宋" panose="02010609060101010101" pitchFamily="49" charset="-122"/>
                <a:ea typeface="仿宋" panose="02010609060101010101" pitchFamily="49" charset="-122"/>
                <a:cs typeface="Arial" panose="020B0604020202020204" pitchFamily="34" charset="0"/>
              </a:rPr>
              <a:t>针对一轮复习提出以下建议：</a:t>
            </a:r>
            <a:endParaRPr lang="en-US" altLang="zh-CN" sz="2400" dirty="0">
              <a:solidFill>
                <a:srgbClr val="FF0000"/>
              </a:solidFill>
              <a:latin typeface="仿宋" panose="02010609060101010101" pitchFamily="49" charset="-122"/>
              <a:ea typeface="仿宋" panose="02010609060101010101" pitchFamily="49" charset="-122"/>
              <a:cs typeface="Arial" panose="020B0604020202020204" pitchFamily="34" charset="0"/>
            </a:endParaRPr>
          </a:p>
        </p:txBody>
      </p:sp>
      <p:sp>
        <p:nvSpPr>
          <p:cNvPr id="12" name="文本框 11"/>
          <p:cNvSpPr txBox="1"/>
          <p:nvPr/>
        </p:nvSpPr>
        <p:spPr>
          <a:xfrm>
            <a:off x="171885" y="2604447"/>
            <a:ext cx="8288696" cy="2230547"/>
          </a:xfrm>
          <a:prstGeom prst="rect">
            <a:avLst/>
          </a:prstGeom>
          <a:noFill/>
        </p:spPr>
        <p:txBody>
          <a:bodyPr wrap="square" rtlCol="0">
            <a:spAutoFit/>
          </a:bodyPr>
          <a:p>
            <a:pPr>
              <a:lnSpc>
                <a:spcPct val="130000"/>
              </a:lnSpc>
            </a:pPr>
            <a:r>
              <a:rPr lang="zh-CN" altLang="en-US" sz="2200" b="0" dirty="0">
                <a:latin typeface="仿宋" panose="02010609060101010101" pitchFamily="49" charset="-122"/>
                <a:ea typeface="仿宋" panose="02010609060101010101" pitchFamily="49" charset="-122"/>
              </a:rPr>
              <a:t>    （</a:t>
            </a:r>
            <a:r>
              <a:rPr lang="en-US" altLang="zh-CN" sz="2200" b="0" dirty="0">
                <a:latin typeface="仿宋" panose="02010609060101010101" pitchFamily="49" charset="-122"/>
                <a:ea typeface="仿宋" panose="02010609060101010101" pitchFamily="49" charset="-122"/>
              </a:rPr>
              <a:t>1</a:t>
            </a:r>
            <a:r>
              <a:rPr lang="zh-CN" altLang="en-US" sz="2200" b="0" dirty="0">
                <a:latin typeface="仿宋" panose="02010609060101010101" pitchFamily="49" charset="-122"/>
                <a:ea typeface="仿宋" panose="02010609060101010101" pitchFamily="49" charset="-122"/>
              </a:rPr>
              <a:t>）以阶段特征提炼为主线（可以融入选择性必修内容）；</a:t>
            </a:r>
            <a:endParaRPr lang="en-US" altLang="zh-CN" sz="2200" b="0" dirty="0">
              <a:latin typeface="仿宋" panose="02010609060101010101" pitchFamily="49" charset="-122"/>
              <a:ea typeface="仿宋" panose="02010609060101010101" pitchFamily="49" charset="-122"/>
            </a:endParaRPr>
          </a:p>
          <a:p>
            <a:pPr>
              <a:lnSpc>
                <a:spcPct val="130000"/>
              </a:lnSpc>
            </a:pPr>
            <a:r>
              <a:rPr lang="zh-CN" altLang="en-US" sz="2200" b="0" dirty="0">
                <a:latin typeface="仿宋" panose="02010609060101010101" pitchFamily="49" charset="-122"/>
                <a:ea typeface="仿宋" panose="02010609060101010101" pitchFamily="49" charset="-122"/>
              </a:rPr>
              <a:t>    （</a:t>
            </a:r>
            <a:r>
              <a:rPr lang="en-US" altLang="zh-CN" sz="2200" b="0" dirty="0">
                <a:latin typeface="仿宋" panose="02010609060101010101" pitchFamily="49" charset="-122"/>
                <a:ea typeface="仿宋" panose="02010609060101010101" pitchFamily="49" charset="-122"/>
              </a:rPr>
              <a:t>2</a:t>
            </a:r>
            <a:r>
              <a:rPr lang="zh-CN" altLang="en-US" sz="2200" b="0" dirty="0">
                <a:latin typeface="仿宋" panose="02010609060101010101" pitchFamily="49" charset="-122"/>
                <a:ea typeface="仿宋" panose="02010609060101010101" pitchFamily="49" charset="-122"/>
              </a:rPr>
              <a:t>）以名词解释和问题探讨落实每课核心概念、关键问题；</a:t>
            </a:r>
            <a:endParaRPr lang="en-US" altLang="zh-CN" sz="2200" b="0" dirty="0">
              <a:latin typeface="仿宋" panose="02010609060101010101" pitchFamily="49" charset="-122"/>
              <a:ea typeface="仿宋" panose="02010609060101010101" pitchFamily="49" charset="-122"/>
            </a:endParaRPr>
          </a:p>
          <a:p>
            <a:pPr>
              <a:lnSpc>
                <a:spcPct val="130000"/>
              </a:lnSpc>
            </a:pPr>
            <a:r>
              <a:rPr lang="en-US" altLang="zh-CN" sz="2200" b="0" dirty="0">
                <a:latin typeface="仿宋" panose="02010609060101010101" pitchFamily="49" charset="-122"/>
                <a:ea typeface="仿宋" panose="02010609060101010101" pitchFamily="49" charset="-122"/>
              </a:rPr>
              <a:t>    </a:t>
            </a:r>
            <a:r>
              <a:rPr lang="zh-CN" altLang="en-US" sz="2200" b="0" dirty="0">
                <a:latin typeface="仿宋" panose="02010609060101010101" pitchFamily="49" charset="-122"/>
                <a:ea typeface="仿宋" panose="02010609060101010101" pitchFamily="49" charset="-122"/>
              </a:rPr>
              <a:t>（</a:t>
            </a:r>
            <a:r>
              <a:rPr lang="en-US" altLang="zh-CN" sz="2200" b="0" dirty="0">
                <a:latin typeface="仿宋" panose="02010609060101010101" pitchFamily="49" charset="-122"/>
                <a:ea typeface="仿宋" panose="02010609060101010101" pitchFamily="49" charset="-122"/>
              </a:rPr>
              <a:t>3</a:t>
            </a:r>
            <a:r>
              <a:rPr lang="zh-CN" altLang="en-US" sz="2200" b="0" dirty="0">
                <a:latin typeface="仿宋" panose="02010609060101010101" pitchFamily="49" charset="-122"/>
                <a:ea typeface="仿宋" panose="02010609060101010101" pitchFamily="49" charset="-122"/>
              </a:rPr>
              <a:t>）以思维导图形式整理单元知识体系；</a:t>
            </a:r>
            <a:endParaRPr lang="en-US" altLang="zh-CN" sz="2200" b="0" dirty="0">
              <a:latin typeface="仿宋" panose="02010609060101010101" pitchFamily="49" charset="-122"/>
              <a:ea typeface="仿宋" panose="02010609060101010101" pitchFamily="49" charset="-122"/>
            </a:endParaRPr>
          </a:p>
          <a:p>
            <a:pPr>
              <a:lnSpc>
                <a:spcPct val="130000"/>
              </a:lnSpc>
            </a:pPr>
            <a:r>
              <a:rPr lang="en-US" altLang="zh-CN" sz="2200" b="0" dirty="0">
                <a:latin typeface="仿宋" panose="02010609060101010101" pitchFamily="49" charset="-122"/>
                <a:ea typeface="仿宋" panose="02010609060101010101" pitchFamily="49" charset="-122"/>
              </a:rPr>
              <a:t>    </a:t>
            </a:r>
            <a:r>
              <a:rPr lang="zh-CN" altLang="en-US" sz="2200" b="0" dirty="0">
                <a:latin typeface="仿宋" panose="02010609060101010101" pitchFamily="49" charset="-122"/>
                <a:ea typeface="仿宋" panose="02010609060101010101" pitchFamily="49" charset="-122"/>
              </a:rPr>
              <a:t>（</a:t>
            </a:r>
            <a:r>
              <a:rPr lang="en-US" altLang="zh-CN" sz="2200" b="0" dirty="0">
                <a:latin typeface="仿宋" panose="02010609060101010101" pitchFamily="49" charset="-122"/>
                <a:ea typeface="仿宋" panose="02010609060101010101" pitchFamily="49" charset="-122"/>
              </a:rPr>
              <a:t>4</a:t>
            </a:r>
            <a:r>
              <a:rPr lang="zh-CN" altLang="en-US" sz="2200" b="0" dirty="0">
                <a:latin typeface="仿宋" panose="02010609060101010101" pitchFamily="49" charset="-122"/>
                <a:ea typeface="仿宋" panose="02010609060101010101" pitchFamily="49" charset="-122"/>
              </a:rPr>
              <a:t>）辅之以单元重大事件的整理；</a:t>
            </a:r>
            <a:endParaRPr lang="en-US" altLang="zh-CN" sz="2200" b="0" dirty="0">
              <a:latin typeface="仿宋" panose="02010609060101010101" pitchFamily="49" charset="-122"/>
              <a:ea typeface="仿宋" panose="02010609060101010101" pitchFamily="49" charset="-122"/>
            </a:endParaRPr>
          </a:p>
          <a:p>
            <a:pPr>
              <a:lnSpc>
                <a:spcPct val="130000"/>
              </a:lnSpc>
            </a:pPr>
            <a:r>
              <a:rPr lang="zh-CN" altLang="en-US" sz="2200" b="0" dirty="0">
                <a:latin typeface="仿宋" panose="02010609060101010101" pitchFamily="49" charset="-122"/>
                <a:ea typeface="仿宋" panose="02010609060101010101" pitchFamily="49" charset="-122"/>
              </a:rPr>
              <a:t>    （</a:t>
            </a:r>
            <a:r>
              <a:rPr lang="en-US" altLang="zh-CN" sz="2200" b="0" dirty="0">
                <a:latin typeface="仿宋" panose="02010609060101010101" pitchFamily="49" charset="-122"/>
                <a:ea typeface="仿宋" panose="02010609060101010101" pitchFamily="49" charset="-122"/>
              </a:rPr>
              <a:t>5</a:t>
            </a:r>
            <a:r>
              <a:rPr lang="zh-CN" altLang="en-US" sz="2200" b="0" dirty="0">
                <a:latin typeface="仿宋" panose="02010609060101010101" pitchFamily="49" charset="-122"/>
                <a:ea typeface="仿宋" panose="02010609060101010101" pitchFamily="49" charset="-122"/>
              </a:rPr>
              <a:t>）必要时进行专题归纳（可能结合选择性必修内容）。</a:t>
            </a:r>
            <a:endParaRPr lang="en-US" altLang="zh-CN" sz="2200" b="0" dirty="0">
              <a:latin typeface="仿宋" panose="02010609060101010101" pitchFamily="49" charset="-122"/>
              <a:ea typeface="仿宋" panose="02010609060101010101" pitchFamily="49" charset="-122"/>
            </a:endParaRPr>
          </a:p>
        </p:txBody>
      </p:sp>
      <p:sp>
        <p:nvSpPr>
          <p:cNvPr id="2" name="文本框 1"/>
          <p:cNvSpPr txBox="1"/>
          <p:nvPr/>
        </p:nvSpPr>
        <p:spPr>
          <a:xfrm>
            <a:off x="839416" y="5269218"/>
            <a:ext cx="11206480" cy="521970"/>
          </a:xfrm>
          <a:prstGeom prst="rect">
            <a:avLst/>
          </a:prstGeom>
          <a:noFill/>
        </p:spPr>
        <p:txBody>
          <a:bodyPr wrap="none" rtlCol="0">
            <a:spAutoFit/>
          </a:bodyPr>
          <a:p>
            <a:r>
              <a:rPr lang="zh-CN" altLang="en-US" sz="2800" dirty="0">
                <a:solidFill>
                  <a:srgbClr val="FF0000"/>
                </a:solidFill>
              </a:rPr>
              <a:t>准确理解和掌握重点内容，化死记硬背为思维发展和能力提升的过程！</a:t>
            </a:r>
            <a:endParaRPr lang="zh-CN" altLang="en-US" sz="2800" dirty="0">
              <a:solidFill>
                <a:srgbClr val="FF0000"/>
              </a:solidFill>
            </a:endParaRPr>
          </a:p>
        </p:txBody>
      </p:sp>
      <p:sp>
        <p:nvSpPr>
          <p:cNvPr id="3" name="文本框 2"/>
          <p:cNvSpPr txBox="1"/>
          <p:nvPr/>
        </p:nvSpPr>
        <p:spPr>
          <a:xfrm>
            <a:off x="724926" y="353967"/>
            <a:ext cx="8152428" cy="829945"/>
          </a:xfrm>
          <a:prstGeom prst="rect">
            <a:avLst/>
          </a:prstGeom>
          <a:no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精准掌握必备知识</a:t>
            </a:r>
            <a:endPar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left)">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384175" y="2516505"/>
            <a:ext cx="11079480" cy="1106805"/>
          </a:xfrm>
          <a:prstGeom prst="rect">
            <a:avLst/>
          </a:prstGeom>
          <a:noFill/>
          <a:ln>
            <a:noFill/>
          </a:ln>
        </p:spPr>
        <p:txBody>
          <a:bodyPr wrap="none" rtlCol="0" anchor="t">
            <a:spAutoFit/>
          </a:bodyPr>
          <a:p>
            <a:pPr algn="ctr"/>
            <a:r>
              <a:rPr lang="zh-CN" altLang="en-US" sz="6600" b="1">
                <a:solidFill>
                  <a:schemeClr val="tx1"/>
                </a:solidFill>
                <a:effectLst>
                  <a:outerShdw blurRad="38100" dist="19050" dir="2700000" algn="tl" rotWithShape="0">
                    <a:schemeClr val="dk1">
                      <a:alpha val="40000"/>
                    </a:schemeClr>
                  </a:outerShdw>
                </a:effectLst>
              </a:rPr>
              <a:t>三、重思维</a:t>
            </a:r>
            <a:r>
              <a:rPr lang="en-US" altLang="zh-CN" sz="6600" b="1">
                <a:solidFill>
                  <a:schemeClr val="tx1"/>
                </a:solidFill>
                <a:effectLst>
                  <a:outerShdw blurRad="38100" dist="19050" dir="2700000" algn="tl" rotWithShape="0">
                    <a:schemeClr val="dk1">
                      <a:alpha val="40000"/>
                    </a:schemeClr>
                  </a:outerShdw>
                </a:effectLst>
              </a:rPr>
              <a:t>——</a:t>
            </a:r>
            <a:r>
              <a:rPr lang="zh-CN" altLang="en-US" sz="6600" b="1">
                <a:solidFill>
                  <a:schemeClr val="tx1"/>
                </a:solidFill>
                <a:effectLst>
                  <a:outerShdw blurRad="38100" dist="19050" dir="2700000" algn="tl" rotWithShape="0">
                    <a:schemeClr val="dk1">
                      <a:alpha val="40000"/>
                    </a:schemeClr>
                  </a:outerShdw>
                </a:effectLst>
              </a:rPr>
              <a:t>提升关键能力</a:t>
            </a:r>
            <a:endParaRPr lang="zh-CN" altLang="en-US" sz="6600" b="1">
              <a:solidFill>
                <a:schemeClr val="tx1"/>
              </a:solidFill>
              <a:effectLst>
                <a:outerShdw blurRad="38100" dist="19050" dir="2700000" algn="tl" rotWithShape="0">
                  <a:schemeClr val="dk1">
                    <a:alpha val="40000"/>
                  </a:schemeClr>
                </a:outerShdw>
              </a:effectLst>
            </a:endParaRPr>
          </a:p>
        </p:txBody>
      </p:sp>
      <p:sp>
        <p:nvSpPr>
          <p:cNvPr id="13" name="文本框 12"/>
          <p:cNvSpPr txBox="1"/>
          <p:nvPr/>
        </p:nvSpPr>
        <p:spPr>
          <a:xfrm>
            <a:off x="2639695" y="5102225"/>
            <a:ext cx="8854440" cy="768350"/>
          </a:xfrm>
          <a:prstGeom prst="rect">
            <a:avLst/>
          </a:prstGeom>
          <a:noFill/>
        </p:spPr>
        <p:txBody>
          <a:bodyPr wrap="square">
            <a:spAutoFit/>
          </a:bodyPr>
          <a:p>
            <a:r>
              <a:rPr lang="zh-CN" altLang="en-US" sz="4400" dirty="0">
                <a:solidFill>
                  <a:srgbClr val="C00000"/>
                </a:solidFill>
                <a:latin typeface="华文琥珀" panose="02010800040101010101" pitchFamily="2" charset="-122"/>
                <a:ea typeface="华文琥珀" panose="02010800040101010101" pitchFamily="2" charset="-122"/>
              </a:rPr>
              <a:t>做有思想的老师，建有思维的课堂</a:t>
            </a:r>
            <a:endParaRPr lang="zh-CN" altLang="en-US" sz="4400" dirty="0">
              <a:solidFill>
                <a:srgbClr val="C00000"/>
              </a:solidFill>
              <a:latin typeface="华文琥珀" panose="02010800040101010101" pitchFamily="2" charset="-122"/>
              <a:ea typeface="华文琥珀" panose="02010800040101010101" pitchFamily="2"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2"/>
          <p:cNvSpPr txBox="1">
            <a:spLocks noGrp="1"/>
          </p:cNvSpPr>
          <p:nvPr/>
        </p:nvSpPr>
        <p:spPr>
          <a:xfrm>
            <a:off x="155575" y="233998"/>
            <a:ext cx="11643995" cy="750570"/>
          </a:xfrm>
          <a:prstGeom prst="rect">
            <a:avLst/>
          </a:prstGeom>
        </p:spPr>
        <p:txBody>
          <a:bodyPr vert="horz" wrap="square" lIns="0" tIns="12065" rIns="0" bIns="0" rtlCol="0" anchor="ctr" anchorCtr="0">
            <a:spAutoFit/>
            <a:scene3d>
              <a:camera prst="orthographicFront"/>
              <a:lightRig rig="threePt" dir="t"/>
            </a:scene3d>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ctr"/>
            <a:r>
              <a:rPr lang="zh-CN" altLang="en-US" sz="4800" dirty="0">
                <a:solidFill>
                  <a:schemeClr val="tx1"/>
                </a:solidFill>
                <a:effectLst>
                  <a:outerShdw blurRad="38100" dist="19050" dir="2700000" algn="tl" rotWithShape="0">
                    <a:schemeClr val="dk1">
                      <a:alpha val="40000"/>
                    </a:schemeClr>
                  </a:outerShdw>
                </a:effectLst>
                <a:latin typeface="华文琥珀" panose="02010800040101010101" pitchFamily="2" charset="-122"/>
                <a:ea typeface="华文琥珀" panose="02010800040101010101" pitchFamily="2" charset="-122"/>
              </a:rPr>
              <a:t>（一）</a:t>
            </a:r>
            <a:r>
              <a:rPr lang="en-US" altLang="zh-CN" sz="4800" dirty="0">
                <a:solidFill>
                  <a:schemeClr val="tx1"/>
                </a:solidFill>
                <a:effectLst>
                  <a:outerShdw blurRad="38100" dist="19050" dir="2700000" algn="tl" rotWithShape="0">
                    <a:schemeClr val="dk1">
                      <a:alpha val="40000"/>
                    </a:schemeClr>
                  </a:outerShdw>
                </a:effectLst>
                <a:latin typeface="华文琥珀" panose="02010800040101010101" pitchFamily="2" charset="-122"/>
                <a:ea typeface="华文琥珀" panose="02010800040101010101" pitchFamily="2" charset="-122"/>
              </a:rPr>
              <a:t>   </a:t>
            </a:r>
            <a:r>
              <a:rPr lang="zh-CN" altLang="en-US" sz="4800" dirty="0">
                <a:solidFill>
                  <a:schemeClr val="tx1"/>
                </a:solidFill>
                <a:effectLst>
                  <a:outerShdw blurRad="38100" dist="19050" dir="2700000" algn="tl" rotWithShape="0">
                    <a:schemeClr val="dk1">
                      <a:alpha val="40000"/>
                    </a:schemeClr>
                  </a:outerShdw>
                </a:effectLst>
                <a:latin typeface="华文琥珀" panose="02010800040101010101" pitchFamily="2" charset="-122"/>
                <a:ea typeface="华文琥珀" panose="02010800040101010101" pitchFamily="2" charset="-122"/>
              </a:rPr>
              <a:t>落地核心素养，转化教学内容</a:t>
            </a:r>
            <a:endParaRPr lang="zh-CN" altLang="en-US" sz="4800" b="1" dirty="0">
              <a:solidFill>
                <a:schemeClr val="tx1"/>
              </a:solidFill>
              <a:effectLst>
                <a:outerShdw blurRad="38100" dist="19050" dir="2700000" algn="tl" rotWithShape="0">
                  <a:schemeClr val="dk1">
                    <a:alpha val="40000"/>
                  </a:schemeClr>
                </a:outerShdw>
              </a:effectLst>
              <a:latin typeface="华文琥珀" panose="02010800040101010101" pitchFamily="2" charset="-122"/>
              <a:ea typeface="华文琥珀" panose="02010800040101010101" pitchFamily="2" charset="-122"/>
            </a:endParaRPr>
          </a:p>
        </p:txBody>
      </p:sp>
      <p:sp>
        <p:nvSpPr>
          <p:cNvPr id="10" name="文本框 9"/>
          <p:cNvSpPr txBox="1"/>
          <p:nvPr/>
        </p:nvSpPr>
        <p:spPr>
          <a:xfrm>
            <a:off x="155575" y="1567815"/>
            <a:ext cx="11878310" cy="4646295"/>
          </a:xfrm>
          <a:prstGeom prst="rect">
            <a:avLst/>
          </a:prstGeom>
          <a:noFill/>
        </p:spPr>
        <p:txBody>
          <a:bodyPr wrap="square" rtlCol="0" anchor="t">
            <a:spAutoFit/>
          </a:bodyPr>
          <a:p>
            <a:r>
              <a:rPr lang="en-US" altLang="zh-CN" sz="4000">
                <a:solidFill>
                  <a:srgbClr val="FF0000"/>
                </a:solidFill>
                <a:latin typeface="微软雅黑" panose="020B0503020204020204" charset="-122"/>
                <a:ea typeface="微软雅黑" panose="020B0503020204020204" charset="-122"/>
                <a:cs typeface="微软雅黑" panose="020B0503020204020204" charset="-122"/>
              </a:rPr>
              <a:t>1</a:t>
            </a:r>
            <a:r>
              <a:rPr lang="zh-CN" altLang="en-US" sz="4000">
                <a:solidFill>
                  <a:srgbClr val="FF0000"/>
                </a:solidFill>
                <a:latin typeface="微软雅黑" panose="020B0503020204020204" charset="-122"/>
                <a:ea typeface="微软雅黑" panose="020B0503020204020204" charset="-122"/>
                <a:cs typeface="微软雅黑" panose="020B0503020204020204" charset="-122"/>
              </a:rPr>
              <a:t>、建立学科素养目标体系，明确“家在何处”。</a:t>
            </a:r>
            <a:endParaRPr lang="zh-CN" altLang="en-US" sz="4000">
              <a:latin typeface="华文行楷" panose="02010800040101010101" pitchFamily="2" charset="-122"/>
              <a:ea typeface="华文行楷" panose="02010800040101010101" pitchFamily="2" charset="-122"/>
              <a:cs typeface="华文行楷" panose="02010800040101010101" pitchFamily="2" charset="-122"/>
            </a:endParaRPr>
          </a:p>
          <a:p>
            <a:endParaRPr lang="zh-CN" altLang="en-US" sz="3200">
              <a:latin typeface="华文行楷" panose="02010800040101010101" pitchFamily="2" charset="-122"/>
              <a:ea typeface="华文行楷" panose="02010800040101010101" pitchFamily="2" charset="-122"/>
              <a:cs typeface="华文行楷" panose="02010800040101010101" pitchFamily="2" charset="-122"/>
            </a:endParaRPr>
          </a:p>
          <a:p>
            <a:r>
              <a:rPr lang="en-US" altLang="zh-CN" sz="3200">
                <a:latin typeface="华文行楷" panose="02010800040101010101" pitchFamily="2" charset="-122"/>
                <a:ea typeface="华文行楷" panose="02010800040101010101" pitchFamily="2" charset="-122"/>
                <a:cs typeface="华文行楷" panose="02010800040101010101" pitchFamily="2" charset="-122"/>
              </a:rPr>
              <a:t>     </a:t>
            </a:r>
            <a:r>
              <a:rPr lang="zh-CN" altLang="en-US" sz="3200">
                <a:latin typeface="华文行楷" panose="02010800040101010101" pitchFamily="2" charset="-122"/>
                <a:ea typeface="华文行楷" panose="02010800040101010101" pitchFamily="2" charset="-122"/>
                <a:cs typeface="华文行楷" panose="02010800040101010101" pitchFamily="2" charset="-122"/>
              </a:rPr>
              <a:t>“历史教师”跟“学历史的人”有什么区别？</a:t>
            </a:r>
            <a:endParaRPr lang="zh-CN" altLang="en-US" sz="3200">
              <a:latin typeface="华文行楷" panose="02010800040101010101" pitchFamily="2" charset="-122"/>
              <a:ea typeface="华文行楷" panose="02010800040101010101" pitchFamily="2" charset="-122"/>
              <a:cs typeface="华文行楷" panose="02010800040101010101" pitchFamily="2" charset="-122"/>
            </a:endParaRPr>
          </a:p>
          <a:p>
            <a:r>
              <a:rPr lang="zh-CN" altLang="en-US" sz="3200">
                <a:latin typeface="华文行楷" panose="02010800040101010101" pitchFamily="2" charset="-122"/>
                <a:ea typeface="华文行楷" panose="02010800040101010101" pitchFamily="2" charset="-122"/>
                <a:cs typeface="华文行楷" panose="02010800040101010101" pitchFamily="2" charset="-122"/>
              </a:rPr>
              <a:t>学历史的人只需知道历史知识，而历史教师需要知道历史学科素养目标体系。目标体系是教育目的（想得到）、学科目标（看得到）、教学目标（做得到）的统一。</a:t>
            </a:r>
            <a:endParaRPr lang="zh-CN" altLang="en-US" sz="3200">
              <a:latin typeface="华文行楷" panose="02010800040101010101" pitchFamily="2" charset="-122"/>
              <a:ea typeface="华文行楷" panose="02010800040101010101" pitchFamily="2" charset="-122"/>
              <a:cs typeface="华文行楷" panose="02010800040101010101" pitchFamily="2" charset="-122"/>
            </a:endParaRPr>
          </a:p>
          <a:p>
            <a:r>
              <a:rPr lang="en-US" altLang="zh-CN" sz="3200">
                <a:latin typeface="华文行楷" panose="02010800040101010101" pitchFamily="2" charset="-122"/>
                <a:ea typeface="华文行楷" panose="02010800040101010101" pitchFamily="2" charset="-122"/>
                <a:cs typeface="华文行楷" panose="02010800040101010101" pitchFamily="2" charset="-122"/>
              </a:rPr>
              <a:t>        </a:t>
            </a:r>
            <a:r>
              <a:rPr lang="zh-CN" altLang="en-US" sz="3200">
                <a:latin typeface="华文行楷" panose="02010800040101010101" pitchFamily="2" charset="-122"/>
                <a:ea typeface="华文行楷" panose="02010800040101010101" pitchFamily="2" charset="-122"/>
                <a:cs typeface="华文行楷" panose="02010800040101010101" pitchFamily="2" charset="-122"/>
              </a:rPr>
              <a:t>建立学科素养目标体系的关键点是学会分解课程标准和叙写学习目标。叙写学习目标，必须依据课程标准，结合具体内容，将学科核心素养具体化。</a:t>
            </a:r>
            <a:endParaRPr lang="zh-CN" altLang="en-US" sz="3200">
              <a:latin typeface="华文行楷" panose="02010800040101010101" pitchFamily="2" charset="-122"/>
              <a:ea typeface="华文行楷" panose="02010800040101010101" pitchFamily="2" charset="-122"/>
              <a:cs typeface="华文行楷" panose="02010800040101010101" pitchFamily="2" charset="-122"/>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530225" y="323215"/>
            <a:ext cx="11303635" cy="1647825"/>
          </a:xfrm>
          <a:prstGeom prst="rect">
            <a:avLst/>
          </a:prstGeom>
        </p:spPr>
      </p:pic>
      <p:pic>
        <p:nvPicPr>
          <p:cNvPr id="3" name="图片 2"/>
          <p:cNvPicPr>
            <a:picLocks noChangeAspect="1"/>
          </p:cNvPicPr>
          <p:nvPr/>
        </p:nvPicPr>
        <p:blipFill>
          <a:blip r:embed="rId2"/>
          <a:stretch>
            <a:fillRect/>
          </a:stretch>
        </p:blipFill>
        <p:spPr>
          <a:xfrm>
            <a:off x="403860" y="1970405"/>
            <a:ext cx="11430635" cy="464693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69265" y="339725"/>
            <a:ext cx="11252835" cy="5754370"/>
          </a:xfrm>
          <a:prstGeom prst="rect">
            <a:avLst/>
          </a:prstGeom>
          <a:noFill/>
        </p:spPr>
        <p:txBody>
          <a:bodyPr wrap="square" rtlCol="0" anchor="t">
            <a:spAutoFit/>
          </a:bodyPr>
          <a:p>
            <a:r>
              <a:rPr lang="en-US" altLang="zh-CN" sz="4000">
                <a:solidFill>
                  <a:srgbClr val="FF0000"/>
                </a:solidFill>
                <a:latin typeface="微软雅黑" panose="020B0503020204020204" charset="-122"/>
                <a:ea typeface="微软雅黑" panose="020B0503020204020204" charset="-122"/>
                <a:cs typeface="微软雅黑" panose="020B0503020204020204" charset="-122"/>
                <a:sym typeface="+mn-ea"/>
              </a:rPr>
              <a:t>2</a:t>
            </a:r>
            <a:r>
              <a:rPr lang="zh-CN" altLang="en-US" sz="4000">
                <a:solidFill>
                  <a:srgbClr val="FF0000"/>
                </a:solidFill>
                <a:latin typeface="微软雅黑" panose="020B0503020204020204" charset="-122"/>
                <a:ea typeface="微软雅黑" panose="020B0503020204020204" charset="-122"/>
                <a:cs typeface="微软雅黑" panose="020B0503020204020204" charset="-122"/>
                <a:sym typeface="+mn-ea"/>
              </a:rPr>
              <a:t>、把“教材内容”转化为“教学内容”，即对教材进行教学化处理。</a:t>
            </a:r>
            <a:endParaRPr lang="zh-CN" altLang="en-US" sz="4000">
              <a:solidFill>
                <a:srgbClr val="FF0000"/>
              </a:solidFill>
              <a:latin typeface="微软雅黑" panose="020B0503020204020204" charset="-122"/>
              <a:ea typeface="微软雅黑" panose="020B0503020204020204" charset="-122"/>
              <a:cs typeface="微软雅黑" panose="020B0503020204020204" charset="-122"/>
            </a:endParaRPr>
          </a:p>
          <a:p>
            <a:endParaRPr lang="zh-CN" altLang="en-US" sz="3600">
              <a:latin typeface="华文行楷" panose="02010800040101010101" pitchFamily="2" charset="-122"/>
              <a:ea typeface="华文行楷" panose="02010800040101010101" pitchFamily="2" charset="-122"/>
            </a:endParaRPr>
          </a:p>
          <a:p>
            <a:r>
              <a:rPr lang="en-US" altLang="zh-CN" sz="2800">
                <a:latin typeface="微软雅黑" panose="020B0503020204020204" charset="-122"/>
                <a:ea typeface="微软雅黑" panose="020B0503020204020204" charset="-122"/>
                <a:cs typeface="微软雅黑" panose="020B0503020204020204" charset="-122"/>
              </a:rPr>
              <a:t>      </a:t>
            </a:r>
            <a:r>
              <a:rPr lang="zh-CN" altLang="en-US" sz="2800">
                <a:latin typeface="微软雅黑" panose="020B0503020204020204" charset="-122"/>
                <a:ea typeface="微软雅黑" panose="020B0503020204020204" charset="-122"/>
                <a:cs typeface="微软雅黑" panose="020B0503020204020204" charset="-122"/>
              </a:rPr>
              <a:t>指向核心素养的学习是深度学习，需要把深度学习设计出来，让真实学习真正发生。</a:t>
            </a:r>
            <a:endParaRPr lang="zh-CN" altLang="en-US" sz="2800">
              <a:latin typeface="微软雅黑" panose="020B0503020204020204" charset="-122"/>
              <a:ea typeface="微软雅黑" panose="020B0503020204020204" charset="-122"/>
              <a:cs typeface="微软雅黑" panose="020B0503020204020204" charset="-122"/>
            </a:endParaRPr>
          </a:p>
          <a:p>
            <a:r>
              <a:rPr lang="zh-CN" altLang="en-US" sz="2800">
                <a:latin typeface="微软雅黑" panose="020B0503020204020204" charset="-122"/>
                <a:ea typeface="微软雅黑" panose="020B0503020204020204" charset="-122"/>
                <a:cs typeface="微软雅黑" panose="020B0503020204020204" charset="-122"/>
              </a:rPr>
              <a:t> </a:t>
            </a:r>
            <a:r>
              <a:rPr lang="en-US" altLang="zh-CN" sz="2800">
                <a:latin typeface="微软雅黑" panose="020B0503020204020204" charset="-122"/>
                <a:ea typeface="微软雅黑" panose="020B0503020204020204" charset="-122"/>
                <a:cs typeface="微软雅黑" panose="020B0503020204020204" charset="-122"/>
              </a:rPr>
              <a:t>    </a:t>
            </a:r>
            <a:r>
              <a:rPr lang="zh-CN" altLang="en-US" sz="2800">
                <a:latin typeface="微软雅黑" panose="020B0503020204020204" charset="-122"/>
                <a:ea typeface="微软雅黑" panose="020B0503020204020204" charset="-122"/>
                <a:cs typeface="微软雅黑" panose="020B0503020204020204" charset="-122"/>
              </a:rPr>
              <a:t>教材内容是教科书上呈现的内容，教学内容是在课堂上呈现的与具体目标相匹配的内容。通过把所学的知识结构化，以帮助学生理解、记忆和迁移，实现教学内容的“有意义”。通过把所学的知识条件化，即补充背景知识，让学生知道这知识“从何而来”，让教材内容变得有温度、有情感，以实现教学内容的“有趣”。通过把所学的知识情境化，即介入真实情境，让学生知道、体会教材中学的知识“到哪里去”，能解决真实世界中的问题，以实现教学内容的“有用”。</a:t>
            </a:r>
            <a:endParaRPr lang="zh-CN" altLang="en-US" sz="280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流程图: 可选过程 6"/>
          <p:cNvSpPr/>
          <p:nvPr/>
        </p:nvSpPr>
        <p:spPr>
          <a:xfrm>
            <a:off x="1672590" y="2099945"/>
            <a:ext cx="7907655" cy="320421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文本框 2"/>
          <p:cNvSpPr txBox="1"/>
          <p:nvPr/>
        </p:nvSpPr>
        <p:spPr>
          <a:xfrm>
            <a:off x="371475" y="1179830"/>
            <a:ext cx="9897745" cy="4523105"/>
          </a:xfrm>
          <a:prstGeom prst="rect">
            <a:avLst/>
          </a:prstGeom>
          <a:noFill/>
        </p:spPr>
        <p:txBody>
          <a:bodyPr wrap="square" rtlCol="0" anchor="t">
            <a:spAutoFit/>
          </a:bodyPr>
          <a:p>
            <a:r>
              <a:rPr lang="zh-CN" altLang="en-US" sz="3200" b="1">
                <a:solidFill>
                  <a:srgbClr val="FF0000"/>
                </a:solidFill>
                <a:sym typeface="+mn-ea"/>
              </a:rPr>
              <a:t> </a:t>
            </a:r>
            <a:r>
              <a:rPr lang="en-US" altLang="zh-CN" sz="3200" b="1">
                <a:solidFill>
                  <a:srgbClr val="FF0000"/>
                </a:solidFill>
                <a:sym typeface="+mn-ea"/>
              </a:rPr>
              <a:t> </a:t>
            </a:r>
            <a:r>
              <a:rPr lang="zh-CN" altLang="en-US" sz="28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32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教会学生学会读书</a:t>
            </a:r>
            <a:r>
              <a:rPr lang="en-US" altLang="zh-CN" sz="32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3200">
                <a:latin typeface="宋体" panose="02010600030101010101" pitchFamily="2" charset="-122"/>
                <a:ea typeface="宋体" panose="02010600030101010101" pitchFamily="2" charset="-122"/>
                <a:cs typeface="宋体" panose="02010600030101010101" pitchFamily="2" charset="-122"/>
                <a:sym typeface="+mn-ea"/>
              </a:rPr>
              <a:t>按教材标题细读教材</a:t>
            </a:r>
            <a:endParaRPr lang="zh-CN" altLang="en-US" sz="3200">
              <a:latin typeface="宋体" panose="02010600030101010101" pitchFamily="2" charset="-122"/>
              <a:ea typeface="宋体" panose="02010600030101010101" pitchFamily="2" charset="-122"/>
              <a:cs typeface="宋体" panose="02010600030101010101" pitchFamily="2" charset="-122"/>
              <a:sym typeface="+mn-ea"/>
            </a:endParaRPr>
          </a:p>
          <a:p>
            <a:r>
              <a:rPr lang="en-US" altLang="zh-CN" sz="3200">
                <a:latin typeface="宋体" panose="02010600030101010101" pitchFamily="2" charset="-122"/>
                <a:ea typeface="宋体" panose="02010600030101010101" pitchFamily="2" charset="-122"/>
                <a:cs typeface="宋体" panose="02010600030101010101" pitchFamily="2" charset="-122"/>
                <a:sym typeface="+mn-ea"/>
              </a:rPr>
              <a:t>      </a:t>
            </a:r>
            <a:endParaRPr lang="en-US" altLang="zh-CN" sz="3200">
              <a:latin typeface="宋体" panose="02010600030101010101" pitchFamily="2" charset="-122"/>
              <a:ea typeface="宋体" panose="02010600030101010101" pitchFamily="2" charset="-122"/>
              <a:cs typeface="宋体" panose="02010600030101010101" pitchFamily="2" charset="-122"/>
              <a:sym typeface="+mn-ea"/>
            </a:endParaRPr>
          </a:p>
          <a:p>
            <a:r>
              <a:rPr lang="en-US" altLang="zh-CN" sz="3200">
                <a:latin typeface="宋体" panose="02010600030101010101" pitchFamily="2" charset="-122"/>
                <a:ea typeface="宋体" panose="02010600030101010101" pitchFamily="2" charset="-122"/>
                <a:cs typeface="宋体" panose="02010600030101010101" pitchFamily="2" charset="-122"/>
                <a:sym typeface="+mn-ea"/>
              </a:rPr>
              <a:t>       </a:t>
            </a:r>
            <a:r>
              <a:rPr lang="zh-CN" altLang="en-US" sz="320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读单元导语</a:t>
            </a:r>
            <a:r>
              <a:rPr lang="en-US" altLang="zh-CN" sz="320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320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可以全面理解教材的内容</a:t>
            </a:r>
            <a:endParaRPr lang="zh-CN" altLang="en-US" sz="3200">
              <a:solidFill>
                <a:schemeClr val="bg1"/>
              </a:solidFill>
              <a:latin typeface="宋体" panose="02010600030101010101" pitchFamily="2" charset="-122"/>
              <a:ea typeface="宋体" panose="02010600030101010101" pitchFamily="2" charset="-122"/>
              <a:cs typeface="宋体" panose="02010600030101010101" pitchFamily="2" charset="-122"/>
            </a:endParaRPr>
          </a:p>
          <a:p>
            <a:r>
              <a:rPr lang="en-US" altLang="zh-CN" sz="320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320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读学习聚焦</a:t>
            </a:r>
            <a:r>
              <a:rPr lang="en-US" altLang="zh-CN" sz="320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320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可以体会到本课的重点知识</a:t>
            </a:r>
            <a:endParaRPr lang="zh-CN" altLang="en-US" sz="3200">
              <a:solidFill>
                <a:schemeClr val="bg1"/>
              </a:solidFill>
              <a:latin typeface="宋体" panose="02010600030101010101" pitchFamily="2" charset="-122"/>
              <a:ea typeface="宋体" panose="02010600030101010101" pitchFamily="2" charset="-122"/>
              <a:cs typeface="宋体" panose="02010600030101010101" pitchFamily="2" charset="-122"/>
            </a:endParaRPr>
          </a:p>
          <a:p>
            <a:r>
              <a:rPr lang="en-US" altLang="zh-CN" sz="320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320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读课本导入</a:t>
            </a:r>
            <a:r>
              <a:rPr lang="en-US" altLang="zh-CN" sz="320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320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体会情境教学的意蕴</a:t>
            </a:r>
            <a:endParaRPr lang="zh-CN" altLang="en-US" sz="3200">
              <a:solidFill>
                <a:schemeClr val="bg1"/>
              </a:solidFill>
              <a:latin typeface="宋体" panose="02010600030101010101" pitchFamily="2" charset="-122"/>
              <a:ea typeface="宋体" panose="02010600030101010101" pitchFamily="2" charset="-122"/>
              <a:cs typeface="宋体" panose="02010600030101010101" pitchFamily="2" charset="-122"/>
            </a:endParaRPr>
          </a:p>
          <a:p>
            <a:r>
              <a:rPr lang="en-US" altLang="zh-CN" sz="320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320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读教材思考点</a:t>
            </a:r>
            <a:r>
              <a:rPr lang="en-US" altLang="zh-CN" sz="320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320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可以启发学生的多元思维</a:t>
            </a:r>
            <a:endParaRPr lang="zh-CN" altLang="en-US" sz="3200">
              <a:solidFill>
                <a:schemeClr val="bg1"/>
              </a:solidFill>
              <a:latin typeface="宋体" panose="02010600030101010101" pitchFamily="2" charset="-122"/>
              <a:ea typeface="宋体" panose="02010600030101010101" pitchFamily="2" charset="-122"/>
              <a:cs typeface="宋体" panose="02010600030101010101" pitchFamily="2" charset="-122"/>
            </a:endParaRPr>
          </a:p>
          <a:p>
            <a:r>
              <a:rPr lang="en-US" altLang="zh-CN" sz="320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320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读历史纵横</a:t>
            </a:r>
            <a:r>
              <a:rPr lang="en-US" altLang="zh-CN" sz="320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320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可以拓展学习的知识面</a:t>
            </a:r>
            <a:endParaRPr lang="zh-CN" altLang="en-US" sz="3200">
              <a:solidFill>
                <a:schemeClr val="bg1"/>
              </a:solidFill>
              <a:latin typeface="宋体" panose="02010600030101010101" pitchFamily="2" charset="-122"/>
              <a:ea typeface="宋体" panose="02010600030101010101" pitchFamily="2" charset="-122"/>
              <a:cs typeface="宋体" panose="02010600030101010101" pitchFamily="2" charset="-122"/>
            </a:endParaRPr>
          </a:p>
          <a:p>
            <a:r>
              <a:rPr lang="en-US" altLang="zh-CN" sz="320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320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读懂课本地图</a:t>
            </a:r>
            <a:r>
              <a:rPr lang="en-US" altLang="zh-CN" sz="320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320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可以培养学生的时空观念</a:t>
            </a:r>
            <a:endParaRPr lang="zh-CN" altLang="en-US" sz="3200">
              <a:solidFill>
                <a:schemeClr val="bg1"/>
              </a:solidFill>
              <a:latin typeface="宋体" panose="02010600030101010101" pitchFamily="2" charset="-122"/>
              <a:ea typeface="宋体" panose="02010600030101010101" pitchFamily="2" charset="-122"/>
              <a:cs typeface="宋体" panose="02010600030101010101" pitchFamily="2" charset="-122"/>
            </a:endParaRPr>
          </a:p>
          <a:p>
            <a:endParaRPr lang="zh-CN" altLang="en-US" sz="3200">
              <a:solidFill>
                <a:schemeClr val="bg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6" name="文本框 5"/>
          <p:cNvSpPr txBox="1"/>
          <p:nvPr/>
        </p:nvSpPr>
        <p:spPr>
          <a:xfrm>
            <a:off x="277495" y="6336030"/>
            <a:ext cx="5401945" cy="521970"/>
          </a:xfrm>
          <a:prstGeom prst="rect">
            <a:avLst/>
          </a:prstGeom>
          <a:noFill/>
        </p:spPr>
        <p:txBody>
          <a:bodyPr wrap="square" rtlCol="0" anchor="t">
            <a:spAutoFit/>
          </a:bodyPr>
          <a:p>
            <a:r>
              <a:rPr lang="zh-CN" altLang="en-US" sz="28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（4）学会复述（口述、纸笔复述）</a:t>
            </a:r>
            <a:endParaRPr lang="zh-CN" altLang="en-US" sz="2800" b="1">
              <a:sym typeface="+mn-ea"/>
            </a:endParaRPr>
          </a:p>
        </p:txBody>
      </p:sp>
      <p:sp>
        <p:nvSpPr>
          <p:cNvPr id="8" name="文本框 7"/>
          <p:cNvSpPr txBox="1"/>
          <p:nvPr/>
        </p:nvSpPr>
        <p:spPr>
          <a:xfrm>
            <a:off x="277495" y="5292090"/>
            <a:ext cx="7117080" cy="521970"/>
          </a:xfrm>
          <a:prstGeom prst="rect">
            <a:avLst/>
          </a:prstGeom>
          <a:noFill/>
        </p:spPr>
        <p:txBody>
          <a:bodyPr wrap="none" rtlCol="0" anchor="t">
            <a:spAutoFit/>
          </a:bodyPr>
          <a:p>
            <a:r>
              <a:rPr lang="zh-CN" altLang="en-US" sz="28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28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28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）学会听课（专心，理线索，找规律）；</a:t>
            </a:r>
            <a:endParaRPr lang="zh-CN" altLang="en-US" sz="280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9" name="文本框 8"/>
          <p:cNvSpPr txBox="1"/>
          <p:nvPr/>
        </p:nvSpPr>
        <p:spPr>
          <a:xfrm>
            <a:off x="277495" y="5814060"/>
            <a:ext cx="6761480" cy="521970"/>
          </a:xfrm>
          <a:prstGeom prst="rect">
            <a:avLst/>
          </a:prstGeom>
          <a:noFill/>
        </p:spPr>
        <p:txBody>
          <a:bodyPr wrap="none" rtlCol="0" anchor="t">
            <a:spAutoFit/>
          </a:bodyPr>
          <a:p>
            <a:pPr algn="l">
              <a:buClrTx/>
              <a:buSzTx/>
              <a:buFontTx/>
            </a:pPr>
            <a:r>
              <a:rPr lang="zh-CN" altLang="en-US" sz="28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（3）学会记笔记（思路、重点、规律）；</a:t>
            </a:r>
            <a:endParaRPr lang="zh-CN" altLang="en-US" sz="28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36" name="文本框 35"/>
          <p:cNvSpPr txBox="1"/>
          <p:nvPr/>
        </p:nvSpPr>
        <p:spPr>
          <a:xfrm>
            <a:off x="277251" y="238397"/>
            <a:ext cx="8152428" cy="829945"/>
          </a:xfrm>
          <a:prstGeom prst="rect">
            <a:avLst/>
          </a:prstGeom>
          <a:no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0" u="none" strike="noStrike" kern="0" cap="none" spc="0" normalizeH="0" baseline="0" noProof="0" dirty="0">
                <a:ln w="12700">
                  <a:solidFill>
                    <a:srgbClr val="4F81BD"/>
                  </a:solidFill>
                  <a:prstDash val="solid"/>
                </a:ln>
                <a:solidFill>
                  <a:srgbClr val="FF0000"/>
                </a:solidFill>
                <a:effectLst/>
                <a:uLnTx/>
                <a:uFillTx/>
                <a:latin typeface="华文琥珀" panose="02010800040101010101" pitchFamily="2" charset="-122"/>
                <a:ea typeface="华文琥珀" panose="02010800040101010101" pitchFamily="2" charset="-122"/>
                <a:cs typeface="+mn-cs"/>
              </a:rPr>
              <a:t>01</a:t>
            </a:r>
            <a:r>
              <a:rPr kumimoji="0" lang="en-US" altLang="zh-CN"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  </a:t>
            </a:r>
            <a:r>
              <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阅读有方法</a:t>
            </a:r>
            <a:endPar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781685" y="1231265"/>
            <a:ext cx="9644380" cy="460375"/>
          </a:xfrm>
          <a:prstGeom prst="rect">
            <a:avLst/>
          </a:prstGeom>
          <a:noFill/>
        </p:spPr>
        <p:txBody>
          <a:bodyPr wrap="square" rtlCol="0" anchor="t">
            <a:spAutoFit/>
          </a:bodyPr>
          <a:p>
            <a:r>
              <a:rPr lang="zh-CN" altLang="en-US" sz="2400"/>
              <a:t>搞清楚知识层级，知道自己在背诵什么，不可盲人摸象，草木皆兵。</a:t>
            </a:r>
            <a:endParaRPr lang="zh-CN" altLang="en-US" sz="2400"/>
          </a:p>
        </p:txBody>
      </p:sp>
      <p:sp>
        <p:nvSpPr>
          <p:cNvPr id="36" name="文本框 35"/>
          <p:cNvSpPr txBox="1"/>
          <p:nvPr/>
        </p:nvSpPr>
        <p:spPr>
          <a:xfrm>
            <a:off x="1918726" y="306342"/>
            <a:ext cx="8152428" cy="829945"/>
          </a:xfrm>
          <a:prstGeom prst="rect">
            <a:avLst/>
          </a:prstGeom>
          <a:no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0" u="none" strike="noStrike" kern="0" cap="none" spc="0" normalizeH="0" baseline="0" noProof="0" dirty="0">
                <a:ln w="12700">
                  <a:solidFill>
                    <a:srgbClr val="4F81BD"/>
                  </a:solidFill>
                  <a:prstDash val="solid"/>
                </a:ln>
                <a:solidFill>
                  <a:srgbClr val="FF0000"/>
                </a:solidFill>
                <a:effectLst/>
                <a:uLnTx/>
                <a:uFillTx/>
                <a:latin typeface="华文琥珀" panose="02010800040101010101" pitchFamily="2" charset="-122"/>
                <a:ea typeface="华文琥珀" panose="02010800040101010101" pitchFamily="2" charset="-122"/>
                <a:cs typeface="+mn-cs"/>
              </a:rPr>
              <a:t>01</a:t>
            </a:r>
            <a:r>
              <a:rPr kumimoji="0" lang="en-US" altLang="zh-CN"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  </a:t>
            </a:r>
            <a:r>
              <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阅读有方法</a:t>
            </a:r>
            <a:endPar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endParaRPr>
          </a:p>
        </p:txBody>
      </p:sp>
      <p:sp>
        <p:nvSpPr>
          <p:cNvPr id="5" name="文本框 4"/>
          <p:cNvSpPr txBox="1"/>
          <p:nvPr/>
        </p:nvSpPr>
        <p:spPr>
          <a:xfrm>
            <a:off x="407035" y="1910715"/>
            <a:ext cx="11378565" cy="829945"/>
          </a:xfrm>
          <a:prstGeom prst="rect">
            <a:avLst/>
          </a:prstGeom>
          <a:noFill/>
        </p:spPr>
        <p:txBody>
          <a:bodyPr wrap="square" rtlCol="0" anchor="t">
            <a:spAutoFit/>
          </a:bodyPr>
          <a:p>
            <a:r>
              <a:rPr lang="zh-CN" altLang="en-US" sz="2400" b="1"/>
              <a:t>首先，以单元为单位阅读“课”，建立两个联系。“课”与“单元标题”之间的内在联系；“课”与“课”之间的内在联系。</a:t>
            </a:r>
            <a:endParaRPr lang="zh-CN" altLang="en-US" sz="2400" b="1"/>
          </a:p>
        </p:txBody>
      </p:sp>
      <p:sp>
        <p:nvSpPr>
          <p:cNvPr id="6" name="文本框 5"/>
          <p:cNvSpPr txBox="1"/>
          <p:nvPr/>
        </p:nvSpPr>
        <p:spPr>
          <a:xfrm>
            <a:off x="407035" y="2959735"/>
            <a:ext cx="10738485" cy="460375"/>
          </a:xfrm>
          <a:prstGeom prst="rect">
            <a:avLst/>
          </a:prstGeom>
          <a:noFill/>
        </p:spPr>
        <p:txBody>
          <a:bodyPr wrap="square" rtlCol="0" anchor="t">
            <a:spAutoFit/>
          </a:bodyPr>
          <a:p>
            <a:r>
              <a:rPr lang="zh-CN" altLang="en-US" sz="2400"/>
              <a:t>如：纲要下第七单元 两次世界大战、十月革命与国际秩序的演变</a:t>
            </a:r>
            <a:endParaRPr lang="zh-CN" altLang="en-US" sz="2400"/>
          </a:p>
        </p:txBody>
      </p:sp>
      <p:pic>
        <p:nvPicPr>
          <p:cNvPr id="7" name="图片 6"/>
          <p:cNvPicPr>
            <a:picLocks noChangeAspect="1"/>
          </p:cNvPicPr>
          <p:nvPr/>
        </p:nvPicPr>
        <p:blipFill>
          <a:blip r:embed="rId1"/>
          <a:stretch>
            <a:fillRect/>
          </a:stretch>
        </p:blipFill>
        <p:spPr>
          <a:xfrm>
            <a:off x="406400" y="3515360"/>
            <a:ext cx="11378565" cy="304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文本框 35"/>
          <p:cNvSpPr txBox="1"/>
          <p:nvPr/>
        </p:nvSpPr>
        <p:spPr>
          <a:xfrm>
            <a:off x="1918726" y="306342"/>
            <a:ext cx="8152428" cy="829945"/>
          </a:xfrm>
          <a:prstGeom prst="rect">
            <a:avLst/>
          </a:prstGeom>
          <a:no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0" u="none" strike="noStrike" kern="0" cap="none" spc="0" normalizeH="0" baseline="0" noProof="0" dirty="0">
                <a:ln w="12700">
                  <a:solidFill>
                    <a:srgbClr val="4F81BD"/>
                  </a:solidFill>
                  <a:prstDash val="solid"/>
                </a:ln>
                <a:solidFill>
                  <a:srgbClr val="FF0000"/>
                </a:solidFill>
                <a:effectLst/>
                <a:uLnTx/>
                <a:uFillTx/>
                <a:latin typeface="华文琥珀" panose="02010800040101010101" pitchFamily="2" charset="-122"/>
                <a:ea typeface="华文琥珀" panose="02010800040101010101" pitchFamily="2" charset="-122"/>
                <a:cs typeface="+mn-cs"/>
              </a:rPr>
              <a:t>01</a:t>
            </a:r>
            <a:r>
              <a:rPr kumimoji="0" lang="en-US" altLang="zh-CN"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  </a:t>
            </a:r>
            <a:r>
              <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阅读有方法</a:t>
            </a:r>
            <a:endPar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endParaRPr>
          </a:p>
        </p:txBody>
      </p:sp>
      <p:pic>
        <p:nvPicPr>
          <p:cNvPr id="4" name="图片 3"/>
          <p:cNvPicPr>
            <a:picLocks noChangeAspect="1"/>
          </p:cNvPicPr>
          <p:nvPr/>
        </p:nvPicPr>
        <p:blipFill>
          <a:blip r:embed="rId1"/>
          <a:stretch>
            <a:fillRect/>
          </a:stretch>
        </p:blipFill>
        <p:spPr>
          <a:xfrm>
            <a:off x="521335" y="2693035"/>
            <a:ext cx="10897235" cy="4164965"/>
          </a:xfrm>
          <a:prstGeom prst="rect">
            <a:avLst/>
          </a:prstGeom>
        </p:spPr>
      </p:pic>
      <p:sp>
        <p:nvSpPr>
          <p:cNvPr id="5" name="文本框 4"/>
          <p:cNvSpPr txBox="1"/>
          <p:nvPr/>
        </p:nvSpPr>
        <p:spPr>
          <a:xfrm>
            <a:off x="374650" y="1136015"/>
            <a:ext cx="11471910" cy="1322070"/>
          </a:xfrm>
          <a:prstGeom prst="rect">
            <a:avLst/>
          </a:prstGeom>
          <a:noFill/>
        </p:spPr>
        <p:txBody>
          <a:bodyPr wrap="square" rtlCol="0">
            <a:spAutoFit/>
          </a:bodyPr>
          <a:p>
            <a:r>
              <a:rPr lang="zh-CN" altLang="en-US" sz="2800" b="1">
                <a:sym typeface="+mn-ea"/>
              </a:rPr>
              <a:t>其次，阅读课的“子目”，实现“两个理清”。理清“子目”与“课”标题的关系，“子目”与“子目”间的关系。</a:t>
            </a:r>
            <a:br>
              <a:rPr lang="zh-CN" altLang="en-US" sz="2800" b="1">
                <a:sym typeface="+mn-ea"/>
              </a:rPr>
            </a:br>
            <a:r>
              <a:rPr lang="zh-CN" altLang="en-US" sz="2400">
                <a:sym typeface="+mn-ea"/>
              </a:rPr>
              <a:t>如：纲要下第七单元 第14课 第一次世界大战与战后国际秩序</a:t>
            </a:r>
            <a:endParaRPr lang="zh-CN" alt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053840" y="344170"/>
            <a:ext cx="3513455" cy="705485"/>
          </a:xfrm>
          <a:solidFill>
            <a:schemeClr val="accent4">
              <a:lumMod val="20000"/>
              <a:lumOff val="80000"/>
            </a:schemeClr>
          </a:solidFill>
        </p:spPr>
        <p:txBody>
          <a:bodyPr/>
          <a:p>
            <a:r>
              <a:rPr lang="en-US" altLang="zh-CN"/>
              <a:t>   </a:t>
            </a:r>
            <a:r>
              <a:rPr lang="zh-CN" altLang="en-US"/>
              <a:t>基本判断</a:t>
            </a:r>
            <a:endParaRPr lang="zh-CN" altLang="en-US"/>
          </a:p>
        </p:txBody>
      </p:sp>
      <p:sp>
        <p:nvSpPr>
          <p:cNvPr id="3" name="内容占位符 2"/>
          <p:cNvSpPr>
            <a:spLocks noGrp="1"/>
          </p:cNvSpPr>
          <p:nvPr>
            <p:ph idx="1"/>
          </p:nvPr>
        </p:nvSpPr>
        <p:spPr>
          <a:xfrm>
            <a:off x="205740" y="1049655"/>
            <a:ext cx="11702415" cy="5447030"/>
          </a:xfrm>
        </p:spPr>
        <p:txBody>
          <a:bodyPr>
            <a:noAutofit/>
          </a:bodyPr>
          <a:p>
            <a:r>
              <a:rPr lang="zh-CN" altLang="en-US" sz="2400">
                <a:latin typeface="华文行楷" panose="02010800040101010101" pitchFamily="2" charset="-122"/>
                <a:ea typeface="华文行楷" panose="02010800040101010101" pitchFamily="2" charset="-122"/>
                <a:cs typeface="华文行楷" panose="02010800040101010101" pitchFamily="2" charset="-122"/>
              </a:rPr>
              <a:t>首先，从教材使用的角度（考试内容）。2023届安徽考生使用的教材是根据2017版新课标编写的新教材，因此从考试范围的角度看，本届高三考生一定是新课标规定的高考范围，即：新教材必修和选择性必修全部内容。</a:t>
            </a:r>
            <a:endParaRPr lang="zh-CN" altLang="en-US" sz="2400">
              <a:latin typeface="华文行楷" panose="02010800040101010101" pitchFamily="2" charset="-122"/>
              <a:ea typeface="华文行楷" panose="02010800040101010101" pitchFamily="2" charset="-122"/>
              <a:cs typeface="华文行楷" panose="02010800040101010101" pitchFamily="2" charset="-122"/>
            </a:endParaRPr>
          </a:p>
          <a:p>
            <a:r>
              <a:rPr lang="zh-CN" altLang="en-US" sz="2400">
                <a:latin typeface="华文行楷" panose="02010800040101010101" pitchFamily="2" charset="-122"/>
                <a:ea typeface="华文行楷" panose="02010800040101010101" pitchFamily="2" charset="-122"/>
                <a:cs typeface="华文行楷" panose="02010800040101010101" pitchFamily="2" charset="-122"/>
              </a:rPr>
              <a:t>其次，从高考改革进程的角度（考试模式）。2023届安徽高考还没有进入新高考综合改革试点，因此仍然是老高考。这里的老高考可以理解为学生选课模式、试卷结构（题型、题量等）、高校招生方案仍然采用老高考模式。</a:t>
            </a:r>
            <a:endParaRPr lang="zh-CN" altLang="en-US" sz="2400">
              <a:latin typeface="华文行楷" panose="02010800040101010101" pitchFamily="2" charset="-122"/>
              <a:ea typeface="华文行楷" panose="02010800040101010101" pitchFamily="2" charset="-122"/>
              <a:cs typeface="华文行楷" panose="02010800040101010101" pitchFamily="2" charset="-122"/>
            </a:endParaRPr>
          </a:p>
          <a:p>
            <a:r>
              <a:rPr lang="zh-CN" altLang="en-US" sz="2400">
                <a:latin typeface="华文行楷" panose="02010800040101010101" pitchFamily="2" charset="-122"/>
                <a:ea typeface="华文行楷" panose="02010800040101010101" pitchFamily="2" charset="-122"/>
                <a:cs typeface="华文行楷" panose="02010800040101010101" pitchFamily="2" charset="-122"/>
              </a:rPr>
              <a:t>考试内容与考试模式是可以分离的。像安徽这样的情况，2023年还有山西等5省，因此教育部考试中心可能会为此类省份单独命制一套试卷，语数英可能直接使用新高考全国卷，政史地科目仍采取文综模式。（若从过度阶段与新高考改革对接的角度看，可以用单科卷模式，不过目前来看可能性不大。）</a:t>
            </a:r>
            <a:endParaRPr lang="zh-CN" altLang="en-US" sz="2400">
              <a:latin typeface="华文行楷" panose="02010800040101010101" pitchFamily="2" charset="-122"/>
              <a:ea typeface="华文行楷" panose="02010800040101010101" pitchFamily="2" charset="-122"/>
              <a:cs typeface="华文行楷" panose="020108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p:bldP spid="3" grpId="0" uiExpand="1" build="p"/>
      <p:bldP spid="3" grpI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31495" y="1228725"/>
            <a:ext cx="6096000" cy="521970"/>
          </a:xfrm>
          <a:prstGeom prst="rect">
            <a:avLst/>
          </a:prstGeom>
          <a:noFill/>
        </p:spPr>
        <p:txBody>
          <a:bodyPr wrap="square" rtlCol="0" anchor="t">
            <a:spAutoFit/>
          </a:bodyPr>
          <a:p>
            <a:r>
              <a:rPr lang="zh-CN" altLang="en-US" sz="2800" b="1">
                <a:latin typeface="微软雅黑" panose="020B0503020204020204" charset="-122"/>
                <a:ea typeface="微软雅黑" panose="020B0503020204020204" charset="-122"/>
                <a:cs typeface="微软雅黑" panose="020B0503020204020204" charset="-122"/>
              </a:rPr>
              <a:t>再次，角度化阅读——段落</a:t>
            </a:r>
            <a:endParaRPr lang="zh-CN" altLang="en-US" sz="2800" b="1">
              <a:latin typeface="微软雅黑" panose="020B0503020204020204" charset="-122"/>
              <a:ea typeface="微软雅黑" panose="020B0503020204020204" charset="-122"/>
              <a:cs typeface="微软雅黑" panose="020B0503020204020204" charset="-122"/>
            </a:endParaRPr>
          </a:p>
        </p:txBody>
      </p:sp>
      <p:sp>
        <p:nvSpPr>
          <p:cNvPr id="36" name="文本框 35"/>
          <p:cNvSpPr txBox="1"/>
          <p:nvPr/>
        </p:nvSpPr>
        <p:spPr>
          <a:xfrm>
            <a:off x="1918726" y="306342"/>
            <a:ext cx="8152428" cy="829945"/>
          </a:xfrm>
          <a:prstGeom prst="rect">
            <a:avLst/>
          </a:prstGeom>
          <a:no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0" u="none" strike="noStrike" kern="0" cap="none" spc="0" normalizeH="0" baseline="0" noProof="0" dirty="0">
                <a:ln w="12700">
                  <a:solidFill>
                    <a:srgbClr val="4F81BD"/>
                  </a:solidFill>
                  <a:prstDash val="solid"/>
                </a:ln>
                <a:solidFill>
                  <a:srgbClr val="FF0000"/>
                </a:solidFill>
                <a:effectLst/>
                <a:uLnTx/>
                <a:uFillTx/>
                <a:latin typeface="华文琥珀" panose="02010800040101010101" pitchFamily="2" charset="-122"/>
                <a:ea typeface="华文琥珀" panose="02010800040101010101" pitchFamily="2" charset="-122"/>
                <a:cs typeface="+mn-cs"/>
              </a:rPr>
              <a:t>01</a:t>
            </a:r>
            <a:r>
              <a:rPr kumimoji="0" lang="en-US" altLang="zh-CN"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  </a:t>
            </a:r>
            <a:r>
              <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rPr>
              <a:t>阅读有方法</a:t>
            </a:r>
            <a:endParaRPr kumimoji="0" lang="zh-CN" altLang="en-US" sz="4800" b="1" i="0" u="none" strike="noStrike" kern="0" cap="none" spc="0" normalizeH="0" baseline="0" noProof="0" dirty="0">
              <a:ln w="12700">
                <a:solidFill>
                  <a:srgbClr val="4F81BD"/>
                </a:solidFill>
                <a:prstDash val="solid"/>
              </a:ln>
              <a:solidFill>
                <a:srgbClr val="92D050"/>
              </a:solidFill>
              <a:effectLst/>
              <a:uLnTx/>
              <a:uFillTx/>
              <a:latin typeface="华文琥珀" panose="02010800040101010101" pitchFamily="2" charset="-122"/>
              <a:ea typeface="华文琥珀" panose="02010800040101010101" pitchFamily="2" charset="-122"/>
              <a:cs typeface="+mn-cs"/>
            </a:endParaRPr>
          </a:p>
        </p:txBody>
      </p:sp>
      <p:sp>
        <p:nvSpPr>
          <p:cNvPr id="3" name="文本框 2"/>
          <p:cNvSpPr txBox="1"/>
          <p:nvPr/>
        </p:nvSpPr>
        <p:spPr>
          <a:xfrm>
            <a:off x="297180" y="1843405"/>
            <a:ext cx="11097895" cy="4707890"/>
          </a:xfrm>
          <a:prstGeom prst="rect">
            <a:avLst/>
          </a:prstGeom>
          <a:noFill/>
        </p:spPr>
        <p:txBody>
          <a:bodyPr wrap="square" rtlCol="0" anchor="t">
            <a:spAutoFit/>
          </a:bodyPr>
          <a:p>
            <a:r>
              <a:rPr lang="zh-CN" altLang="en-US" sz="2400"/>
              <a:t>如：</a:t>
            </a:r>
            <a:endParaRPr lang="zh-CN" altLang="en-US" sz="2400"/>
          </a:p>
          <a:p>
            <a:r>
              <a:rPr lang="zh-CN" altLang="en-US" sz="2400"/>
              <a:t>“帝国主义与世界大战的酝酿”（纲要下第七单元 第14课）</a:t>
            </a:r>
            <a:endParaRPr lang="zh-CN" altLang="en-US" sz="2400"/>
          </a:p>
          <a:p>
            <a:r>
              <a:rPr lang="zh-CN" altLang="en-US" sz="2400"/>
              <a:t>第一段：</a:t>
            </a:r>
            <a:r>
              <a:rPr lang="zh-CN" altLang="en-US" sz="2400">
                <a:sym typeface="+mn-ea"/>
              </a:rPr>
              <a:t>主要资本主义国家过渡到帝国主义阶段：时代背景</a:t>
            </a:r>
            <a:endParaRPr lang="zh-CN" altLang="en-US" sz="2400"/>
          </a:p>
          <a:p>
            <a:r>
              <a:rPr lang="zh-CN" altLang="en-US" sz="2400"/>
              <a:t>第二段：</a:t>
            </a:r>
            <a:r>
              <a:rPr lang="zh-CN" altLang="en-US" sz="2400">
                <a:sym typeface="+mn-ea"/>
              </a:rPr>
              <a:t>帝国主义国家经济政治发展不平衡：根本原因</a:t>
            </a:r>
            <a:endParaRPr lang="zh-CN" altLang="en-US" sz="2400"/>
          </a:p>
          <a:p>
            <a:r>
              <a:rPr lang="zh-CN" altLang="en-US" sz="2400"/>
              <a:t>第三段：</a:t>
            </a:r>
            <a:r>
              <a:rPr lang="zh-CN" altLang="en-US" sz="2400">
                <a:sym typeface="+mn-ea"/>
              </a:rPr>
              <a:t>欧洲两大军事集团的形成：主要原因</a:t>
            </a:r>
            <a:endParaRPr lang="zh-CN" altLang="en-US" sz="2400"/>
          </a:p>
          <a:p>
            <a:r>
              <a:rPr lang="zh-CN" altLang="en-US" sz="2400"/>
              <a:t>第四段：</a:t>
            </a:r>
            <a:r>
              <a:rPr lang="zh-CN" altLang="en-US" sz="2400">
                <a:sym typeface="+mn-ea"/>
              </a:rPr>
              <a:t>萨拉热窝事件：直接原因</a:t>
            </a:r>
            <a:endParaRPr lang="zh-CN" altLang="en-US" sz="2400"/>
          </a:p>
          <a:p>
            <a:r>
              <a:rPr lang="en-US" altLang="zh-CN" sz="2400">
                <a:sym typeface="+mn-ea"/>
              </a:rPr>
              <a:t>                 </a:t>
            </a:r>
            <a:r>
              <a:rPr lang="zh-CN" altLang="en-US" sz="2400">
                <a:sym typeface="+mn-ea"/>
              </a:rPr>
              <a:t>帝国主义之战：战争性质</a:t>
            </a:r>
            <a:endParaRPr lang="zh-CN" altLang="en-US" sz="2400"/>
          </a:p>
          <a:p>
            <a:endParaRPr lang="zh-CN" altLang="en-US" sz="2400"/>
          </a:p>
          <a:p>
            <a:endParaRPr lang="zh-CN" altLang="en-US" sz="2800" b="1">
              <a:latin typeface="微软雅黑" panose="020B0503020204020204" charset="-122"/>
              <a:ea typeface="微软雅黑" panose="020B0503020204020204" charset="-122"/>
              <a:cs typeface="微软雅黑" panose="020B0503020204020204" charset="-122"/>
            </a:endParaRPr>
          </a:p>
          <a:p>
            <a:endParaRPr lang="zh-CN" altLang="en-US" sz="2800" b="1">
              <a:latin typeface="微软雅黑" panose="020B0503020204020204" charset="-122"/>
              <a:ea typeface="微软雅黑" panose="020B0503020204020204" charset="-122"/>
              <a:cs typeface="微软雅黑" panose="020B0503020204020204" charset="-122"/>
            </a:endParaRPr>
          </a:p>
          <a:p>
            <a:r>
              <a:rPr lang="zh-CN" altLang="en-US" sz="2800" b="1">
                <a:latin typeface="微软雅黑" panose="020B0503020204020204" charset="-122"/>
                <a:ea typeface="微软雅黑" panose="020B0503020204020204" charset="-122"/>
                <a:cs typeface="微软雅黑" panose="020B0503020204020204" charset="-122"/>
              </a:rPr>
              <a:t>再次，聚焦式阅读——金句和关键字词</a:t>
            </a:r>
            <a:endParaRPr lang="zh-CN" altLang="en-US" sz="2800" b="1">
              <a:latin typeface="微软雅黑" panose="020B0503020204020204" charset="-122"/>
              <a:ea typeface="微软雅黑" panose="020B0503020204020204" charset="-122"/>
              <a:cs typeface="微软雅黑" panose="020B0503020204020204" charset="-122"/>
            </a:endParaRPr>
          </a:p>
          <a:p>
            <a:r>
              <a:rPr lang="zh-CN" altLang="en-US" sz="2400">
                <a:latin typeface="微软雅黑" panose="020B0503020204020204" charset="-122"/>
                <a:ea typeface="微软雅黑" panose="020B0503020204020204" charset="-122"/>
                <a:cs typeface="微软雅黑" panose="020B0503020204020204" charset="-122"/>
              </a:rPr>
              <a:t>明确、再现构成考点知识的语句及相应的时间、地点、人名、专用术语或概念。</a:t>
            </a:r>
            <a:endParaRPr lang="zh-CN" altLang="en-US" sz="2400">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1"/>
          <a:stretch>
            <a:fillRect/>
          </a:stretch>
        </p:blipFill>
        <p:spPr>
          <a:xfrm>
            <a:off x="1472565" y="1843405"/>
            <a:ext cx="10214610" cy="35769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文本框 35"/>
          <p:cNvSpPr txBox="1"/>
          <p:nvPr/>
        </p:nvSpPr>
        <p:spPr>
          <a:xfrm>
            <a:off x="1918726" y="306342"/>
            <a:ext cx="8152428" cy="829945"/>
          </a:xfrm>
          <a:prstGeom prst="rect">
            <a:avLst/>
          </a:prstGeom>
          <a:no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0" u="none" strike="noStrike" kern="0" cap="none" spc="0" normalizeH="0" baseline="0" noProof="0" dirty="0">
                <a:ln w="12700">
                  <a:solidFill>
                    <a:srgbClr val="4F81BD"/>
                  </a:solidFill>
                  <a:prstDash val="solid"/>
                </a:ln>
                <a:solidFill>
                  <a:srgbClr val="FF0000"/>
                </a:solidFill>
                <a:effectLst/>
                <a:uLnTx/>
                <a:uFillTx/>
                <a:latin typeface="华文琥珀" panose="02010800040101010101" pitchFamily="2" charset="-122"/>
                <a:ea typeface="华文琥珀" panose="02010800040101010101" pitchFamily="2" charset="-122"/>
                <a:cs typeface="+mn-cs"/>
              </a:rPr>
              <a:t>02  </a:t>
            </a:r>
            <a:r>
              <a:rPr kumimoji="0" lang="zh-CN" altLang="en-US" sz="4800" b="1" i="0" u="none" strike="noStrike" kern="0" cap="none" spc="0" normalizeH="0" baseline="0"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uLnTx/>
                <a:uFillTx/>
                <a:latin typeface="华文琥珀" panose="02010800040101010101" pitchFamily="2" charset="-122"/>
                <a:ea typeface="华文琥珀" panose="02010800040101010101" pitchFamily="2" charset="-122"/>
                <a:cs typeface="+mn-cs"/>
              </a:rPr>
              <a:t>拓展有宽度</a:t>
            </a:r>
            <a:endParaRPr kumimoji="0" lang="zh-CN" altLang="en-US" sz="4800" b="1" i="0" u="none" strike="noStrike" kern="0" cap="none" spc="0" normalizeH="0" baseline="0"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uLnTx/>
              <a:uFillTx/>
              <a:latin typeface="华文琥珀" panose="02010800040101010101" pitchFamily="2" charset="-122"/>
              <a:ea typeface="华文琥珀" panose="02010800040101010101" pitchFamily="2" charset="-122"/>
              <a:cs typeface="+mn-cs"/>
            </a:endParaRPr>
          </a:p>
        </p:txBody>
      </p:sp>
      <p:sp>
        <p:nvSpPr>
          <p:cNvPr id="3" name="文本框 2"/>
          <p:cNvSpPr txBox="1"/>
          <p:nvPr/>
        </p:nvSpPr>
        <p:spPr>
          <a:xfrm>
            <a:off x="499745" y="1270635"/>
            <a:ext cx="11379200" cy="1198880"/>
          </a:xfrm>
          <a:prstGeom prst="rect">
            <a:avLst/>
          </a:prstGeom>
          <a:noFill/>
        </p:spPr>
        <p:txBody>
          <a:bodyPr wrap="square" rtlCol="0">
            <a:spAutoFit/>
          </a:bodyPr>
          <a:p>
            <a:pPr>
              <a:lnSpc>
                <a:spcPct val="150000"/>
              </a:lnSpc>
            </a:pPr>
            <a:r>
              <a:rPr lang="zh-CN" altLang="en-US" sz="2400">
                <a:latin typeface="微软雅黑" panose="020B0503020204020204" charset="-122"/>
                <a:ea typeface="微软雅黑" panose="020B0503020204020204" charset="-122"/>
              </a:rPr>
              <a:t>与旧教材相比，新教材（《中外历史纲要》）对一些历史事件的表述，往往代表着历史学最新研究成果，也是历史学界研究成果的体现，也是中学教学讨论的热点。</a:t>
            </a:r>
            <a:endParaRPr lang="zh-CN" altLang="en-US" sz="2400">
              <a:latin typeface="微软雅黑" panose="020B0503020204020204" charset="-122"/>
              <a:ea typeface="微软雅黑" panose="020B0503020204020204" charset="-122"/>
            </a:endParaRPr>
          </a:p>
        </p:txBody>
      </p:sp>
      <p:sp>
        <p:nvSpPr>
          <p:cNvPr id="4" name="文本框 3"/>
          <p:cNvSpPr txBox="1"/>
          <p:nvPr/>
        </p:nvSpPr>
        <p:spPr>
          <a:xfrm>
            <a:off x="671195" y="2938145"/>
            <a:ext cx="11379835" cy="1753235"/>
          </a:xfrm>
          <a:prstGeom prst="rect">
            <a:avLst/>
          </a:prstGeom>
          <a:noFill/>
        </p:spPr>
        <p:txBody>
          <a:bodyPr wrap="square" rtlCol="0" anchor="t">
            <a:spAutoFit/>
          </a:bodyPr>
          <a:p>
            <a:pPr>
              <a:lnSpc>
                <a:spcPct val="150000"/>
              </a:lnSpc>
            </a:pPr>
            <a:r>
              <a:rPr lang="zh-CN" altLang="en-US" sz="2400">
                <a:latin typeface="微软雅黑" panose="020B0503020204020204" charset="-122"/>
                <a:ea typeface="微软雅黑" panose="020B0503020204020204" charset="-122"/>
              </a:rPr>
              <a:t>所以，在复习时当以新课程标准为指导。注意结合同一历史阶段新教材中出现的一些新知识点，或者更新了的知识点（旧知新解），高三教师特别是老教师，要更新观念，构建新教材知识点的体系架构。</a:t>
            </a:r>
            <a:endParaRPr lang="zh-CN" altLang="en-US" sz="2400">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07035" y="1010920"/>
            <a:ext cx="11377930" cy="5631180"/>
          </a:xfrm>
          <a:prstGeom prst="rect">
            <a:avLst/>
          </a:prstGeom>
          <a:noFill/>
        </p:spPr>
        <p:txBody>
          <a:bodyPr wrap="square" rtlCol="0" anchor="t">
            <a:spAutoFit/>
          </a:bodyPr>
          <a:p>
            <a:pPr>
              <a:lnSpc>
                <a:spcPct val="150000"/>
              </a:lnSpc>
            </a:pPr>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比如：纲要上第17课《国家出路的探索和列强侵略的加剧》， 讲述太平天国历史意义的时候，有这么一段论述：“太平天国…… 引起政治和权力结构的变化，湘淮系官僚集团形成，汉人权力增长， 中央权力下降，对此后历史的发展产生重大影响。”</a:t>
            </a:r>
            <a:endParaRPr lang="zh-CN" altLang="en-US" sz="2400" b="1">
              <a:latin typeface="微软雅黑" panose="020B0503020204020204" charset="-122"/>
              <a:ea typeface="微软雅黑" panose="020B0503020204020204" charset="-122"/>
              <a:cs typeface="微软雅黑" panose="020B0503020204020204" charset="-122"/>
            </a:endParaRPr>
          </a:p>
          <a:p>
            <a:pPr>
              <a:lnSpc>
                <a:spcPct val="150000"/>
              </a:lnSpc>
            </a:pPr>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第18课《挽救民族危亡的斗争》讲述义和团运动时，有这么一段论述：“义和团运动时，南方各省督抚与英美等国洽商‘东南互保’协议，严重动摇了清政府统治的根基。”</a:t>
            </a:r>
            <a:endParaRPr lang="zh-CN" altLang="en-US" sz="2400" b="1">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2400" b="1">
                <a:latin typeface="微软雅黑" panose="020B0503020204020204" charset="-122"/>
                <a:ea typeface="微软雅黑" panose="020B0503020204020204" charset="-122"/>
                <a:cs typeface="微软雅黑" panose="020B0503020204020204" charset="-122"/>
              </a:rPr>
              <a:t> </a:t>
            </a:r>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太平天国运动-汉人官僚集团崛起-中央与地方权力格局转化-南方敢于提出“东南互保”，是具有深刻内在逻辑联系的。这些均是老教材不曾涉及的内容，复习时加以重视。</a:t>
            </a:r>
            <a:endParaRPr lang="zh-CN" altLang="en-US" sz="2400" b="1">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36" name="文本框 35"/>
          <p:cNvSpPr txBox="1"/>
          <p:nvPr/>
        </p:nvSpPr>
        <p:spPr>
          <a:xfrm>
            <a:off x="1872371" y="181247"/>
            <a:ext cx="8152428" cy="829945"/>
          </a:xfrm>
          <a:prstGeom prst="rect">
            <a:avLst/>
          </a:prstGeom>
          <a:no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0" u="none" strike="noStrike" kern="0" cap="none" spc="0" normalizeH="0" baseline="0" noProof="0" dirty="0">
                <a:ln w="12700">
                  <a:solidFill>
                    <a:srgbClr val="4F81BD"/>
                  </a:solidFill>
                  <a:prstDash val="solid"/>
                </a:ln>
                <a:solidFill>
                  <a:srgbClr val="FF0000"/>
                </a:solidFill>
                <a:effectLst/>
                <a:uLnTx/>
                <a:uFillTx/>
                <a:latin typeface="华文琥珀" panose="02010800040101010101" pitchFamily="2" charset="-122"/>
                <a:ea typeface="华文琥珀" panose="02010800040101010101" pitchFamily="2" charset="-122"/>
                <a:cs typeface="+mn-cs"/>
              </a:rPr>
              <a:t>02  </a:t>
            </a:r>
            <a:r>
              <a:rPr kumimoji="0" lang="zh-CN" altLang="en-US" sz="4800" b="1" i="0" u="none" strike="noStrike" kern="0" cap="none" spc="0" normalizeH="0" baseline="0"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uLnTx/>
                <a:uFillTx/>
                <a:latin typeface="华文琥珀" panose="02010800040101010101" pitchFamily="2" charset="-122"/>
                <a:ea typeface="华文琥珀" panose="02010800040101010101" pitchFamily="2" charset="-122"/>
                <a:cs typeface="+mn-cs"/>
              </a:rPr>
              <a:t>拓展有宽度</a:t>
            </a:r>
            <a:endParaRPr kumimoji="0" lang="zh-CN" altLang="en-US" sz="4800" b="1" i="0" u="none" strike="noStrike" kern="0" cap="none" spc="0" normalizeH="0" baseline="0"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uLnTx/>
              <a:uFillTx/>
              <a:latin typeface="华文琥珀" panose="02010800040101010101" pitchFamily="2" charset="-122"/>
              <a:ea typeface="华文琥珀" panose="02010800040101010101" pitchFamily="2" charset="-122"/>
              <a:cs typeface="+mn-c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文本框 35"/>
          <p:cNvSpPr txBox="1"/>
          <p:nvPr/>
        </p:nvSpPr>
        <p:spPr>
          <a:xfrm>
            <a:off x="1737116" y="272"/>
            <a:ext cx="8152428" cy="829945"/>
          </a:xfrm>
          <a:prstGeom prst="rect">
            <a:avLst/>
          </a:prstGeom>
          <a:no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0" u="none" strike="noStrike" kern="0" cap="none" spc="0" normalizeH="0" baseline="0" noProof="0" dirty="0">
                <a:ln w="12700">
                  <a:solidFill>
                    <a:srgbClr val="4F81BD"/>
                  </a:solidFill>
                  <a:prstDash val="solid"/>
                </a:ln>
                <a:solidFill>
                  <a:srgbClr val="FF0000"/>
                </a:solidFill>
                <a:effectLst/>
                <a:uLnTx/>
                <a:uFillTx/>
                <a:latin typeface="华文琥珀" panose="02010800040101010101" pitchFamily="2" charset="-122"/>
                <a:ea typeface="华文琥珀" panose="02010800040101010101" pitchFamily="2" charset="-122"/>
                <a:cs typeface="+mn-cs"/>
              </a:rPr>
              <a:t>03  </a:t>
            </a:r>
            <a:r>
              <a:rPr kumimoji="0" lang="zh-CN" altLang="en-US" sz="4800" b="1" i="0" u="none" strike="noStrike" kern="0" cap="none" spc="0" normalizeH="0" baseline="0" noProof="0" dirty="0">
                <a:solidFill>
                  <a:schemeClr val="accent1"/>
                </a:solidFill>
                <a:effectLst>
                  <a:outerShdw blurRad="38100" dist="25400" dir="5400000" algn="ctr" rotWithShape="0">
                    <a:srgbClr val="6E747A">
                      <a:alpha val="43000"/>
                    </a:srgbClr>
                  </a:outerShdw>
                </a:effectLst>
                <a:uLnTx/>
                <a:uFillTx/>
                <a:latin typeface="华文琥珀" panose="02010800040101010101" pitchFamily="2" charset="-122"/>
                <a:ea typeface="华文琥珀" panose="02010800040101010101" pitchFamily="2" charset="-122"/>
                <a:cs typeface="+mn-cs"/>
              </a:rPr>
              <a:t>挖掘讲深度</a:t>
            </a:r>
            <a:endParaRPr kumimoji="0" lang="zh-CN" altLang="en-US" sz="4800" b="1" i="0" u="none" strike="noStrike" kern="0" cap="none" spc="0" normalizeH="0" baseline="0" noProof="0" dirty="0">
              <a:solidFill>
                <a:schemeClr val="accent1"/>
              </a:solidFill>
              <a:effectLst>
                <a:outerShdw blurRad="38100" dist="25400" dir="5400000" algn="ctr" rotWithShape="0">
                  <a:srgbClr val="6E747A">
                    <a:alpha val="43000"/>
                  </a:srgbClr>
                </a:outerShdw>
              </a:effectLst>
              <a:uLnTx/>
              <a:uFillTx/>
              <a:latin typeface="华文琥珀" panose="02010800040101010101" pitchFamily="2" charset="-122"/>
              <a:ea typeface="华文琥珀" panose="02010800040101010101" pitchFamily="2" charset="-122"/>
              <a:cs typeface="+mn-cs"/>
            </a:endParaRPr>
          </a:p>
        </p:txBody>
      </p:sp>
      <p:sp>
        <p:nvSpPr>
          <p:cNvPr id="3" name="文本框 2"/>
          <p:cNvSpPr txBox="1"/>
          <p:nvPr/>
        </p:nvSpPr>
        <p:spPr>
          <a:xfrm>
            <a:off x="121285" y="961390"/>
            <a:ext cx="10879455" cy="460375"/>
          </a:xfrm>
          <a:prstGeom prst="rect">
            <a:avLst/>
          </a:prstGeom>
          <a:noFill/>
        </p:spPr>
        <p:txBody>
          <a:bodyPr wrap="square" rtlCol="0" anchor="t">
            <a:spAutoFit/>
          </a:bodyPr>
          <a:p>
            <a:r>
              <a:rPr lang="zh-CN" altLang="en-US" sz="2400" b="1"/>
              <a:t>创设历史情境，以问题为引领（如纲要上第5课 历史纵横）</a:t>
            </a:r>
            <a:endParaRPr lang="zh-CN" altLang="en-US" sz="2400" b="1"/>
          </a:p>
        </p:txBody>
      </p:sp>
      <p:pic>
        <p:nvPicPr>
          <p:cNvPr id="4" name="图片 3"/>
          <p:cNvPicPr>
            <a:picLocks noChangeAspect="1"/>
          </p:cNvPicPr>
          <p:nvPr>
            <p:custDataLst>
              <p:tags r:id="rId1"/>
            </p:custDataLst>
          </p:nvPr>
        </p:nvPicPr>
        <p:blipFill>
          <a:blip r:embed="rId2"/>
          <a:stretch>
            <a:fillRect/>
          </a:stretch>
        </p:blipFill>
        <p:spPr>
          <a:xfrm>
            <a:off x="7472680" y="1553210"/>
            <a:ext cx="4568825" cy="3444240"/>
          </a:xfrm>
          <a:prstGeom prst="rect">
            <a:avLst/>
          </a:prstGeom>
        </p:spPr>
      </p:pic>
      <p:sp>
        <p:nvSpPr>
          <p:cNvPr id="5" name="文本框 4"/>
          <p:cNvSpPr txBox="1"/>
          <p:nvPr/>
        </p:nvSpPr>
        <p:spPr>
          <a:xfrm>
            <a:off x="302895" y="1553210"/>
            <a:ext cx="7169785" cy="4523105"/>
          </a:xfrm>
          <a:prstGeom prst="rect">
            <a:avLst/>
          </a:prstGeom>
          <a:solidFill>
            <a:schemeClr val="bg2"/>
          </a:solidFill>
        </p:spPr>
        <p:txBody>
          <a:bodyPr wrap="square" rtlCol="0" anchor="t">
            <a:spAutoFit/>
          </a:bodyPr>
          <a:p>
            <a:r>
              <a:rPr lang="zh-CN" altLang="en-US" sz="2400"/>
              <a:t>问题1.秦朝建立皇帝制度，但是司马睿却在自己的即位典礼上请王导上座接受百官朝贺，他可能是出于哪些方面的考虑？</a:t>
            </a:r>
            <a:endParaRPr lang="zh-CN" altLang="en-US" sz="2400"/>
          </a:p>
          <a:p>
            <a:r>
              <a:rPr lang="zh-CN" altLang="en-US" sz="2400"/>
              <a:t>问题2.即位一段时间后，如果权力稳固了，司马睿可能会怎么做？</a:t>
            </a:r>
            <a:endParaRPr lang="zh-CN" altLang="en-US" sz="2400"/>
          </a:p>
          <a:p>
            <a:r>
              <a:rPr lang="zh-CN" altLang="en-US" sz="2400"/>
              <a:t>问题3.王氏之后，还有庾氏、桓氏、谢氏等士族相继掌权，出现“庾与马”、“桓与马”、“谢与马”等情形，这说明高门大姓之间处于一种什么样的关系？</a:t>
            </a:r>
            <a:endParaRPr lang="zh-CN" altLang="en-US" sz="2400"/>
          </a:p>
          <a:p>
            <a:r>
              <a:rPr lang="zh-CN" altLang="en-US" sz="2400"/>
              <a:t>问题4.为什么司马家到南方不如北方士族影响力大？</a:t>
            </a:r>
            <a:endParaRPr lang="zh-CN" altLang="en-US" sz="2400"/>
          </a:p>
          <a:p>
            <a:r>
              <a:rPr lang="zh-CN" altLang="en-US" sz="2400"/>
              <a:t>问题5.根据历史纵横并结合所学知识，概括魏晋政治的特点并分析其成因。</a:t>
            </a:r>
            <a:endParaRPr lang="zh-CN" alt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object 12"/>
          <p:cNvSpPr txBox="1">
            <a:spLocks noGrp="1"/>
          </p:cNvSpPr>
          <p:nvPr/>
        </p:nvSpPr>
        <p:spPr>
          <a:xfrm>
            <a:off x="734695" y="233998"/>
            <a:ext cx="9908540" cy="750570"/>
          </a:xfrm>
          <a:prstGeom prst="rect">
            <a:avLst/>
          </a:prstGeom>
        </p:spPr>
        <p:txBody>
          <a:bodyPr vert="horz" wrap="square" lIns="0" tIns="12065"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ctr"/>
            <a:r>
              <a:rPr lang="en-US" altLang="zh-CN" sz="4800" dirty="0">
                <a:ln w="12700">
                  <a:solidFill>
                    <a:schemeClr val="accent1"/>
                  </a:solidFill>
                  <a:prstDash val="solid"/>
                </a:ln>
                <a:latin typeface="华文琥珀" panose="02010800040101010101" pitchFamily="2" charset="-122"/>
                <a:ea typeface="华文琥珀" panose="02010800040101010101" pitchFamily="2" charset="-122"/>
              </a:rPr>
              <a:t>04</a:t>
            </a:r>
            <a:r>
              <a:rPr lang="en-US" altLang="zh-CN" sz="4800" dirty="0">
                <a:ln w="12700">
                  <a:solidFill>
                    <a:schemeClr val="accent1"/>
                  </a:solidFill>
                  <a:prstDash val="solid"/>
                </a:ln>
                <a:solidFill>
                  <a:srgbClr val="FFFF00"/>
                </a:solidFill>
                <a:latin typeface="华文琥珀" panose="02010800040101010101" pitchFamily="2" charset="-122"/>
                <a:ea typeface="华文琥珀" panose="02010800040101010101" pitchFamily="2" charset="-122"/>
              </a:rPr>
              <a:t>   </a:t>
            </a:r>
            <a:r>
              <a:rPr lang="zh-CN" altLang="en-US" sz="4800" dirty="0">
                <a:ln w="12700">
                  <a:solidFill>
                    <a:schemeClr val="accent1"/>
                  </a:solidFill>
                  <a:prstDash val="solid"/>
                </a:ln>
                <a:solidFill>
                  <a:srgbClr val="FFFF00"/>
                </a:solidFill>
                <a:latin typeface="华文琥珀" panose="02010800040101010101" pitchFamily="2" charset="-122"/>
                <a:ea typeface="华文琥珀" panose="02010800040101010101" pitchFamily="2" charset="-122"/>
              </a:rPr>
              <a:t>视野有广度</a:t>
            </a:r>
            <a:endParaRPr lang="zh-CN" altLang="en-US" sz="4800" b="1" dirty="0">
              <a:ln w="12700">
                <a:solidFill>
                  <a:schemeClr val="accent1"/>
                </a:solidFill>
                <a:prstDash val="solid"/>
              </a:ln>
              <a:solidFill>
                <a:srgbClr val="FFFF00"/>
              </a:solidFill>
              <a:latin typeface="华文琥珀" panose="02010800040101010101" pitchFamily="2" charset="-122"/>
              <a:ea typeface="华文琥珀" panose="02010800040101010101" pitchFamily="2" charset="-122"/>
            </a:endParaRPr>
          </a:p>
        </p:txBody>
      </p:sp>
      <p:pic>
        <p:nvPicPr>
          <p:cNvPr id="3" name="图片 2"/>
          <p:cNvPicPr>
            <a:picLocks noChangeAspect="1"/>
          </p:cNvPicPr>
          <p:nvPr/>
        </p:nvPicPr>
        <p:blipFill>
          <a:blip r:embed="rId1"/>
          <a:stretch>
            <a:fillRect/>
          </a:stretch>
        </p:blipFill>
        <p:spPr>
          <a:xfrm>
            <a:off x="1163955" y="1158240"/>
            <a:ext cx="9847580" cy="2009775"/>
          </a:xfrm>
          <a:prstGeom prst="rect">
            <a:avLst/>
          </a:prstGeom>
        </p:spPr>
      </p:pic>
      <p:pic>
        <p:nvPicPr>
          <p:cNvPr id="4" name="图片 3"/>
          <p:cNvPicPr>
            <a:picLocks noChangeAspect="1"/>
          </p:cNvPicPr>
          <p:nvPr/>
        </p:nvPicPr>
        <p:blipFill>
          <a:blip r:embed="rId2"/>
          <a:stretch>
            <a:fillRect/>
          </a:stretch>
        </p:blipFill>
        <p:spPr>
          <a:xfrm>
            <a:off x="1163955" y="3511550"/>
            <a:ext cx="9846945" cy="26174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993140" y="1179195"/>
            <a:ext cx="9784715" cy="2466975"/>
          </a:xfrm>
          <a:prstGeom prst="rect">
            <a:avLst/>
          </a:prstGeom>
        </p:spPr>
      </p:pic>
      <p:pic>
        <p:nvPicPr>
          <p:cNvPr id="3" name="图片 2"/>
          <p:cNvPicPr>
            <a:picLocks noChangeAspect="1"/>
          </p:cNvPicPr>
          <p:nvPr/>
        </p:nvPicPr>
        <p:blipFill>
          <a:blip r:embed="rId3"/>
          <a:stretch>
            <a:fillRect/>
          </a:stretch>
        </p:blipFill>
        <p:spPr>
          <a:xfrm>
            <a:off x="993140" y="3980815"/>
            <a:ext cx="9784715" cy="1725930"/>
          </a:xfrm>
          <a:prstGeom prst="rect">
            <a:avLst/>
          </a:prstGeom>
        </p:spPr>
      </p:pic>
      <p:sp>
        <p:nvSpPr>
          <p:cNvPr id="9" name="object 12"/>
          <p:cNvSpPr txBox="1">
            <a:spLocks noGrp="1"/>
          </p:cNvSpPr>
          <p:nvPr/>
        </p:nvSpPr>
        <p:spPr>
          <a:xfrm>
            <a:off x="734695" y="233998"/>
            <a:ext cx="9908540" cy="750570"/>
          </a:xfrm>
          <a:prstGeom prst="rect">
            <a:avLst/>
          </a:prstGeom>
        </p:spPr>
        <p:txBody>
          <a:bodyPr vert="horz" wrap="square" lIns="0" tIns="12065"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ctr"/>
            <a:r>
              <a:rPr lang="en-US" altLang="zh-CN" sz="4800" dirty="0">
                <a:ln w="12700">
                  <a:solidFill>
                    <a:schemeClr val="accent1"/>
                  </a:solidFill>
                  <a:prstDash val="solid"/>
                </a:ln>
                <a:latin typeface="华文琥珀" panose="02010800040101010101" pitchFamily="2" charset="-122"/>
                <a:ea typeface="华文琥珀" panose="02010800040101010101" pitchFamily="2" charset="-122"/>
              </a:rPr>
              <a:t>04</a:t>
            </a:r>
            <a:r>
              <a:rPr lang="en-US" altLang="zh-CN" sz="4800" dirty="0">
                <a:ln w="12700">
                  <a:solidFill>
                    <a:schemeClr val="accent1"/>
                  </a:solidFill>
                  <a:prstDash val="solid"/>
                </a:ln>
                <a:solidFill>
                  <a:srgbClr val="FFFF00"/>
                </a:solidFill>
                <a:latin typeface="华文琥珀" panose="02010800040101010101" pitchFamily="2" charset="-122"/>
                <a:ea typeface="华文琥珀" panose="02010800040101010101" pitchFamily="2" charset="-122"/>
              </a:rPr>
              <a:t>   </a:t>
            </a:r>
            <a:r>
              <a:rPr lang="zh-CN" altLang="en-US" sz="4800" dirty="0">
                <a:ln w="12700">
                  <a:solidFill>
                    <a:schemeClr val="accent1"/>
                  </a:solidFill>
                  <a:prstDash val="solid"/>
                </a:ln>
                <a:solidFill>
                  <a:srgbClr val="FFFF00"/>
                </a:solidFill>
                <a:latin typeface="华文琥珀" panose="02010800040101010101" pitchFamily="2" charset="-122"/>
                <a:ea typeface="华文琥珀" panose="02010800040101010101" pitchFamily="2" charset="-122"/>
              </a:rPr>
              <a:t>视野有广度</a:t>
            </a:r>
            <a:endParaRPr lang="zh-CN" altLang="en-US" sz="4800" b="1" dirty="0">
              <a:ln w="12700">
                <a:solidFill>
                  <a:schemeClr val="accent1"/>
                </a:solidFill>
                <a:prstDash val="solid"/>
              </a:ln>
              <a:solidFill>
                <a:srgbClr val="FFFF00"/>
              </a:solidFill>
              <a:latin typeface="华文琥珀" panose="02010800040101010101" pitchFamily="2" charset="-122"/>
              <a:ea typeface="华文琥珀" panose="020108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object 12"/>
          <p:cNvSpPr txBox="1">
            <a:spLocks noGrp="1"/>
          </p:cNvSpPr>
          <p:nvPr/>
        </p:nvSpPr>
        <p:spPr>
          <a:xfrm>
            <a:off x="125095" y="-317"/>
            <a:ext cx="9908540" cy="750570"/>
          </a:xfrm>
          <a:prstGeom prst="rect">
            <a:avLst/>
          </a:prstGeom>
        </p:spPr>
        <p:txBody>
          <a:bodyPr vert="horz" wrap="square" lIns="0" tIns="12065"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ctr"/>
            <a:r>
              <a:rPr lang="en-US" altLang="zh-CN" sz="4800" dirty="0">
                <a:ln w="12700">
                  <a:solidFill>
                    <a:schemeClr val="accent1"/>
                  </a:solidFill>
                  <a:prstDash val="solid"/>
                </a:ln>
                <a:latin typeface="华文琥珀" panose="02010800040101010101" pitchFamily="2" charset="-122"/>
                <a:ea typeface="华文琥珀" panose="02010800040101010101" pitchFamily="2" charset="-122"/>
              </a:rPr>
              <a:t>05 </a:t>
            </a:r>
            <a:r>
              <a:rPr lang="en-US" altLang="zh-CN" sz="4800" dirty="0">
                <a:ln w="12700">
                  <a:solidFill>
                    <a:schemeClr val="accent1"/>
                  </a:solidFill>
                  <a:prstDash val="solid"/>
                </a:ln>
                <a:solidFill>
                  <a:srgbClr val="FFFF00"/>
                </a:solidFill>
                <a:latin typeface="华文琥珀" panose="02010800040101010101" pitchFamily="2" charset="-122"/>
                <a:ea typeface="华文琥珀" panose="02010800040101010101" pitchFamily="2" charset="-122"/>
              </a:rPr>
              <a:t>  </a:t>
            </a:r>
            <a:r>
              <a:rPr lang="zh-CN" altLang="en-US" sz="4800" dirty="0">
                <a:ln w="12700">
                  <a:solidFill>
                    <a:schemeClr val="accent1"/>
                  </a:solidFill>
                  <a:prstDash val="solid"/>
                </a:ln>
                <a:solidFill>
                  <a:srgbClr val="FFFF00"/>
                </a:solidFill>
                <a:latin typeface="华文琥珀" panose="02010800040101010101" pitchFamily="2" charset="-122"/>
                <a:ea typeface="华文琥珀" panose="02010800040101010101" pitchFamily="2" charset="-122"/>
              </a:rPr>
              <a:t>复习有改编</a:t>
            </a:r>
            <a:endParaRPr lang="zh-CN" altLang="en-US" sz="4800" b="1" dirty="0">
              <a:ln w="12700">
                <a:solidFill>
                  <a:schemeClr val="accent1"/>
                </a:solidFill>
                <a:prstDash val="solid"/>
              </a:ln>
              <a:solidFill>
                <a:srgbClr val="FFFF00"/>
              </a:solidFill>
              <a:latin typeface="华文琥珀" panose="02010800040101010101" pitchFamily="2" charset="-122"/>
              <a:ea typeface="华文琥珀" panose="02010800040101010101" pitchFamily="2" charset="-122"/>
            </a:endParaRPr>
          </a:p>
        </p:txBody>
      </p:sp>
      <p:sp>
        <p:nvSpPr>
          <p:cNvPr id="3" name="文本框 2"/>
          <p:cNvSpPr txBox="1"/>
          <p:nvPr/>
        </p:nvSpPr>
        <p:spPr>
          <a:xfrm>
            <a:off x="125095" y="750570"/>
            <a:ext cx="6096000" cy="521970"/>
          </a:xfrm>
          <a:prstGeom prst="rect">
            <a:avLst/>
          </a:prstGeom>
          <a:noFill/>
        </p:spPr>
        <p:txBody>
          <a:bodyPr wrap="square" rtlCol="0" anchor="t">
            <a:spAutoFit/>
          </a:bodyPr>
          <a:p>
            <a:r>
              <a:rPr lang="zh-CN" altLang="en-US" sz="2800">
                <a:latin typeface="微软雅黑" panose="020B0503020204020204" charset="-122"/>
                <a:ea typeface="微软雅黑" panose="020B0503020204020204" charset="-122"/>
              </a:rPr>
              <a:t>以《纲要》为线索组织通史复习</a:t>
            </a:r>
            <a:endParaRPr lang="zh-CN" altLang="en-US" sz="2800">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1"/>
          <a:stretch>
            <a:fillRect/>
          </a:stretch>
        </p:blipFill>
        <p:spPr>
          <a:xfrm>
            <a:off x="312420" y="2181225"/>
            <a:ext cx="4295775" cy="4333875"/>
          </a:xfrm>
          <a:prstGeom prst="rect">
            <a:avLst/>
          </a:prstGeom>
        </p:spPr>
      </p:pic>
      <p:pic>
        <p:nvPicPr>
          <p:cNvPr id="5" name="图片 4"/>
          <p:cNvPicPr>
            <a:picLocks noChangeAspect="1"/>
          </p:cNvPicPr>
          <p:nvPr/>
        </p:nvPicPr>
        <p:blipFill>
          <a:blip r:embed="rId2"/>
          <a:stretch>
            <a:fillRect/>
          </a:stretch>
        </p:blipFill>
        <p:spPr>
          <a:xfrm>
            <a:off x="4676140" y="1272540"/>
            <a:ext cx="4143375" cy="5505450"/>
          </a:xfrm>
          <a:prstGeom prst="rect">
            <a:avLst/>
          </a:prstGeom>
        </p:spPr>
      </p:pic>
      <p:pic>
        <p:nvPicPr>
          <p:cNvPr id="6" name="图片 5"/>
          <p:cNvPicPr>
            <a:picLocks noChangeAspect="1"/>
          </p:cNvPicPr>
          <p:nvPr/>
        </p:nvPicPr>
        <p:blipFill>
          <a:blip r:embed="rId3"/>
          <a:stretch>
            <a:fillRect/>
          </a:stretch>
        </p:blipFill>
        <p:spPr>
          <a:xfrm>
            <a:off x="8887460" y="2181225"/>
            <a:ext cx="3305175" cy="45205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userDrawn="1">
            <p:custDataLst>
              <p:tags r:id="rId1"/>
            </p:custDataLst>
          </p:nvPr>
        </p:nvPicPr>
        <p:blipFill>
          <a:blip r:embed="rId2"/>
          <a:stretch>
            <a:fillRect/>
          </a:stretch>
        </p:blipFill>
        <p:spPr>
          <a:xfrm>
            <a:off x="0" y="0"/>
            <a:ext cx="1442720" cy="1394460"/>
          </a:xfrm>
          <a:prstGeom prst="rect">
            <a:avLst/>
          </a:prstGeom>
        </p:spPr>
      </p:pic>
      <p:pic>
        <p:nvPicPr>
          <p:cNvPr id="7" name="图片 6"/>
          <p:cNvPicPr>
            <a:picLocks noChangeAspect="1"/>
          </p:cNvPicPr>
          <p:nvPr userDrawn="1">
            <p:custDataLst>
              <p:tags r:id="rId3"/>
            </p:custDataLst>
          </p:nvPr>
        </p:nvPicPr>
        <p:blipFill>
          <a:blip r:embed="rId2"/>
          <a:stretch>
            <a:fillRect/>
          </a:stretch>
        </p:blipFill>
        <p:spPr>
          <a:xfrm rot="10800000">
            <a:off x="10749280" y="5463540"/>
            <a:ext cx="1442720" cy="1394460"/>
          </a:xfrm>
          <a:prstGeom prst="rect">
            <a:avLst/>
          </a:prstGeom>
        </p:spPr>
      </p:pic>
      <p:pic>
        <p:nvPicPr>
          <p:cNvPr id="8" name="图片 7"/>
          <p:cNvPicPr>
            <a:picLocks noChangeAspect="1"/>
          </p:cNvPicPr>
          <p:nvPr userDrawn="1">
            <p:custDataLst>
              <p:tags r:id="rId4"/>
            </p:custDataLst>
          </p:nvPr>
        </p:nvPicPr>
        <p:blipFill>
          <a:blip r:embed="rId5" cstate="email"/>
          <a:stretch>
            <a:fillRect/>
          </a:stretch>
        </p:blipFill>
        <p:spPr>
          <a:xfrm>
            <a:off x="7435850" y="194310"/>
            <a:ext cx="4026535" cy="2770505"/>
          </a:xfrm>
          <a:prstGeom prst="rect">
            <a:avLst/>
          </a:prstGeom>
        </p:spPr>
      </p:pic>
      <p:pic>
        <p:nvPicPr>
          <p:cNvPr id="9" name="图片 8"/>
          <p:cNvPicPr>
            <a:picLocks noChangeAspect="1"/>
          </p:cNvPicPr>
          <p:nvPr userDrawn="1">
            <p:custDataLst>
              <p:tags r:id="rId6"/>
            </p:custDataLst>
          </p:nvPr>
        </p:nvPicPr>
        <p:blipFill>
          <a:blip r:embed="rId7" cstate="email"/>
          <a:stretch>
            <a:fillRect/>
          </a:stretch>
        </p:blipFill>
        <p:spPr>
          <a:xfrm>
            <a:off x="11462385" y="2273300"/>
            <a:ext cx="538480" cy="447040"/>
          </a:xfrm>
          <a:prstGeom prst="rect">
            <a:avLst/>
          </a:prstGeom>
        </p:spPr>
      </p:pic>
      <p:pic>
        <p:nvPicPr>
          <p:cNvPr id="10" name="图片 9"/>
          <p:cNvPicPr>
            <a:picLocks noChangeAspect="1"/>
          </p:cNvPicPr>
          <p:nvPr userDrawn="1">
            <p:custDataLst>
              <p:tags r:id="rId8"/>
            </p:custDataLst>
          </p:nvPr>
        </p:nvPicPr>
        <p:blipFill>
          <a:blip r:embed="rId5" cstate="email"/>
          <a:stretch>
            <a:fillRect/>
          </a:stretch>
        </p:blipFill>
        <p:spPr>
          <a:xfrm>
            <a:off x="729615" y="2496820"/>
            <a:ext cx="4026535" cy="2770505"/>
          </a:xfrm>
          <a:prstGeom prst="rect">
            <a:avLst/>
          </a:prstGeom>
        </p:spPr>
      </p:pic>
      <p:pic>
        <p:nvPicPr>
          <p:cNvPr id="11" name="图片 10"/>
          <p:cNvPicPr>
            <a:picLocks noChangeAspect="1"/>
          </p:cNvPicPr>
          <p:nvPr userDrawn="1">
            <p:custDataLst>
              <p:tags r:id="rId9"/>
            </p:custDataLst>
          </p:nvPr>
        </p:nvPicPr>
        <p:blipFill>
          <a:blip r:embed="rId7" cstate="email"/>
          <a:stretch>
            <a:fillRect/>
          </a:stretch>
        </p:blipFill>
        <p:spPr>
          <a:xfrm rot="19800000">
            <a:off x="374650" y="5380355"/>
            <a:ext cx="538480" cy="447040"/>
          </a:xfrm>
          <a:prstGeom prst="rect">
            <a:avLst/>
          </a:prstGeom>
        </p:spPr>
      </p:pic>
      <p:pic>
        <p:nvPicPr>
          <p:cNvPr id="5" name="图片 4"/>
          <p:cNvPicPr>
            <a:picLocks noChangeAspect="1"/>
          </p:cNvPicPr>
          <p:nvPr/>
        </p:nvPicPr>
        <p:blipFill>
          <a:blip r:embed="rId10"/>
          <a:stretch>
            <a:fillRect/>
          </a:stretch>
        </p:blipFill>
        <p:spPr>
          <a:xfrm>
            <a:off x="280035" y="0"/>
            <a:ext cx="11631930" cy="474345"/>
          </a:xfrm>
          <a:prstGeom prst="rect">
            <a:avLst/>
          </a:prstGeom>
        </p:spPr>
      </p:pic>
      <p:pic>
        <p:nvPicPr>
          <p:cNvPr id="2" name="图片 1"/>
          <p:cNvPicPr>
            <a:picLocks noChangeAspect="1"/>
          </p:cNvPicPr>
          <p:nvPr/>
        </p:nvPicPr>
        <p:blipFill>
          <a:blip r:embed="rId11"/>
          <a:stretch>
            <a:fillRect/>
          </a:stretch>
        </p:blipFill>
        <p:spPr>
          <a:xfrm>
            <a:off x="267335" y="474345"/>
            <a:ext cx="11631930" cy="4801235"/>
          </a:xfrm>
          <a:prstGeom prst="rect">
            <a:avLst/>
          </a:prstGeom>
        </p:spPr>
      </p:pic>
      <p:pic>
        <p:nvPicPr>
          <p:cNvPr id="3" name="图片 2"/>
          <p:cNvPicPr>
            <a:picLocks noChangeAspect="1"/>
          </p:cNvPicPr>
          <p:nvPr/>
        </p:nvPicPr>
        <p:blipFill>
          <a:blip r:embed="rId12"/>
          <a:stretch>
            <a:fillRect/>
          </a:stretch>
        </p:blipFill>
        <p:spPr>
          <a:xfrm>
            <a:off x="253365" y="5275580"/>
            <a:ext cx="11632565" cy="914400"/>
          </a:xfrm>
          <a:prstGeom prst="rect">
            <a:avLst/>
          </a:prstGeom>
        </p:spPr>
      </p:pic>
      <p:pic>
        <p:nvPicPr>
          <p:cNvPr id="4" name="图片 3"/>
          <p:cNvPicPr>
            <a:picLocks noChangeAspect="1"/>
          </p:cNvPicPr>
          <p:nvPr/>
        </p:nvPicPr>
        <p:blipFill>
          <a:blip r:embed="rId13"/>
          <a:stretch>
            <a:fillRect/>
          </a:stretch>
        </p:blipFill>
        <p:spPr>
          <a:xfrm>
            <a:off x="281940" y="6189980"/>
            <a:ext cx="11602720" cy="428625"/>
          </a:xfrm>
          <a:prstGeom prst="rect">
            <a:avLst/>
          </a:prstGeom>
        </p:spPr>
      </p:pic>
    </p:spTree>
    <p:custDataLst>
      <p:tags r:id="rId14"/>
    </p:custData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userDrawn="1">
            <p:custDataLst>
              <p:tags r:id="rId1"/>
            </p:custDataLst>
          </p:nvPr>
        </p:nvPicPr>
        <p:blipFill>
          <a:blip r:embed="rId2"/>
          <a:stretch>
            <a:fillRect/>
          </a:stretch>
        </p:blipFill>
        <p:spPr>
          <a:xfrm>
            <a:off x="0" y="0"/>
            <a:ext cx="1442720" cy="1394460"/>
          </a:xfrm>
          <a:prstGeom prst="rect">
            <a:avLst/>
          </a:prstGeom>
        </p:spPr>
      </p:pic>
      <p:pic>
        <p:nvPicPr>
          <p:cNvPr id="7" name="图片 6"/>
          <p:cNvPicPr>
            <a:picLocks noChangeAspect="1"/>
          </p:cNvPicPr>
          <p:nvPr userDrawn="1">
            <p:custDataLst>
              <p:tags r:id="rId3"/>
            </p:custDataLst>
          </p:nvPr>
        </p:nvPicPr>
        <p:blipFill>
          <a:blip r:embed="rId2"/>
          <a:stretch>
            <a:fillRect/>
          </a:stretch>
        </p:blipFill>
        <p:spPr>
          <a:xfrm rot="10800000">
            <a:off x="10749280" y="5463540"/>
            <a:ext cx="1442720" cy="1394460"/>
          </a:xfrm>
          <a:prstGeom prst="rect">
            <a:avLst/>
          </a:prstGeom>
        </p:spPr>
      </p:pic>
      <p:pic>
        <p:nvPicPr>
          <p:cNvPr id="8" name="图片 7"/>
          <p:cNvPicPr>
            <a:picLocks noChangeAspect="1"/>
          </p:cNvPicPr>
          <p:nvPr userDrawn="1">
            <p:custDataLst>
              <p:tags r:id="rId4"/>
            </p:custDataLst>
          </p:nvPr>
        </p:nvPicPr>
        <p:blipFill>
          <a:blip r:embed="rId5" cstate="email"/>
          <a:stretch>
            <a:fillRect/>
          </a:stretch>
        </p:blipFill>
        <p:spPr>
          <a:xfrm>
            <a:off x="7435850" y="194310"/>
            <a:ext cx="4026535" cy="2770505"/>
          </a:xfrm>
          <a:prstGeom prst="rect">
            <a:avLst/>
          </a:prstGeom>
        </p:spPr>
      </p:pic>
      <p:pic>
        <p:nvPicPr>
          <p:cNvPr id="9" name="图片 8"/>
          <p:cNvPicPr>
            <a:picLocks noChangeAspect="1"/>
          </p:cNvPicPr>
          <p:nvPr userDrawn="1">
            <p:custDataLst>
              <p:tags r:id="rId6"/>
            </p:custDataLst>
          </p:nvPr>
        </p:nvPicPr>
        <p:blipFill>
          <a:blip r:embed="rId7" cstate="email"/>
          <a:stretch>
            <a:fillRect/>
          </a:stretch>
        </p:blipFill>
        <p:spPr>
          <a:xfrm>
            <a:off x="11462385" y="2273300"/>
            <a:ext cx="538480" cy="447040"/>
          </a:xfrm>
          <a:prstGeom prst="rect">
            <a:avLst/>
          </a:prstGeom>
        </p:spPr>
      </p:pic>
      <p:pic>
        <p:nvPicPr>
          <p:cNvPr id="10" name="图片 9"/>
          <p:cNvPicPr>
            <a:picLocks noChangeAspect="1"/>
          </p:cNvPicPr>
          <p:nvPr userDrawn="1">
            <p:custDataLst>
              <p:tags r:id="rId8"/>
            </p:custDataLst>
          </p:nvPr>
        </p:nvPicPr>
        <p:blipFill>
          <a:blip r:embed="rId5" cstate="email"/>
          <a:stretch>
            <a:fillRect/>
          </a:stretch>
        </p:blipFill>
        <p:spPr>
          <a:xfrm>
            <a:off x="729615" y="2496820"/>
            <a:ext cx="4026535" cy="2770505"/>
          </a:xfrm>
          <a:prstGeom prst="rect">
            <a:avLst/>
          </a:prstGeom>
        </p:spPr>
      </p:pic>
      <p:pic>
        <p:nvPicPr>
          <p:cNvPr id="11" name="图片 10"/>
          <p:cNvPicPr>
            <a:picLocks noChangeAspect="1"/>
          </p:cNvPicPr>
          <p:nvPr userDrawn="1">
            <p:custDataLst>
              <p:tags r:id="rId9"/>
            </p:custDataLst>
          </p:nvPr>
        </p:nvPicPr>
        <p:blipFill>
          <a:blip r:embed="rId7" cstate="email"/>
          <a:stretch>
            <a:fillRect/>
          </a:stretch>
        </p:blipFill>
        <p:spPr>
          <a:xfrm rot="19800000">
            <a:off x="374650" y="5380355"/>
            <a:ext cx="538480" cy="447040"/>
          </a:xfrm>
          <a:prstGeom prst="rect">
            <a:avLst/>
          </a:prstGeom>
        </p:spPr>
      </p:pic>
      <p:pic>
        <p:nvPicPr>
          <p:cNvPr id="5" name="图片 4"/>
          <p:cNvPicPr>
            <a:picLocks noChangeAspect="1"/>
          </p:cNvPicPr>
          <p:nvPr/>
        </p:nvPicPr>
        <p:blipFill>
          <a:blip r:embed="rId10"/>
          <a:stretch>
            <a:fillRect/>
          </a:stretch>
        </p:blipFill>
        <p:spPr>
          <a:xfrm>
            <a:off x="252730" y="194310"/>
            <a:ext cx="11631930" cy="790575"/>
          </a:xfrm>
          <a:prstGeom prst="rect">
            <a:avLst/>
          </a:prstGeom>
        </p:spPr>
      </p:pic>
      <p:pic>
        <p:nvPicPr>
          <p:cNvPr id="2" name="图片 1"/>
          <p:cNvPicPr>
            <a:picLocks noChangeAspect="1"/>
          </p:cNvPicPr>
          <p:nvPr/>
        </p:nvPicPr>
        <p:blipFill>
          <a:blip r:embed="rId11"/>
          <a:stretch>
            <a:fillRect/>
          </a:stretch>
        </p:blipFill>
        <p:spPr>
          <a:xfrm>
            <a:off x="252730" y="1047750"/>
            <a:ext cx="11632565" cy="4762500"/>
          </a:xfrm>
          <a:prstGeom prst="rect">
            <a:avLst/>
          </a:prstGeom>
        </p:spPr>
      </p:pic>
    </p:spTree>
    <p:custDataLst>
      <p:tags r:id="rId12"/>
    </p:custData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userDrawn="1">
            <p:custDataLst>
              <p:tags r:id="rId1"/>
            </p:custDataLst>
          </p:nvPr>
        </p:nvPicPr>
        <p:blipFill>
          <a:blip r:embed="rId2"/>
          <a:stretch>
            <a:fillRect/>
          </a:stretch>
        </p:blipFill>
        <p:spPr>
          <a:xfrm>
            <a:off x="0" y="0"/>
            <a:ext cx="1442720" cy="1394460"/>
          </a:xfrm>
          <a:prstGeom prst="rect">
            <a:avLst/>
          </a:prstGeom>
        </p:spPr>
      </p:pic>
      <p:pic>
        <p:nvPicPr>
          <p:cNvPr id="7" name="图片 6"/>
          <p:cNvPicPr>
            <a:picLocks noChangeAspect="1"/>
          </p:cNvPicPr>
          <p:nvPr userDrawn="1">
            <p:custDataLst>
              <p:tags r:id="rId3"/>
            </p:custDataLst>
          </p:nvPr>
        </p:nvPicPr>
        <p:blipFill>
          <a:blip r:embed="rId2"/>
          <a:stretch>
            <a:fillRect/>
          </a:stretch>
        </p:blipFill>
        <p:spPr>
          <a:xfrm rot="10800000">
            <a:off x="10749280" y="5463540"/>
            <a:ext cx="1442720" cy="1394460"/>
          </a:xfrm>
          <a:prstGeom prst="rect">
            <a:avLst/>
          </a:prstGeom>
        </p:spPr>
      </p:pic>
      <p:pic>
        <p:nvPicPr>
          <p:cNvPr id="8" name="图片 7"/>
          <p:cNvPicPr>
            <a:picLocks noChangeAspect="1"/>
          </p:cNvPicPr>
          <p:nvPr userDrawn="1">
            <p:custDataLst>
              <p:tags r:id="rId4"/>
            </p:custDataLst>
          </p:nvPr>
        </p:nvPicPr>
        <p:blipFill>
          <a:blip r:embed="rId5" cstate="email"/>
          <a:stretch>
            <a:fillRect/>
          </a:stretch>
        </p:blipFill>
        <p:spPr>
          <a:xfrm>
            <a:off x="7435850" y="194310"/>
            <a:ext cx="4026535" cy="2770505"/>
          </a:xfrm>
          <a:prstGeom prst="rect">
            <a:avLst/>
          </a:prstGeom>
        </p:spPr>
      </p:pic>
      <p:pic>
        <p:nvPicPr>
          <p:cNvPr id="9" name="图片 8"/>
          <p:cNvPicPr>
            <a:picLocks noChangeAspect="1"/>
          </p:cNvPicPr>
          <p:nvPr userDrawn="1">
            <p:custDataLst>
              <p:tags r:id="rId6"/>
            </p:custDataLst>
          </p:nvPr>
        </p:nvPicPr>
        <p:blipFill>
          <a:blip r:embed="rId7" cstate="email"/>
          <a:stretch>
            <a:fillRect/>
          </a:stretch>
        </p:blipFill>
        <p:spPr>
          <a:xfrm>
            <a:off x="11462385" y="2273300"/>
            <a:ext cx="538480" cy="447040"/>
          </a:xfrm>
          <a:prstGeom prst="rect">
            <a:avLst/>
          </a:prstGeom>
        </p:spPr>
      </p:pic>
      <p:pic>
        <p:nvPicPr>
          <p:cNvPr id="10" name="图片 9"/>
          <p:cNvPicPr>
            <a:picLocks noChangeAspect="1"/>
          </p:cNvPicPr>
          <p:nvPr userDrawn="1">
            <p:custDataLst>
              <p:tags r:id="rId8"/>
            </p:custDataLst>
          </p:nvPr>
        </p:nvPicPr>
        <p:blipFill>
          <a:blip r:embed="rId5" cstate="email"/>
          <a:stretch>
            <a:fillRect/>
          </a:stretch>
        </p:blipFill>
        <p:spPr>
          <a:xfrm>
            <a:off x="729615" y="2496820"/>
            <a:ext cx="4026535" cy="2770505"/>
          </a:xfrm>
          <a:prstGeom prst="rect">
            <a:avLst/>
          </a:prstGeom>
        </p:spPr>
      </p:pic>
      <p:pic>
        <p:nvPicPr>
          <p:cNvPr id="11" name="图片 10"/>
          <p:cNvPicPr>
            <a:picLocks noChangeAspect="1"/>
          </p:cNvPicPr>
          <p:nvPr userDrawn="1">
            <p:custDataLst>
              <p:tags r:id="rId9"/>
            </p:custDataLst>
          </p:nvPr>
        </p:nvPicPr>
        <p:blipFill>
          <a:blip r:embed="rId7" cstate="email"/>
          <a:stretch>
            <a:fillRect/>
          </a:stretch>
        </p:blipFill>
        <p:spPr>
          <a:xfrm rot="19800000">
            <a:off x="374650" y="5380355"/>
            <a:ext cx="538480" cy="447040"/>
          </a:xfrm>
          <a:prstGeom prst="rect">
            <a:avLst/>
          </a:prstGeom>
        </p:spPr>
      </p:pic>
      <p:pic>
        <p:nvPicPr>
          <p:cNvPr id="5" name="图片 4"/>
          <p:cNvPicPr>
            <a:picLocks noChangeAspect="1"/>
          </p:cNvPicPr>
          <p:nvPr/>
        </p:nvPicPr>
        <p:blipFill>
          <a:blip r:embed="rId10"/>
          <a:stretch>
            <a:fillRect/>
          </a:stretch>
        </p:blipFill>
        <p:spPr>
          <a:xfrm>
            <a:off x="253365" y="0"/>
            <a:ext cx="11631930" cy="790575"/>
          </a:xfrm>
          <a:prstGeom prst="rect">
            <a:avLst/>
          </a:prstGeom>
        </p:spPr>
      </p:pic>
      <p:pic>
        <p:nvPicPr>
          <p:cNvPr id="2" name="图片 1"/>
          <p:cNvPicPr>
            <a:picLocks noChangeAspect="1"/>
          </p:cNvPicPr>
          <p:nvPr/>
        </p:nvPicPr>
        <p:blipFill>
          <a:blip r:embed="rId11"/>
          <a:stretch>
            <a:fillRect/>
          </a:stretch>
        </p:blipFill>
        <p:spPr>
          <a:xfrm>
            <a:off x="254000" y="790575"/>
            <a:ext cx="11631295" cy="3782060"/>
          </a:xfrm>
          <a:prstGeom prst="rect">
            <a:avLst/>
          </a:prstGeom>
        </p:spPr>
      </p:pic>
      <p:pic>
        <p:nvPicPr>
          <p:cNvPr id="3" name="图片 2"/>
          <p:cNvPicPr>
            <a:picLocks noChangeAspect="1"/>
          </p:cNvPicPr>
          <p:nvPr/>
        </p:nvPicPr>
        <p:blipFill>
          <a:blip r:embed="rId12"/>
          <a:stretch>
            <a:fillRect/>
          </a:stretch>
        </p:blipFill>
        <p:spPr>
          <a:xfrm>
            <a:off x="254000" y="4482465"/>
            <a:ext cx="11630660" cy="2259330"/>
          </a:xfrm>
          <a:prstGeom prst="rect">
            <a:avLst/>
          </a:prstGeom>
        </p:spPr>
      </p:pic>
    </p:spTree>
    <p:custDataLst>
      <p:tags r:id="rId1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bwMode="auto">
          <a:xfrm>
            <a:off x="375338" y="29097"/>
            <a:ext cx="11361929" cy="1301750"/>
            <a:chOff x="1046" y="975"/>
            <a:chExt cx="5257" cy="912"/>
          </a:xfrm>
        </p:grpSpPr>
        <p:sp>
          <p:nvSpPr>
            <p:cNvPr id="3" name="AutoShape 4"/>
            <p:cNvSpPr>
              <a:spLocks noChangeArrowheads="1"/>
            </p:cNvSpPr>
            <p:nvPr/>
          </p:nvSpPr>
          <p:spPr bwMode="gray">
            <a:xfrm>
              <a:off x="1188" y="975"/>
              <a:ext cx="5115" cy="91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ln>
            <a:effectLst>
              <a:outerShdw dist="135003" dir="2928844" algn="ctr" rotWithShape="0">
                <a:srgbClr val="000000">
                  <a:alpha val="50000"/>
                </a:srgbClr>
              </a:outerShdw>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lnSpc>
                  <a:spcPct val="100000"/>
                </a:lnSpc>
                <a:spcBef>
                  <a:spcPct val="0"/>
                </a:spcBef>
                <a:buFontTx/>
                <a:buNone/>
              </a:pPr>
              <a:r>
                <a:rPr lang="en-US" altLang="zh-CN" sz="3600" dirty="0">
                  <a:solidFill>
                    <a:srgbClr val="FF0000"/>
                  </a:solidFill>
                  <a:latin typeface="微软雅黑 Light" panose="020B0502040204020203" pitchFamily="34" charset="-122"/>
                  <a:ea typeface="微软雅黑 Light" panose="020B0502040204020203" pitchFamily="34" charset="-122"/>
                  <a:sym typeface="+mn-ea"/>
                </a:rPr>
                <a:t>                </a:t>
              </a:r>
              <a:r>
                <a:rPr lang="zh-CN" altLang="en-US" sz="44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关注顶层设计，体会国家意志</a:t>
              </a:r>
              <a:endParaRPr lang="zh-CN" altLang="en-US" sz="44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grpSp>
          <p:nvGrpSpPr>
            <p:cNvPr id="4" name="Group 5"/>
            <p:cNvGrpSpPr/>
            <p:nvPr/>
          </p:nvGrpSpPr>
          <p:grpSpPr bwMode="auto">
            <a:xfrm>
              <a:off x="1046" y="1061"/>
              <a:ext cx="1232" cy="741"/>
              <a:chOff x="1046" y="1061"/>
              <a:chExt cx="1232" cy="741"/>
            </a:xfrm>
          </p:grpSpPr>
          <p:sp>
            <p:nvSpPr>
              <p:cNvPr id="6" name="AutoShape 6"/>
              <p:cNvSpPr>
                <a:spLocks noChangeArrowheads="1"/>
              </p:cNvSpPr>
              <p:nvPr/>
            </p:nvSpPr>
            <p:spPr bwMode="gray">
              <a:xfrm>
                <a:off x="1237" y="1061"/>
                <a:ext cx="1041" cy="741"/>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zh-CN" altLang="en-US"/>
              </a:p>
            </p:txBody>
          </p:sp>
          <p:sp>
            <p:nvSpPr>
              <p:cNvPr id="7" name="Freeform 7"/>
              <p:cNvSpPr/>
              <p:nvPr/>
            </p:nvSpPr>
            <p:spPr bwMode="gray">
              <a:xfrm>
                <a:off x="1046" y="1140"/>
                <a:ext cx="383" cy="373"/>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a:ext uri="{91240B29-F687-4F45-9708-019B960494DF}">
                  <a14:hiddenLine xmlns:a14="http://schemas.microsoft.com/office/drawing/2010/main" w="0">
                    <a:solidFill>
                      <a:srgbClr val="000000"/>
                    </a:solidFill>
                    <a:prstDash val="solid"/>
                    <a:round/>
                  </a14:hiddenLine>
                </a:ext>
              </a:extLst>
            </p:spPr>
            <p:txBody>
              <a:bodyPr/>
              <a:lstStyle/>
              <a:p>
                <a:pPr algn="ctr">
                  <a:defRPr/>
                </a:pPr>
                <a:endParaRPr lang="zh-CN" altLang="en-US"/>
              </a:p>
            </p:txBody>
          </p:sp>
          <p:sp>
            <p:nvSpPr>
              <p:cNvPr id="8" name="Text Box 8"/>
              <p:cNvSpPr txBox="1">
                <a:spLocks noChangeArrowheads="1"/>
              </p:cNvSpPr>
              <p:nvPr/>
            </p:nvSpPr>
            <p:spPr bwMode="gray">
              <a:xfrm>
                <a:off x="1286" y="1141"/>
                <a:ext cx="992" cy="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zh-CN" altLang="en-US" sz="4800" dirty="0">
                    <a:solidFill>
                      <a:srgbClr val="FFFFFF"/>
                    </a:solidFill>
                    <a:effectLst>
                      <a:outerShdw blurRad="38100" dist="38100" dir="2700000" algn="tl">
                        <a:srgbClr val="C0C0C0"/>
                      </a:outerShdw>
                    </a:effectLst>
                    <a:latin typeface="华文琥珀" panose="02010800040101010101" pitchFamily="2" charset="-122"/>
                    <a:ea typeface="华文琥珀" panose="02010800040101010101" pitchFamily="2" charset="-122"/>
                  </a:rPr>
                  <a:t>重方向</a:t>
                </a:r>
                <a:r>
                  <a:rPr lang="en-US" altLang="zh-CN" sz="4800" dirty="0">
                    <a:solidFill>
                      <a:srgbClr val="FFFFFF"/>
                    </a:solidFill>
                    <a:effectLst>
                      <a:outerShdw blurRad="38100" dist="38100" dir="2700000" algn="tl">
                        <a:srgbClr val="C0C0C0"/>
                      </a:outerShdw>
                    </a:effectLst>
                    <a:latin typeface="华文琥珀" panose="02010800040101010101" pitchFamily="2" charset="-122"/>
                    <a:ea typeface="华文琥珀" panose="02010800040101010101" pitchFamily="2" charset="-122"/>
                  </a:rPr>
                  <a:t> </a:t>
                </a:r>
                <a:endParaRPr lang="en-US" altLang="zh-CN" sz="4800" dirty="0">
                  <a:solidFill>
                    <a:srgbClr val="FFFFFF"/>
                  </a:solidFill>
                  <a:effectLst>
                    <a:outerShdw blurRad="38100" dist="38100" dir="2700000" algn="tl">
                      <a:srgbClr val="C0C0C0"/>
                    </a:outerShdw>
                  </a:effectLst>
                  <a:latin typeface="华文琥珀" panose="02010800040101010101" pitchFamily="2" charset="-122"/>
                  <a:ea typeface="华文琥珀" panose="02010800040101010101" pitchFamily="2" charset="-122"/>
                </a:endParaRPr>
              </a:p>
            </p:txBody>
          </p:sp>
        </p:grpSp>
      </p:grpSp>
      <p:grpSp>
        <p:nvGrpSpPr>
          <p:cNvPr id="9" name="组合 8"/>
          <p:cNvGrpSpPr/>
          <p:nvPr/>
        </p:nvGrpSpPr>
        <p:grpSpPr>
          <a:xfrm>
            <a:off x="111614" y="2133600"/>
            <a:ext cx="2002230" cy="3697747"/>
            <a:chOff x="778084" y="1038958"/>
            <a:chExt cx="1850186" cy="2900945"/>
          </a:xfrm>
        </p:grpSpPr>
        <p:sp>
          <p:nvSpPr>
            <p:cNvPr id="10" name="圆角矩形 32"/>
            <p:cNvSpPr/>
            <p:nvPr/>
          </p:nvSpPr>
          <p:spPr>
            <a:xfrm>
              <a:off x="887052" y="1038958"/>
              <a:ext cx="1632254" cy="1502650"/>
            </a:xfrm>
            <a:prstGeom prst="roundRect">
              <a:avLst>
                <a:gd name="adj" fmla="val 9350"/>
              </a:avLst>
            </a:prstGeom>
            <a:solidFill>
              <a:schemeClr val="accent2"/>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63930" fontAlgn="auto">
                <a:spcBef>
                  <a:spcPts val="0"/>
                </a:spcBef>
                <a:spcAft>
                  <a:spcPts val="0"/>
                </a:spcAft>
              </a:pPr>
              <a:endParaRPr lang="zh-HK" altLang="en-US" sz="2500">
                <a:solidFill>
                  <a:srgbClr val="FFFFFF"/>
                </a:solidFill>
              </a:endParaRPr>
            </a:p>
          </p:txBody>
        </p:sp>
        <p:sp>
          <p:nvSpPr>
            <p:cNvPr id="11" name="任意多边形 33"/>
            <p:cNvSpPr/>
            <p:nvPr/>
          </p:nvSpPr>
          <p:spPr>
            <a:xfrm>
              <a:off x="778084" y="1947913"/>
              <a:ext cx="1850186" cy="1991990"/>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2"/>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63930" fontAlgn="auto">
                <a:spcBef>
                  <a:spcPts val="0"/>
                </a:spcBef>
                <a:spcAft>
                  <a:spcPts val="0"/>
                </a:spcAft>
              </a:pPr>
              <a:endParaRPr lang="zh-HK" altLang="en-US" sz="2500">
                <a:solidFill>
                  <a:srgbClr val="FFFFFF"/>
                </a:solidFill>
              </a:endParaRPr>
            </a:p>
          </p:txBody>
        </p:sp>
        <p:sp>
          <p:nvSpPr>
            <p:cNvPr id="12" name="椭圆 11"/>
            <p:cNvSpPr/>
            <p:nvPr/>
          </p:nvSpPr>
          <p:spPr>
            <a:xfrm>
              <a:off x="1403141" y="1647875"/>
              <a:ext cx="600075" cy="600075"/>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63930" fontAlgn="auto">
                <a:spcBef>
                  <a:spcPts val="0"/>
                </a:spcBef>
                <a:spcAft>
                  <a:spcPts val="0"/>
                </a:spcAft>
              </a:pPr>
              <a:endParaRPr lang="zh-HK" altLang="en-US" sz="2500">
                <a:solidFill>
                  <a:srgbClr val="FFFFFF"/>
                </a:solidFill>
                <a:latin typeface="Impact" panose="020B0806030902050204" pitchFamily="34" charset="0"/>
              </a:endParaRPr>
            </a:p>
          </p:txBody>
        </p:sp>
        <p:sp>
          <p:nvSpPr>
            <p:cNvPr id="13" name="文本框 11"/>
            <p:cNvSpPr txBox="1"/>
            <p:nvPr/>
          </p:nvSpPr>
          <p:spPr>
            <a:xfrm>
              <a:off x="1304926" y="1222952"/>
              <a:ext cx="839367" cy="636616"/>
            </a:xfrm>
            <a:prstGeom prst="rect">
              <a:avLst/>
            </a:prstGeom>
            <a:noFill/>
          </p:spPr>
          <p:txBody>
            <a:bodyPr wrap="square" lIns="91440" tIns="45720" rIns="91440" bIns="45720" rtlCol="0">
              <a:spAutoFit/>
            </a:bodyPr>
            <a:lstStyle/>
            <a:p>
              <a:pPr algn="ctr" defTabSz="963930" fontAlgn="auto">
                <a:spcBef>
                  <a:spcPts val="0"/>
                </a:spcBef>
                <a:spcAft>
                  <a:spcPts val="0"/>
                </a:spcAft>
              </a:pPr>
              <a:r>
                <a:rPr lang="en-US" altLang="zh-HK" sz="4600" dirty="0">
                  <a:solidFill>
                    <a:srgbClr val="FFFFFF"/>
                  </a:solidFill>
                  <a:latin typeface="Impact" panose="020B0806030902050204" pitchFamily="34" charset="0"/>
                  <a:ea typeface="张海山锐谐体2.0-授权联系：Samtype@QQ.com" panose="02000000000000000000" pitchFamily="2" charset="-122"/>
                </a:rPr>
                <a:t>01</a:t>
              </a:r>
              <a:endParaRPr lang="zh-HK" altLang="en-US" sz="4600" dirty="0">
                <a:solidFill>
                  <a:srgbClr val="FFFFFF"/>
                </a:solidFill>
                <a:latin typeface="Impact" panose="020B0806030902050204" pitchFamily="34" charset="0"/>
                <a:ea typeface="张海山锐谐体2.0-授权联系：Samtype@QQ.com" panose="02000000000000000000" pitchFamily="2" charset="-122"/>
              </a:endParaRPr>
            </a:p>
          </p:txBody>
        </p:sp>
        <p:sp>
          <p:nvSpPr>
            <p:cNvPr id="14" name="文本框 64"/>
            <p:cNvSpPr txBox="1"/>
            <p:nvPr/>
          </p:nvSpPr>
          <p:spPr>
            <a:xfrm>
              <a:off x="883643" y="2217328"/>
              <a:ext cx="1613911" cy="1617755"/>
            </a:xfrm>
            <a:prstGeom prst="rect">
              <a:avLst/>
            </a:prstGeom>
            <a:noFill/>
          </p:spPr>
          <p:txBody>
            <a:bodyPr wrap="square" lIns="91440" tIns="45720" rIns="91440" bIns="45720" rtlCol="0">
              <a:spAutoFit/>
            </a:bodyPr>
            <a:lstStyle/>
            <a:p>
              <a:pPr algn="ctr" defTabSz="963930" fontAlgn="auto">
                <a:spcBef>
                  <a:spcPts val="0"/>
                </a:spcBef>
                <a:spcAft>
                  <a:spcPts val="0"/>
                </a:spcAft>
              </a:pPr>
              <a:r>
                <a:rPr lang="zh-CN" altLang="en-US" sz="3200" b="1" dirty="0">
                  <a:solidFill>
                    <a:srgbClr val="002060"/>
                  </a:solidFill>
                  <a:latin typeface="微软雅黑" panose="020B0503020204020204" charset="-122"/>
                  <a:ea typeface="微软雅黑" panose="020B0503020204020204" charset="-122"/>
                </a:rPr>
                <a:t>关注高考追求的核心价值</a:t>
              </a:r>
              <a:endParaRPr lang="zh-HK" altLang="en-US" sz="3200" b="1" dirty="0">
                <a:solidFill>
                  <a:srgbClr val="002060"/>
                </a:solidFill>
                <a:latin typeface="微软雅黑" panose="020B0503020204020204" charset="-122"/>
                <a:ea typeface="微软雅黑" panose="020B0503020204020204" charset="-122"/>
              </a:endParaRPr>
            </a:p>
          </p:txBody>
        </p:sp>
      </p:grpSp>
      <p:grpSp>
        <p:nvGrpSpPr>
          <p:cNvPr id="15" name="组合 14"/>
          <p:cNvGrpSpPr/>
          <p:nvPr/>
        </p:nvGrpSpPr>
        <p:grpSpPr>
          <a:xfrm>
            <a:off x="2133600" y="2133600"/>
            <a:ext cx="2054142" cy="3697747"/>
            <a:chOff x="2690633" y="1038958"/>
            <a:chExt cx="1850186" cy="2900945"/>
          </a:xfrm>
        </p:grpSpPr>
        <p:sp>
          <p:nvSpPr>
            <p:cNvPr id="16" name="圆角矩形 39"/>
            <p:cNvSpPr/>
            <p:nvPr/>
          </p:nvSpPr>
          <p:spPr>
            <a:xfrm>
              <a:off x="2799601" y="1038958"/>
              <a:ext cx="1632254" cy="1502651"/>
            </a:xfrm>
            <a:prstGeom prst="roundRect">
              <a:avLst>
                <a:gd name="adj" fmla="val 9350"/>
              </a:avLst>
            </a:prstGeom>
            <a:solidFill>
              <a:schemeClr val="accent1"/>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63930" fontAlgn="auto">
                <a:spcBef>
                  <a:spcPts val="0"/>
                </a:spcBef>
                <a:spcAft>
                  <a:spcPts val="0"/>
                </a:spcAft>
              </a:pPr>
              <a:endParaRPr lang="zh-HK" altLang="en-US" sz="2500">
                <a:solidFill>
                  <a:srgbClr val="FFFFFF"/>
                </a:solidFill>
              </a:endParaRPr>
            </a:p>
          </p:txBody>
        </p:sp>
        <p:sp>
          <p:nvSpPr>
            <p:cNvPr id="17" name="任意多边形 40"/>
            <p:cNvSpPr/>
            <p:nvPr/>
          </p:nvSpPr>
          <p:spPr>
            <a:xfrm>
              <a:off x="2690633" y="1947912"/>
              <a:ext cx="1850186" cy="1991991"/>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1"/>
              </a:solidFill>
            </a:ln>
            <a:effectLst>
              <a:outerShdw blurRad="101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63930" fontAlgn="auto">
                <a:spcBef>
                  <a:spcPts val="0"/>
                </a:spcBef>
                <a:spcAft>
                  <a:spcPts val="0"/>
                </a:spcAft>
              </a:pPr>
              <a:endParaRPr lang="zh-HK" altLang="en-US" sz="2500">
                <a:solidFill>
                  <a:srgbClr val="FFFFFF"/>
                </a:solidFill>
              </a:endParaRPr>
            </a:p>
          </p:txBody>
        </p:sp>
        <p:sp>
          <p:nvSpPr>
            <p:cNvPr id="18" name="椭圆 17"/>
            <p:cNvSpPr/>
            <p:nvPr/>
          </p:nvSpPr>
          <p:spPr>
            <a:xfrm>
              <a:off x="3315689" y="1647875"/>
              <a:ext cx="600075" cy="6000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63930" fontAlgn="auto">
                <a:spcBef>
                  <a:spcPts val="0"/>
                </a:spcBef>
                <a:spcAft>
                  <a:spcPts val="0"/>
                </a:spcAft>
              </a:pPr>
              <a:endParaRPr lang="zh-HK" altLang="en-US" sz="2500">
                <a:solidFill>
                  <a:srgbClr val="FFFFFF"/>
                </a:solidFill>
                <a:latin typeface="Impact" panose="020B0806030902050204" pitchFamily="34" charset="0"/>
              </a:endParaRPr>
            </a:p>
          </p:txBody>
        </p:sp>
        <p:sp>
          <p:nvSpPr>
            <p:cNvPr id="19" name="文本框 48"/>
            <p:cNvSpPr txBox="1"/>
            <p:nvPr/>
          </p:nvSpPr>
          <p:spPr>
            <a:xfrm>
              <a:off x="3185327" y="1222952"/>
              <a:ext cx="894944" cy="636616"/>
            </a:xfrm>
            <a:prstGeom prst="rect">
              <a:avLst/>
            </a:prstGeom>
            <a:noFill/>
          </p:spPr>
          <p:txBody>
            <a:bodyPr wrap="square" lIns="91440" tIns="45720" rIns="91440" bIns="45720" rtlCol="0">
              <a:spAutoFit/>
            </a:bodyPr>
            <a:lstStyle/>
            <a:p>
              <a:pPr algn="ctr" defTabSz="963930" fontAlgn="auto">
                <a:spcBef>
                  <a:spcPts val="0"/>
                </a:spcBef>
                <a:spcAft>
                  <a:spcPts val="0"/>
                </a:spcAft>
              </a:pPr>
              <a:r>
                <a:rPr lang="en-US" altLang="zh-HK" sz="4600" dirty="0">
                  <a:solidFill>
                    <a:srgbClr val="FFFFFF"/>
                  </a:solidFill>
                  <a:latin typeface="Impact" panose="020B0806030902050204" pitchFamily="34" charset="0"/>
                  <a:ea typeface="张海山锐谐体2.0-授权联系：Samtype@QQ.com" panose="02000000000000000000" pitchFamily="2" charset="-122"/>
                </a:rPr>
                <a:t>02</a:t>
              </a:r>
              <a:endParaRPr lang="zh-HK" altLang="en-US" sz="4600" dirty="0">
                <a:solidFill>
                  <a:srgbClr val="FFFFFF"/>
                </a:solidFill>
                <a:latin typeface="Impact" panose="020B0806030902050204" pitchFamily="34" charset="0"/>
                <a:ea typeface="张海山锐谐体2.0-授权联系：Samtype@QQ.com" panose="02000000000000000000" pitchFamily="2" charset="-122"/>
              </a:endParaRPr>
            </a:p>
          </p:txBody>
        </p:sp>
        <p:sp>
          <p:nvSpPr>
            <p:cNvPr id="20" name="文本框 66"/>
            <p:cNvSpPr txBox="1"/>
            <p:nvPr/>
          </p:nvSpPr>
          <p:spPr>
            <a:xfrm>
              <a:off x="2879007" y="2347295"/>
              <a:ext cx="1571193" cy="941678"/>
            </a:xfrm>
            <a:prstGeom prst="rect">
              <a:avLst/>
            </a:prstGeom>
            <a:noFill/>
          </p:spPr>
          <p:txBody>
            <a:bodyPr wrap="square" lIns="91440" tIns="45720" rIns="91440" bIns="45720" rtlCol="0">
              <a:spAutoFit/>
            </a:bodyPr>
            <a:lstStyle/>
            <a:p>
              <a:pPr algn="ctr" defTabSz="963930" fontAlgn="auto">
                <a:spcBef>
                  <a:spcPts val="0"/>
                </a:spcBef>
                <a:spcAft>
                  <a:spcPts val="0"/>
                </a:spcAft>
              </a:pPr>
              <a:r>
                <a:rPr lang="zh-CN" altLang="en-US" sz="3600" b="1" dirty="0">
                  <a:solidFill>
                    <a:srgbClr val="002060"/>
                  </a:solidFill>
                  <a:latin typeface="微软雅黑" panose="020B0503020204020204" charset="-122"/>
                  <a:ea typeface="微软雅黑" panose="020B0503020204020204" charset="-122"/>
                </a:rPr>
                <a:t>关注</a:t>
              </a:r>
              <a:endParaRPr lang="en-US" altLang="zh-CN" sz="3600" b="1" dirty="0">
                <a:solidFill>
                  <a:srgbClr val="002060"/>
                </a:solidFill>
                <a:latin typeface="微软雅黑" panose="020B0503020204020204" charset="-122"/>
                <a:ea typeface="微软雅黑" panose="020B0503020204020204" charset="-122"/>
              </a:endParaRPr>
            </a:p>
            <a:p>
              <a:pPr algn="ctr" defTabSz="963930" fontAlgn="auto">
                <a:spcBef>
                  <a:spcPts val="0"/>
                </a:spcBef>
                <a:spcAft>
                  <a:spcPts val="0"/>
                </a:spcAft>
              </a:pPr>
              <a:r>
                <a:rPr lang="zh-CN" altLang="en-US" sz="3600" b="1" dirty="0">
                  <a:solidFill>
                    <a:srgbClr val="002060"/>
                  </a:solidFill>
                  <a:latin typeface="微软雅黑" panose="020B0503020204020204" charset="-122"/>
                  <a:ea typeface="微软雅黑" panose="020B0503020204020204" charset="-122"/>
                </a:rPr>
                <a:t>新课标</a:t>
              </a:r>
              <a:endParaRPr lang="zh-HK" altLang="en-US" sz="3600" b="1" dirty="0">
                <a:solidFill>
                  <a:srgbClr val="002060"/>
                </a:solidFill>
                <a:latin typeface="微软雅黑" panose="020B0503020204020204" charset="-122"/>
                <a:ea typeface="微软雅黑" panose="020B0503020204020204" charset="-122"/>
              </a:endParaRPr>
            </a:p>
          </p:txBody>
        </p:sp>
      </p:grpSp>
      <p:grpSp>
        <p:nvGrpSpPr>
          <p:cNvPr id="21" name="组合 20"/>
          <p:cNvGrpSpPr/>
          <p:nvPr/>
        </p:nvGrpSpPr>
        <p:grpSpPr>
          <a:xfrm>
            <a:off x="4191000" y="2149934"/>
            <a:ext cx="2001013" cy="3697747"/>
            <a:chOff x="4603182" y="1038958"/>
            <a:chExt cx="1850186" cy="2900945"/>
          </a:xfrm>
        </p:grpSpPr>
        <p:sp>
          <p:nvSpPr>
            <p:cNvPr id="22" name="圆角矩形 46"/>
            <p:cNvSpPr/>
            <p:nvPr/>
          </p:nvSpPr>
          <p:spPr>
            <a:xfrm>
              <a:off x="4712149" y="1038958"/>
              <a:ext cx="1632254" cy="1502651"/>
            </a:xfrm>
            <a:prstGeom prst="roundRect">
              <a:avLst>
                <a:gd name="adj" fmla="val 9350"/>
              </a:avLst>
            </a:prstGeom>
            <a:solidFill>
              <a:schemeClr val="accent3"/>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63930" fontAlgn="auto">
                <a:spcBef>
                  <a:spcPts val="0"/>
                </a:spcBef>
                <a:spcAft>
                  <a:spcPts val="0"/>
                </a:spcAft>
              </a:pPr>
              <a:endParaRPr lang="zh-HK" altLang="en-US" sz="2500">
                <a:solidFill>
                  <a:srgbClr val="FFFFFF"/>
                </a:solidFill>
              </a:endParaRPr>
            </a:p>
          </p:txBody>
        </p:sp>
        <p:sp>
          <p:nvSpPr>
            <p:cNvPr id="23" name="任意多边形 47"/>
            <p:cNvSpPr/>
            <p:nvPr/>
          </p:nvSpPr>
          <p:spPr>
            <a:xfrm>
              <a:off x="4603182" y="1947912"/>
              <a:ext cx="1850186" cy="1991991"/>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3"/>
              </a:solidFill>
            </a:ln>
            <a:effectLst>
              <a:outerShdw blurRad="101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63930" fontAlgn="auto">
                <a:spcBef>
                  <a:spcPts val="0"/>
                </a:spcBef>
                <a:spcAft>
                  <a:spcPts val="0"/>
                </a:spcAft>
              </a:pPr>
              <a:endParaRPr lang="zh-HK" altLang="en-US" sz="2500">
                <a:solidFill>
                  <a:srgbClr val="FFFFFF"/>
                </a:solidFill>
              </a:endParaRPr>
            </a:p>
          </p:txBody>
        </p:sp>
        <p:sp>
          <p:nvSpPr>
            <p:cNvPr id="24" name="椭圆 23"/>
            <p:cNvSpPr/>
            <p:nvPr/>
          </p:nvSpPr>
          <p:spPr>
            <a:xfrm>
              <a:off x="5228238" y="1647875"/>
              <a:ext cx="600075" cy="6000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63930" fontAlgn="auto">
                <a:spcBef>
                  <a:spcPts val="0"/>
                </a:spcBef>
                <a:spcAft>
                  <a:spcPts val="0"/>
                </a:spcAft>
              </a:pPr>
              <a:endParaRPr lang="zh-HK" altLang="en-US" sz="2500">
                <a:solidFill>
                  <a:srgbClr val="FFFFFF"/>
                </a:solidFill>
                <a:latin typeface="Impact" panose="020B0806030902050204" pitchFamily="34" charset="0"/>
              </a:endParaRPr>
            </a:p>
          </p:txBody>
        </p:sp>
        <p:sp>
          <p:nvSpPr>
            <p:cNvPr id="25" name="文本框 54"/>
            <p:cNvSpPr txBox="1"/>
            <p:nvPr/>
          </p:nvSpPr>
          <p:spPr>
            <a:xfrm>
              <a:off x="5044295" y="1222952"/>
              <a:ext cx="978584" cy="636616"/>
            </a:xfrm>
            <a:prstGeom prst="rect">
              <a:avLst/>
            </a:prstGeom>
            <a:noFill/>
          </p:spPr>
          <p:txBody>
            <a:bodyPr wrap="square" lIns="91440" tIns="45720" rIns="91440" bIns="45720" rtlCol="0">
              <a:spAutoFit/>
            </a:bodyPr>
            <a:lstStyle/>
            <a:p>
              <a:pPr algn="ctr" defTabSz="963930" fontAlgn="auto">
                <a:spcBef>
                  <a:spcPts val="0"/>
                </a:spcBef>
                <a:spcAft>
                  <a:spcPts val="0"/>
                </a:spcAft>
              </a:pPr>
              <a:r>
                <a:rPr lang="en-US" altLang="zh-HK" sz="4600" dirty="0">
                  <a:solidFill>
                    <a:srgbClr val="FFFFFF"/>
                  </a:solidFill>
                  <a:latin typeface="Impact" panose="020B0806030902050204" pitchFamily="34" charset="0"/>
                  <a:ea typeface="张海山锐谐体2.0-授权联系：Samtype@QQ.com" panose="02000000000000000000" pitchFamily="2" charset="-122"/>
                </a:rPr>
                <a:t>03</a:t>
              </a:r>
              <a:endParaRPr lang="zh-HK" altLang="en-US" sz="4600" dirty="0">
                <a:solidFill>
                  <a:srgbClr val="FFFFFF"/>
                </a:solidFill>
                <a:latin typeface="Impact" panose="020B0806030902050204" pitchFamily="34" charset="0"/>
                <a:ea typeface="张海山锐谐体2.0-授权联系：Samtype@QQ.com" panose="02000000000000000000" pitchFamily="2" charset="-122"/>
              </a:endParaRPr>
            </a:p>
          </p:txBody>
        </p:sp>
        <p:sp>
          <p:nvSpPr>
            <p:cNvPr id="26" name="文本框 68"/>
            <p:cNvSpPr txBox="1"/>
            <p:nvPr/>
          </p:nvSpPr>
          <p:spPr>
            <a:xfrm>
              <a:off x="4730492" y="2434566"/>
              <a:ext cx="1613912" cy="941678"/>
            </a:xfrm>
            <a:prstGeom prst="rect">
              <a:avLst/>
            </a:prstGeom>
            <a:noFill/>
          </p:spPr>
          <p:txBody>
            <a:bodyPr wrap="square" lIns="91440" tIns="45720" rIns="91440" bIns="45720" rtlCol="0">
              <a:spAutoFit/>
            </a:bodyPr>
            <a:lstStyle/>
            <a:p>
              <a:pPr algn="ctr" defTabSz="963930" fontAlgn="auto">
                <a:spcBef>
                  <a:spcPts val="0"/>
                </a:spcBef>
                <a:spcAft>
                  <a:spcPts val="0"/>
                </a:spcAft>
              </a:pPr>
              <a:r>
                <a:rPr lang="zh-CN" altLang="en-US" sz="3600" b="1" dirty="0">
                  <a:solidFill>
                    <a:srgbClr val="002060"/>
                  </a:solidFill>
                  <a:latin typeface="微软雅黑" panose="020B0503020204020204" charset="-122"/>
                  <a:ea typeface="微软雅黑" panose="020B0503020204020204" charset="-122"/>
                </a:rPr>
                <a:t>关注</a:t>
              </a:r>
              <a:endParaRPr lang="en-US" altLang="zh-CN" sz="3600" b="1" dirty="0">
                <a:solidFill>
                  <a:srgbClr val="002060"/>
                </a:solidFill>
                <a:latin typeface="微软雅黑" panose="020B0503020204020204" charset="-122"/>
                <a:ea typeface="微软雅黑" panose="020B0503020204020204" charset="-122"/>
              </a:endParaRPr>
            </a:p>
            <a:p>
              <a:pPr algn="ctr" defTabSz="963930" fontAlgn="auto">
                <a:spcBef>
                  <a:spcPts val="0"/>
                </a:spcBef>
                <a:spcAft>
                  <a:spcPts val="0"/>
                </a:spcAft>
              </a:pPr>
              <a:r>
                <a:rPr lang="zh-CN" altLang="en-US" sz="3600" b="1" dirty="0">
                  <a:solidFill>
                    <a:srgbClr val="002060"/>
                  </a:solidFill>
                  <a:latin typeface="微软雅黑" panose="020B0503020204020204" charset="-122"/>
                  <a:ea typeface="微软雅黑" panose="020B0503020204020204" charset="-122"/>
                </a:rPr>
                <a:t>新教材</a:t>
              </a:r>
              <a:endParaRPr lang="zh-HK" altLang="en-US" sz="3600" b="1" dirty="0">
                <a:solidFill>
                  <a:srgbClr val="002060"/>
                </a:solidFill>
                <a:latin typeface="微软雅黑" panose="020B0503020204020204" charset="-122"/>
                <a:ea typeface="微软雅黑" panose="020B0503020204020204" charset="-122"/>
              </a:endParaRPr>
            </a:p>
          </p:txBody>
        </p:sp>
      </p:grpSp>
      <p:grpSp>
        <p:nvGrpSpPr>
          <p:cNvPr id="27" name="组合 26"/>
          <p:cNvGrpSpPr/>
          <p:nvPr/>
        </p:nvGrpSpPr>
        <p:grpSpPr>
          <a:xfrm>
            <a:off x="6172200" y="2133600"/>
            <a:ext cx="1971959" cy="3697747"/>
            <a:chOff x="6515731" y="1038958"/>
            <a:chExt cx="1850186" cy="2900945"/>
          </a:xfrm>
        </p:grpSpPr>
        <p:sp>
          <p:nvSpPr>
            <p:cNvPr id="28" name="圆角矩形 53"/>
            <p:cNvSpPr/>
            <p:nvPr/>
          </p:nvSpPr>
          <p:spPr>
            <a:xfrm>
              <a:off x="6624698" y="1038958"/>
              <a:ext cx="1632254" cy="1502651"/>
            </a:xfrm>
            <a:prstGeom prst="roundRect">
              <a:avLst>
                <a:gd name="adj" fmla="val 9350"/>
              </a:avLst>
            </a:prstGeom>
            <a:solidFill>
              <a:schemeClr val="accent4"/>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63930" fontAlgn="auto">
                <a:spcBef>
                  <a:spcPts val="0"/>
                </a:spcBef>
                <a:spcAft>
                  <a:spcPts val="0"/>
                </a:spcAft>
              </a:pPr>
              <a:endParaRPr lang="zh-HK" altLang="en-US" sz="2500">
                <a:solidFill>
                  <a:srgbClr val="FFFFFF"/>
                </a:solidFill>
              </a:endParaRPr>
            </a:p>
          </p:txBody>
        </p:sp>
        <p:sp>
          <p:nvSpPr>
            <p:cNvPr id="29" name="任意多边形 54"/>
            <p:cNvSpPr/>
            <p:nvPr/>
          </p:nvSpPr>
          <p:spPr>
            <a:xfrm>
              <a:off x="6515731" y="1947912"/>
              <a:ext cx="1850186" cy="1991991"/>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4"/>
              </a:solidFill>
            </a:ln>
            <a:effectLst>
              <a:outerShdw blurRad="101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63930" fontAlgn="auto">
                <a:spcBef>
                  <a:spcPts val="0"/>
                </a:spcBef>
                <a:spcAft>
                  <a:spcPts val="0"/>
                </a:spcAft>
              </a:pPr>
              <a:endParaRPr lang="zh-HK" altLang="en-US" sz="2500">
                <a:solidFill>
                  <a:srgbClr val="FFFFFF"/>
                </a:solidFill>
              </a:endParaRPr>
            </a:p>
          </p:txBody>
        </p:sp>
        <p:sp>
          <p:nvSpPr>
            <p:cNvPr id="30" name="椭圆 29"/>
            <p:cNvSpPr/>
            <p:nvPr/>
          </p:nvSpPr>
          <p:spPr>
            <a:xfrm>
              <a:off x="7140787" y="1647875"/>
              <a:ext cx="600075" cy="60007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63930" fontAlgn="auto">
                <a:spcBef>
                  <a:spcPts val="0"/>
                </a:spcBef>
                <a:spcAft>
                  <a:spcPts val="0"/>
                </a:spcAft>
              </a:pPr>
              <a:endParaRPr lang="zh-HK" altLang="en-US" sz="2500">
                <a:solidFill>
                  <a:srgbClr val="FFFFFF"/>
                </a:solidFill>
                <a:latin typeface="Impact" panose="020B0806030902050204" pitchFamily="34" charset="0"/>
              </a:endParaRPr>
            </a:p>
          </p:txBody>
        </p:sp>
        <p:sp>
          <p:nvSpPr>
            <p:cNvPr id="31" name="文本框 60"/>
            <p:cNvSpPr txBox="1"/>
            <p:nvPr/>
          </p:nvSpPr>
          <p:spPr>
            <a:xfrm>
              <a:off x="6988992" y="1222952"/>
              <a:ext cx="876274" cy="636616"/>
            </a:xfrm>
            <a:prstGeom prst="rect">
              <a:avLst/>
            </a:prstGeom>
            <a:noFill/>
          </p:spPr>
          <p:txBody>
            <a:bodyPr wrap="square" lIns="91440" tIns="45720" rIns="91440" bIns="45720" rtlCol="0">
              <a:spAutoFit/>
            </a:bodyPr>
            <a:lstStyle/>
            <a:p>
              <a:pPr algn="ctr" defTabSz="963930" fontAlgn="auto">
                <a:spcBef>
                  <a:spcPts val="0"/>
                </a:spcBef>
                <a:spcAft>
                  <a:spcPts val="0"/>
                </a:spcAft>
              </a:pPr>
              <a:r>
                <a:rPr lang="en-US" altLang="zh-HK" sz="4600" dirty="0">
                  <a:solidFill>
                    <a:srgbClr val="FFFFFF"/>
                  </a:solidFill>
                  <a:latin typeface="Impact" panose="020B0806030902050204" pitchFamily="34" charset="0"/>
                  <a:ea typeface="张海山锐谐体2.0-授权联系：Samtype@QQ.com" panose="02000000000000000000" pitchFamily="2" charset="-122"/>
                </a:rPr>
                <a:t>04</a:t>
              </a:r>
              <a:endParaRPr lang="zh-HK" altLang="en-US" sz="4600" dirty="0">
                <a:solidFill>
                  <a:srgbClr val="FFFFFF"/>
                </a:solidFill>
                <a:latin typeface="Impact" panose="020B0806030902050204" pitchFamily="34" charset="0"/>
                <a:ea typeface="张海山锐谐体2.0-授权联系：Samtype@QQ.com" panose="02000000000000000000" pitchFamily="2" charset="-122"/>
              </a:endParaRPr>
            </a:p>
          </p:txBody>
        </p:sp>
        <p:sp>
          <p:nvSpPr>
            <p:cNvPr id="32" name="文本框 70"/>
            <p:cNvSpPr txBox="1"/>
            <p:nvPr/>
          </p:nvSpPr>
          <p:spPr>
            <a:xfrm>
              <a:off x="6686048" y="2373425"/>
              <a:ext cx="1622150" cy="1376298"/>
            </a:xfrm>
            <a:prstGeom prst="rect">
              <a:avLst/>
            </a:prstGeom>
            <a:noFill/>
          </p:spPr>
          <p:txBody>
            <a:bodyPr wrap="square" lIns="91440" tIns="45720" rIns="91440" bIns="45720" rtlCol="0">
              <a:spAutoFit/>
            </a:bodyPr>
            <a:lstStyle/>
            <a:p>
              <a:pPr algn="ctr" defTabSz="963930" fontAlgn="auto">
                <a:spcBef>
                  <a:spcPts val="0"/>
                </a:spcBef>
                <a:spcAft>
                  <a:spcPts val="0"/>
                </a:spcAft>
              </a:pPr>
              <a:r>
                <a:rPr lang="zh-CN" altLang="en-US" sz="3600" b="1" dirty="0">
                  <a:solidFill>
                    <a:srgbClr val="FF0000"/>
                  </a:solidFill>
                  <a:latin typeface="微软雅黑" panose="020B0503020204020204" charset="-122"/>
                  <a:ea typeface="微软雅黑" panose="020B0503020204020204" charset="-122"/>
                </a:rPr>
                <a:t>关注新高考评价体系</a:t>
              </a:r>
              <a:endParaRPr lang="zh-HK" altLang="en-US" sz="3600" b="1" dirty="0">
                <a:solidFill>
                  <a:srgbClr val="FF0000"/>
                </a:solidFill>
                <a:latin typeface="微软雅黑" panose="020B0503020204020204" charset="-122"/>
                <a:ea typeface="微软雅黑" panose="020B0503020204020204" charset="-122"/>
              </a:endParaRPr>
            </a:p>
          </p:txBody>
        </p:sp>
      </p:grpSp>
      <p:grpSp>
        <p:nvGrpSpPr>
          <p:cNvPr id="41" name="组合 40"/>
          <p:cNvGrpSpPr/>
          <p:nvPr/>
        </p:nvGrpSpPr>
        <p:grpSpPr>
          <a:xfrm>
            <a:off x="8153400" y="2133600"/>
            <a:ext cx="1971959" cy="3697747"/>
            <a:chOff x="6515731" y="1038958"/>
            <a:chExt cx="1850186" cy="2900945"/>
          </a:xfrm>
        </p:grpSpPr>
        <p:sp>
          <p:nvSpPr>
            <p:cNvPr id="42" name="圆角矩形 53"/>
            <p:cNvSpPr/>
            <p:nvPr/>
          </p:nvSpPr>
          <p:spPr>
            <a:xfrm>
              <a:off x="6624698" y="1038958"/>
              <a:ext cx="1632254" cy="1502651"/>
            </a:xfrm>
            <a:prstGeom prst="roundRect">
              <a:avLst>
                <a:gd name="adj" fmla="val 9350"/>
              </a:avLst>
            </a:prstGeom>
            <a:solidFill>
              <a:srgbClr val="FFC000"/>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63930" fontAlgn="auto">
                <a:spcBef>
                  <a:spcPts val="0"/>
                </a:spcBef>
                <a:spcAft>
                  <a:spcPts val="0"/>
                </a:spcAft>
              </a:pPr>
              <a:endParaRPr lang="zh-HK" altLang="en-US" sz="2500">
                <a:solidFill>
                  <a:srgbClr val="FFFFFF"/>
                </a:solidFill>
              </a:endParaRPr>
            </a:p>
          </p:txBody>
        </p:sp>
        <p:sp>
          <p:nvSpPr>
            <p:cNvPr id="43" name="任意多边形 54"/>
            <p:cNvSpPr/>
            <p:nvPr/>
          </p:nvSpPr>
          <p:spPr>
            <a:xfrm>
              <a:off x="6515731" y="1947912"/>
              <a:ext cx="1850186" cy="1991991"/>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4"/>
              </a:solidFill>
            </a:ln>
            <a:effectLst>
              <a:outerShdw blurRad="101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63930" fontAlgn="auto">
                <a:spcBef>
                  <a:spcPts val="0"/>
                </a:spcBef>
                <a:spcAft>
                  <a:spcPts val="0"/>
                </a:spcAft>
              </a:pPr>
              <a:endParaRPr lang="zh-HK" altLang="en-US" sz="2500">
                <a:solidFill>
                  <a:srgbClr val="FFFFFF"/>
                </a:solidFill>
              </a:endParaRPr>
            </a:p>
          </p:txBody>
        </p:sp>
        <p:sp>
          <p:nvSpPr>
            <p:cNvPr id="44" name="椭圆 43"/>
            <p:cNvSpPr/>
            <p:nvPr/>
          </p:nvSpPr>
          <p:spPr>
            <a:xfrm>
              <a:off x="7140787" y="1647875"/>
              <a:ext cx="600075" cy="60007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63930" fontAlgn="auto">
                <a:spcBef>
                  <a:spcPts val="0"/>
                </a:spcBef>
                <a:spcAft>
                  <a:spcPts val="0"/>
                </a:spcAft>
              </a:pPr>
              <a:endParaRPr lang="zh-HK" altLang="en-US" sz="2500">
                <a:solidFill>
                  <a:srgbClr val="FFFFFF"/>
                </a:solidFill>
                <a:latin typeface="Impact" panose="020B0806030902050204" pitchFamily="34" charset="0"/>
              </a:endParaRPr>
            </a:p>
          </p:txBody>
        </p:sp>
        <p:sp>
          <p:nvSpPr>
            <p:cNvPr id="45" name="文本框 60"/>
            <p:cNvSpPr txBox="1"/>
            <p:nvPr/>
          </p:nvSpPr>
          <p:spPr>
            <a:xfrm>
              <a:off x="6988992" y="1222952"/>
              <a:ext cx="876274" cy="636616"/>
            </a:xfrm>
            <a:prstGeom prst="rect">
              <a:avLst/>
            </a:prstGeom>
            <a:noFill/>
          </p:spPr>
          <p:txBody>
            <a:bodyPr wrap="square" lIns="91440" tIns="45720" rIns="91440" bIns="45720" rtlCol="0">
              <a:spAutoFit/>
            </a:bodyPr>
            <a:lstStyle/>
            <a:p>
              <a:pPr algn="ctr" defTabSz="963930" fontAlgn="auto">
                <a:spcBef>
                  <a:spcPts val="0"/>
                </a:spcBef>
                <a:spcAft>
                  <a:spcPts val="0"/>
                </a:spcAft>
              </a:pPr>
              <a:r>
                <a:rPr lang="en-US" altLang="zh-HK" sz="4600" dirty="0">
                  <a:solidFill>
                    <a:srgbClr val="FFFFFF"/>
                  </a:solidFill>
                  <a:latin typeface="Impact" panose="020B0806030902050204" pitchFamily="34" charset="0"/>
                  <a:ea typeface="张海山锐谐体2.0-授权联系：Samtype@QQ.com" panose="02000000000000000000" pitchFamily="2" charset="-122"/>
                </a:rPr>
                <a:t>05</a:t>
              </a:r>
              <a:endParaRPr lang="zh-HK" altLang="en-US" sz="4600" dirty="0">
                <a:solidFill>
                  <a:srgbClr val="FFFFFF"/>
                </a:solidFill>
                <a:latin typeface="Impact" panose="020B0806030902050204" pitchFamily="34" charset="0"/>
                <a:ea typeface="张海山锐谐体2.0-授权联系：Samtype@QQ.com" panose="02000000000000000000" pitchFamily="2" charset="-122"/>
              </a:endParaRPr>
            </a:p>
          </p:txBody>
        </p:sp>
        <p:sp>
          <p:nvSpPr>
            <p:cNvPr id="46" name="文本框 70"/>
            <p:cNvSpPr txBox="1"/>
            <p:nvPr/>
          </p:nvSpPr>
          <p:spPr>
            <a:xfrm>
              <a:off x="6677378" y="2217328"/>
              <a:ext cx="1622150" cy="1617755"/>
            </a:xfrm>
            <a:prstGeom prst="rect">
              <a:avLst/>
            </a:prstGeom>
            <a:noFill/>
          </p:spPr>
          <p:txBody>
            <a:bodyPr wrap="square" lIns="91440" tIns="45720" rIns="91440" bIns="45720" rtlCol="0">
              <a:spAutoFit/>
            </a:bodyPr>
            <a:lstStyle/>
            <a:p>
              <a:pPr algn="ctr" defTabSz="963930" fontAlgn="auto">
                <a:spcBef>
                  <a:spcPts val="0"/>
                </a:spcBef>
                <a:spcAft>
                  <a:spcPts val="0"/>
                </a:spcAft>
              </a:pPr>
              <a:r>
                <a:rPr lang="zh-CN" altLang="en-US" sz="3200" b="1" dirty="0">
                  <a:solidFill>
                    <a:srgbClr val="FF0000"/>
                  </a:solidFill>
                  <a:latin typeface="微软雅黑" panose="020B0503020204020204" charset="-122"/>
                  <a:ea typeface="微软雅黑" panose="020B0503020204020204" charset="-122"/>
                </a:rPr>
                <a:t>关注新的学业质量检测标准</a:t>
              </a:r>
              <a:endParaRPr lang="zh-HK" altLang="en-US" sz="3200" b="1" dirty="0">
                <a:solidFill>
                  <a:srgbClr val="FF0000"/>
                </a:solidFill>
                <a:latin typeface="微软雅黑" panose="020B0503020204020204" charset="-122"/>
                <a:ea typeface="微软雅黑" panose="020B0503020204020204" charset="-122"/>
              </a:endParaRPr>
            </a:p>
          </p:txBody>
        </p:sp>
      </p:grpSp>
      <p:grpSp>
        <p:nvGrpSpPr>
          <p:cNvPr id="47" name="组合 46"/>
          <p:cNvGrpSpPr/>
          <p:nvPr/>
        </p:nvGrpSpPr>
        <p:grpSpPr>
          <a:xfrm>
            <a:off x="10125359" y="2133600"/>
            <a:ext cx="1971959" cy="3697747"/>
            <a:chOff x="6515731" y="1038958"/>
            <a:chExt cx="1850186" cy="2900945"/>
          </a:xfrm>
          <a:solidFill>
            <a:srgbClr val="00B050"/>
          </a:solidFill>
        </p:grpSpPr>
        <p:sp>
          <p:nvSpPr>
            <p:cNvPr id="48" name="圆角矩形 53"/>
            <p:cNvSpPr/>
            <p:nvPr/>
          </p:nvSpPr>
          <p:spPr>
            <a:xfrm>
              <a:off x="6624698" y="1038958"/>
              <a:ext cx="1632254" cy="1502651"/>
            </a:xfrm>
            <a:prstGeom prst="roundRect">
              <a:avLst>
                <a:gd name="adj" fmla="val 9350"/>
              </a:avLst>
            </a:prstGeom>
            <a:grp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63930" fontAlgn="auto">
                <a:spcBef>
                  <a:spcPts val="0"/>
                </a:spcBef>
                <a:spcAft>
                  <a:spcPts val="0"/>
                </a:spcAft>
              </a:pPr>
              <a:endParaRPr lang="zh-HK" altLang="en-US" sz="2500">
                <a:solidFill>
                  <a:srgbClr val="FFFFFF"/>
                </a:solidFill>
              </a:endParaRPr>
            </a:p>
          </p:txBody>
        </p:sp>
        <p:sp>
          <p:nvSpPr>
            <p:cNvPr id="49" name="任意多边形 54"/>
            <p:cNvSpPr/>
            <p:nvPr/>
          </p:nvSpPr>
          <p:spPr>
            <a:xfrm>
              <a:off x="6515731" y="1947912"/>
              <a:ext cx="1850186" cy="1991991"/>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4"/>
              </a:solidFill>
            </a:ln>
            <a:effectLst>
              <a:outerShdw blurRad="101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63930" fontAlgn="auto">
                <a:spcBef>
                  <a:spcPts val="0"/>
                </a:spcBef>
                <a:spcAft>
                  <a:spcPts val="0"/>
                </a:spcAft>
              </a:pPr>
              <a:endParaRPr lang="zh-HK" altLang="en-US" sz="2500">
                <a:solidFill>
                  <a:srgbClr val="FFFFFF"/>
                </a:solidFill>
              </a:endParaRPr>
            </a:p>
          </p:txBody>
        </p:sp>
        <p:sp>
          <p:nvSpPr>
            <p:cNvPr id="50" name="椭圆 49"/>
            <p:cNvSpPr/>
            <p:nvPr/>
          </p:nvSpPr>
          <p:spPr>
            <a:xfrm>
              <a:off x="7140787" y="1647875"/>
              <a:ext cx="600075" cy="6000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63930" fontAlgn="auto">
                <a:spcBef>
                  <a:spcPts val="0"/>
                </a:spcBef>
                <a:spcAft>
                  <a:spcPts val="0"/>
                </a:spcAft>
              </a:pPr>
              <a:endParaRPr lang="zh-HK" altLang="en-US" sz="2500">
                <a:solidFill>
                  <a:srgbClr val="FFFFFF"/>
                </a:solidFill>
                <a:latin typeface="Impact" panose="020B0806030902050204" pitchFamily="34" charset="0"/>
              </a:endParaRPr>
            </a:p>
          </p:txBody>
        </p:sp>
        <p:sp>
          <p:nvSpPr>
            <p:cNvPr id="51" name="文本框 60"/>
            <p:cNvSpPr txBox="1"/>
            <p:nvPr/>
          </p:nvSpPr>
          <p:spPr>
            <a:xfrm>
              <a:off x="6988992" y="1222952"/>
              <a:ext cx="876274" cy="636616"/>
            </a:xfrm>
            <a:prstGeom prst="rect">
              <a:avLst/>
            </a:prstGeom>
            <a:grpFill/>
          </p:spPr>
          <p:txBody>
            <a:bodyPr wrap="square" lIns="91440" tIns="45720" rIns="91440" bIns="45720" rtlCol="0">
              <a:spAutoFit/>
            </a:bodyPr>
            <a:lstStyle/>
            <a:p>
              <a:pPr algn="ctr" defTabSz="963930" fontAlgn="auto">
                <a:spcBef>
                  <a:spcPts val="0"/>
                </a:spcBef>
                <a:spcAft>
                  <a:spcPts val="0"/>
                </a:spcAft>
              </a:pPr>
              <a:r>
                <a:rPr lang="en-US" altLang="zh-HK" sz="4600" dirty="0">
                  <a:solidFill>
                    <a:srgbClr val="FFFFFF"/>
                  </a:solidFill>
                  <a:latin typeface="Impact" panose="020B0806030902050204" pitchFamily="34" charset="0"/>
                  <a:ea typeface="张海山锐谐体2.0-授权联系：Samtype@QQ.com" panose="02000000000000000000" pitchFamily="2" charset="-122"/>
                </a:rPr>
                <a:t>06</a:t>
              </a:r>
              <a:endParaRPr lang="zh-HK" altLang="en-US" sz="4600" dirty="0">
                <a:solidFill>
                  <a:srgbClr val="FFFFFF"/>
                </a:solidFill>
                <a:latin typeface="Impact" panose="020B0806030902050204" pitchFamily="34" charset="0"/>
                <a:ea typeface="张海山锐谐体2.0-授权联系：Samtype@QQ.com" panose="02000000000000000000" pitchFamily="2" charset="-122"/>
              </a:endParaRPr>
            </a:p>
          </p:txBody>
        </p:sp>
      </p:grpSp>
      <p:sp>
        <p:nvSpPr>
          <p:cNvPr id="53" name="文本框 70"/>
          <p:cNvSpPr txBox="1"/>
          <p:nvPr/>
        </p:nvSpPr>
        <p:spPr>
          <a:xfrm>
            <a:off x="10313737" y="3690999"/>
            <a:ext cx="1728914" cy="1938992"/>
          </a:xfrm>
          <a:prstGeom prst="rect">
            <a:avLst/>
          </a:prstGeom>
          <a:noFill/>
        </p:spPr>
        <p:txBody>
          <a:bodyPr wrap="square" lIns="91440" tIns="45720" rIns="91440" bIns="45720" rtlCol="0">
            <a:spAutoFit/>
          </a:bodyPr>
          <a:lstStyle/>
          <a:p>
            <a:pPr algn="ctr" defTabSz="963930" fontAlgn="auto">
              <a:spcBef>
                <a:spcPts val="0"/>
              </a:spcBef>
              <a:spcAft>
                <a:spcPts val="0"/>
              </a:spcAft>
            </a:pPr>
            <a:r>
              <a:rPr lang="zh-CN" altLang="en-US" sz="2400" b="1" dirty="0">
                <a:solidFill>
                  <a:srgbClr val="002060"/>
                </a:solidFill>
                <a:latin typeface="微软雅黑" panose="020B0503020204020204" charset="-122"/>
                <a:ea typeface="微软雅黑" panose="020B0503020204020204" charset="-122"/>
              </a:rPr>
              <a:t>关注教育部考试中心对</a:t>
            </a:r>
            <a:r>
              <a:rPr lang="en-US" altLang="zh-CN" sz="2400" b="1" dirty="0">
                <a:solidFill>
                  <a:srgbClr val="002060"/>
                </a:solidFill>
                <a:latin typeface="微软雅黑" panose="020B0503020204020204" charset="-122"/>
                <a:ea typeface="微软雅黑" panose="020B0503020204020204" charset="-122"/>
              </a:rPr>
              <a:t>2022</a:t>
            </a:r>
            <a:r>
              <a:rPr lang="zh-CN" altLang="en-US" sz="2400" b="1" dirty="0">
                <a:solidFill>
                  <a:srgbClr val="002060"/>
                </a:solidFill>
                <a:latin typeface="微软雅黑" panose="020B0503020204020204" charset="-122"/>
                <a:ea typeface="微软雅黑" panose="020B0503020204020204" charset="-122"/>
              </a:rPr>
              <a:t>年高考全国卷的评价</a:t>
            </a:r>
            <a:endParaRPr lang="zh-HK" altLang="en-US" sz="2400" b="1" dirty="0">
              <a:solidFill>
                <a:srgbClr val="002060"/>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additive="base">
                                        <p:cTn id="31" dur="500" fill="hold"/>
                                        <p:tgtEl>
                                          <p:spTgt spid="41"/>
                                        </p:tgtEl>
                                        <p:attrNameLst>
                                          <p:attrName>ppt_x</p:attrName>
                                        </p:attrNameLst>
                                      </p:cBhvr>
                                      <p:tavLst>
                                        <p:tav tm="0">
                                          <p:val>
                                            <p:strVal val="#ppt_x"/>
                                          </p:val>
                                        </p:tav>
                                        <p:tav tm="100000">
                                          <p:val>
                                            <p:strVal val="#ppt_x"/>
                                          </p:val>
                                        </p:tav>
                                      </p:tavLst>
                                    </p:anim>
                                    <p:anim calcmode="lin" valueType="num">
                                      <p:cBhvr additive="base">
                                        <p:cTn id="3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additive="base">
                                        <p:cTn id="37" dur="500" fill="hold"/>
                                        <p:tgtEl>
                                          <p:spTgt spid="47"/>
                                        </p:tgtEl>
                                        <p:attrNameLst>
                                          <p:attrName>ppt_x</p:attrName>
                                        </p:attrNameLst>
                                      </p:cBhvr>
                                      <p:tavLst>
                                        <p:tav tm="0">
                                          <p:val>
                                            <p:strVal val="#ppt_x"/>
                                          </p:val>
                                        </p:tav>
                                        <p:tav tm="100000">
                                          <p:val>
                                            <p:strVal val="#ppt_x"/>
                                          </p:val>
                                        </p:tav>
                                      </p:tavLst>
                                    </p:anim>
                                    <p:anim calcmode="lin" valueType="num">
                                      <p:cBhvr additive="base">
                                        <p:cTn id="38" dur="500" fill="hold"/>
                                        <p:tgtEl>
                                          <p:spTgt spid="47"/>
                                        </p:tgtEl>
                                        <p:attrNameLst>
                                          <p:attrName>ppt_y</p:attrName>
                                        </p:attrNameLst>
                                      </p:cBhvr>
                                      <p:tavLst>
                                        <p:tav tm="0">
                                          <p:val>
                                            <p:strVal val="1+#ppt_h/2"/>
                                          </p:val>
                                        </p:tav>
                                        <p:tav tm="100000">
                                          <p:val>
                                            <p:strVal val="#ppt_y"/>
                                          </p:val>
                                        </p:tav>
                                      </p:tavLst>
                                    </p:anim>
                                  </p:childTnLst>
                                </p:cTn>
                              </p:par>
                              <p:par>
                                <p:cTn id="39" presetID="1" presetClass="entr" presetSubtype="0"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91160" y="1512570"/>
            <a:ext cx="4895850" cy="5038725"/>
          </a:xfrm>
          <a:prstGeom prst="rect">
            <a:avLst/>
          </a:prstGeom>
        </p:spPr>
      </p:pic>
      <p:pic>
        <p:nvPicPr>
          <p:cNvPr id="3" name="图片 2"/>
          <p:cNvPicPr>
            <a:picLocks noChangeAspect="1"/>
          </p:cNvPicPr>
          <p:nvPr/>
        </p:nvPicPr>
        <p:blipFill>
          <a:blip r:embed="rId2"/>
          <a:stretch>
            <a:fillRect/>
          </a:stretch>
        </p:blipFill>
        <p:spPr>
          <a:xfrm>
            <a:off x="5515610" y="215900"/>
            <a:ext cx="4381500" cy="3143250"/>
          </a:xfrm>
          <a:prstGeom prst="rect">
            <a:avLst/>
          </a:prstGeom>
        </p:spPr>
      </p:pic>
      <p:pic>
        <p:nvPicPr>
          <p:cNvPr id="4" name="图片 3"/>
          <p:cNvPicPr>
            <a:picLocks noChangeAspect="1"/>
          </p:cNvPicPr>
          <p:nvPr/>
        </p:nvPicPr>
        <p:blipFill>
          <a:blip r:embed="rId3"/>
          <a:stretch>
            <a:fillRect/>
          </a:stretch>
        </p:blipFill>
        <p:spPr>
          <a:xfrm>
            <a:off x="5633085" y="3589020"/>
            <a:ext cx="4264025" cy="2962275"/>
          </a:xfrm>
          <a:prstGeom prst="rect">
            <a:avLst/>
          </a:prstGeom>
        </p:spPr>
      </p:pic>
      <p:sp>
        <p:nvSpPr>
          <p:cNvPr id="9" name="object 12"/>
          <p:cNvSpPr txBox="1">
            <a:spLocks noGrp="1"/>
          </p:cNvSpPr>
          <p:nvPr/>
        </p:nvSpPr>
        <p:spPr>
          <a:xfrm>
            <a:off x="0" y="514985"/>
            <a:ext cx="5923915" cy="750570"/>
          </a:xfrm>
          <a:prstGeom prst="rect">
            <a:avLst/>
          </a:prstGeom>
        </p:spPr>
        <p:txBody>
          <a:bodyPr vert="horz" wrap="square" lIns="0" tIns="12065"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ctr"/>
            <a:r>
              <a:rPr lang="en-US" altLang="zh-CN" sz="4800" dirty="0">
                <a:ln w="12700">
                  <a:solidFill>
                    <a:schemeClr val="accent1"/>
                  </a:solidFill>
                  <a:prstDash val="solid"/>
                </a:ln>
                <a:latin typeface="华文琥珀" panose="02010800040101010101" pitchFamily="2" charset="-122"/>
                <a:ea typeface="华文琥珀" panose="02010800040101010101" pitchFamily="2" charset="-122"/>
              </a:rPr>
              <a:t>05 </a:t>
            </a:r>
            <a:r>
              <a:rPr lang="en-US" altLang="zh-CN" sz="4800" dirty="0">
                <a:ln w="12700">
                  <a:solidFill>
                    <a:schemeClr val="accent1"/>
                  </a:solidFill>
                  <a:prstDash val="solid"/>
                </a:ln>
                <a:solidFill>
                  <a:srgbClr val="FFFF00"/>
                </a:solidFill>
                <a:latin typeface="华文琥珀" panose="02010800040101010101" pitchFamily="2" charset="-122"/>
                <a:ea typeface="华文琥珀" panose="02010800040101010101" pitchFamily="2" charset="-122"/>
              </a:rPr>
              <a:t>  </a:t>
            </a:r>
            <a:r>
              <a:rPr lang="zh-CN" altLang="en-US" sz="4800" dirty="0">
                <a:ln w="12700">
                  <a:solidFill>
                    <a:schemeClr val="accent1"/>
                  </a:solidFill>
                  <a:prstDash val="solid"/>
                </a:ln>
                <a:solidFill>
                  <a:srgbClr val="FFFF00"/>
                </a:solidFill>
                <a:latin typeface="华文琥珀" panose="02010800040101010101" pitchFamily="2" charset="-122"/>
                <a:ea typeface="华文琥珀" panose="02010800040101010101" pitchFamily="2" charset="-122"/>
              </a:rPr>
              <a:t>复习有改编</a:t>
            </a:r>
            <a:endParaRPr lang="zh-CN" altLang="en-US" sz="4800" b="1" dirty="0">
              <a:ln w="12700">
                <a:solidFill>
                  <a:schemeClr val="accent1"/>
                </a:solidFill>
                <a:prstDash val="solid"/>
              </a:ln>
              <a:solidFill>
                <a:srgbClr val="FFFF00"/>
              </a:solidFill>
              <a:latin typeface="华文琥珀" panose="02010800040101010101" pitchFamily="2" charset="-122"/>
              <a:ea typeface="华文琥珀" panose="020108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416511" y="898488"/>
            <a:ext cx="8352928" cy="5060744"/>
          </a:xfrm>
          <a:prstGeom prst="rect">
            <a:avLst/>
          </a:prstGeom>
          <a:noFill/>
        </p:spPr>
        <p:txBody>
          <a:bodyPr wrap="square">
            <a:spAutoFit/>
          </a:bodyPr>
          <a:lstStyle/>
          <a:p>
            <a:pPr algn="just">
              <a:lnSpc>
                <a:spcPct val="114000"/>
              </a:lnSpc>
            </a:pPr>
            <a:r>
              <a:rPr lang="en-US" altLang="zh-CN" sz="2200" b="0" kern="100" dirty="0">
                <a:effectLst/>
                <a:latin typeface="楷体" panose="02010609060101010101" charset="-122"/>
                <a:ea typeface="楷体" panose="02010609060101010101" charset="-122"/>
                <a:cs typeface="Times New Roman" panose="02020603050405020304" charset="0"/>
              </a:rPr>
              <a:t>(</a:t>
            </a:r>
            <a:r>
              <a:rPr lang="zh-CN" altLang="zh-CN" sz="2200" b="0" kern="100" dirty="0">
                <a:effectLst/>
                <a:latin typeface="楷体" panose="02010609060101010101" charset="-122"/>
                <a:ea typeface="楷体" panose="02010609060101010101" charset="-122"/>
                <a:cs typeface="Times New Roman" panose="02020603050405020304" charset="0"/>
              </a:rPr>
              <a:t>一</a:t>
            </a:r>
            <a:r>
              <a:rPr lang="en-US" altLang="zh-CN" sz="2200" b="0" kern="100" dirty="0">
                <a:effectLst/>
                <a:latin typeface="楷体" panose="02010609060101010101" charset="-122"/>
                <a:ea typeface="楷体" panose="02010609060101010101" charset="-122"/>
                <a:cs typeface="Times New Roman" panose="02020603050405020304" charset="0"/>
              </a:rPr>
              <a:t>)</a:t>
            </a:r>
            <a:r>
              <a:rPr lang="zh-CN" altLang="zh-CN" sz="2200" b="0" kern="100" dirty="0">
                <a:effectLst/>
                <a:latin typeface="楷体" panose="02010609060101010101" charset="-122"/>
                <a:ea typeface="楷体" panose="02010609060101010101" charset="-122"/>
                <a:cs typeface="Times New Roman" panose="02020603050405020304" charset="0"/>
              </a:rPr>
              <a:t>获取和解读历史信息能力</a:t>
            </a:r>
            <a:endParaRPr lang="zh-CN" altLang="zh-CN" sz="2200" b="0" kern="100" dirty="0">
              <a:effectLst/>
              <a:latin typeface="楷体" panose="02010609060101010101" charset="-122"/>
              <a:ea typeface="楷体" panose="02010609060101010101" charset="-122"/>
              <a:cs typeface="Times New Roman" panose="02020603050405020304" charset="0"/>
            </a:endParaRPr>
          </a:p>
          <a:p>
            <a:pPr algn="just">
              <a:lnSpc>
                <a:spcPct val="114000"/>
              </a:lnSpc>
            </a:pPr>
            <a:r>
              <a:rPr lang="en-US" altLang="zh-CN" sz="2200" b="0" kern="100" dirty="0">
                <a:effectLst/>
                <a:latin typeface="楷体" panose="02010609060101010101" charset="-122"/>
                <a:ea typeface="楷体" panose="02010609060101010101" charset="-122"/>
                <a:cs typeface="Times New Roman" panose="02020603050405020304" charset="0"/>
              </a:rPr>
              <a:t>1</a:t>
            </a:r>
            <a:r>
              <a:rPr lang="zh-CN" altLang="zh-CN" sz="2200" b="0" kern="100" dirty="0">
                <a:effectLst/>
                <a:latin typeface="楷体" panose="02010609060101010101" charset="-122"/>
                <a:ea typeface="楷体" panose="02010609060101010101" charset="-122"/>
                <a:cs typeface="Times New Roman" panose="02020603050405020304" charset="0"/>
              </a:rPr>
              <a:t>、理解和辨识</a:t>
            </a:r>
            <a:endParaRPr lang="zh-CN" altLang="zh-CN" sz="2200" b="0" kern="100" dirty="0">
              <a:effectLst/>
              <a:latin typeface="楷体" panose="02010609060101010101" charset="-122"/>
              <a:ea typeface="楷体" panose="02010609060101010101" charset="-122"/>
              <a:cs typeface="Times New Roman" panose="02020603050405020304" charset="0"/>
            </a:endParaRPr>
          </a:p>
          <a:p>
            <a:pPr algn="just">
              <a:lnSpc>
                <a:spcPct val="114000"/>
              </a:lnSpc>
            </a:pPr>
            <a:r>
              <a:rPr lang="en-US" altLang="zh-CN" sz="2200" b="0" kern="100" dirty="0">
                <a:effectLst/>
                <a:latin typeface="楷体" panose="02010609060101010101" charset="-122"/>
                <a:ea typeface="楷体" panose="02010609060101010101" charset="-122"/>
                <a:cs typeface="Times New Roman" panose="02020603050405020304" charset="0"/>
              </a:rPr>
              <a:t>2</a:t>
            </a:r>
            <a:r>
              <a:rPr lang="zh-CN" altLang="zh-CN" sz="2200" b="0" kern="100" dirty="0">
                <a:effectLst/>
                <a:latin typeface="楷体" panose="02010609060101010101" charset="-122"/>
                <a:ea typeface="楷体" panose="02010609060101010101" charset="-122"/>
                <a:cs typeface="Times New Roman" panose="02020603050405020304" charset="0"/>
              </a:rPr>
              <a:t>、概括与提炼</a:t>
            </a:r>
            <a:endParaRPr lang="zh-CN" altLang="zh-CN" sz="2200" b="0" kern="100" dirty="0">
              <a:effectLst/>
              <a:latin typeface="楷体" panose="02010609060101010101" charset="-122"/>
              <a:ea typeface="楷体" panose="02010609060101010101" charset="-122"/>
              <a:cs typeface="Times New Roman" panose="02020603050405020304" charset="0"/>
            </a:endParaRPr>
          </a:p>
          <a:p>
            <a:pPr algn="just">
              <a:lnSpc>
                <a:spcPct val="114000"/>
              </a:lnSpc>
            </a:pPr>
            <a:r>
              <a:rPr lang="en-US" altLang="zh-CN" sz="2200" b="0" kern="100" dirty="0">
                <a:effectLst/>
                <a:latin typeface="楷体" panose="02010609060101010101" charset="-122"/>
                <a:ea typeface="楷体" panose="02010609060101010101" charset="-122"/>
                <a:cs typeface="Times New Roman" panose="02020603050405020304" charset="0"/>
              </a:rPr>
              <a:t>3</a:t>
            </a:r>
            <a:r>
              <a:rPr lang="zh-CN" altLang="zh-CN" sz="2200" b="0" kern="100" dirty="0">
                <a:effectLst/>
                <a:latin typeface="楷体" panose="02010609060101010101" charset="-122"/>
                <a:ea typeface="楷体" panose="02010609060101010101" charset="-122"/>
                <a:cs typeface="Times New Roman" panose="02020603050405020304" charset="0"/>
              </a:rPr>
              <a:t>、组织与运用</a:t>
            </a:r>
            <a:endParaRPr lang="zh-CN" altLang="zh-CN" sz="2200" b="0" kern="100" dirty="0">
              <a:effectLst/>
              <a:latin typeface="楷体" panose="02010609060101010101" charset="-122"/>
              <a:ea typeface="楷体" panose="02010609060101010101" charset="-122"/>
              <a:cs typeface="Times New Roman" panose="02020603050405020304" charset="0"/>
            </a:endParaRPr>
          </a:p>
          <a:p>
            <a:pPr algn="just">
              <a:lnSpc>
                <a:spcPct val="114000"/>
              </a:lnSpc>
            </a:pPr>
            <a:r>
              <a:rPr lang="en-US" altLang="zh-CN" sz="2200" b="0" kern="100" dirty="0">
                <a:effectLst/>
                <a:latin typeface="楷体" panose="02010609060101010101" charset="-122"/>
                <a:ea typeface="楷体" panose="02010609060101010101" charset="-122"/>
                <a:cs typeface="Times New Roman" panose="02020603050405020304" charset="0"/>
              </a:rPr>
              <a:t>(</a:t>
            </a:r>
            <a:r>
              <a:rPr lang="zh-CN" altLang="zh-CN" sz="2200" b="0" kern="100" dirty="0">
                <a:effectLst/>
                <a:latin typeface="楷体" panose="02010609060101010101" charset="-122"/>
                <a:ea typeface="楷体" panose="02010609060101010101" charset="-122"/>
                <a:cs typeface="Times New Roman" panose="02020603050405020304" charset="0"/>
              </a:rPr>
              <a:t>二</a:t>
            </a:r>
            <a:r>
              <a:rPr lang="en-US" altLang="zh-CN" sz="2200" b="0" kern="100" dirty="0">
                <a:effectLst/>
                <a:latin typeface="楷体" panose="02010609060101010101" charset="-122"/>
                <a:ea typeface="楷体" panose="02010609060101010101" charset="-122"/>
                <a:cs typeface="Times New Roman" panose="02020603050405020304" charset="0"/>
              </a:rPr>
              <a:t>)</a:t>
            </a:r>
            <a:r>
              <a:rPr lang="zh-CN" altLang="zh-CN" sz="2200" b="0" kern="100" dirty="0">
                <a:effectLst/>
                <a:latin typeface="楷体" panose="02010609060101010101" charset="-122"/>
                <a:ea typeface="楷体" panose="02010609060101010101" charset="-122"/>
                <a:cs typeface="Times New Roman" panose="02020603050405020304" charset="0"/>
              </a:rPr>
              <a:t>分析历史问题的能力</a:t>
            </a:r>
            <a:endParaRPr lang="zh-CN" altLang="zh-CN" sz="2200" b="0" kern="100" dirty="0">
              <a:effectLst/>
              <a:latin typeface="楷体" panose="02010609060101010101" charset="-122"/>
              <a:ea typeface="楷体" panose="02010609060101010101" charset="-122"/>
              <a:cs typeface="Times New Roman" panose="02020603050405020304" charset="0"/>
            </a:endParaRPr>
          </a:p>
          <a:p>
            <a:pPr algn="just">
              <a:lnSpc>
                <a:spcPct val="114000"/>
              </a:lnSpc>
            </a:pPr>
            <a:r>
              <a:rPr lang="en-US" altLang="zh-CN" sz="2200" b="0" kern="100" dirty="0">
                <a:effectLst/>
                <a:latin typeface="楷体" panose="02010609060101010101" charset="-122"/>
                <a:ea typeface="楷体" panose="02010609060101010101" charset="-122"/>
                <a:cs typeface="Times New Roman" panose="02020603050405020304" charset="0"/>
              </a:rPr>
              <a:t>1</a:t>
            </a:r>
            <a:r>
              <a:rPr lang="zh-CN" altLang="zh-CN" sz="2200" b="0" kern="100" dirty="0">
                <a:effectLst/>
                <a:latin typeface="楷体" panose="02010609060101010101" charset="-122"/>
                <a:ea typeface="楷体" panose="02010609060101010101" charset="-122"/>
                <a:cs typeface="Times New Roman" panose="02020603050405020304" charset="0"/>
              </a:rPr>
              <a:t>、运用辩证唯物主义和历史唯物主义分析历史事物的能力</a:t>
            </a:r>
            <a:endParaRPr lang="zh-CN" altLang="zh-CN" sz="2200" b="0" kern="100" dirty="0">
              <a:effectLst/>
              <a:latin typeface="楷体" panose="02010609060101010101" charset="-122"/>
              <a:ea typeface="楷体" panose="02010609060101010101" charset="-122"/>
              <a:cs typeface="Times New Roman" panose="02020603050405020304" charset="0"/>
            </a:endParaRPr>
          </a:p>
          <a:p>
            <a:pPr algn="just">
              <a:lnSpc>
                <a:spcPct val="114000"/>
              </a:lnSpc>
            </a:pPr>
            <a:r>
              <a:rPr lang="en-US" altLang="zh-CN" sz="2200" b="0" kern="100" dirty="0">
                <a:effectLst/>
                <a:latin typeface="楷体" panose="02010609060101010101" charset="-122"/>
                <a:ea typeface="楷体" panose="02010609060101010101" charset="-122"/>
                <a:cs typeface="Times New Roman" panose="02020603050405020304" charset="0"/>
              </a:rPr>
              <a:t>2</a:t>
            </a:r>
            <a:r>
              <a:rPr lang="zh-CN" altLang="zh-CN" sz="2200" b="0" kern="100" dirty="0">
                <a:effectLst/>
                <a:latin typeface="楷体" panose="02010609060101010101" charset="-122"/>
                <a:ea typeface="楷体" panose="02010609060101010101" charset="-122"/>
                <a:cs typeface="Times New Roman" panose="02020603050405020304" charset="0"/>
              </a:rPr>
              <a:t>、运用历史思维和科学的方法分析历史事物的能力</a:t>
            </a:r>
            <a:endParaRPr lang="zh-CN" altLang="zh-CN" sz="2200" b="0" kern="100" dirty="0">
              <a:effectLst/>
              <a:latin typeface="楷体" panose="02010609060101010101" charset="-122"/>
              <a:ea typeface="楷体" panose="02010609060101010101" charset="-122"/>
              <a:cs typeface="Times New Roman" panose="02020603050405020304" charset="0"/>
            </a:endParaRPr>
          </a:p>
          <a:p>
            <a:pPr algn="just">
              <a:lnSpc>
                <a:spcPct val="114000"/>
              </a:lnSpc>
            </a:pPr>
            <a:r>
              <a:rPr lang="en-US" altLang="zh-CN" sz="2200" b="0" kern="100" dirty="0">
                <a:effectLst/>
                <a:latin typeface="楷体" panose="02010609060101010101" charset="-122"/>
                <a:ea typeface="楷体" panose="02010609060101010101" charset="-122"/>
                <a:cs typeface="Times New Roman" panose="02020603050405020304" charset="0"/>
              </a:rPr>
              <a:t>3</a:t>
            </a:r>
            <a:r>
              <a:rPr lang="zh-CN" altLang="zh-CN" sz="2200" b="0" kern="100" dirty="0">
                <a:effectLst/>
                <a:latin typeface="楷体" panose="02010609060101010101" charset="-122"/>
                <a:ea typeface="楷体" panose="02010609060101010101" charset="-122"/>
                <a:cs typeface="Times New Roman" panose="02020603050405020304" charset="0"/>
              </a:rPr>
              <a:t>、阐述历史事物的能力</a:t>
            </a:r>
            <a:endParaRPr lang="zh-CN" altLang="zh-CN" sz="2200" b="0" kern="100" dirty="0">
              <a:effectLst/>
              <a:latin typeface="楷体" panose="02010609060101010101" charset="-122"/>
              <a:ea typeface="楷体" panose="02010609060101010101" charset="-122"/>
              <a:cs typeface="Times New Roman" panose="02020603050405020304" charset="0"/>
            </a:endParaRPr>
          </a:p>
          <a:p>
            <a:pPr algn="just">
              <a:lnSpc>
                <a:spcPct val="114000"/>
              </a:lnSpc>
            </a:pPr>
            <a:r>
              <a:rPr lang="en-US" altLang="zh-CN" sz="2200" b="0" kern="100" dirty="0">
                <a:effectLst/>
                <a:latin typeface="楷体" panose="02010609060101010101" charset="-122"/>
                <a:ea typeface="楷体" panose="02010609060101010101" charset="-122"/>
                <a:cs typeface="Times New Roman" panose="02020603050405020304" charset="0"/>
              </a:rPr>
              <a:t>(</a:t>
            </a:r>
            <a:r>
              <a:rPr lang="zh-CN" altLang="zh-CN" sz="2200" b="0" kern="100" dirty="0">
                <a:effectLst/>
                <a:latin typeface="楷体" panose="02010609060101010101" charset="-122"/>
                <a:ea typeface="楷体" panose="02010609060101010101" charset="-122"/>
                <a:cs typeface="Times New Roman" panose="02020603050405020304" charset="0"/>
              </a:rPr>
              <a:t>三</a:t>
            </a:r>
            <a:r>
              <a:rPr lang="en-US" altLang="zh-CN" sz="2200" b="0" kern="100" dirty="0">
                <a:effectLst/>
                <a:latin typeface="楷体" panose="02010609060101010101" charset="-122"/>
                <a:ea typeface="楷体" panose="02010609060101010101" charset="-122"/>
                <a:cs typeface="Times New Roman" panose="02020603050405020304" charset="0"/>
              </a:rPr>
              <a:t>)</a:t>
            </a:r>
            <a:r>
              <a:rPr lang="zh-CN" altLang="zh-CN" sz="2200" b="0" kern="100" dirty="0">
                <a:effectLst/>
                <a:latin typeface="楷体" panose="02010609060101010101" charset="-122"/>
                <a:ea typeface="楷体" panose="02010609060101010101" charset="-122"/>
                <a:cs typeface="Times New Roman" panose="02020603050405020304" charset="0"/>
              </a:rPr>
              <a:t>历史探究能力</a:t>
            </a:r>
            <a:endParaRPr lang="zh-CN" altLang="zh-CN" sz="2200" b="0" kern="100" dirty="0">
              <a:effectLst/>
              <a:latin typeface="楷体" panose="02010609060101010101" charset="-122"/>
              <a:ea typeface="楷体" panose="02010609060101010101" charset="-122"/>
              <a:cs typeface="Times New Roman" panose="02020603050405020304" charset="0"/>
            </a:endParaRPr>
          </a:p>
          <a:p>
            <a:pPr algn="just">
              <a:lnSpc>
                <a:spcPct val="114000"/>
              </a:lnSpc>
            </a:pPr>
            <a:r>
              <a:rPr lang="en-US" altLang="zh-CN" sz="2200" b="0" kern="100" dirty="0">
                <a:effectLst/>
                <a:latin typeface="楷体" panose="02010609060101010101" charset="-122"/>
                <a:ea typeface="楷体" panose="02010609060101010101" charset="-122"/>
                <a:cs typeface="Times New Roman" panose="02020603050405020304" charset="0"/>
              </a:rPr>
              <a:t>1</a:t>
            </a:r>
            <a:r>
              <a:rPr lang="zh-CN" altLang="zh-CN" sz="2200" b="0" kern="100" dirty="0">
                <a:effectLst/>
                <a:latin typeface="楷体" panose="02010609060101010101" charset="-122"/>
                <a:ea typeface="楷体" panose="02010609060101010101" charset="-122"/>
                <a:cs typeface="Times New Roman" panose="02020603050405020304" charset="0"/>
              </a:rPr>
              <a:t>、发现和提出问题的能力</a:t>
            </a:r>
            <a:endParaRPr lang="zh-CN" altLang="zh-CN" sz="2200" b="0" kern="100" dirty="0">
              <a:effectLst/>
              <a:latin typeface="楷体" panose="02010609060101010101" charset="-122"/>
              <a:ea typeface="楷体" panose="02010609060101010101" charset="-122"/>
              <a:cs typeface="Times New Roman" panose="02020603050405020304" charset="0"/>
            </a:endParaRPr>
          </a:p>
          <a:p>
            <a:pPr algn="just">
              <a:lnSpc>
                <a:spcPct val="114000"/>
              </a:lnSpc>
            </a:pPr>
            <a:r>
              <a:rPr lang="en-US" altLang="zh-CN" sz="2200" b="0" kern="100" dirty="0">
                <a:effectLst/>
                <a:latin typeface="楷体" panose="02010609060101010101" charset="-122"/>
                <a:ea typeface="楷体" panose="02010609060101010101" charset="-122"/>
                <a:cs typeface="Times New Roman" panose="02020603050405020304" charset="0"/>
              </a:rPr>
              <a:t>2</a:t>
            </a:r>
            <a:r>
              <a:rPr lang="zh-CN" altLang="zh-CN" sz="2200" b="0" kern="100" dirty="0">
                <a:effectLst/>
                <a:latin typeface="楷体" panose="02010609060101010101" charset="-122"/>
                <a:ea typeface="楷体" panose="02010609060101010101" charset="-122"/>
                <a:cs typeface="Times New Roman" panose="02020603050405020304" charset="0"/>
              </a:rPr>
              <a:t>、论证问题的能力</a:t>
            </a:r>
            <a:endParaRPr lang="zh-CN" altLang="zh-CN" sz="2200" b="0" kern="100" dirty="0">
              <a:effectLst/>
              <a:latin typeface="楷体" panose="02010609060101010101" charset="-122"/>
              <a:ea typeface="楷体" panose="02010609060101010101" charset="-122"/>
              <a:cs typeface="Times New Roman" panose="02020603050405020304" charset="0"/>
            </a:endParaRPr>
          </a:p>
          <a:p>
            <a:pPr algn="just">
              <a:lnSpc>
                <a:spcPct val="114000"/>
              </a:lnSpc>
            </a:pPr>
            <a:r>
              <a:rPr lang="en-US" altLang="zh-CN" sz="2200" b="0" kern="100" dirty="0">
                <a:effectLst/>
                <a:latin typeface="楷体" panose="02010609060101010101" charset="-122"/>
                <a:ea typeface="楷体" panose="02010609060101010101" charset="-122"/>
                <a:cs typeface="Times New Roman" panose="02020603050405020304" charset="0"/>
              </a:rPr>
              <a:t>3</a:t>
            </a:r>
            <a:r>
              <a:rPr lang="zh-CN" altLang="zh-CN" sz="2200" b="0" kern="100" dirty="0">
                <a:effectLst/>
                <a:latin typeface="楷体" panose="02010609060101010101" charset="-122"/>
                <a:ea typeface="楷体" panose="02010609060101010101" charset="-122"/>
                <a:cs typeface="Times New Roman" panose="02020603050405020304" charset="0"/>
              </a:rPr>
              <a:t>、得出历史结论的能力</a:t>
            </a:r>
            <a:endParaRPr lang="en-US" altLang="zh-CN" sz="2200" b="0" kern="100" dirty="0">
              <a:effectLst/>
              <a:latin typeface="楷体" panose="02010609060101010101" charset="-122"/>
              <a:ea typeface="楷体" panose="02010609060101010101" charset="-122"/>
              <a:cs typeface="Times New Roman" panose="02020603050405020304" charset="0"/>
            </a:endParaRPr>
          </a:p>
          <a:p>
            <a:pPr algn="just">
              <a:lnSpc>
                <a:spcPct val="114000"/>
              </a:lnSpc>
            </a:pPr>
            <a:r>
              <a:rPr lang="en-US" altLang="zh-CN" sz="2200" b="0" kern="100" dirty="0">
                <a:latin typeface="楷体" panose="02010609060101010101" charset="-122"/>
                <a:ea typeface="楷体" panose="02010609060101010101" charset="-122"/>
                <a:cs typeface="Times New Roman" panose="02020603050405020304" charset="0"/>
              </a:rPr>
              <a:t>——</a:t>
            </a:r>
            <a:r>
              <a:rPr lang="zh-CN" altLang="en-US" sz="2200" b="0" kern="100" dirty="0">
                <a:latin typeface="楷体" panose="02010609060101010101" charset="-122"/>
                <a:ea typeface="楷体" panose="02010609060101010101" charset="-122"/>
                <a:cs typeface="Times New Roman" panose="02020603050405020304" charset="0"/>
              </a:rPr>
              <a:t>徐奉先</a:t>
            </a:r>
            <a:r>
              <a:rPr kumimoji="0" lang="en-US" altLang="zh-CN" sz="2200" b="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rPr>
              <a:t>《</a:t>
            </a:r>
            <a:r>
              <a:rPr kumimoji="0" lang="zh-CN" altLang="en-US" sz="2200" b="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rPr>
              <a:t>基于高考评价体系的历史科考试内容改革实施路径</a:t>
            </a:r>
            <a:r>
              <a:rPr kumimoji="0" lang="en-US" altLang="zh-CN" sz="2200" b="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rPr>
              <a:t>》 </a:t>
            </a:r>
            <a:endParaRPr lang="zh-CN" altLang="zh-CN" sz="2200" b="0" kern="100" dirty="0">
              <a:effectLst/>
              <a:latin typeface="楷体" panose="02010609060101010101" charset="-122"/>
              <a:ea typeface="楷体" panose="02010609060101010101" charset="-122"/>
              <a:cs typeface="Times New Roman" panose="02020603050405020304" charset="0"/>
            </a:endParaRPr>
          </a:p>
        </p:txBody>
      </p:sp>
      <p:sp>
        <p:nvSpPr>
          <p:cNvPr id="12" name="文本框 11"/>
          <p:cNvSpPr txBox="1"/>
          <p:nvPr/>
        </p:nvSpPr>
        <p:spPr>
          <a:xfrm>
            <a:off x="8513808" y="1185555"/>
            <a:ext cx="3195765" cy="2424895"/>
          </a:xfrm>
          <a:prstGeom prst="rect">
            <a:avLst/>
          </a:prstGeom>
          <a:solidFill>
            <a:schemeClr val="accent4">
              <a:lumMod val="20000"/>
              <a:lumOff val="80000"/>
            </a:schemeClr>
          </a:solidFill>
        </p:spPr>
        <p:txBody>
          <a:bodyPr wrap="square" rtlCol="0">
            <a:spAutoFit/>
          </a:bodyPr>
          <a:lstStyle/>
          <a:p>
            <a:pPr algn="just">
              <a:lnSpc>
                <a:spcPct val="130000"/>
              </a:lnSpc>
            </a:pPr>
            <a:r>
              <a:rPr lang="zh-CN" altLang="en-US" sz="2400" dirty="0">
                <a:solidFill>
                  <a:srgbClr val="FF0000"/>
                </a:solidFill>
                <a:latin typeface="仿宋" panose="02010609060101010101" pitchFamily="49" charset="-122"/>
                <a:ea typeface="仿宋" panose="02010609060101010101" pitchFamily="49" charset="-122"/>
              </a:rPr>
              <a:t>从高考备考的角度看，徐奉先研究员的分类和解释，更具有针对性和可操作性，也更切合高考备考实际。</a:t>
            </a:r>
            <a:endParaRPr lang="zh-CN" altLang="en-US" sz="2400" dirty="0">
              <a:solidFill>
                <a:srgbClr val="FF0000"/>
              </a:solidFill>
              <a:latin typeface="仿宋" panose="02010609060101010101" pitchFamily="49" charset="-122"/>
              <a:ea typeface="仿宋" panose="02010609060101010101" pitchFamily="49" charset="-122"/>
            </a:endParaRPr>
          </a:p>
        </p:txBody>
      </p:sp>
      <p:sp>
        <p:nvSpPr>
          <p:cNvPr id="2" name="object 12"/>
          <p:cNvSpPr txBox="1">
            <a:spLocks noGrp="1"/>
          </p:cNvSpPr>
          <p:nvPr/>
        </p:nvSpPr>
        <p:spPr>
          <a:xfrm>
            <a:off x="178435" y="-317"/>
            <a:ext cx="11814175" cy="750570"/>
          </a:xfrm>
          <a:prstGeom prst="rect">
            <a:avLst/>
          </a:prstGeom>
        </p:spPr>
        <p:txBody>
          <a:bodyPr vert="horz" wrap="square" lIns="0" tIns="12065"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ctr"/>
            <a:r>
              <a:rPr lang="zh-CN" altLang="en-US" sz="4800" dirty="0">
                <a:solidFill>
                  <a:schemeClr val="tx1"/>
                </a:solidFill>
                <a:effectLst>
                  <a:outerShdw blurRad="38100" dist="19050" dir="2700000" algn="tl" rotWithShape="0">
                    <a:schemeClr val="dk1">
                      <a:alpha val="40000"/>
                    </a:schemeClr>
                  </a:outerShdw>
                </a:effectLst>
                <a:latin typeface="华文琥珀" panose="02010800040101010101" pitchFamily="2" charset="-122"/>
                <a:ea typeface="华文琥珀" panose="02010800040101010101" pitchFamily="2" charset="-122"/>
              </a:rPr>
              <a:t>（二）利用高考真题，训练关键能力</a:t>
            </a:r>
            <a:r>
              <a:rPr lang="en-US" altLang="zh-CN" sz="4800" dirty="0">
                <a:solidFill>
                  <a:schemeClr val="tx1"/>
                </a:solidFill>
                <a:effectLst>
                  <a:outerShdw blurRad="38100" dist="19050" dir="2700000" algn="tl" rotWithShape="0">
                    <a:schemeClr val="dk1">
                      <a:alpha val="40000"/>
                    </a:schemeClr>
                  </a:outerShdw>
                </a:effectLst>
                <a:latin typeface="华文琥珀" panose="02010800040101010101" pitchFamily="2" charset="-122"/>
                <a:ea typeface="华文琥珀" panose="02010800040101010101" pitchFamily="2" charset="-122"/>
              </a:rPr>
              <a:t>   </a:t>
            </a:r>
            <a:endParaRPr lang="en-US" altLang="zh-CN" sz="4800" b="1" dirty="0">
              <a:solidFill>
                <a:schemeClr val="tx1"/>
              </a:solidFill>
              <a:effectLst>
                <a:outerShdw blurRad="38100" dist="19050" dir="2700000" algn="tl" rotWithShape="0">
                  <a:schemeClr val="dk1">
                    <a:alpha val="40000"/>
                  </a:schemeClr>
                </a:outerShdw>
              </a:effectLst>
              <a:latin typeface="华文琥珀" panose="02010800040101010101" pitchFamily="2" charset="-122"/>
              <a:ea typeface="华文琥珀" panose="02010800040101010101" pitchFamily="2" charset="-122"/>
            </a:endParaRPr>
          </a:p>
        </p:txBody>
      </p:sp>
      <p:sp>
        <p:nvSpPr>
          <p:cNvPr id="3" name="文本框 2"/>
          <p:cNvSpPr txBox="1"/>
          <p:nvPr/>
        </p:nvSpPr>
        <p:spPr>
          <a:xfrm>
            <a:off x="178428" y="676753"/>
            <a:ext cx="11671480" cy="2089785"/>
          </a:xfrm>
          <a:prstGeom prst="rect">
            <a:avLst/>
          </a:prstGeom>
          <a:solidFill>
            <a:schemeClr val="accent5">
              <a:lumMod val="20000"/>
              <a:lumOff val="80000"/>
            </a:schemeClr>
          </a:solidFill>
        </p:spPr>
        <p:txBody>
          <a:bodyPr wrap="square">
            <a:spAutoFit/>
          </a:bodyPr>
          <a:p>
            <a:pPr>
              <a:lnSpc>
                <a:spcPct val="130000"/>
              </a:lnSpc>
            </a:pPr>
            <a:r>
              <a:rPr lang="zh-CN" altLang="en-US" sz="2800" b="1" kern="0" spc="40" dirty="0">
                <a:solidFill>
                  <a:srgbClr val="FF0000"/>
                </a:solidFill>
                <a:latin typeface="仿宋" panose="02010609060101010101" pitchFamily="49" charset="-122"/>
                <a:ea typeface="仿宋" panose="02010609060101010101" pitchFamily="49" charset="-122"/>
              </a:rPr>
              <a:t>关键能力：</a:t>
            </a:r>
            <a:endParaRPr lang="en-US" altLang="zh-CN" sz="2400" kern="0" spc="40" dirty="0">
              <a:solidFill>
                <a:srgbClr val="FF0000"/>
              </a:solidFill>
              <a:latin typeface="仿宋" panose="02010609060101010101" pitchFamily="49" charset="-122"/>
              <a:ea typeface="仿宋" panose="02010609060101010101" pitchFamily="49" charset="-122"/>
            </a:endParaRPr>
          </a:p>
          <a:p>
            <a:pPr>
              <a:lnSpc>
                <a:spcPct val="130000"/>
              </a:lnSpc>
            </a:pPr>
            <a:r>
              <a:rPr lang="en-US" altLang="zh-CN" sz="2400" b="0" kern="0" spc="40" dirty="0">
                <a:solidFill>
                  <a:prstClr val="black"/>
                </a:solidFill>
                <a:latin typeface="仿宋" panose="02010609060101010101" pitchFamily="49" charset="-122"/>
                <a:ea typeface="仿宋" panose="02010609060101010101" pitchFamily="49" charset="-122"/>
              </a:rPr>
              <a:t>    </a:t>
            </a:r>
            <a:r>
              <a:rPr lang="zh-CN" altLang="zh-CN" sz="2400" b="0" kern="0" spc="40" dirty="0">
                <a:solidFill>
                  <a:prstClr val="black"/>
                </a:solidFill>
                <a:latin typeface="仿宋" panose="02010609060101010101" pitchFamily="49" charset="-122"/>
                <a:ea typeface="仿宋" panose="02010609060101010101" pitchFamily="49" charset="-122"/>
              </a:rPr>
              <a:t>即将进入高等学校的学习者在面对与学科相关的生活实践或学习探索问题情境时，高质量地认识问题、分析问题、解决问题所必须具备的能力。</a:t>
            </a:r>
            <a:r>
              <a:rPr lang="zh-CN" altLang="en-US" sz="2400" b="0" kern="0" spc="40" dirty="0">
                <a:solidFill>
                  <a:prstClr val="black"/>
                </a:solidFill>
                <a:latin typeface="仿宋" panose="02010609060101010101" pitchFamily="49" charset="-122"/>
                <a:ea typeface="仿宋" panose="02010609060101010101" pitchFamily="49" charset="-122"/>
              </a:rPr>
              <a:t>包括</a:t>
            </a:r>
            <a:r>
              <a:rPr lang="zh-CN" altLang="zh-CN" sz="2400" b="0" kern="0" spc="40" dirty="0">
                <a:solidFill>
                  <a:prstClr val="black"/>
                </a:solidFill>
                <a:latin typeface="仿宋" panose="02010609060101010101" pitchFamily="49" charset="-122"/>
                <a:ea typeface="仿宋" panose="02010609060101010101" pitchFamily="49" charset="-122"/>
              </a:rPr>
              <a:t>知识获取能力群</a:t>
            </a:r>
            <a:r>
              <a:rPr lang="zh-CN" altLang="en-US" sz="2400" b="0" kern="0" spc="40" dirty="0">
                <a:solidFill>
                  <a:prstClr val="black"/>
                </a:solidFill>
                <a:latin typeface="仿宋" panose="02010609060101010101" pitchFamily="49" charset="-122"/>
                <a:ea typeface="仿宋" panose="02010609060101010101" pitchFamily="49" charset="-122"/>
              </a:rPr>
              <a:t>、</a:t>
            </a:r>
            <a:r>
              <a:rPr lang="zh-CN" altLang="zh-CN" sz="2400" b="0" kern="0" spc="40" dirty="0">
                <a:solidFill>
                  <a:prstClr val="black"/>
                </a:solidFill>
                <a:latin typeface="仿宋" panose="02010609060101010101" pitchFamily="49" charset="-122"/>
                <a:ea typeface="仿宋" panose="02010609060101010101" pitchFamily="49" charset="-122"/>
              </a:rPr>
              <a:t>实践操作能力群</a:t>
            </a:r>
            <a:r>
              <a:rPr lang="zh-CN" altLang="en-US" sz="2400" b="0" kern="0" spc="40" dirty="0">
                <a:solidFill>
                  <a:prstClr val="black"/>
                </a:solidFill>
                <a:latin typeface="仿宋" panose="02010609060101010101" pitchFamily="49" charset="-122"/>
                <a:ea typeface="仿宋" panose="02010609060101010101" pitchFamily="49" charset="-122"/>
              </a:rPr>
              <a:t>和</a:t>
            </a:r>
            <a:r>
              <a:rPr lang="zh-CN" altLang="zh-CN" sz="2400" b="0" kern="0" spc="40" dirty="0">
                <a:solidFill>
                  <a:prstClr val="black"/>
                </a:solidFill>
                <a:latin typeface="仿宋" panose="02010609060101010101" pitchFamily="49" charset="-122"/>
                <a:ea typeface="仿宋" panose="02010609060101010101" pitchFamily="49" charset="-122"/>
              </a:rPr>
              <a:t>思维认知能力群</a:t>
            </a:r>
            <a:r>
              <a:rPr lang="zh-CN" altLang="en-US" sz="2400" b="0" kern="0" spc="40" dirty="0">
                <a:solidFill>
                  <a:prstClr val="black"/>
                </a:solidFill>
                <a:latin typeface="仿宋" panose="02010609060101010101" pitchFamily="49" charset="-122"/>
                <a:ea typeface="仿宋" panose="02010609060101010101" pitchFamily="49" charset="-122"/>
              </a:rPr>
              <a:t>三大能力群</a:t>
            </a:r>
            <a:r>
              <a:rPr lang="zh-CN" altLang="zh-CN" sz="2400" b="0" kern="0" spc="40" dirty="0">
                <a:solidFill>
                  <a:prstClr val="black"/>
                </a:solidFill>
                <a:latin typeface="仿宋" panose="02010609060101010101" pitchFamily="49" charset="-122"/>
                <a:ea typeface="仿宋" panose="02010609060101010101" pitchFamily="49" charset="-122"/>
              </a:rPr>
              <a:t>。</a:t>
            </a:r>
            <a:r>
              <a:rPr lang="en-US" altLang="zh-CN" sz="2400" b="0" kern="0" spc="40" dirty="0">
                <a:solidFill>
                  <a:prstClr val="black"/>
                </a:solidFill>
                <a:latin typeface="仿宋" panose="02010609060101010101" pitchFamily="49" charset="-122"/>
                <a:ea typeface="仿宋" panose="02010609060101010101" pitchFamily="49" charset="-122"/>
              </a:rPr>
              <a:t>       ——《</a:t>
            </a:r>
            <a:r>
              <a:rPr lang="zh-CN" altLang="en-US" sz="2400" b="0" kern="0" spc="40" dirty="0">
                <a:solidFill>
                  <a:prstClr val="black"/>
                </a:solidFill>
                <a:latin typeface="仿宋" panose="02010609060101010101" pitchFamily="49" charset="-122"/>
                <a:ea typeface="仿宋" panose="02010609060101010101" pitchFamily="49" charset="-122"/>
              </a:rPr>
              <a:t>中国高考评价体系</a:t>
            </a:r>
            <a:r>
              <a:rPr lang="en-US" altLang="zh-CN" sz="2400" b="0" kern="0" spc="40" dirty="0">
                <a:solidFill>
                  <a:prstClr val="black"/>
                </a:solidFill>
                <a:latin typeface="仿宋" panose="02010609060101010101" pitchFamily="49" charset="-122"/>
                <a:ea typeface="仿宋" panose="02010609060101010101" pitchFamily="49" charset="-122"/>
              </a:rPr>
              <a:t>》</a:t>
            </a:r>
            <a:endParaRPr lang="zh-CN" altLang="en-US" sz="2400" b="0" kern="0" spc="40" dirty="0">
              <a:solidFill>
                <a:prstClr val="black"/>
              </a:solidFill>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65" fill="hold" display="1" masterRel="nextClick" afterEffect="1"/>
                                        <p:tgtEl>
                                          <p:spTgt spid="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bldLvl="0" animBg="1"/>
      <p:bldP spid="3" grpId="0" bldLvl="0" animBg="1"/>
      <p:bldP spid="3" grpId="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153056" y="2492349"/>
            <a:ext cx="11775592" cy="1944763"/>
          </a:xfrm>
          <a:prstGeom prst="rect">
            <a:avLst/>
          </a:prstGeom>
          <a:noFill/>
        </p:spPr>
        <p:txBody>
          <a:bodyPr wrap="square" rtlCol="0">
            <a:spAutoFit/>
          </a:bodyPr>
          <a:lstStyle/>
          <a:p>
            <a:pPr>
              <a:lnSpc>
                <a:spcPct val="130000"/>
              </a:lnSpc>
            </a:pPr>
            <a:r>
              <a:rPr lang="zh-CN" altLang="en-US" sz="2400" dirty="0">
                <a:solidFill>
                  <a:srgbClr val="FF0000"/>
                </a:solidFill>
                <a:latin typeface="仿宋" panose="02010609060101010101" pitchFamily="49" charset="-122"/>
                <a:ea typeface="仿宋" panose="02010609060101010101" pitchFamily="49" charset="-122"/>
                <a:cs typeface="Arial" panose="020B0604020202020204" pitchFamily="34" charset="0"/>
              </a:rPr>
              <a:t>    ♦准确高效地获取和解读历史信息，包括：</a:t>
            </a:r>
            <a:endParaRPr lang="en-US" altLang="zh-CN" sz="2400" dirty="0">
              <a:solidFill>
                <a:srgbClr val="FF0000"/>
              </a:solidFill>
              <a:latin typeface="仿宋" panose="02010609060101010101" pitchFamily="49" charset="-122"/>
              <a:ea typeface="仿宋" panose="02010609060101010101" pitchFamily="49" charset="-122"/>
              <a:cs typeface="Arial" panose="020B0604020202020204" pitchFamily="34" charset="0"/>
            </a:endParaRPr>
          </a:p>
          <a:p>
            <a:pPr>
              <a:lnSpc>
                <a:spcPct val="130000"/>
              </a:lnSpc>
            </a:pPr>
            <a:r>
              <a:rPr lang="zh-CN" altLang="en-US" sz="2400" b="0" dirty="0">
                <a:solidFill>
                  <a:prstClr val="black"/>
                </a:solidFill>
                <a:latin typeface="仿宋" panose="02010609060101010101" pitchFamily="49" charset="-122"/>
                <a:ea typeface="仿宋" panose="02010609060101010101" pitchFamily="49" charset="-122"/>
              </a:rPr>
              <a:t>    理解和辨识题干（材料）信息、选项与设问的要求；</a:t>
            </a:r>
            <a:endParaRPr lang="en-US" altLang="zh-CN" sz="2400" b="0" dirty="0">
              <a:solidFill>
                <a:prstClr val="black"/>
              </a:solidFill>
              <a:latin typeface="仿宋" panose="02010609060101010101" pitchFamily="49" charset="-122"/>
              <a:ea typeface="仿宋" panose="02010609060101010101" pitchFamily="49" charset="-122"/>
            </a:endParaRPr>
          </a:p>
          <a:p>
            <a:pPr>
              <a:lnSpc>
                <a:spcPct val="130000"/>
              </a:lnSpc>
            </a:pPr>
            <a:r>
              <a:rPr lang="en-US" altLang="zh-CN" sz="2400" b="0" dirty="0">
                <a:solidFill>
                  <a:prstClr val="black"/>
                </a:solidFill>
                <a:latin typeface="仿宋" panose="02010609060101010101" pitchFamily="49" charset="-122"/>
                <a:ea typeface="仿宋" panose="02010609060101010101" pitchFamily="49" charset="-122"/>
              </a:rPr>
              <a:t>    </a:t>
            </a:r>
            <a:r>
              <a:rPr lang="zh-CN" altLang="en-US" sz="2400" b="0" dirty="0">
                <a:solidFill>
                  <a:prstClr val="black"/>
                </a:solidFill>
                <a:latin typeface="仿宋" panose="02010609060101010101" pitchFamily="49" charset="-122"/>
                <a:ea typeface="仿宋" panose="02010609060101010101" pitchFamily="49" charset="-122"/>
              </a:rPr>
              <a:t>概括与提炼题干（材料）信息； </a:t>
            </a:r>
            <a:endParaRPr lang="en-US" altLang="zh-CN" sz="2400" b="0" dirty="0">
              <a:solidFill>
                <a:prstClr val="black"/>
              </a:solidFill>
              <a:latin typeface="仿宋" panose="02010609060101010101" pitchFamily="49" charset="-122"/>
              <a:ea typeface="仿宋" panose="02010609060101010101" pitchFamily="49" charset="-122"/>
            </a:endParaRPr>
          </a:p>
          <a:p>
            <a:pPr>
              <a:lnSpc>
                <a:spcPct val="130000"/>
              </a:lnSpc>
            </a:pPr>
            <a:r>
              <a:rPr lang="zh-CN" altLang="en-US" sz="2400" b="0" dirty="0">
                <a:solidFill>
                  <a:prstClr val="black"/>
                </a:solidFill>
                <a:latin typeface="仿宋" panose="02010609060101010101" pitchFamily="49" charset="-122"/>
                <a:ea typeface="仿宋" panose="02010609060101010101" pitchFamily="49" charset="-122"/>
              </a:rPr>
              <a:t>    组织与运用有关知识和信息解决问题。</a:t>
            </a:r>
            <a:endParaRPr lang="en-US" altLang="zh-CN" sz="2400" dirty="0">
              <a:latin typeface="仿宋" panose="02010609060101010101" pitchFamily="49" charset="-122"/>
              <a:ea typeface="仿宋" panose="02010609060101010101" pitchFamily="49" charset="-122"/>
              <a:cs typeface="Arial" panose="020B0604020202020204" pitchFamily="34" charset="0"/>
            </a:endParaRPr>
          </a:p>
        </p:txBody>
      </p:sp>
      <p:sp>
        <p:nvSpPr>
          <p:cNvPr id="12" name="文本框 11"/>
          <p:cNvSpPr txBox="1"/>
          <p:nvPr/>
        </p:nvSpPr>
        <p:spPr>
          <a:xfrm>
            <a:off x="759632" y="1901160"/>
            <a:ext cx="6431280" cy="570865"/>
          </a:xfrm>
          <a:prstGeom prst="rect">
            <a:avLst/>
          </a:prstGeom>
          <a:noFill/>
        </p:spPr>
        <p:txBody>
          <a:bodyPr wrap="none" rtlCol="0">
            <a:spAutoFit/>
          </a:bodyPr>
          <a:lstStyle/>
          <a:p>
            <a:pPr>
              <a:lnSpc>
                <a:spcPct val="130000"/>
              </a:lnSpc>
            </a:pPr>
            <a:r>
              <a:rPr lang="en-US" altLang="zh-CN" sz="2400" dirty="0">
                <a:latin typeface="仿宋" panose="02010609060101010101" pitchFamily="49" charset="-122"/>
                <a:ea typeface="仿宋" panose="02010609060101010101" pitchFamily="49" charset="-122"/>
                <a:cs typeface="Arial" panose="020B0604020202020204" pitchFamily="34" charset="0"/>
              </a:rPr>
              <a:t>1</a:t>
            </a:r>
            <a:r>
              <a:rPr lang="zh-CN" altLang="en-US" sz="2400" dirty="0">
                <a:latin typeface="仿宋" panose="02010609060101010101" pitchFamily="49" charset="-122"/>
                <a:ea typeface="仿宋" panose="02010609060101010101" pitchFamily="49" charset="-122"/>
                <a:cs typeface="Arial" panose="020B0604020202020204" pitchFamily="34" charset="0"/>
              </a:rPr>
              <a:t>、从自发到自觉</a:t>
            </a:r>
            <a:r>
              <a:rPr lang="en-US" altLang="zh-CN" sz="2400" dirty="0">
                <a:latin typeface="仿宋" panose="02010609060101010101" pitchFamily="49" charset="-122"/>
                <a:ea typeface="仿宋" panose="02010609060101010101" pitchFamily="49" charset="-122"/>
                <a:cs typeface="Arial" panose="020B0604020202020204" pitchFamily="34" charset="0"/>
              </a:rPr>
              <a:t>——</a:t>
            </a:r>
            <a:r>
              <a:rPr lang="zh-CN" altLang="en-US" sz="2400" dirty="0">
                <a:latin typeface="仿宋" panose="02010609060101010101" pitchFamily="49" charset="-122"/>
                <a:ea typeface="仿宋" panose="02010609060101010101" pitchFamily="49" charset="-122"/>
                <a:cs typeface="Arial" panose="020B0604020202020204" pitchFamily="34" charset="0"/>
              </a:rPr>
              <a:t>明确有哪些关键能力要求</a:t>
            </a:r>
            <a:endParaRPr lang="en-US" altLang="zh-CN" sz="2400" dirty="0">
              <a:latin typeface="仿宋" panose="02010609060101010101" pitchFamily="49" charset="-122"/>
              <a:ea typeface="仿宋" panose="02010609060101010101" pitchFamily="49" charset="-122"/>
              <a:cs typeface="Arial" panose="020B0604020202020204" pitchFamily="34" charset="0"/>
            </a:endParaRPr>
          </a:p>
        </p:txBody>
      </p:sp>
      <p:sp>
        <p:nvSpPr>
          <p:cNvPr id="9" name="object 12"/>
          <p:cNvSpPr txBox="1">
            <a:spLocks noGrp="1"/>
          </p:cNvSpPr>
          <p:nvPr/>
        </p:nvSpPr>
        <p:spPr>
          <a:xfrm>
            <a:off x="0" y="295593"/>
            <a:ext cx="11814175" cy="750570"/>
          </a:xfrm>
          <a:prstGeom prst="rect">
            <a:avLst/>
          </a:prstGeom>
        </p:spPr>
        <p:txBody>
          <a:bodyPr vert="horz" wrap="square" lIns="0" tIns="12065" rIns="0" bIns="0" rtlCol="0" anchor="ctr" anchorCtr="0">
            <a:spAutoFit/>
            <a:scene3d>
              <a:camera prst="orthographicFront"/>
              <a:lightRig rig="threePt" dir="t"/>
            </a:scene3d>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ctr"/>
            <a:r>
              <a:rPr lang="zh-CN" altLang="en-US" sz="4800"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华文琥珀" panose="02010800040101010101" pitchFamily="2" charset="-122"/>
                <a:ea typeface="华文琥珀" panose="02010800040101010101" pitchFamily="2" charset="-122"/>
              </a:rPr>
              <a:t>（二）利用高考真题，训练关键能力</a:t>
            </a:r>
            <a:r>
              <a:rPr lang="en-US" altLang="zh-CN" sz="4800"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华文琥珀" panose="02010800040101010101" pitchFamily="2" charset="-122"/>
                <a:ea typeface="华文琥珀" panose="02010800040101010101" pitchFamily="2" charset="-122"/>
              </a:rPr>
              <a:t>   </a:t>
            </a:r>
            <a:endParaRPr lang="en-US" altLang="zh-CN" sz="4800"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华文琥珀" panose="02010800040101010101" pitchFamily="2" charset="-122"/>
              <a:ea typeface="华文琥珀" panose="020108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left)">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left)">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wipe(left)">
                                      <p:cBhvr>
                                        <p:cTn id="22" dur="5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wipe(left)">
                                      <p:cBhvr>
                                        <p:cTn id="27"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2"/>
          <p:cNvSpPr txBox="1">
            <a:spLocks noGrp="1"/>
          </p:cNvSpPr>
          <p:nvPr/>
        </p:nvSpPr>
        <p:spPr>
          <a:xfrm>
            <a:off x="0" y="295593"/>
            <a:ext cx="11814175" cy="750570"/>
          </a:xfrm>
          <a:prstGeom prst="rect">
            <a:avLst/>
          </a:prstGeom>
        </p:spPr>
        <p:txBody>
          <a:bodyPr vert="horz" wrap="square" lIns="0" tIns="12065" rIns="0" bIns="0" rtlCol="0" anchor="ctr" anchorCtr="0">
            <a:spAutoFit/>
            <a:scene3d>
              <a:camera prst="orthographicFront"/>
              <a:lightRig rig="threePt" dir="t"/>
            </a:scene3d>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ctr"/>
            <a:r>
              <a:rPr lang="zh-CN" altLang="en-US" sz="4800"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华文琥珀" panose="02010800040101010101" pitchFamily="2" charset="-122"/>
                <a:ea typeface="华文琥珀" panose="02010800040101010101" pitchFamily="2" charset="-122"/>
              </a:rPr>
              <a:t>（二）利用高考真题，训练关键能力</a:t>
            </a:r>
            <a:r>
              <a:rPr lang="en-US" altLang="zh-CN" sz="4800"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华文琥珀" panose="02010800040101010101" pitchFamily="2" charset="-122"/>
                <a:ea typeface="华文琥珀" panose="02010800040101010101" pitchFamily="2" charset="-122"/>
              </a:rPr>
              <a:t>   </a:t>
            </a:r>
            <a:endParaRPr lang="en-US" altLang="zh-CN" sz="4800"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华文琥珀" panose="02010800040101010101" pitchFamily="2" charset="-122"/>
              <a:ea typeface="华文琥珀" panose="02010800040101010101" pitchFamily="2" charset="-122"/>
            </a:endParaRPr>
          </a:p>
        </p:txBody>
      </p:sp>
      <p:sp>
        <p:nvSpPr>
          <p:cNvPr id="2" name="文本框 1"/>
          <p:cNvSpPr txBox="1"/>
          <p:nvPr/>
        </p:nvSpPr>
        <p:spPr>
          <a:xfrm>
            <a:off x="275127" y="1353790"/>
            <a:ext cx="6431280" cy="570865"/>
          </a:xfrm>
          <a:prstGeom prst="rect">
            <a:avLst/>
          </a:prstGeom>
          <a:noFill/>
        </p:spPr>
        <p:txBody>
          <a:bodyPr wrap="none" rtlCol="0">
            <a:spAutoFit/>
          </a:bodyPr>
          <a:p>
            <a:pPr>
              <a:lnSpc>
                <a:spcPct val="130000"/>
              </a:lnSpc>
            </a:pPr>
            <a:r>
              <a:rPr lang="en-US" altLang="zh-CN" sz="2400" dirty="0">
                <a:latin typeface="仿宋" panose="02010609060101010101" pitchFamily="49" charset="-122"/>
                <a:ea typeface="仿宋" panose="02010609060101010101" pitchFamily="49" charset="-122"/>
                <a:cs typeface="Arial" panose="020B0604020202020204" pitchFamily="34" charset="0"/>
              </a:rPr>
              <a:t>1</a:t>
            </a:r>
            <a:r>
              <a:rPr lang="zh-CN" altLang="en-US" sz="2400" dirty="0">
                <a:latin typeface="仿宋" panose="02010609060101010101" pitchFamily="49" charset="-122"/>
                <a:ea typeface="仿宋" panose="02010609060101010101" pitchFamily="49" charset="-122"/>
                <a:cs typeface="Arial" panose="020B0604020202020204" pitchFamily="34" charset="0"/>
              </a:rPr>
              <a:t>、从自发到自觉</a:t>
            </a:r>
            <a:r>
              <a:rPr lang="en-US" altLang="zh-CN" sz="2400" dirty="0">
                <a:latin typeface="仿宋" panose="02010609060101010101" pitchFamily="49" charset="-122"/>
                <a:ea typeface="仿宋" panose="02010609060101010101" pitchFamily="49" charset="-122"/>
                <a:cs typeface="Arial" panose="020B0604020202020204" pitchFamily="34" charset="0"/>
              </a:rPr>
              <a:t>——</a:t>
            </a:r>
            <a:r>
              <a:rPr lang="zh-CN" altLang="en-US" sz="2400" dirty="0">
                <a:latin typeface="仿宋" panose="02010609060101010101" pitchFamily="49" charset="-122"/>
                <a:ea typeface="仿宋" panose="02010609060101010101" pitchFamily="49" charset="-122"/>
                <a:cs typeface="Arial" panose="020B0604020202020204" pitchFamily="34" charset="0"/>
              </a:rPr>
              <a:t>明确有哪些关键能力要求</a:t>
            </a:r>
            <a:endParaRPr lang="en-US" altLang="zh-CN" sz="2400" dirty="0">
              <a:latin typeface="仿宋" panose="02010609060101010101" pitchFamily="49" charset="-122"/>
              <a:ea typeface="仿宋" panose="02010609060101010101" pitchFamily="49" charset="-122"/>
              <a:cs typeface="Arial" panose="020B0604020202020204" pitchFamily="34" charset="0"/>
            </a:endParaRPr>
          </a:p>
        </p:txBody>
      </p:sp>
      <p:sp>
        <p:nvSpPr>
          <p:cNvPr id="14" name="文本框 13"/>
          <p:cNvSpPr txBox="1"/>
          <p:nvPr/>
        </p:nvSpPr>
        <p:spPr>
          <a:xfrm>
            <a:off x="120670" y="2232194"/>
            <a:ext cx="11950745" cy="4345420"/>
          </a:xfrm>
          <a:prstGeom prst="rect">
            <a:avLst/>
          </a:prstGeom>
          <a:noFill/>
        </p:spPr>
        <p:txBody>
          <a:bodyPr wrap="square" rtlCol="0">
            <a:spAutoFit/>
          </a:bodyPr>
          <a:p>
            <a:pPr>
              <a:lnSpc>
                <a:spcPct val="130000"/>
              </a:lnSpc>
            </a:pPr>
            <a:r>
              <a:rPr lang="zh-CN" altLang="en-US" sz="2400" dirty="0">
                <a:solidFill>
                  <a:srgbClr val="FF0000"/>
                </a:solidFill>
                <a:latin typeface="仿宋" panose="02010609060101010101" pitchFamily="49" charset="-122"/>
                <a:ea typeface="仿宋" panose="02010609060101010101" pitchFamily="49" charset="-122"/>
                <a:cs typeface="Arial" panose="020B0604020202020204" pitchFamily="34" charset="0"/>
              </a:rPr>
              <a:t>    ♦科学有效地分析历史问题，包括：</a:t>
            </a:r>
            <a:endParaRPr lang="en-US" altLang="zh-CN" sz="2400" dirty="0">
              <a:solidFill>
                <a:srgbClr val="FF0000"/>
              </a:solidFill>
              <a:latin typeface="仿宋" panose="02010609060101010101" pitchFamily="49" charset="-122"/>
              <a:ea typeface="仿宋" panose="02010609060101010101" pitchFamily="49" charset="-122"/>
              <a:cs typeface="Arial" panose="020B0604020202020204" pitchFamily="34" charset="0"/>
            </a:endParaRPr>
          </a:p>
          <a:p>
            <a:pPr>
              <a:lnSpc>
                <a:spcPct val="130000"/>
              </a:lnSpc>
            </a:pPr>
            <a:r>
              <a:rPr lang="zh-CN" altLang="en-US" sz="2400" b="0" dirty="0">
                <a:solidFill>
                  <a:prstClr val="black"/>
                </a:solidFill>
                <a:latin typeface="仿宋" panose="02010609060101010101" pitchFamily="49" charset="-122"/>
                <a:ea typeface="仿宋" panose="02010609060101010101" pitchFamily="49" charset="-122"/>
              </a:rPr>
              <a:t>    运用辩证唯物主义和历史唯物主义理论分析历史事物。其中辩证唯物主义主要是运用用全面、发展、联系的观点分析历史问题；历史唯物主义主要是运用生产力与生产关系、经济基础与上层建筑、社会存在与社会意识、人民群众与英雄人物相互关系等原理分析历史问题。</a:t>
            </a:r>
            <a:endParaRPr lang="en-US" altLang="zh-CN" sz="2400" b="0" dirty="0">
              <a:solidFill>
                <a:prstClr val="black"/>
              </a:solidFill>
              <a:latin typeface="仿宋" panose="02010609060101010101" pitchFamily="49" charset="-122"/>
              <a:ea typeface="仿宋" panose="02010609060101010101" pitchFamily="49" charset="-122"/>
            </a:endParaRPr>
          </a:p>
          <a:p>
            <a:pPr>
              <a:lnSpc>
                <a:spcPct val="130000"/>
              </a:lnSpc>
            </a:pPr>
            <a:r>
              <a:rPr lang="en-US" altLang="zh-CN" sz="2400" b="0" kern="100" dirty="0">
                <a:latin typeface="仿宋" panose="02010609060101010101" pitchFamily="49" charset="-122"/>
                <a:ea typeface="仿宋" panose="02010609060101010101" pitchFamily="49" charset="-122"/>
                <a:cs typeface="Times New Roman" panose="02020603050405020304" charset="0"/>
              </a:rPr>
              <a:t>    </a:t>
            </a:r>
            <a:r>
              <a:rPr lang="zh-CN" altLang="zh-CN" sz="2400" b="0" kern="100" dirty="0">
                <a:solidFill>
                  <a:srgbClr val="FF0000"/>
                </a:solidFill>
                <a:latin typeface="仿宋" panose="02010609060101010101" pitchFamily="49" charset="-122"/>
                <a:ea typeface="仿宋" panose="02010609060101010101" pitchFamily="49" charset="-122"/>
                <a:cs typeface="Times New Roman" panose="02020603050405020304" charset="0"/>
              </a:rPr>
              <a:t>运用历史思维和科学的方法分析历史事物</a:t>
            </a:r>
            <a:r>
              <a:rPr lang="zh-CN" altLang="en-US" sz="2400" b="0" kern="100" dirty="0">
                <a:solidFill>
                  <a:srgbClr val="FF0000"/>
                </a:solidFill>
                <a:latin typeface="仿宋" panose="02010609060101010101" pitchFamily="49" charset="-122"/>
                <a:ea typeface="仿宋" panose="02010609060101010101" pitchFamily="49" charset="-122"/>
                <a:cs typeface="Times New Roman" panose="02020603050405020304" charset="0"/>
              </a:rPr>
              <a:t>。主要包括把历史事物放在特定的历史时空条件下进行分析，遵循论从史出，有一分证据说一分话等史学基本原则和方法等。</a:t>
            </a:r>
            <a:endParaRPr lang="en-US" altLang="zh-CN" sz="2400" b="0" kern="100" dirty="0">
              <a:latin typeface="仿宋" panose="02010609060101010101" pitchFamily="49" charset="-122"/>
              <a:ea typeface="仿宋" panose="02010609060101010101" pitchFamily="49" charset="-122"/>
              <a:cs typeface="Times New Roman" panose="02020603050405020304" charset="0"/>
            </a:endParaRPr>
          </a:p>
          <a:p>
            <a:pPr>
              <a:lnSpc>
                <a:spcPct val="130000"/>
              </a:lnSpc>
            </a:pPr>
            <a:r>
              <a:rPr lang="zh-CN" altLang="en-US" sz="2400" b="0" kern="100" dirty="0">
                <a:latin typeface="仿宋" panose="02010609060101010101" pitchFamily="49" charset="-122"/>
                <a:ea typeface="仿宋" panose="02010609060101010101" pitchFamily="49" charset="-122"/>
                <a:cs typeface="Times New Roman" panose="02020603050405020304" charset="0"/>
              </a:rPr>
              <a:t>    从是什么（过程</a:t>
            </a:r>
            <a:r>
              <a:rPr lang="en-US" altLang="zh-CN" sz="2400" b="0" kern="100" dirty="0">
                <a:latin typeface="仿宋" panose="02010609060101010101" pitchFamily="49" charset="-122"/>
                <a:ea typeface="仿宋" panose="02010609060101010101" pitchFamily="49" charset="-122"/>
                <a:cs typeface="Times New Roman" panose="02020603050405020304" charset="0"/>
              </a:rPr>
              <a:t>/</a:t>
            </a:r>
            <a:r>
              <a:rPr lang="zh-CN" altLang="en-US" sz="2400" b="0" kern="100" dirty="0">
                <a:latin typeface="仿宋" panose="02010609060101010101" pitchFamily="49" charset="-122"/>
                <a:ea typeface="仿宋" panose="02010609060101010101" pitchFamily="49" charset="-122"/>
                <a:cs typeface="Times New Roman" panose="02020603050405020304" charset="0"/>
              </a:rPr>
              <a:t>内容）、为什么（背景）、怎么样（意义</a:t>
            </a:r>
            <a:r>
              <a:rPr lang="en-US" altLang="zh-CN" sz="2400" b="0" kern="100" dirty="0">
                <a:latin typeface="仿宋" panose="02010609060101010101" pitchFamily="49" charset="-122"/>
                <a:ea typeface="仿宋" panose="02010609060101010101" pitchFamily="49" charset="-122"/>
                <a:cs typeface="Times New Roman" panose="02020603050405020304" charset="0"/>
              </a:rPr>
              <a:t>/</a:t>
            </a:r>
            <a:r>
              <a:rPr lang="zh-CN" altLang="en-US" sz="2400" b="0" kern="100" dirty="0">
                <a:latin typeface="仿宋" panose="02010609060101010101" pitchFamily="49" charset="-122"/>
                <a:ea typeface="仿宋" panose="02010609060101010101" pitchFamily="49" charset="-122"/>
                <a:cs typeface="Times New Roman" panose="02020603050405020304" charset="0"/>
              </a:rPr>
              <a:t>影响）等角度</a:t>
            </a:r>
            <a:r>
              <a:rPr lang="zh-CN" altLang="zh-CN" sz="2400" b="0" kern="100" dirty="0">
                <a:latin typeface="仿宋" panose="02010609060101010101" pitchFamily="49" charset="-122"/>
                <a:ea typeface="仿宋" panose="02010609060101010101" pitchFamily="49" charset="-122"/>
                <a:cs typeface="Times New Roman" panose="02020603050405020304" charset="0"/>
              </a:rPr>
              <a:t>阐述历史事物</a:t>
            </a:r>
            <a:r>
              <a:rPr lang="zh-CN" altLang="en-US" sz="2400" b="0" kern="100" dirty="0">
                <a:latin typeface="仿宋" panose="02010609060101010101" pitchFamily="49" charset="-122"/>
                <a:ea typeface="仿宋" panose="02010609060101010101" pitchFamily="49" charset="-122"/>
                <a:cs typeface="Times New Roman" panose="02020603050405020304" charset="0"/>
              </a:rPr>
              <a:t>，将分析所得结论有逻辑地、清晰地表达出来。</a:t>
            </a:r>
            <a:r>
              <a:rPr lang="en-US" altLang="zh-CN" sz="2400" b="0" kern="100" dirty="0">
                <a:latin typeface="仿宋" panose="02010609060101010101" pitchFamily="49" charset="-122"/>
                <a:ea typeface="仿宋" panose="02010609060101010101" pitchFamily="49" charset="-122"/>
                <a:cs typeface="Times New Roman" panose="02020603050405020304" charset="0"/>
              </a:rPr>
              <a:t>    </a:t>
            </a:r>
            <a:endParaRPr lang="en-US" altLang="zh-CN" sz="2400" dirty="0">
              <a:latin typeface="仿宋" panose="02010609060101010101" pitchFamily="49" charset="-122"/>
              <a:ea typeface="仿宋" panose="02010609060101010101" pitchFamily="49"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left)">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wipe(left)">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wipe(left)">
                                      <p:cBhvr>
                                        <p:cTn id="2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759632" y="1901160"/>
            <a:ext cx="6431280" cy="570865"/>
          </a:xfrm>
          <a:prstGeom prst="rect">
            <a:avLst/>
          </a:prstGeom>
          <a:noFill/>
        </p:spPr>
        <p:txBody>
          <a:bodyPr wrap="none" rtlCol="0">
            <a:spAutoFit/>
          </a:bodyPr>
          <a:lstStyle/>
          <a:p>
            <a:pPr>
              <a:lnSpc>
                <a:spcPct val="130000"/>
              </a:lnSpc>
            </a:pPr>
            <a:r>
              <a:rPr lang="en-US" altLang="zh-CN" sz="2400" dirty="0">
                <a:latin typeface="仿宋" panose="02010609060101010101" pitchFamily="49" charset="-122"/>
                <a:ea typeface="仿宋" panose="02010609060101010101" pitchFamily="49" charset="-122"/>
                <a:cs typeface="Arial" panose="020B0604020202020204" pitchFamily="34" charset="0"/>
              </a:rPr>
              <a:t>1</a:t>
            </a:r>
            <a:r>
              <a:rPr lang="zh-CN" altLang="en-US" sz="2400" dirty="0">
                <a:latin typeface="仿宋" panose="02010609060101010101" pitchFamily="49" charset="-122"/>
                <a:ea typeface="仿宋" panose="02010609060101010101" pitchFamily="49" charset="-122"/>
                <a:cs typeface="Arial" panose="020B0604020202020204" pitchFamily="34" charset="0"/>
              </a:rPr>
              <a:t>、从自发到自觉</a:t>
            </a:r>
            <a:r>
              <a:rPr lang="en-US" altLang="zh-CN" sz="2400" dirty="0">
                <a:latin typeface="仿宋" panose="02010609060101010101" pitchFamily="49" charset="-122"/>
                <a:ea typeface="仿宋" panose="02010609060101010101" pitchFamily="49" charset="-122"/>
                <a:cs typeface="Arial" panose="020B0604020202020204" pitchFamily="34" charset="0"/>
              </a:rPr>
              <a:t>——</a:t>
            </a:r>
            <a:r>
              <a:rPr lang="zh-CN" altLang="en-US" sz="2400" dirty="0">
                <a:latin typeface="仿宋" panose="02010609060101010101" pitchFamily="49" charset="-122"/>
                <a:ea typeface="仿宋" panose="02010609060101010101" pitchFamily="49" charset="-122"/>
                <a:cs typeface="Arial" panose="020B0604020202020204" pitchFamily="34" charset="0"/>
              </a:rPr>
              <a:t>明确有哪些关键能力要求</a:t>
            </a:r>
            <a:endParaRPr lang="en-US" altLang="zh-CN" sz="2400" dirty="0">
              <a:latin typeface="仿宋" panose="02010609060101010101" pitchFamily="49" charset="-122"/>
              <a:ea typeface="仿宋" panose="02010609060101010101" pitchFamily="49" charset="-122"/>
              <a:cs typeface="Arial" panose="020B0604020202020204" pitchFamily="34" charset="0"/>
            </a:endParaRPr>
          </a:p>
        </p:txBody>
      </p:sp>
      <p:sp>
        <p:nvSpPr>
          <p:cNvPr id="9" name="object 12"/>
          <p:cNvSpPr txBox="1">
            <a:spLocks noGrp="1"/>
          </p:cNvSpPr>
          <p:nvPr/>
        </p:nvSpPr>
        <p:spPr>
          <a:xfrm>
            <a:off x="0" y="295593"/>
            <a:ext cx="11814175" cy="750570"/>
          </a:xfrm>
          <a:prstGeom prst="rect">
            <a:avLst/>
          </a:prstGeom>
        </p:spPr>
        <p:txBody>
          <a:bodyPr vert="horz" wrap="square" lIns="0" tIns="12065" rIns="0" bIns="0" rtlCol="0" anchor="ctr" anchorCtr="0">
            <a:spAutoFit/>
            <a:scene3d>
              <a:camera prst="orthographicFront"/>
              <a:lightRig rig="threePt" dir="t"/>
            </a:scene3d>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ctr"/>
            <a:r>
              <a:rPr lang="zh-CN" altLang="en-US" sz="4800"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华文琥珀" panose="02010800040101010101" pitchFamily="2" charset="-122"/>
                <a:ea typeface="华文琥珀" panose="02010800040101010101" pitchFamily="2" charset="-122"/>
              </a:rPr>
              <a:t>（二）利用高考真题，训练关键能力</a:t>
            </a:r>
            <a:r>
              <a:rPr lang="en-US" altLang="zh-CN" sz="4800"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华文琥珀" panose="02010800040101010101" pitchFamily="2" charset="-122"/>
                <a:ea typeface="华文琥珀" panose="02010800040101010101" pitchFamily="2" charset="-122"/>
              </a:rPr>
              <a:t>   </a:t>
            </a:r>
            <a:endParaRPr lang="en-US" altLang="zh-CN" sz="4800"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华文琥珀" panose="02010800040101010101" pitchFamily="2" charset="-122"/>
              <a:ea typeface="华文琥珀" panose="02010800040101010101" pitchFamily="2" charset="-122"/>
            </a:endParaRPr>
          </a:p>
        </p:txBody>
      </p:sp>
      <p:sp>
        <p:nvSpPr>
          <p:cNvPr id="15" name="文本框 14"/>
          <p:cNvSpPr txBox="1"/>
          <p:nvPr/>
        </p:nvSpPr>
        <p:spPr>
          <a:xfrm>
            <a:off x="153055" y="2492349"/>
            <a:ext cx="11775593" cy="1944763"/>
          </a:xfrm>
          <a:prstGeom prst="rect">
            <a:avLst/>
          </a:prstGeom>
          <a:noFill/>
        </p:spPr>
        <p:txBody>
          <a:bodyPr wrap="square" rtlCol="0">
            <a:spAutoFit/>
          </a:bodyPr>
          <a:p>
            <a:pPr>
              <a:lnSpc>
                <a:spcPct val="130000"/>
              </a:lnSpc>
            </a:pPr>
            <a:r>
              <a:rPr lang="zh-CN" altLang="en-US" sz="2400" dirty="0">
                <a:solidFill>
                  <a:srgbClr val="FF0000"/>
                </a:solidFill>
                <a:latin typeface="仿宋" panose="02010609060101010101" pitchFamily="49" charset="-122"/>
                <a:ea typeface="仿宋" panose="02010609060101010101" pitchFamily="49" charset="-122"/>
                <a:cs typeface="Arial" panose="020B0604020202020204" pitchFamily="34" charset="0"/>
              </a:rPr>
              <a:t>    ♦精准严密的历史探究能力，包括：</a:t>
            </a:r>
            <a:endParaRPr lang="en-US" altLang="zh-CN" sz="2400" dirty="0">
              <a:solidFill>
                <a:srgbClr val="FF0000"/>
              </a:solidFill>
              <a:latin typeface="仿宋" panose="02010609060101010101" pitchFamily="49" charset="-122"/>
              <a:ea typeface="仿宋" panose="02010609060101010101" pitchFamily="49" charset="-122"/>
              <a:cs typeface="Arial" panose="020B0604020202020204" pitchFamily="34" charset="0"/>
            </a:endParaRPr>
          </a:p>
          <a:p>
            <a:pPr>
              <a:lnSpc>
                <a:spcPct val="130000"/>
              </a:lnSpc>
            </a:pPr>
            <a:r>
              <a:rPr lang="en-US" altLang="zh-CN" sz="2400" b="0" dirty="0">
                <a:solidFill>
                  <a:srgbClr val="FF0000"/>
                </a:solidFill>
                <a:latin typeface="仿宋" panose="02010609060101010101" pitchFamily="49" charset="-122"/>
                <a:ea typeface="仿宋" panose="02010609060101010101" pitchFamily="49" charset="-122"/>
                <a:cs typeface="Arial" panose="020B0604020202020204" pitchFamily="34" charset="0"/>
              </a:rPr>
              <a:t>  </a:t>
            </a:r>
            <a:r>
              <a:rPr lang="zh-CN" altLang="en-US" sz="2400" b="0" dirty="0">
                <a:solidFill>
                  <a:prstClr val="black"/>
                </a:solidFill>
                <a:latin typeface="仿宋" panose="02010609060101010101" pitchFamily="49" charset="-122"/>
                <a:ea typeface="仿宋" panose="02010609060101010101" pitchFamily="49" charset="-122"/>
              </a:rPr>
              <a:t>  能够从材料中发现和提出历史问题；</a:t>
            </a:r>
            <a:endParaRPr lang="en-US" altLang="zh-CN" sz="2400" b="0" dirty="0">
              <a:solidFill>
                <a:prstClr val="black"/>
              </a:solidFill>
              <a:latin typeface="仿宋" panose="02010609060101010101" pitchFamily="49" charset="-122"/>
              <a:ea typeface="仿宋" panose="02010609060101010101" pitchFamily="49" charset="-122"/>
            </a:endParaRPr>
          </a:p>
          <a:p>
            <a:pPr>
              <a:lnSpc>
                <a:spcPct val="130000"/>
              </a:lnSpc>
            </a:pPr>
            <a:r>
              <a:rPr lang="en-US" altLang="zh-CN" sz="2400" b="0" dirty="0">
                <a:solidFill>
                  <a:prstClr val="black"/>
                </a:solidFill>
                <a:latin typeface="仿宋" panose="02010609060101010101" pitchFamily="49" charset="-122"/>
                <a:ea typeface="仿宋" panose="02010609060101010101" pitchFamily="49" charset="-122"/>
              </a:rPr>
              <a:t>    </a:t>
            </a:r>
            <a:r>
              <a:rPr lang="zh-CN" altLang="en-US" sz="2400" b="0" dirty="0">
                <a:solidFill>
                  <a:prstClr val="black"/>
                </a:solidFill>
                <a:latin typeface="仿宋" panose="02010609060101010101" pitchFamily="49" charset="-122"/>
                <a:ea typeface="仿宋" panose="02010609060101010101" pitchFamily="49" charset="-122"/>
              </a:rPr>
              <a:t>运用所学知识和从材料中获取的新知识论证和解决历史问题；</a:t>
            </a:r>
            <a:endParaRPr lang="en-US" altLang="zh-CN" sz="2400" b="0" dirty="0">
              <a:solidFill>
                <a:prstClr val="black"/>
              </a:solidFill>
              <a:latin typeface="仿宋" panose="02010609060101010101" pitchFamily="49" charset="-122"/>
              <a:ea typeface="仿宋" panose="02010609060101010101" pitchFamily="49" charset="-122"/>
            </a:endParaRPr>
          </a:p>
          <a:p>
            <a:pPr>
              <a:lnSpc>
                <a:spcPct val="130000"/>
              </a:lnSpc>
            </a:pPr>
            <a:r>
              <a:rPr lang="en-US" altLang="zh-CN" sz="2400" b="0" dirty="0">
                <a:solidFill>
                  <a:prstClr val="black"/>
                </a:solidFill>
                <a:latin typeface="仿宋" panose="02010609060101010101" pitchFamily="49" charset="-122"/>
                <a:ea typeface="仿宋" panose="02010609060101010101" pitchFamily="49" charset="-122"/>
              </a:rPr>
              <a:t>    </a:t>
            </a:r>
            <a:r>
              <a:rPr lang="zh-CN" altLang="en-US" sz="2400" b="0" dirty="0">
                <a:solidFill>
                  <a:prstClr val="black"/>
                </a:solidFill>
                <a:latin typeface="仿宋" panose="02010609060101010101" pitchFamily="49" charset="-122"/>
                <a:ea typeface="仿宋" panose="02010609060101010101" pitchFamily="49" charset="-122"/>
              </a:rPr>
              <a:t>得出科学合理的历史结论</a:t>
            </a:r>
            <a:r>
              <a:rPr lang="en-US" altLang="zh-CN" sz="2400" b="0" dirty="0">
                <a:solidFill>
                  <a:prstClr val="black"/>
                </a:solidFill>
                <a:latin typeface="仿宋" panose="02010609060101010101" pitchFamily="49" charset="-122"/>
                <a:ea typeface="仿宋" panose="02010609060101010101" pitchFamily="49" charset="-122"/>
              </a:rPr>
              <a:t>(</a:t>
            </a:r>
            <a:r>
              <a:rPr lang="zh-CN" altLang="en-US" sz="2400" b="0" dirty="0">
                <a:solidFill>
                  <a:prstClr val="black"/>
                </a:solidFill>
                <a:latin typeface="仿宋" panose="02010609060101010101" pitchFamily="49" charset="-122"/>
                <a:ea typeface="仿宋" panose="02010609060101010101" pitchFamily="49" charset="-122"/>
              </a:rPr>
              <a:t>总结提升，得出规律性认识</a:t>
            </a:r>
            <a:r>
              <a:rPr lang="en-US" altLang="zh-CN" sz="2400" b="0" dirty="0">
                <a:solidFill>
                  <a:prstClr val="black"/>
                </a:solidFill>
                <a:latin typeface="仿宋" panose="02010609060101010101" pitchFamily="49" charset="-122"/>
                <a:ea typeface="仿宋" panose="02010609060101010101" pitchFamily="49" charset="-122"/>
              </a:rPr>
              <a:t>)</a:t>
            </a:r>
            <a:r>
              <a:rPr lang="zh-CN" altLang="en-US" sz="2400" b="0" dirty="0">
                <a:solidFill>
                  <a:prstClr val="black"/>
                </a:solidFill>
                <a:latin typeface="仿宋" panose="02010609060101010101" pitchFamily="49" charset="-122"/>
                <a:ea typeface="仿宋" panose="02010609060101010101" pitchFamily="49" charset="-122"/>
              </a:rPr>
              <a:t>。</a:t>
            </a:r>
            <a:endParaRPr lang="en-US" altLang="zh-CN" sz="2400" dirty="0">
              <a:latin typeface="仿宋" panose="02010609060101010101" pitchFamily="49" charset="-122"/>
              <a:ea typeface="仿宋" panose="02010609060101010101" pitchFamily="49"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left)">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wipe(left)">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wipe(left)">
                                      <p:cBhvr>
                                        <p:cTn id="22" dur="500"/>
                                        <p:tgtEl>
                                          <p:spTgt spid="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animEffect transition="in" filter="wipe(left)">
                                      <p:cBhvr>
                                        <p:cTn id="27"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
          <p:cNvSpPr>
            <a:spLocks noChangeArrowheads="1"/>
          </p:cNvSpPr>
          <p:nvPr/>
        </p:nvSpPr>
        <p:spPr bwMode="auto">
          <a:xfrm>
            <a:off x="30147" y="612934"/>
            <a:ext cx="11899136"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indent="266700"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66700" algn="l" defTabSz="914400" rtl="0" eaLnBrk="0" fontAlgn="base" latinLnBrk="0" hangingPunct="0">
              <a:lnSpc>
                <a:spcPct val="100000"/>
              </a:lnSpc>
              <a:spcBef>
                <a:spcPct val="0"/>
              </a:spcBef>
              <a:spcAft>
                <a:spcPct val="0"/>
              </a:spcAft>
              <a:buClrTx/>
              <a:buSzTx/>
              <a:buFontTx/>
              <a:buNone/>
            </a:pPr>
            <a:r>
              <a:rPr kumimoji="0" lang="en-US" altLang="zh-CN" b="0" i="0" u="none" strike="noStrike" cap="none" normalizeH="0" baseline="0" dirty="0">
                <a:ln>
                  <a:noFill/>
                </a:ln>
                <a:solidFill>
                  <a:schemeClr val="tx1"/>
                </a:solidFill>
                <a:effectLst/>
                <a:latin typeface="楷体" panose="02010609060101010101" charset="-122"/>
                <a:ea typeface="楷体" panose="02010609060101010101" charset="-122"/>
                <a:cs typeface="Times New Roman" panose="02020603050405020304" charset="0"/>
              </a:rPr>
              <a:t> </a:t>
            </a:r>
            <a:r>
              <a:rPr lang="en-US" altLang="zh-CN" dirty="0">
                <a:solidFill>
                  <a:schemeClr val="bg1"/>
                </a:solidFill>
                <a:highlight>
                  <a:srgbClr val="800000"/>
                </a:highlight>
                <a:latin typeface="楷体" panose="02010609060101010101" charset="-122"/>
                <a:ea typeface="楷体" panose="02010609060101010101" charset="-122"/>
              </a:rPr>
              <a:t>[2022·</a:t>
            </a:r>
            <a:r>
              <a:rPr lang="zh-CN" altLang="en-US" dirty="0">
                <a:solidFill>
                  <a:schemeClr val="bg1"/>
                </a:solidFill>
                <a:highlight>
                  <a:srgbClr val="800000"/>
                </a:highlight>
                <a:latin typeface="楷体" panose="02010609060101010101" charset="-122"/>
                <a:ea typeface="楷体" panose="02010609060101010101" charset="-122"/>
              </a:rPr>
              <a:t>全国乙卷</a:t>
            </a:r>
            <a:r>
              <a:rPr lang="en-US" altLang="zh-CN" dirty="0">
                <a:solidFill>
                  <a:schemeClr val="bg1"/>
                </a:solidFill>
                <a:highlight>
                  <a:srgbClr val="800000"/>
                </a:highlight>
                <a:latin typeface="楷体" panose="02010609060101010101" charset="-122"/>
                <a:ea typeface="楷体" panose="02010609060101010101" charset="-122"/>
              </a:rPr>
              <a:t>·42]</a:t>
            </a:r>
            <a:r>
              <a:rPr kumimoji="0" lang="zh-CN" altLang="en-US" b="0" i="0" u="none" strike="noStrike" cap="none" normalizeH="0" baseline="0" dirty="0">
                <a:ln>
                  <a:noFill/>
                </a:ln>
                <a:solidFill>
                  <a:schemeClr val="tx1"/>
                </a:solidFill>
                <a:effectLst/>
                <a:latin typeface="楷体" panose="02010609060101010101" charset="-122"/>
                <a:ea typeface="楷体" panose="02010609060101010101" charset="-122"/>
                <a:cs typeface="Times New Roman" panose="02020603050405020304" charset="0"/>
              </a:rPr>
              <a:t>阅读材料，完成下列要求。（</a:t>
            </a:r>
            <a:r>
              <a:rPr kumimoji="0" lang="en-US" altLang="zh-CN" b="0" i="0" u="none" strike="noStrike" cap="none" normalizeH="0" baseline="0" dirty="0">
                <a:ln>
                  <a:noFill/>
                </a:ln>
                <a:solidFill>
                  <a:schemeClr val="tx1"/>
                </a:solidFill>
                <a:effectLst/>
                <a:latin typeface="楷体" panose="02010609060101010101" charset="-122"/>
                <a:ea typeface="楷体" panose="02010609060101010101" charset="-122"/>
                <a:cs typeface="Times New Roman" panose="02020603050405020304" charset="0"/>
              </a:rPr>
              <a:t>12</a:t>
            </a:r>
            <a:r>
              <a:rPr kumimoji="0" lang="zh-CN" altLang="en-US" b="0" i="0" u="none" strike="noStrike" cap="none" normalizeH="0" baseline="0" dirty="0">
                <a:ln>
                  <a:noFill/>
                </a:ln>
                <a:solidFill>
                  <a:schemeClr val="tx1"/>
                </a:solidFill>
                <a:effectLst/>
                <a:latin typeface="楷体" panose="02010609060101010101" charset="-122"/>
                <a:ea typeface="楷体" panose="02010609060101010101" charset="-122"/>
                <a:cs typeface="Times New Roman" panose="02020603050405020304" charset="0"/>
              </a:rPr>
              <a:t>分）</a:t>
            </a:r>
            <a:endParaRPr kumimoji="0" lang="zh-CN" altLang="en-US" b="0" i="0" u="none" strike="noStrike" cap="none" normalizeH="0" baseline="0" dirty="0">
              <a:ln>
                <a:noFill/>
              </a:ln>
              <a:solidFill>
                <a:schemeClr val="tx1"/>
              </a:solidFill>
              <a:effectLst/>
              <a:latin typeface="楷体" panose="02010609060101010101" charset="-122"/>
              <a:ea typeface="楷体" panose="02010609060101010101" charset="-122"/>
            </a:endParaRPr>
          </a:p>
          <a:p>
            <a:pPr lvl="0" defTabSz="914400"/>
            <a:r>
              <a:rPr kumimoji="0" lang="zh-CN" altLang="en-US" b="0" i="0" u="none" strike="noStrike" cap="none" normalizeH="0" baseline="0" dirty="0">
                <a:ln>
                  <a:noFill/>
                </a:ln>
                <a:solidFill>
                  <a:schemeClr val="tx1"/>
                </a:solidFill>
                <a:effectLst/>
                <a:latin typeface="楷体" panose="02010609060101010101" charset="-122"/>
                <a:ea typeface="楷体" panose="02010609060101010101" charset="-122"/>
                <a:cs typeface="Times New Roman" panose="02020603050405020304" charset="0"/>
              </a:rPr>
              <a:t>  材料  解读史料，获得历史认识，探寻史料表象背后的意蕴，是历史学的魅力所在。下表为史书所载东汉时期几位良吏的事迹。      </a:t>
            </a:r>
            <a:r>
              <a:rPr lang="zh-CN" altLang="en-US" b="0" dirty="0">
                <a:latin typeface="楷体" panose="02010609060101010101" charset="-122"/>
                <a:ea typeface="楷体" panose="02010609060101010101" charset="-122"/>
                <a:cs typeface="Times New Roman" panose="02020603050405020304" charset="0"/>
              </a:rPr>
              <a:t>表</a:t>
            </a:r>
            <a:r>
              <a:rPr lang="en-US" altLang="zh-CN" b="0" dirty="0">
                <a:latin typeface="楷体" panose="02010609060101010101" charset="-122"/>
                <a:ea typeface="楷体" panose="02010609060101010101" charset="-122"/>
                <a:cs typeface="Times New Roman" panose="02020603050405020304" charset="0"/>
              </a:rPr>
              <a:t>2</a:t>
            </a:r>
            <a:endParaRPr kumimoji="0" lang="en-US" altLang="zh-CN" b="0" i="0" u="none" strike="noStrike" cap="none" normalizeH="0" baseline="0" dirty="0">
              <a:ln>
                <a:noFill/>
              </a:ln>
              <a:solidFill>
                <a:schemeClr val="tx1"/>
              </a:solidFill>
              <a:effectLst/>
              <a:latin typeface="楷体" panose="02010609060101010101" charset="-122"/>
              <a:ea typeface="楷体" panose="02010609060101010101" charset="-122"/>
              <a:cs typeface="Times New Roman" panose="02020603050405020304" charset="0"/>
            </a:endParaRPr>
          </a:p>
          <a:p>
            <a:pPr marL="0" marR="0" lvl="0" indent="266700" algn="l" defTabSz="914400" rtl="0" eaLnBrk="0" fontAlgn="base" latinLnBrk="0" hangingPunct="0">
              <a:lnSpc>
                <a:spcPct val="100000"/>
              </a:lnSpc>
              <a:spcBef>
                <a:spcPct val="0"/>
              </a:spcBef>
              <a:spcAft>
                <a:spcPct val="0"/>
              </a:spcAft>
              <a:buClrTx/>
              <a:buSzTx/>
              <a:buFontTx/>
              <a:buNone/>
            </a:pPr>
            <a:endParaRPr lang="en-US" altLang="zh-CN" b="0" dirty="0">
              <a:latin typeface="楷体" panose="02010609060101010101" charset="-122"/>
              <a:ea typeface="楷体" panose="02010609060101010101" charset="-122"/>
              <a:cs typeface="Times New Roman" panose="02020603050405020304" charset="0"/>
            </a:endParaRPr>
          </a:p>
          <a:p>
            <a:pPr marL="0" marR="0" lvl="0" indent="266700" algn="l" defTabSz="914400" rtl="0" eaLnBrk="0" fontAlgn="base" latinLnBrk="0" hangingPunct="0">
              <a:lnSpc>
                <a:spcPct val="100000"/>
              </a:lnSpc>
              <a:spcBef>
                <a:spcPct val="0"/>
              </a:spcBef>
              <a:spcAft>
                <a:spcPct val="0"/>
              </a:spcAft>
              <a:buClrTx/>
              <a:buSzTx/>
              <a:buFontTx/>
              <a:buNone/>
            </a:pPr>
            <a:endParaRPr kumimoji="0" lang="en-US" altLang="zh-CN" b="0" i="0" u="none" strike="noStrike" cap="none" normalizeH="0" baseline="0" dirty="0">
              <a:ln>
                <a:noFill/>
              </a:ln>
              <a:solidFill>
                <a:schemeClr val="tx1"/>
              </a:solidFill>
              <a:effectLst/>
              <a:latin typeface="楷体" panose="02010609060101010101" charset="-122"/>
              <a:ea typeface="楷体" panose="02010609060101010101" charset="-122"/>
              <a:cs typeface="Times New Roman" panose="02020603050405020304" charset="0"/>
            </a:endParaRPr>
          </a:p>
          <a:p>
            <a:pPr marL="0" marR="0" lvl="0" indent="266700" algn="l" defTabSz="914400" rtl="0" eaLnBrk="0" fontAlgn="base" latinLnBrk="0" hangingPunct="0">
              <a:lnSpc>
                <a:spcPct val="100000"/>
              </a:lnSpc>
              <a:spcBef>
                <a:spcPct val="0"/>
              </a:spcBef>
              <a:spcAft>
                <a:spcPct val="0"/>
              </a:spcAft>
              <a:buClrTx/>
              <a:buSzTx/>
              <a:buFontTx/>
              <a:buNone/>
            </a:pPr>
            <a:endParaRPr lang="en-US" altLang="zh-CN" b="0" dirty="0">
              <a:latin typeface="楷体" panose="02010609060101010101" charset="-122"/>
              <a:ea typeface="楷体" panose="02010609060101010101" charset="-122"/>
              <a:cs typeface="Times New Roman" panose="02020603050405020304" charset="0"/>
            </a:endParaRPr>
          </a:p>
          <a:p>
            <a:pPr marL="0" marR="0" lvl="0" indent="266700" algn="l" defTabSz="914400" rtl="0" eaLnBrk="0" fontAlgn="base" latinLnBrk="0" hangingPunct="0">
              <a:lnSpc>
                <a:spcPct val="100000"/>
              </a:lnSpc>
              <a:spcBef>
                <a:spcPct val="0"/>
              </a:spcBef>
              <a:spcAft>
                <a:spcPct val="0"/>
              </a:spcAft>
              <a:buClrTx/>
              <a:buSzTx/>
              <a:buFontTx/>
              <a:buNone/>
            </a:pPr>
            <a:endParaRPr kumimoji="0" lang="en-US" altLang="zh-CN" b="0" i="0" u="none" strike="noStrike" cap="none" normalizeH="0" baseline="0" dirty="0">
              <a:ln>
                <a:noFill/>
              </a:ln>
              <a:solidFill>
                <a:schemeClr val="tx1"/>
              </a:solidFill>
              <a:effectLst/>
              <a:latin typeface="楷体" panose="02010609060101010101" charset="-122"/>
              <a:ea typeface="楷体" panose="02010609060101010101" charset="-122"/>
              <a:cs typeface="Times New Roman" panose="02020603050405020304" charset="0"/>
            </a:endParaRPr>
          </a:p>
          <a:p>
            <a:pPr marL="0" marR="0" lvl="0" indent="266700" algn="l" defTabSz="914400" rtl="0" eaLnBrk="0" fontAlgn="base" latinLnBrk="0" hangingPunct="0">
              <a:lnSpc>
                <a:spcPct val="100000"/>
              </a:lnSpc>
              <a:spcBef>
                <a:spcPct val="0"/>
              </a:spcBef>
              <a:spcAft>
                <a:spcPct val="0"/>
              </a:spcAft>
              <a:buClrTx/>
              <a:buSzTx/>
              <a:buFontTx/>
              <a:buNone/>
            </a:pPr>
            <a:endParaRPr lang="en-US" altLang="zh-CN" b="0" dirty="0">
              <a:latin typeface="楷体" panose="02010609060101010101" charset="-122"/>
              <a:ea typeface="楷体" panose="02010609060101010101" charset="-122"/>
              <a:cs typeface="Times New Roman" panose="02020603050405020304" charset="0"/>
            </a:endParaRPr>
          </a:p>
          <a:p>
            <a:pPr marL="0" marR="0" lvl="0" indent="266700" algn="l" defTabSz="914400" rtl="0" eaLnBrk="0" fontAlgn="base" latinLnBrk="0" hangingPunct="0">
              <a:lnSpc>
                <a:spcPct val="100000"/>
              </a:lnSpc>
              <a:spcBef>
                <a:spcPct val="0"/>
              </a:spcBef>
              <a:spcAft>
                <a:spcPct val="0"/>
              </a:spcAft>
              <a:buClrTx/>
              <a:buSzTx/>
              <a:buFontTx/>
              <a:buNone/>
            </a:pPr>
            <a:endParaRPr kumimoji="0" lang="en-US" altLang="zh-CN" b="0" i="0" u="none" strike="noStrike" cap="none" normalizeH="0" baseline="0" dirty="0">
              <a:ln>
                <a:noFill/>
              </a:ln>
              <a:solidFill>
                <a:schemeClr val="tx1"/>
              </a:solidFill>
              <a:effectLst/>
              <a:latin typeface="楷体" panose="02010609060101010101" charset="-122"/>
              <a:ea typeface="楷体" panose="02010609060101010101" charset="-122"/>
              <a:cs typeface="Times New Roman" panose="02020603050405020304" charset="0"/>
            </a:endParaRPr>
          </a:p>
          <a:p>
            <a:pPr marL="0" marR="0" lvl="0" indent="266700" algn="l" defTabSz="914400" rtl="0" eaLnBrk="0" fontAlgn="base" latinLnBrk="0" hangingPunct="0">
              <a:lnSpc>
                <a:spcPct val="100000"/>
              </a:lnSpc>
              <a:spcBef>
                <a:spcPct val="0"/>
              </a:spcBef>
              <a:spcAft>
                <a:spcPct val="0"/>
              </a:spcAft>
              <a:buClrTx/>
              <a:buSzTx/>
              <a:buFontTx/>
              <a:buNone/>
            </a:pPr>
            <a:endParaRPr lang="en-US" altLang="zh-CN" b="0" dirty="0">
              <a:latin typeface="楷体" panose="02010609060101010101" charset="-122"/>
              <a:ea typeface="楷体" panose="02010609060101010101" charset="-122"/>
              <a:cs typeface="Times New Roman" panose="02020603050405020304" charset="0"/>
            </a:endParaRPr>
          </a:p>
          <a:p>
            <a:pPr marL="0" marR="0" lvl="0" indent="266700" algn="l" defTabSz="914400" rtl="0" eaLnBrk="0" fontAlgn="base" latinLnBrk="0" hangingPunct="0">
              <a:lnSpc>
                <a:spcPct val="100000"/>
              </a:lnSpc>
              <a:spcBef>
                <a:spcPct val="0"/>
              </a:spcBef>
              <a:spcAft>
                <a:spcPct val="0"/>
              </a:spcAft>
              <a:buClrTx/>
              <a:buSzTx/>
              <a:buFontTx/>
              <a:buNone/>
            </a:pPr>
            <a:endParaRPr kumimoji="0" lang="en-US" altLang="zh-CN" b="0" i="0" u="none" strike="noStrike" cap="none" normalizeH="0" baseline="0" dirty="0">
              <a:ln>
                <a:noFill/>
              </a:ln>
              <a:solidFill>
                <a:schemeClr val="tx1"/>
              </a:solidFill>
              <a:effectLst/>
              <a:latin typeface="楷体" panose="02010609060101010101" charset="-122"/>
              <a:ea typeface="楷体" panose="02010609060101010101" charset="-122"/>
              <a:cs typeface="Times New Roman" panose="02020603050405020304" charset="0"/>
            </a:endParaRPr>
          </a:p>
          <a:p>
            <a:pPr marL="0" marR="0" lvl="0" indent="266700" algn="l" defTabSz="914400" rtl="0" eaLnBrk="0" fontAlgn="base" latinLnBrk="0" hangingPunct="0">
              <a:lnSpc>
                <a:spcPct val="100000"/>
              </a:lnSpc>
              <a:spcBef>
                <a:spcPct val="0"/>
              </a:spcBef>
              <a:spcAft>
                <a:spcPct val="0"/>
              </a:spcAft>
              <a:buClrTx/>
              <a:buSzTx/>
              <a:buFontTx/>
              <a:buNone/>
            </a:pPr>
            <a:endParaRPr lang="en-US" altLang="zh-CN" b="0" dirty="0">
              <a:latin typeface="楷体" panose="02010609060101010101" charset="-122"/>
              <a:ea typeface="楷体" panose="02010609060101010101" charset="-122"/>
              <a:cs typeface="Times New Roman" panose="02020603050405020304" charset="0"/>
            </a:endParaRPr>
          </a:p>
          <a:p>
            <a:pPr marL="0" marR="0" lvl="0" indent="266700" algn="l" defTabSz="914400" rtl="0" eaLnBrk="0" fontAlgn="base" latinLnBrk="0" hangingPunct="0">
              <a:lnSpc>
                <a:spcPct val="100000"/>
              </a:lnSpc>
              <a:spcBef>
                <a:spcPct val="0"/>
              </a:spcBef>
              <a:spcAft>
                <a:spcPct val="0"/>
              </a:spcAft>
              <a:buClrTx/>
              <a:buSzTx/>
              <a:buFontTx/>
              <a:buNone/>
            </a:pPr>
            <a:endParaRPr kumimoji="0" lang="en-US" altLang="zh-CN" b="0" i="0" u="none" strike="noStrike" cap="none" normalizeH="0" baseline="0" dirty="0">
              <a:ln>
                <a:noFill/>
              </a:ln>
              <a:solidFill>
                <a:schemeClr val="tx1"/>
              </a:solidFill>
              <a:effectLst/>
              <a:latin typeface="楷体" panose="02010609060101010101" charset="-122"/>
              <a:ea typeface="楷体" panose="02010609060101010101" charset="-122"/>
              <a:cs typeface="Times New Roman" panose="02020603050405020304" charset="0"/>
            </a:endParaRPr>
          </a:p>
          <a:p>
            <a:pPr marL="0" marR="0" lvl="0" indent="266700" algn="l" defTabSz="914400" rtl="0" eaLnBrk="0" fontAlgn="base" latinLnBrk="0" hangingPunct="0">
              <a:lnSpc>
                <a:spcPct val="100000"/>
              </a:lnSpc>
              <a:spcBef>
                <a:spcPct val="0"/>
              </a:spcBef>
              <a:spcAft>
                <a:spcPct val="0"/>
              </a:spcAft>
              <a:buClrTx/>
              <a:buSzTx/>
              <a:buFontTx/>
              <a:buNone/>
            </a:pPr>
            <a:endParaRPr lang="en-US" altLang="zh-CN" b="0" dirty="0">
              <a:latin typeface="楷体" panose="02010609060101010101" charset="-122"/>
              <a:ea typeface="楷体" panose="02010609060101010101" charset="-122"/>
              <a:cs typeface="Times New Roman" panose="02020603050405020304" charset="0"/>
            </a:endParaRPr>
          </a:p>
          <a:p>
            <a:pPr marL="0" marR="0" lvl="0" indent="266700" algn="l" defTabSz="914400" rtl="0" eaLnBrk="0" fontAlgn="base" latinLnBrk="0" hangingPunct="0">
              <a:lnSpc>
                <a:spcPct val="100000"/>
              </a:lnSpc>
              <a:spcBef>
                <a:spcPct val="0"/>
              </a:spcBef>
              <a:spcAft>
                <a:spcPct val="0"/>
              </a:spcAft>
              <a:buClrTx/>
              <a:buSzTx/>
              <a:buFontTx/>
              <a:buNone/>
            </a:pPr>
            <a:endParaRPr kumimoji="0" lang="en-US" altLang="zh-CN" b="0" i="0" u="none" strike="noStrike" cap="none" normalizeH="0" baseline="0" dirty="0">
              <a:ln>
                <a:noFill/>
              </a:ln>
              <a:solidFill>
                <a:schemeClr val="tx1"/>
              </a:solidFill>
              <a:effectLst/>
              <a:latin typeface="楷体" panose="02010609060101010101" charset="-122"/>
              <a:ea typeface="楷体" panose="02010609060101010101" charset="-122"/>
              <a:cs typeface="Times New Roman" panose="02020603050405020304" charset="0"/>
            </a:endParaRPr>
          </a:p>
          <a:p>
            <a:pPr marL="0" marR="0" lvl="0" indent="266700" algn="l" defTabSz="914400" rtl="0" eaLnBrk="0" fontAlgn="base" latinLnBrk="0" hangingPunct="0">
              <a:lnSpc>
                <a:spcPct val="100000"/>
              </a:lnSpc>
              <a:spcBef>
                <a:spcPct val="0"/>
              </a:spcBef>
              <a:spcAft>
                <a:spcPct val="0"/>
              </a:spcAft>
              <a:buClrTx/>
              <a:buSzTx/>
              <a:buFontTx/>
              <a:buNone/>
            </a:pPr>
            <a:endParaRPr lang="en-US" altLang="zh-CN" b="0" dirty="0">
              <a:latin typeface="楷体" panose="02010609060101010101" charset="-122"/>
              <a:ea typeface="楷体" panose="02010609060101010101" charset="-122"/>
              <a:cs typeface="Times New Roman" panose="02020603050405020304" charset="0"/>
            </a:endParaRPr>
          </a:p>
          <a:p>
            <a:pPr marL="0" marR="0" lvl="0" indent="266700" algn="l" defTabSz="914400" rtl="0" eaLnBrk="0" fontAlgn="base" latinLnBrk="0" hangingPunct="0">
              <a:lnSpc>
                <a:spcPct val="100000"/>
              </a:lnSpc>
              <a:spcBef>
                <a:spcPct val="0"/>
              </a:spcBef>
              <a:spcAft>
                <a:spcPct val="0"/>
              </a:spcAft>
              <a:buClrTx/>
              <a:buSzTx/>
              <a:buFontTx/>
              <a:buNone/>
            </a:pPr>
            <a:r>
              <a:rPr kumimoji="0" lang="zh-CN" altLang="en-US" b="0" i="0" u="none" strike="noStrike" cap="none" normalizeH="0" baseline="0" dirty="0">
                <a:ln>
                  <a:noFill/>
                </a:ln>
                <a:solidFill>
                  <a:schemeClr val="tx1"/>
                </a:solidFill>
                <a:effectLst/>
                <a:latin typeface="楷体" panose="02010609060101010101" charset="-122"/>
                <a:ea typeface="楷体" panose="02010609060101010101" charset="-122"/>
                <a:cs typeface="Times New Roman" panose="02020603050405020304" charset="0"/>
              </a:rPr>
              <a:t>               </a:t>
            </a:r>
            <a:endParaRPr kumimoji="0" lang="en-US" altLang="zh-CN" b="0" i="0" u="none" strike="noStrike" cap="none" normalizeH="0" baseline="0" dirty="0">
              <a:ln>
                <a:noFill/>
              </a:ln>
              <a:solidFill>
                <a:schemeClr val="tx1"/>
              </a:solidFill>
              <a:effectLst/>
              <a:latin typeface="楷体" panose="02010609060101010101" charset="-122"/>
              <a:ea typeface="楷体" panose="02010609060101010101" charset="-122"/>
            </a:endParaRPr>
          </a:p>
          <a:p>
            <a:pPr marL="0" marR="0" lvl="0" indent="266700" algn="l" defTabSz="914400" rtl="0" eaLnBrk="0" fontAlgn="base" latinLnBrk="0" hangingPunct="0">
              <a:lnSpc>
                <a:spcPct val="100000"/>
              </a:lnSpc>
              <a:spcBef>
                <a:spcPct val="0"/>
              </a:spcBef>
              <a:spcAft>
                <a:spcPct val="0"/>
              </a:spcAft>
              <a:buClrTx/>
              <a:buSzTx/>
              <a:buFontTx/>
              <a:buNone/>
            </a:pPr>
            <a:r>
              <a:rPr kumimoji="0" lang="en-US" altLang="zh-CN" b="0" i="0" u="none" strike="noStrike" cap="none" normalizeH="0" baseline="0" dirty="0">
                <a:ln>
                  <a:noFill/>
                </a:ln>
                <a:solidFill>
                  <a:schemeClr val="tx1"/>
                </a:solidFill>
                <a:effectLst/>
                <a:latin typeface="楷体" panose="02010609060101010101" charset="-122"/>
                <a:ea typeface="楷体" panose="02010609060101010101" charset="-122"/>
                <a:cs typeface="Times New Roman" panose="02020603050405020304" charset="0"/>
              </a:rPr>
              <a:t>                                 </a:t>
            </a:r>
            <a:r>
              <a:rPr lang="en-US" altLang="zh-CN" b="0" dirty="0">
                <a:latin typeface="楷体" panose="02010609060101010101" charset="-122"/>
                <a:ea typeface="楷体" panose="02010609060101010101" charset="-122"/>
                <a:cs typeface="Times New Roman" panose="02020603050405020304" charset="0"/>
              </a:rPr>
              <a:t>                                         </a:t>
            </a:r>
            <a:endParaRPr lang="en-US" altLang="zh-CN" b="0" dirty="0">
              <a:latin typeface="楷体" panose="02010609060101010101" charset="-122"/>
              <a:ea typeface="楷体" panose="02010609060101010101" charset="-122"/>
              <a:cs typeface="Times New Roman" panose="02020603050405020304" charset="0"/>
            </a:endParaRPr>
          </a:p>
          <a:p>
            <a:pPr marL="0" marR="0" lvl="0" indent="266700" algn="l" defTabSz="914400" rtl="0" eaLnBrk="0" fontAlgn="base" latinLnBrk="0" hangingPunct="0">
              <a:lnSpc>
                <a:spcPct val="100000"/>
              </a:lnSpc>
              <a:spcBef>
                <a:spcPct val="0"/>
              </a:spcBef>
              <a:spcAft>
                <a:spcPct val="0"/>
              </a:spcAft>
              <a:buClrTx/>
              <a:buSzTx/>
              <a:buFontTx/>
              <a:buNone/>
            </a:pPr>
            <a:r>
              <a:rPr kumimoji="0" lang="en-US" altLang="zh-CN" b="0" i="0" u="none" strike="noStrike" cap="none" normalizeH="0" baseline="0" dirty="0">
                <a:ln>
                  <a:noFill/>
                </a:ln>
                <a:solidFill>
                  <a:schemeClr val="tx1"/>
                </a:solidFill>
                <a:effectLst/>
                <a:latin typeface="楷体" panose="02010609060101010101" charset="-122"/>
                <a:ea typeface="楷体" panose="02010609060101010101" charset="-122"/>
                <a:cs typeface="Times New Roman" panose="02020603050405020304" charset="0"/>
              </a:rPr>
              <a:t>                                                                                  ——</a:t>
            </a:r>
            <a:r>
              <a:rPr kumimoji="0" lang="zh-CN" altLang="en-US" b="0" i="0" u="none" strike="noStrike" cap="none" normalizeH="0" baseline="0" dirty="0">
                <a:ln>
                  <a:noFill/>
                </a:ln>
                <a:solidFill>
                  <a:schemeClr val="tx1"/>
                </a:solidFill>
                <a:effectLst/>
                <a:latin typeface="楷体" panose="02010609060101010101" charset="-122"/>
                <a:ea typeface="楷体" panose="02010609060101010101" charset="-122"/>
                <a:cs typeface="Times New Roman" panose="02020603050405020304" charset="0"/>
              </a:rPr>
              <a:t>据</a:t>
            </a:r>
            <a:r>
              <a:rPr kumimoji="0" lang="en-US" altLang="zh-CN" b="0" i="0" u="none" strike="noStrike" cap="none" normalizeH="0" baseline="0" dirty="0">
                <a:ln>
                  <a:noFill/>
                </a:ln>
                <a:solidFill>
                  <a:schemeClr val="tx1"/>
                </a:solidFill>
                <a:effectLst/>
                <a:latin typeface="楷体" panose="02010609060101010101" charset="-122"/>
                <a:ea typeface="楷体" panose="02010609060101010101" charset="-122"/>
                <a:cs typeface="Times New Roman" panose="02020603050405020304" charset="0"/>
              </a:rPr>
              <a:t>《</a:t>
            </a:r>
            <a:r>
              <a:rPr kumimoji="0" lang="zh-CN" altLang="en-US" b="0" i="0" u="none" strike="noStrike" cap="none" normalizeH="0" baseline="0" dirty="0">
                <a:ln>
                  <a:noFill/>
                </a:ln>
                <a:solidFill>
                  <a:schemeClr val="tx1"/>
                </a:solidFill>
                <a:effectLst/>
                <a:latin typeface="楷体" panose="02010609060101010101" charset="-122"/>
                <a:ea typeface="楷体" panose="02010609060101010101" charset="-122"/>
                <a:cs typeface="Times New Roman" panose="02020603050405020304" charset="0"/>
              </a:rPr>
              <a:t>后汉书</a:t>
            </a:r>
            <a:r>
              <a:rPr kumimoji="0" lang="en-US" altLang="zh-CN" b="0" i="0" u="none" strike="noStrike" cap="none" normalizeH="0" baseline="0" dirty="0">
                <a:ln>
                  <a:noFill/>
                </a:ln>
                <a:solidFill>
                  <a:schemeClr val="tx1"/>
                </a:solidFill>
                <a:effectLst/>
                <a:latin typeface="楷体" panose="02010609060101010101" charset="-122"/>
                <a:ea typeface="楷体" panose="02010609060101010101" charset="-122"/>
                <a:cs typeface="Times New Roman" panose="02020603050405020304" charset="0"/>
              </a:rPr>
              <a:t>》</a:t>
            </a:r>
            <a:r>
              <a:rPr kumimoji="0" lang="zh-CN" altLang="en-US" b="0" i="0" u="none" strike="noStrike" cap="none" normalizeH="0" baseline="0" dirty="0">
                <a:ln>
                  <a:noFill/>
                </a:ln>
                <a:solidFill>
                  <a:schemeClr val="tx1"/>
                </a:solidFill>
                <a:effectLst/>
                <a:latin typeface="楷体" panose="02010609060101010101" charset="-122"/>
                <a:ea typeface="楷体" panose="02010609060101010101" charset="-122"/>
                <a:cs typeface="Times New Roman" panose="02020603050405020304" charset="0"/>
              </a:rPr>
              <a:t>等 阐述从上述材料中发现的历史现象，并得出一个结论。（要求：现象源自材料，结论明确，史论结合，表述清晰。）</a:t>
            </a:r>
            <a:endParaRPr kumimoji="0" lang="zh-CN" altLang="en-US" b="0" i="0" u="none" strike="noStrike" cap="none" normalizeH="0" baseline="0" dirty="0">
              <a:ln>
                <a:noFill/>
              </a:ln>
              <a:solidFill>
                <a:schemeClr val="tx1"/>
              </a:solidFill>
              <a:effectLst/>
              <a:latin typeface="楷体" panose="02010609060101010101" charset="-122"/>
              <a:ea typeface="楷体" panose="02010609060101010101" charset="-122"/>
            </a:endParaRPr>
          </a:p>
        </p:txBody>
      </p:sp>
      <p:graphicFrame>
        <p:nvGraphicFramePr>
          <p:cNvPr id="14" name="表格 13"/>
          <p:cNvGraphicFramePr>
            <a:graphicFrameLocks noGrp="1"/>
          </p:cNvGraphicFramePr>
          <p:nvPr>
            <p:custDataLst>
              <p:tags r:id="rId1"/>
            </p:custDataLst>
          </p:nvPr>
        </p:nvGraphicFramePr>
        <p:xfrm>
          <a:off x="435992" y="1711216"/>
          <a:ext cx="11319936" cy="3962400"/>
        </p:xfrm>
        <a:graphic>
          <a:graphicData uri="http://schemas.openxmlformats.org/drawingml/2006/table">
            <a:tbl>
              <a:tblPr>
                <a:tableStyleId>{5C22544A-7EE6-4342-B048-85BDC9FD1C3A}</a:tableStyleId>
              </a:tblPr>
              <a:tblGrid>
                <a:gridCol w="895985"/>
                <a:gridCol w="1882231"/>
                <a:gridCol w="8541720"/>
              </a:tblGrid>
              <a:tr h="304800">
                <a:tc>
                  <a:txBody>
                    <a:bodyPr/>
                    <a:lstStyle/>
                    <a:p>
                      <a:pPr algn="ctr">
                        <a:lnSpc>
                          <a:spcPct val="100000"/>
                        </a:lnSpc>
                      </a:pPr>
                      <a:r>
                        <a:rPr lang="zh-CN" sz="2000" kern="100" dirty="0">
                          <a:effectLst/>
                          <a:latin typeface="楷体" panose="02010609060101010101" charset="-122"/>
                          <a:ea typeface="楷体" panose="02010609060101010101" charset="-122"/>
                        </a:rPr>
                        <a:t>姓名</a:t>
                      </a:r>
                      <a:endParaRPr lang="zh-CN" sz="2000" kern="100" dirty="0">
                        <a:effectLst/>
                        <a:latin typeface="楷体" panose="02010609060101010101" charset="-122"/>
                        <a:ea typeface="楷体" panose="02010609060101010101"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zh-CN" sz="2000" kern="100">
                          <a:effectLst/>
                          <a:latin typeface="楷体" panose="02010609060101010101" charset="-122"/>
                          <a:ea typeface="楷体" panose="02010609060101010101" charset="-122"/>
                        </a:rPr>
                        <a:t>任职地</a:t>
                      </a:r>
                      <a:endParaRPr lang="zh-CN" sz="2000" kern="100">
                        <a:effectLst/>
                        <a:latin typeface="楷体" panose="02010609060101010101" charset="-122"/>
                        <a:ea typeface="楷体" panose="02010609060101010101"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zh-CN" sz="2000" kern="100" dirty="0">
                          <a:effectLst/>
                          <a:latin typeface="楷体" panose="02010609060101010101" charset="-122"/>
                          <a:ea typeface="楷体" panose="02010609060101010101" charset="-122"/>
                        </a:rPr>
                        <a:t>事迹</a:t>
                      </a:r>
                      <a:endParaRPr lang="zh-CN" sz="2000" kern="100" dirty="0">
                        <a:effectLst/>
                        <a:latin typeface="楷体" panose="02010609060101010101" charset="-122"/>
                        <a:ea typeface="楷体" panose="02010609060101010101"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87142">
                <a:tc>
                  <a:txBody>
                    <a:bodyPr/>
                    <a:lstStyle/>
                    <a:p>
                      <a:pPr algn="ctr">
                        <a:lnSpc>
                          <a:spcPct val="100000"/>
                        </a:lnSpc>
                      </a:pPr>
                      <a:r>
                        <a:rPr lang="zh-CN" sz="2000" kern="100" dirty="0">
                          <a:effectLst/>
                          <a:latin typeface="楷体" panose="02010609060101010101" charset="-122"/>
                          <a:ea typeface="楷体" panose="02010609060101010101" charset="-122"/>
                        </a:rPr>
                        <a:t>刘陵</a:t>
                      </a:r>
                      <a:endParaRPr lang="zh-CN" sz="2000" kern="100" dirty="0">
                        <a:effectLst/>
                        <a:latin typeface="楷体" panose="02010609060101010101" charset="-122"/>
                        <a:ea typeface="楷体" panose="02010609060101010101"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zh-CN" sz="2000" kern="100" dirty="0">
                          <a:effectLst/>
                          <a:latin typeface="楷体" panose="02010609060101010101" charset="-122"/>
                          <a:ea typeface="楷体" panose="02010609060101010101" charset="-122"/>
                        </a:rPr>
                        <a:t>安成</a:t>
                      </a:r>
                      <a:endParaRPr lang="zh-CN" sz="2000" kern="100" dirty="0">
                        <a:effectLst/>
                        <a:latin typeface="楷体" panose="02010609060101010101" charset="-122"/>
                        <a:ea typeface="楷体" panose="02010609060101010101" charset="-122"/>
                      </a:endParaRPr>
                    </a:p>
                    <a:p>
                      <a:pPr algn="ctr">
                        <a:lnSpc>
                          <a:spcPct val="100000"/>
                        </a:lnSpc>
                      </a:pPr>
                      <a:r>
                        <a:rPr lang="zh-CN" sz="2000" kern="100" dirty="0">
                          <a:effectLst/>
                          <a:latin typeface="楷体" panose="02010609060101010101" charset="-122"/>
                          <a:ea typeface="楷体" panose="02010609060101010101" charset="-122"/>
                        </a:rPr>
                        <a:t>（今属江西）</a:t>
                      </a:r>
                      <a:endParaRPr lang="zh-CN" sz="2000" kern="100" dirty="0">
                        <a:effectLst/>
                        <a:latin typeface="楷体" panose="02010609060101010101" charset="-122"/>
                        <a:ea typeface="楷体" panose="02010609060101010101"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pPr>
                      <a:r>
                        <a:rPr lang="zh-CN" sz="2000" kern="100" dirty="0">
                          <a:effectLst/>
                          <a:latin typeface="楷体" panose="02010609060101010101" charset="-122"/>
                          <a:ea typeface="楷体" panose="02010609060101010101" charset="-122"/>
                        </a:rPr>
                        <a:t>先时多虎，百姓患之，皆徙他县。陵之官，修德政，逾月，虎悉出界去，民皆还之。</a:t>
                      </a:r>
                      <a:endParaRPr lang="zh-CN" sz="2000" kern="100" dirty="0">
                        <a:effectLst/>
                        <a:latin typeface="楷体" panose="02010609060101010101" charset="-122"/>
                        <a:ea typeface="楷体" panose="02010609060101010101"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74284">
                <a:tc>
                  <a:txBody>
                    <a:bodyPr/>
                    <a:lstStyle/>
                    <a:p>
                      <a:pPr algn="ctr">
                        <a:lnSpc>
                          <a:spcPct val="100000"/>
                        </a:lnSpc>
                      </a:pPr>
                      <a:r>
                        <a:rPr lang="zh-CN" sz="2000" kern="100">
                          <a:effectLst/>
                          <a:latin typeface="楷体" panose="02010609060101010101" charset="-122"/>
                          <a:ea typeface="楷体" panose="02010609060101010101" charset="-122"/>
                        </a:rPr>
                        <a:t>法雄</a:t>
                      </a:r>
                      <a:endParaRPr lang="zh-CN" sz="2000" kern="100">
                        <a:effectLst/>
                        <a:latin typeface="楷体" panose="02010609060101010101" charset="-122"/>
                        <a:ea typeface="楷体" panose="02010609060101010101"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zh-CN" sz="2000" kern="100" dirty="0">
                          <a:effectLst/>
                          <a:latin typeface="楷体" panose="02010609060101010101" charset="-122"/>
                          <a:ea typeface="楷体" panose="02010609060101010101" charset="-122"/>
                        </a:rPr>
                        <a:t>南郡</a:t>
                      </a:r>
                      <a:endParaRPr lang="zh-CN" sz="2000" kern="100" dirty="0">
                        <a:effectLst/>
                        <a:latin typeface="楷体" panose="02010609060101010101" charset="-122"/>
                        <a:ea typeface="楷体" panose="02010609060101010101" charset="-122"/>
                      </a:endParaRPr>
                    </a:p>
                    <a:p>
                      <a:pPr algn="ctr">
                        <a:lnSpc>
                          <a:spcPct val="100000"/>
                        </a:lnSpc>
                      </a:pPr>
                      <a:r>
                        <a:rPr lang="zh-CN" sz="2000" kern="100" dirty="0">
                          <a:effectLst/>
                          <a:latin typeface="楷体" panose="02010609060101010101" charset="-122"/>
                          <a:ea typeface="楷体" panose="02010609060101010101" charset="-122"/>
                        </a:rPr>
                        <a:t>（今属湖北）</a:t>
                      </a:r>
                      <a:endParaRPr lang="zh-CN" sz="2000" kern="100" dirty="0">
                        <a:effectLst/>
                        <a:latin typeface="楷体" panose="02010609060101010101" charset="-122"/>
                        <a:ea typeface="楷体" panose="02010609060101010101"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pPr>
                      <a:r>
                        <a:rPr lang="zh-CN" sz="2000" kern="100" dirty="0">
                          <a:effectLst/>
                          <a:latin typeface="楷体" panose="02010609060101010101" charset="-122"/>
                          <a:ea typeface="楷体" panose="02010609060101010101" charset="-122"/>
                        </a:rPr>
                        <a:t>（郡）多虎狼之暴，前太守赏募张捕，反为所害者甚众。雄乃移书属县曰：“凡虎狼之在山林，犹人民之居城市。古者至化之世，猛兽不扰。皆由恩信宽泽，仁及飞（禽）走（兽）……其毁坏槛阱，不得妄捕山林。”是后虎害稍息，人以获安。</a:t>
                      </a:r>
                      <a:endParaRPr lang="zh-CN" sz="2000" kern="100" dirty="0">
                        <a:effectLst/>
                        <a:latin typeface="楷体" panose="02010609060101010101" charset="-122"/>
                        <a:ea typeface="楷体" panose="02010609060101010101"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87142">
                <a:tc>
                  <a:txBody>
                    <a:bodyPr/>
                    <a:lstStyle/>
                    <a:p>
                      <a:pPr algn="ctr">
                        <a:lnSpc>
                          <a:spcPct val="100000"/>
                        </a:lnSpc>
                      </a:pPr>
                      <a:r>
                        <a:rPr lang="zh-CN" sz="2000" kern="100">
                          <a:effectLst/>
                          <a:latin typeface="楷体" panose="02010609060101010101" charset="-122"/>
                          <a:ea typeface="楷体" panose="02010609060101010101" charset="-122"/>
                        </a:rPr>
                        <a:t>刘平</a:t>
                      </a:r>
                      <a:endParaRPr lang="zh-CN" sz="2000" kern="100">
                        <a:effectLst/>
                        <a:latin typeface="楷体" panose="02010609060101010101" charset="-122"/>
                        <a:ea typeface="楷体" panose="02010609060101010101"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zh-CN" sz="2000" kern="100">
                          <a:effectLst/>
                          <a:latin typeface="楷体" panose="02010609060101010101" charset="-122"/>
                          <a:ea typeface="楷体" panose="02010609060101010101" charset="-122"/>
                        </a:rPr>
                        <a:t>全椒</a:t>
                      </a:r>
                      <a:endParaRPr lang="zh-CN" sz="2000" kern="100">
                        <a:effectLst/>
                        <a:latin typeface="楷体" panose="02010609060101010101" charset="-122"/>
                        <a:ea typeface="楷体" panose="02010609060101010101" charset="-122"/>
                      </a:endParaRPr>
                    </a:p>
                    <a:p>
                      <a:pPr algn="ctr">
                        <a:lnSpc>
                          <a:spcPct val="100000"/>
                        </a:lnSpc>
                      </a:pPr>
                      <a:r>
                        <a:rPr lang="zh-CN" sz="2000" kern="100">
                          <a:effectLst/>
                          <a:latin typeface="楷体" panose="02010609060101010101" charset="-122"/>
                          <a:ea typeface="楷体" panose="02010609060101010101" charset="-122"/>
                        </a:rPr>
                        <a:t>（今属安徽）</a:t>
                      </a:r>
                      <a:endParaRPr lang="zh-CN" sz="2000" kern="100">
                        <a:effectLst/>
                        <a:latin typeface="楷体" panose="02010609060101010101" charset="-122"/>
                        <a:ea typeface="楷体" panose="02010609060101010101"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pPr>
                      <a:r>
                        <a:rPr lang="zh-CN" sz="2000" kern="100" dirty="0">
                          <a:effectLst/>
                          <a:latin typeface="楷体" panose="02010609060101010101" charset="-122"/>
                          <a:ea typeface="楷体" panose="02010609060101010101" charset="-122"/>
                        </a:rPr>
                        <a:t>县多虎为害，平到修政，选进儒良，黜贪残，视事三月，虎皆渡江而去。</a:t>
                      </a:r>
                      <a:endParaRPr lang="zh-CN" sz="2000" kern="100" dirty="0">
                        <a:effectLst/>
                        <a:latin typeface="楷体" panose="02010609060101010101" charset="-122"/>
                        <a:ea typeface="楷体" panose="02010609060101010101"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74284">
                <a:tc>
                  <a:txBody>
                    <a:bodyPr/>
                    <a:lstStyle/>
                    <a:p>
                      <a:pPr algn="ctr">
                        <a:lnSpc>
                          <a:spcPct val="100000"/>
                        </a:lnSpc>
                      </a:pPr>
                      <a:r>
                        <a:rPr lang="zh-CN" sz="2000" kern="100">
                          <a:effectLst/>
                          <a:latin typeface="楷体" panose="02010609060101010101" charset="-122"/>
                          <a:ea typeface="楷体" panose="02010609060101010101" charset="-122"/>
                        </a:rPr>
                        <a:t>童恢</a:t>
                      </a:r>
                      <a:endParaRPr lang="zh-CN" sz="2000" kern="100">
                        <a:effectLst/>
                        <a:latin typeface="楷体" panose="02010609060101010101" charset="-122"/>
                        <a:ea typeface="楷体" panose="02010609060101010101"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zh-CN" sz="2000" kern="100">
                          <a:effectLst/>
                          <a:latin typeface="楷体" panose="02010609060101010101" charset="-122"/>
                          <a:ea typeface="楷体" panose="02010609060101010101" charset="-122"/>
                        </a:rPr>
                        <a:t>不其</a:t>
                      </a:r>
                      <a:endParaRPr lang="zh-CN" sz="2000" kern="100">
                        <a:effectLst/>
                        <a:latin typeface="楷体" panose="02010609060101010101" charset="-122"/>
                        <a:ea typeface="楷体" panose="02010609060101010101" charset="-122"/>
                      </a:endParaRPr>
                    </a:p>
                    <a:p>
                      <a:pPr algn="ctr">
                        <a:lnSpc>
                          <a:spcPct val="100000"/>
                        </a:lnSpc>
                      </a:pPr>
                      <a:r>
                        <a:rPr lang="zh-CN" sz="2000" kern="100">
                          <a:effectLst/>
                          <a:latin typeface="楷体" panose="02010609060101010101" charset="-122"/>
                          <a:ea typeface="楷体" panose="02010609060101010101" charset="-122"/>
                        </a:rPr>
                        <a:t>（今属山东）</a:t>
                      </a:r>
                      <a:endParaRPr lang="zh-CN" sz="2000" kern="100">
                        <a:effectLst/>
                        <a:latin typeface="楷体" panose="02010609060101010101" charset="-122"/>
                        <a:ea typeface="楷体" panose="02010609060101010101"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pPr>
                      <a:r>
                        <a:rPr lang="zh-CN" sz="2000" kern="100" dirty="0">
                          <a:effectLst/>
                          <a:latin typeface="楷体" panose="02010609060101010101" charset="-122"/>
                          <a:ea typeface="楷体" panose="02010609060101010101" charset="-122"/>
                        </a:rPr>
                        <a:t>民尝为虎所害，乃设槛捕之，生获二虎。恢闻而出，咒虎曰：“天生万物，唯人为贵……汝若是杀人者，当垂头服罪；自知非者，当号呼称冤。”一虎低头闭目，状如震惧，即时杀之。其一视恢鸣吼，踊跃自奋，遂令放释。吏人为之歌颂。</a:t>
                      </a:r>
                      <a:endParaRPr lang="zh-CN" sz="2000" kern="100" dirty="0">
                        <a:effectLst/>
                        <a:latin typeface="楷体" panose="02010609060101010101" charset="-122"/>
                        <a:ea typeface="楷体" panose="02010609060101010101"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nvCxnSpPr>
        <p:spPr>
          <a:xfrm>
            <a:off x="99389" y="548680"/>
            <a:ext cx="11829259" cy="20057"/>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93793" y="1258797"/>
            <a:ext cx="11840449" cy="3060005"/>
          </a:xfrm>
          <a:prstGeom prst="rect">
            <a:avLst/>
          </a:prstGeom>
          <a:noFill/>
        </p:spPr>
        <p:txBody>
          <a:bodyPr wrap="square">
            <a:spAutoFit/>
          </a:bodyPr>
          <a:lstStyle/>
          <a:p>
            <a:pPr>
              <a:lnSpc>
                <a:spcPct val="150000"/>
              </a:lnSpc>
            </a:pPr>
            <a:r>
              <a:rPr lang="en-US" altLang="zh-CN" sz="2200" b="0" kern="100" dirty="0">
                <a:effectLst/>
                <a:latin typeface="楷体" panose="02010609060101010101" charset="-122"/>
                <a:ea typeface="楷体" panose="02010609060101010101" charset="-122"/>
              </a:rPr>
              <a:t>    </a:t>
            </a:r>
            <a:r>
              <a:rPr lang="zh-CN" altLang="zh-CN" sz="2200" b="0" kern="100" dirty="0">
                <a:effectLst/>
                <a:latin typeface="楷体" panose="02010609060101010101" charset="-122"/>
                <a:ea typeface="楷体" panose="02010609060101010101" charset="-122"/>
              </a:rPr>
              <a:t>首先</a:t>
            </a:r>
            <a:r>
              <a:rPr lang="zh-CN" altLang="zh-CN" sz="2200" b="0" kern="100" dirty="0">
                <a:latin typeface="楷体" panose="02010609060101010101" charset="-122"/>
                <a:ea typeface="楷体" panose="02010609060101010101" charset="-122"/>
              </a:rPr>
              <a:t>，“阐述从上述材料中发现的历史现象</a:t>
            </a:r>
            <a:r>
              <a:rPr lang="zh-CN" altLang="en-US" sz="2200" b="0" kern="100" dirty="0">
                <a:latin typeface="楷体" panose="02010609060101010101" charset="-122"/>
                <a:ea typeface="楷体" panose="02010609060101010101" charset="-122"/>
              </a:rPr>
              <a:t>”</a:t>
            </a:r>
            <a:endParaRPr lang="en-US" altLang="zh-CN" sz="2200" b="0" kern="100" dirty="0">
              <a:effectLst/>
              <a:latin typeface="楷体" panose="02010609060101010101" charset="-122"/>
              <a:ea typeface="楷体" panose="02010609060101010101" charset="-122"/>
            </a:endParaRPr>
          </a:p>
          <a:p>
            <a:pPr>
              <a:lnSpc>
                <a:spcPct val="150000"/>
              </a:lnSpc>
            </a:pPr>
            <a:r>
              <a:rPr lang="en-US" altLang="zh-CN" sz="2200" b="0" kern="100" dirty="0">
                <a:effectLst/>
                <a:latin typeface="楷体" panose="02010609060101010101" charset="-122"/>
                <a:ea typeface="楷体" panose="02010609060101010101" charset="-122"/>
              </a:rPr>
              <a:t>    </a:t>
            </a:r>
            <a:r>
              <a:rPr lang="zh-CN" altLang="en-US" sz="2200" b="0" kern="100" dirty="0">
                <a:effectLst/>
                <a:latin typeface="楷体" panose="02010609060101010101" charset="-122"/>
                <a:ea typeface="楷体" panose="02010609060101010101" charset="-122"/>
              </a:rPr>
              <a:t>现象是什么？</a:t>
            </a:r>
            <a:r>
              <a:rPr lang="en-US" altLang="zh-CN" sz="2200" b="0" kern="100" dirty="0">
                <a:effectLst/>
                <a:latin typeface="楷体" panose="02010609060101010101" charset="-122"/>
                <a:ea typeface="楷体" panose="02010609060101010101" charset="-122"/>
              </a:rPr>
              <a:t>《</a:t>
            </a:r>
            <a:r>
              <a:rPr lang="zh-CN" altLang="en-US" sz="2200" b="0" kern="100" dirty="0">
                <a:effectLst/>
                <a:latin typeface="楷体" panose="02010609060101010101" charset="-122"/>
                <a:ea typeface="楷体" panose="02010609060101010101" charset="-122"/>
              </a:rPr>
              <a:t>后汉书</a:t>
            </a:r>
            <a:r>
              <a:rPr lang="en-US" altLang="zh-CN" sz="2200" b="0" kern="100" dirty="0">
                <a:effectLst/>
                <a:latin typeface="楷体" panose="02010609060101010101" charset="-122"/>
                <a:ea typeface="楷体" panose="02010609060101010101" charset="-122"/>
              </a:rPr>
              <a:t>》</a:t>
            </a:r>
            <a:r>
              <a:rPr lang="zh-CN" altLang="en-US" sz="2200" b="0" kern="100" dirty="0">
                <a:effectLst/>
                <a:latin typeface="楷体" panose="02010609060101010101" charset="-122"/>
                <a:ea typeface="楷体" panose="02010609060101010101" charset="-122"/>
              </a:rPr>
              <a:t>记载</a:t>
            </a:r>
            <a:r>
              <a:rPr lang="zh-CN" altLang="zh-CN" sz="2200" b="0" kern="100" dirty="0">
                <a:latin typeface="楷体" panose="02010609060101010101" charset="-122"/>
                <a:ea typeface="楷体" panose="02010609060101010101" charset="-122"/>
              </a:rPr>
              <a:t>东汉时期四位官员修德政</a:t>
            </a:r>
            <a:r>
              <a:rPr lang="zh-CN" altLang="en-US" sz="2200" b="0" kern="100" dirty="0">
                <a:latin typeface="楷体" panose="02010609060101010101" charset="-122"/>
                <a:ea typeface="楷体" panose="02010609060101010101" charset="-122"/>
              </a:rPr>
              <a:t>、行</a:t>
            </a:r>
            <a:r>
              <a:rPr lang="zh-CN" altLang="zh-CN" sz="2200" b="0" kern="100" dirty="0">
                <a:latin typeface="楷体" panose="02010609060101010101" charset="-122"/>
                <a:ea typeface="楷体" panose="02010609060101010101" charset="-122"/>
              </a:rPr>
              <a:t>仁政解决了当地虎患</a:t>
            </a:r>
            <a:r>
              <a:rPr lang="zh-CN" altLang="en-US" sz="2200" b="0" kern="100" dirty="0">
                <a:latin typeface="楷体" panose="02010609060101010101" charset="-122"/>
                <a:ea typeface="楷体" panose="02010609060101010101" charset="-122"/>
              </a:rPr>
              <a:t>。</a:t>
            </a:r>
            <a:endParaRPr lang="en-US" altLang="zh-CN" sz="2200" b="0" kern="100" dirty="0">
              <a:effectLst/>
              <a:latin typeface="楷体" panose="02010609060101010101" charset="-122"/>
              <a:ea typeface="楷体" panose="02010609060101010101" charset="-122"/>
            </a:endParaRPr>
          </a:p>
          <a:p>
            <a:pPr>
              <a:lnSpc>
                <a:spcPct val="150000"/>
              </a:lnSpc>
            </a:pPr>
            <a:r>
              <a:rPr lang="en-US" altLang="zh-CN" sz="2200" b="0" kern="100" dirty="0">
                <a:effectLst/>
                <a:latin typeface="楷体" panose="02010609060101010101" charset="-122"/>
                <a:ea typeface="楷体" panose="02010609060101010101" charset="-122"/>
              </a:rPr>
              <a:t>    </a:t>
            </a:r>
            <a:r>
              <a:rPr lang="zh-CN" altLang="en-US" sz="2200" b="0" kern="100" dirty="0">
                <a:effectLst/>
                <a:latin typeface="楷体" panose="02010609060101010101" charset="-122"/>
                <a:ea typeface="楷体" panose="02010609060101010101" charset="-122"/>
              </a:rPr>
              <a:t>为什么会出现这种现象？为什么官员会注重修德政、行</a:t>
            </a:r>
            <a:r>
              <a:rPr lang="zh-CN" altLang="en-US" sz="2200" b="0" kern="100" dirty="0">
                <a:latin typeface="楷体" panose="02010609060101010101" charset="-122"/>
                <a:ea typeface="楷体" panose="02010609060101010101" charset="-122"/>
              </a:rPr>
              <a:t>仁政？修德政、行仁政能直接解决虎患吗？为什么</a:t>
            </a:r>
            <a:r>
              <a:rPr lang="en-US" altLang="zh-CN" sz="2200" b="0" kern="100" dirty="0">
                <a:effectLst/>
                <a:latin typeface="楷体" panose="02010609060101010101" charset="-122"/>
                <a:ea typeface="楷体" panose="02010609060101010101" charset="-122"/>
              </a:rPr>
              <a:t>《</a:t>
            </a:r>
            <a:r>
              <a:rPr lang="zh-CN" altLang="en-US" sz="2200" b="0" kern="100" dirty="0">
                <a:effectLst/>
                <a:latin typeface="楷体" panose="02010609060101010101" charset="-122"/>
                <a:ea typeface="楷体" panose="02010609060101010101" charset="-122"/>
              </a:rPr>
              <a:t>后汉书</a:t>
            </a:r>
            <a:r>
              <a:rPr lang="en-US" altLang="zh-CN" sz="2200" b="0" kern="100" dirty="0">
                <a:effectLst/>
                <a:latin typeface="楷体" panose="02010609060101010101" charset="-122"/>
                <a:ea typeface="楷体" panose="02010609060101010101" charset="-122"/>
              </a:rPr>
              <a:t>》</a:t>
            </a:r>
            <a:r>
              <a:rPr lang="zh-CN" altLang="en-US" sz="2200" b="0" kern="100" dirty="0">
                <a:effectLst/>
                <a:latin typeface="楷体" panose="02010609060101010101" charset="-122"/>
                <a:ea typeface="楷体" panose="02010609060101010101" charset="-122"/>
              </a:rPr>
              <a:t>会这样记载？</a:t>
            </a:r>
            <a:endParaRPr lang="en-US" altLang="zh-CN" sz="2200" b="0" kern="100" dirty="0">
              <a:effectLst/>
              <a:latin typeface="楷体" panose="02010609060101010101" charset="-122"/>
              <a:ea typeface="楷体" panose="02010609060101010101" charset="-122"/>
            </a:endParaRPr>
          </a:p>
          <a:p>
            <a:pPr>
              <a:lnSpc>
                <a:spcPct val="150000"/>
              </a:lnSpc>
            </a:pPr>
            <a:r>
              <a:rPr lang="en-US" altLang="zh-CN" sz="2200" b="0" kern="100" dirty="0">
                <a:latin typeface="楷体" panose="02010609060101010101" charset="-122"/>
                <a:ea typeface="楷体" panose="02010609060101010101" charset="-122"/>
              </a:rPr>
              <a:t>    </a:t>
            </a:r>
            <a:r>
              <a:rPr lang="zh-CN" altLang="en-US" sz="2200" b="0" kern="100" dirty="0">
                <a:latin typeface="楷体" panose="02010609060101010101" charset="-122"/>
                <a:ea typeface="楷体" panose="02010609060101010101" charset="-122"/>
              </a:rPr>
              <a:t>如何看待这种现象？</a:t>
            </a:r>
            <a:endParaRPr lang="en-US" altLang="zh-CN" sz="2200" b="0" kern="100" dirty="0">
              <a:effectLst/>
              <a:latin typeface="楷体" panose="02010609060101010101" charset="-122"/>
              <a:ea typeface="楷体" panose="02010609060101010101" charset="-122"/>
            </a:endParaRPr>
          </a:p>
          <a:p>
            <a:pPr>
              <a:lnSpc>
                <a:spcPct val="150000"/>
              </a:lnSpc>
            </a:pPr>
            <a:r>
              <a:rPr lang="en-US" altLang="zh-CN" sz="2200" b="0" kern="100" dirty="0">
                <a:latin typeface="楷体" panose="02010609060101010101" charset="-122"/>
                <a:ea typeface="楷体" panose="02010609060101010101" charset="-122"/>
              </a:rPr>
              <a:t>    </a:t>
            </a:r>
            <a:r>
              <a:rPr lang="zh-CN" altLang="en-US" sz="2200" b="0" kern="100" dirty="0">
                <a:latin typeface="楷体" panose="02010609060101010101" charset="-122"/>
                <a:ea typeface="楷体" panose="02010609060101010101" charset="-122"/>
              </a:rPr>
              <a:t>其次，“</a:t>
            </a:r>
            <a:r>
              <a:rPr lang="zh-CN" altLang="zh-CN" sz="2200" b="0" kern="100" dirty="0">
                <a:effectLst/>
                <a:latin typeface="楷体" panose="02010609060101010101" charset="-122"/>
                <a:ea typeface="楷体" panose="02010609060101010101" charset="-122"/>
              </a:rPr>
              <a:t>并得出一个结论”</a:t>
            </a:r>
            <a:r>
              <a:rPr lang="zh-CN" altLang="en-US" sz="2200" b="0" kern="100" dirty="0">
                <a:effectLst/>
                <a:latin typeface="楷体" panose="02010609060101010101" charset="-122"/>
                <a:ea typeface="楷体" panose="02010609060101010101" charset="-122"/>
              </a:rPr>
              <a:t>：</a:t>
            </a:r>
            <a:r>
              <a:rPr lang="zh-CN" altLang="zh-CN" sz="2200" b="0" kern="100" dirty="0">
                <a:latin typeface="楷体" panose="02010609060101010101" charset="-122"/>
                <a:ea typeface="楷体" panose="02010609060101010101" charset="-122"/>
              </a:rPr>
              <a:t>儒家思想影响了地方官员的治理行为和历史记载。</a:t>
            </a:r>
            <a:endParaRPr lang="zh-CN" altLang="zh-CN" sz="2200" b="0" kern="100" dirty="0">
              <a:effectLst/>
              <a:latin typeface="楷体" panose="02010609060101010101" charset="-122"/>
              <a:ea typeface="楷体" panose="02010609060101010101" charset="-122"/>
            </a:endParaRPr>
          </a:p>
        </p:txBody>
      </p:sp>
      <p:sp>
        <p:nvSpPr>
          <p:cNvPr id="16" name="文本框 15"/>
          <p:cNvSpPr txBox="1"/>
          <p:nvPr/>
        </p:nvSpPr>
        <p:spPr>
          <a:xfrm>
            <a:off x="91470" y="4333210"/>
            <a:ext cx="11840449" cy="1028680"/>
          </a:xfrm>
          <a:prstGeom prst="rect">
            <a:avLst/>
          </a:prstGeom>
          <a:noFill/>
        </p:spPr>
        <p:txBody>
          <a:bodyPr wrap="square">
            <a:spAutoFit/>
          </a:bodyPr>
          <a:lstStyle/>
          <a:p>
            <a:pPr>
              <a:lnSpc>
                <a:spcPct val="150000"/>
              </a:lnSpc>
            </a:pPr>
            <a:r>
              <a:rPr lang="en-US" altLang="zh-CN" sz="2200" kern="100" dirty="0">
                <a:solidFill>
                  <a:srgbClr val="FF0000"/>
                </a:solidFill>
                <a:effectLst/>
                <a:latin typeface="楷体" panose="02010609060101010101" charset="-122"/>
                <a:ea typeface="楷体" panose="02010609060101010101" charset="-122"/>
              </a:rPr>
              <a:t>    </a:t>
            </a:r>
            <a:r>
              <a:rPr lang="zh-CN" altLang="en-US" sz="2200" kern="100" dirty="0">
                <a:solidFill>
                  <a:srgbClr val="FF0000"/>
                </a:solidFill>
                <a:effectLst/>
                <a:latin typeface="楷体" panose="02010609060101010101" charset="-122"/>
                <a:ea typeface="楷体" panose="02010609060101010101" charset="-122"/>
              </a:rPr>
              <a:t>综合考查学生依托必备知识，在新情境中提出问题、分析问题和解决问题的能力，以及由此表现出来的五大核心素养的水平和学业质量层次。</a:t>
            </a:r>
            <a:endParaRPr lang="zh-CN" altLang="zh-CN" sz="2200" kern="100" dirty="0">
              <a:solidFill>
                <a:srgbClr val="FF0000"/>
              </a:solidFill>
              <a:effectLst/>
              <a:latin typeface="楷体" panose="02010609060101010101" charset="-122"/>
              <a:ea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left)">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left)">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wipe(left)">
                                      <p:cBhvr>
                                        <p:cTn id="22" dur="5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wipe(left)">
                                      <p:cBhvr>
                                        <p:cTn id="27" dur="500"/>
                                        <p:tgtEl>
                                          <p:spTgt spid="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6">
                                            <p:txEl>
                                              <p:pRg st="0" end="0"/>
                                            </p:txEl>
                                          </p:spTgt>
                                        </p:tgtEl>
                                        <p:attrNameLst>
                                          <p:attrName>style.visibility</p:attrName>
                                        </p:attrNameLst>
                                      </p:cBhvr>
                                      <p:to>
                                        <p:strVal val="visible"/>
                                      </p:to>
                                    </p:set>
                                    <p:animEffect transition="in" filter="wipe(left)">
                                      <p:cBhvr>
                                        <p:cTn id="3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1"/>
          <p:cNvSpPr txBox="1">
            <a:spLocks noChangeArrowheads="1"/>
          </p:cNvSpPr>
          <p:nvPr/>
        </p:nvSpPr>
        <p:spPr bwMode="auto">
          <a:xfrm>
            <a:off x="101080" y="1380522"/>
            <a:ext cx="6426968" cy="479425"/>
          </a:xfrm>
          <a:prstGeom prst="rect">
            <a:avLst/>
          </a:prstGeom>
          <a:noFill/>
          <a:ln w="9525">
            <a:noFill/>
            <a:miter lim="800000"/>
          </a:ln>
        </p:spPr>
        <p:txBody>
          <a:bodyPr wrap="square" lIns="0" tIns="0" rIns="0" bIns="0">
            <a:spAutoFit/>
          </a:bodyPr>
          <a:lstStyle/>
          <a:p>
            <a:pPr algn="just">
              <a:lnSpc>
                <a:spcPct val="130000"/>
              </a:lnSpc>
            </a:pPr>
            <a:r>
              <a:rPr lang="en-US" altLang="zh-CN" sz="2400" dirty="0">
                <a:latin typeface="仿宋" panose="02010609060101010101" pitchFamily="49" charset="-122"/>
                <a:ea typeface="仿宋" panose="02010609060101010101" pitchFamily="49" charset="-122"/>
              </a:rPr>
              <a:t>《</a:t>
            </a:r>
            <a:r>
              <a:rPr lang="zh-CN" altLang="en-US" sz="2400" dirty="0">
                <a:latin typeface="仿宋" panose="02010609060101010101" pitchFamily="49" charset="-122"/>
                <a:ea typeface="仿宋" panose="02010609060101010101" pitchFamily="49" charset="-122"/>
              </a:rPr>
              <a:t>普通高中历史课程标准</a:t>
            </a:r>
            <a:r>
              <a:rPr lang="en-US" altLang="zh-CN" sz="2400" dirty="0">
                <a:latin typeface="仿宋" panose="02010609060101010101" pitchFamily="49" charset="-122"/>
                <a:ea typeface="仿宋" panose="02010609060101010101" pitchFamily="49" charset="-122"/>
              </a:rPr>
              <a:t>》</a:t>
            </a:r>
            <a:r>
              <a:rPr lang="zh-CN" altLang="en-US" sz="2400" dirty="0">
                <a:latin typeface="仿宋" panose="02010609060101010101" pitchFamily="49" charset="-122"/>
                <a:ea typeface="仿宋" panose="02010609060101010101" pitchFamily="49" charset="-122"/>
              </a:rPr>
              <a:t>的有关规定</a:t>
            </a:r>
            <a:endParaRPr lang="zh-CN" altLang="en-US" sz="2400" dirty="0">
              <a:latin typeface="仿宋" panose="02010609060101010101" pitchFamily="49" charset="-122"/>
              <a:ea typeface="仿宋" panose="02010609060101010101" pitchFamily="49" charset="-122"/>
            </a:endParaRPr>
          </a:p>
        </p:txBody>
      </p:sp>
      <p:sp>
        <p:nvSpPr>
          <p:cNvPr id="12" name="TextBox 4"/>
          <p:cNvSpPr txBox="1"/>
          <p:nvPr/>
        </p:nvSpPr>
        <p:spPr>
          <a:xfrm>
            <a:off x="119337" y="2060848"/>
            <a:ext cx="11809312" cy="2129429"/>
          </a:xfrm>
          <a:prstGeom prst="rect">
            <a:avLst/>
          </a:prstGeom>
          <a:noFill/>
        </p:spPr>
        <p:txBody>
          <a:bodyPr wrap="square" lIns="0" tIns="0" rIns="0" bIns="0" rtlCol="0">
            <a:spAutoFit/>
          </a:bodyPr>
          <a:lstStyle/>
          <a:p>
            <a:pPr>
              <a:lnSpc>
                <a:spcPct val="150000"/>
              </a:lnSpc>
            </a:pPr>
            <a:r>
              <a:rPr lang="zh-CN" altLang="en-US" sz="2400" b="0" dirty="0">
                <a:latin typeface="楷体" panose="02010609060101010101" charset="-122"/>
                <a:ea typeface="楷体" panose="02010609060101010101" charset="-122"/>
              </a:rPr>
              <a:t>    所谓学科素养，“指经过高中阶段学习后，学生面对复杂的现实问题情境或复杂的学术问题情境时，能够在正确思想观念指导下，运用学科的知识与技能、思维方式方法高质量地认识问题、分析问题、解决问题的综合品质。”</a:t>
            </a:r>
            <a:endParaRPr lang="en-US" altLang="zh-CN" sz="2400" b="0" dirty="0">
              <a:latin typeface="楷体" panose="02010609060101010101" charset="-122"/>
              <a:ea typeface="楷体" panose="02010609060101010101" charset="-122"/>
            </a:endParaRPr>
          </a:p>
          <a:p>
            <a:pPr>
              <a:lnSpc>
                <a:spcPct val="150000"/>
              </a:lnSpc>
            </a:pPr>
            <a:r>
              <a:rPr lang="en-US" altLang="zh-CN" sz="2400" b="0" dirty="0">
                <a:latin typeface="楷体" panose="02010609060101010101" charset="-122"/>
                <a:ea typeface="楷体" panose="02010609060101010101" charset="-122"/>
              </a:rPr>
              <a:t>    ——</a:t>
            </a:r>
            <a:r>
              <a:rPr lang="zh-CN" altLang="en-US" sz="2400" b="0" dirty="0">
                <a:latin typeface="楷体" panose="02010609060101010101" charset="-122"/>
                <a:ea typeface="楷体" panose="02010609060101010101" charset="-122"/>
              </a:rPr>
              <a:t>于涵：</a:t>
            </a:r>
            <a:r>
              <a:rPr lang="en-US" altLang="zh-CN" sz="2400" b="0" dirty="0">
                <a:latin typeface="楷体" panose="02010609060101010101" charset="-122"/>
                <a:ea typeface="楷体" panose="02010609060101010101" charset="-122"/>
              </a:rPr>
              <a:t>《</a:t>
            </a:r>
            <a:r>
              <a:rPr lang="zh-CN" altLang="en-US" sz="2400" b="0" dirty="0">
                <a:latin typeface="楷体" panose="02010609060101010101" charset="-122"/>
                <a:ea typeface="楷体" panose="02010609060101010101" charset="-122"/>
              </a:rPr>
              <a:t>新时代的高考定位与内容改革实施路径</a:t>
            </a:r>
            <a:r>
              <a:rPr lang="en-US" altLang="zh-CN" sz="2400" b="0" dirty="0">
                <a:latin typeface="楷体" panose="02010609060101010101" charset="-122"/>
                <a:ea typeface="楷体" panose="02010609060101010101" charset="-122"/>
              </a:rPr>
              <a:t>》</a:t>
            </a:r>
            <a:r>
              <a:rPr lang="zh-CN" altLang="en-US" sz="2400" b="0" dirty="0">
                <a:latin typeface="楷体" panose="02010609060101010101" charset="-122"/>
                <a:ea typeface="楷体" panose="02010609060101010101" charset="-122"/>
              </a:rPr>
              <a:t>，</a:t>
            </a:r>
            <a:r>
              <a:rPr lang="en-US" altLang="zh-CN" sz="2400" b="0" dirty="0">
                <a:latin typeface="楷体" panose="02010609060101010101" charset="-122"/>
                <a:ea typeface="楷体" panose="02010609060101010101" charset="-122"/>
              </a:rPr>
              <a:t>《</a:t>
            </a:r>
            <a:r>
              <a:rPr lang="zh-CN" altLang="en-US" sz="2400" b="0" dirty="0">
                <a:latin typeface="楷体" panose="02010609060101010101" charset="-122"/>
                <a:ea typeface="楷体" panose="02010609060101010101" charset="-122"/>
              </a:rPr>
              <a:t>中国考试</a:t>
            </a:r>
            <a:r>
              <a:rPr lang="en-US" altLang="zh-CN" sz="2400" b="0" dirty="0">
                <a:latin typeface="楷体" panose="02010609060101010101" charset="-122"/>
                <a:ea typeface="楷体" panose="02010609060101010101" charset="-122"/>
              </a:rPr>
              <a:t>》2019</a:t>
            </a:r>
            <a:r>
              <a:rPr lang="zh-CN" altLang="en-US" sz="2400" b="0" dirty="0">
                <a:latin typeface="楷体" panose="02010609060101010101" charset="-122"/>
                <a:ea typeface="楷体" panose="02010609060101010101" charset="-122"/>
              </a:rPr>
              <a:t>年第</a:t>
            </a:r>
            <a:r>
              <a:rPr lang="en-US" altLang="zh-CN" sz="2400" b="0" dirty="0">
                <a:latin typeface="楷体" panose="02010609060101010101" charset="-122"/>
                <a:ea typeface="楷体" panose="02010609060101010101" charset="-122"/>
              </a:rPr>
              <a:t>1</a:t>
            </a:r>
            <a:r>
              <a:rPr lang="zh-CN" altLang="en-US" sz="2400" b="0" dirty="0">
                <a:latin typeface="楷体" panose="02010609060101010101" charset="-122"/>
                <a:ea typeface="楷体" panose="02010609060101010101" charset="-122"/>
              </a:rPr>
              <a:t>期</a:t>
            </a:r>
            <a:endParaRPr lang="zh-CN" altLang="en-US" sz="2400" b="0" dirty="0">
              <a:latin typeface="楷体" panose="02010609060101010101" charset="-122"/>
              <a:ea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191091" y="1732729"/>
            <a:ext cx="11809312" cy="3694794"/>
          </a:xfrm>
          <a:prstGeom prst="rect">
            <a:avLst/>
          </a:prstGeom>
          <a:noFill/>
        </p:spPr>
        <p:txBody>
          <a:bodyPr wrap="square">
            <a:spAutoFit/>
          </a:bodyPr>
          <a:lstStyle/>
          <a:p>
            <a:pPr>
              <a:lnSpc>
                <a:spcPct val="120000"/>
              </a:lnSpc>
            </a:pPr>
            <a:r>
              <a:rPr lang="zh-CN" altLang="en-US" sz="2200" b="0" dirty="0">
                <a:latin typeface="楷体" panose="02010609060101010101" charset="-122"/>
                <a:ea typeface="楷体" panose="02010609060101010101" charset="-122"/>
              </a:rPr>
              <a:t>示例：</a:t>
            </a:r>
            <a:endParaRPr lang="en-US" altLang="zh-CN" sz="2200" b="0" dirty="0">
              <a:latin typeface="楷体" panose="02010609060101010101" charset="-122"/>
              <a:ea typeface="楷体" panose="02010609060101010101" charset="-122"/>
            </a:endParaRPr>
          </a:p>
          <a:p>
            <a:pPr>
              <a:lnSpc>
                <a:spcPct val="120000"/>
              </a:lnSpc>
            </a:pPr>
            <a:r>
              <a:rPr lang="zh-CN" altLang="en-US" sz="2200" b="0" dirty="0">
                <a:latin typeface="楷体" panose="02010609060101010101" charset="-122"/>
                <a:ea typeface="楷体" panose="02010609060101010101" charset="-122"/>
              </a:rPr>
              <a:t>    历史现象：东汉一些地方官吏整肃地方吏治，施行德政，消除了虎患。</a:t>
            </a:r>
            <a:endParaRPr lang="en-US" altLang="zh-CN" sz="2200" b="0" dirty="0">
              <a:latin typeface="楷体" panose="02010609060101010101" charset="-122"/>
              <a:ea typeface="楷体" panose="02010609060101010101" charset="-122"/>
            </a:endParaRPr>
          </a:p>
          <a:p>
            <a:pPr>
              <a:lnSpc>
                <a:spcPct val="120000"/>
              </a:lnSpc>
            </a:pPr>
            <a:r>
              <a:rPr lang="en-US" altLang="zh-CN" sz="2200" b="0" dirty="0">
                <a:latin typeface="楷体" panose="02010609060101010101" charset="-122"/>
                <a:ea typeface="楷体" panose="02010609060101010101" charset="-122"/>
              </a:rPr>
              <a:t>    </a:t>
            </a:r>
            <a:r>
              <a:rPr lang="zh-CN" altLang="en-US" sz="2200" b="0" dirty="0">
                <a:latin typeface="楷体" panose="02010609060101010101" charset="-122"/>
                <a:ea typeface="楷体" panose="02010609060101010101" charset="-122"/>
              </a:rPr>
              <a:t>阐述：</a:t>
            </a:r>
            <a:r>
              <a:rPr lang="en-US" altLang="zh-CN" sz="2200" b="0" dirty="0">
                <a:latin typeface="楷体" panose="02010609060101010101" charset="-122"/>
                <a:ea typeface="楷体" panose="02010609060101010101" charset="-122"/>
              </a:rPr>
              <a:t>《</a:t>
            </a:r>
            <a:r>
              <a:rPr lang="zh-CN" altLang="en-US" sz="2200" b="0" dirty="0">
                <a:latin typeface="楷体" panose="02010609060101010101" charset="-122"/>
                <a:ea typeface="楷体" panose="02010609060101010101" charset="-122"/>
              </a:rPr>
              <a:t>后汉书</a:t>
            </a:r>
            <a:r>
              <a:rPr lang="en-US" altLang="zh-CN" sz="2200" b="0" dirty="0">
                <a:latin typeface="楷体" panose="02010609060101010101" charset="-122"/>
                <a:ea typeface="楷体" panose="02010609060101010101" charset="-122"/>
              </a:rPr>
              <a:t>》</a:t>
            </a:r>
            <a:r>
              <a:rPr lang="zh-CN" altLang="en-US" sz="2200" b="0" dirty="0">
                <a:latin typeface="楷体" panose="02010609060101010101" charset="-122"/>
                <a:ea typeface="楷体" panose="02010609060101010101" charset="-122"/>
              </a:rPr>
              <a:t>所记刘陵、刘平除虎事迹及童恢的人虎交流，是不可信的。但这些记载可能折射了一种历史真实，即当时有官员通过清明吏治，稳定了地方秩序，保障了民众的生活生产安全。</a:t>
            </a:r>
            <a:r>
              <a:rPr lang="en-US" altLang="zh-CN" sz="2200" b="0" dirty="0">
                <a:latin typeface="楷体" panose="02010609060101010101" charset="-122"/>
                <a:ea typeface="楷体" panose="02010609060101010101" charset="-122"/>
              </a:rPr>
              <a:t>《</a:t>
            </a:r>
            <a:r>
              <a:rPr lang="zh-CN" altLang="en-US" sz="2200" b="0" dirty="0">
                <a:latin typeface="楷体" panose="02010609060101010101" charset="-122"/>
                <a:ea typeface="楷体" panose="02010609060101010101" charset="-122"/>
              </a:rPr>
              <a:t>后汉书</a:t>
            </a:r>
            <a:r>
              <a:rPr lang="en-US" altLang="zh-CN" sz="2200" b="0" dirty="0">
                <a:latin typeface="楷体" panose="02010609060101010101" charset="-122"/>
                <a:ea typeface="楷体" panose="02010609060101010101" charset="-122"/>
              </a:rPr>
              <a:t>》</a:t>
            </a:r>
            <a:r>
              <a:rPr lang="zh-CN" altLang="en-US" sz="2200" b="0" dirty="0">
                <a:latin typeface="楷体" panose="02010609060101010101" charset="-122"/>
                <a:ea typeface="楷体" panose="02010609060101010101" charset="-122"/>
              </a:rPr>
              <a:t>如此记述良吏，有其必然性。汉代确立了董仲舒儒学的正统地位，它继承了先秦儒学仁义德化思想，同时又提出带有迷信色彩的“天人感应”学说。</a:t>
            </a:r>
            <a:r>
              <a:rPr lang="en-US" altLang="zh-CN" sz="2200" b="0" dirty="0">
                <a:latin typeface="楷体" panose="02010609060101010101" charset="-122"/>
                <a:ea typeface="楷体" panose="02010609060101010101" charset="-122"/>
              </a:rPr>
              <a:t>《</a:t>
            </a:r>
            <a:r>
              <a:rPr lang="zh-CN" altLang="en-US" sz="2200" b="0" dirty="0">
                <a:latin typeface="楷体" panose="02010609060101010101" charset="-122"/>
                <a:ea typeface="楷体" panose="02010609060101010101" charset="-122"/>
              </a:rPr>
              <a:t>后汉书</a:t>
            </a:r>
            <a:r>
              <a:rPr lang="en-US" altLang="zh-CN" sz="2200" b="0" dirty="0">
                <a:latin typeface="楷体" panose="02010609060101010101" charset="-122"/>
                <a:ea typeface="楷体" panose="02010609060101010101" charset="-122"/>
              </a:rPr>
              <a:t>》</a:t>
            </a:r>
            <a:r>
              <a:rPr lang="zh-CN" altLang="en-US" sz="2200" b="0" dirty="0">
                <a:latin typeface="楷体" panose="02010609060101010101" charset="-122"/>
                <a:ea typeface="楷体" panose="02010609060101010101" charset="-122"/>
              </a:rPr>
              <a:t>的这一述史方式，体现了当时主流思想的影响。</a:t>
            </a:r>
            <a:endParaRPr lang="en-US" altLang="zh-CN" sz="2200" b="0" dirty="0">
              <a:latin typeface="楷体" panose="02010609060101010101" charset="-122"/>
              <a:ea typeface="楷体" panose="02010609060101010101" charset="-122"/>
            </a:endParaRPr>
          </a:p>
          <a:p>
            <a:pPr>
              <a:lnSpc>
                <a:spcPct val="120000"/>
              </a:lnSpc>
            </a:pPr>
            <a:r>
              <a:rPr lang="en-US" altLang="zh-CN" sz="2200" b="0" dirty="0">
                <a:latin typeface="楷体" panose="02010609060101010101" charset="-122"/>
                <a:ea typeface="楷体" panose="02010609060101010101" charset="-122"/>
              </a:rPr>
              <a:t>    </a:t>
            </a:r>
            <a:r>
              <a:rPr lang="zh-CN" altLang="en-US" sz="2200" b="0" dirty="0">
                <a:latin typeface="楷体" panose="02010609060101010101" charset="-122"/>
                <a:ea typeface="楷体" panose="02010609060101010101" charset="-122"/>
              </a:rPr>
              <a:t>综上，</a:t>
            </a:r>
            <a:r>
              <a:rPr lang="en-US" altLang="zh-CN" sz="2200" b="0" dirty="0">
                <a:latin typeface="楷体" panose="02010609060101010101" charset="-122"/>
                <a:ea typeface="楷体" panose="02010609060101010101" charset="-122"/>
              </a:rPr>
              <a:t>《</a:t>
            </a:r>
            <a:r>
              <a:rPr lang="zh-CN" altLang="en-US" sz="2200" b="0" dirty="0">
                <a:latin typeface="楷体" panose="02010609060101010101" charset="-122"/>
                <a:ea typeface="楷体" panose="02010609060101010101" charset="-122"/>
              </a:rPr>
              <a:t>后汉书</a:t>
            </a:r>
            <a:r>
              <a:rPr lang="en-US" altLang="zh-CN" sz="2200" b="0" dirty="0">
                <a:latin typeface="楷体" panose="02010609060101010101" charset="-122"/>
                <a:ea typeface="楷体" panose="02010609060101010101" charset="-122"/>
              </a:rPr>
              <a:t>》</a:t>
            </a:r>
            <a:r>
              <a:rPr lang="zh-CN" altLang="en-US" sz="2200" b="0" dirty="0">
                <a:latin typeface="楷体" panose="02010609060101010101" charset="-122"/>
                <a:ea typeface="楷体" panose="02010609060101010101" charset="-122"/>
              </a:rPr>
              <a:t>记载的史实过于夸张，不可信，应仔细辨别；但却体现了修德爱民，天下太平的理念，对今天的社会主义建设有借鉴意义。</a:t>
            </a:r>
            <a:endParaRPr lang="zh-CN" altLang="en-US" sz="2200" b="0" dirty="0">
              <a:latin typeface="楷体" panose="02010609060101010101" charset="-122"/>
              <a:ea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759632" y="1844824"/>
            <a:ext cx="6126480" cy="570865"/>
          </a:xfrm>
          <a:prstGeom prst="rect">
            <a:avLst/>
          </a:prstGeom>
          <a:noFill/>
        </p:spPr>
        <p:txBody>
          <a:bodyPr wrap="none" rtlCol="0">
            <a:spAutoFit/>
          </a:bodyPr>
          <a:p>
            <a:pPr>
              <a:lnSpc>
                <a:spcPct val="130000"/>
              </a:lnSpc>
            </a:pPr>
            <a:r>
              <a:rPr lang="en-US" altLang="zh-CN" sz="2400" dirty="0">
                <a:latin typeface="仿宋" panose="02010609060101010101" pitchFamily="49" charset="-122"/>
                <a:ea typeface="仿宋" panose="02010609060101010101" pitchFamily="49" charset="-122"/>
                <a:cs typeface="Arial" panose="020B0604020202020204" pitchFamily="34" charset="0"/>
              </a:rPr>
              <a:t>2</a:t>
            </a:r>
            <a:r>
              <a:rPr lang="zh-CN" altLang="en-US" sz="2400" dirty="0">
                <a:latin typeface="仿宋" panose="02010609060101010101" pitchFamily="49" charset="-122"/>
                <a:ea typeface="仿宋" panose="02010609060101010101" pitchFamily="49" charset="-122"/>
                <a:cs typeface="Arial" panose="020B0604020202020204" pitchFamily="34" charset="0"/>
              </a:rPr>
              <a:t>、利用高考真题有意识地进行关键能力训练</a:t>
            </a:r>
            <a:endParaRPr lang="en-US" altLang="zh-CN" sz="2400" dirty="0">
              <a:latin typeface="仿宋" panose="02010609060101010101" pitchFamily="49" charset="-122"/>
              <a:ea typeface="仿宋" panose="02010609060101010101" pitchFamily="49" charset="-122"/>
              <a:cs typeface="Arial" panose="020B0604020202020204" pitchFamily="34" charset="0"/>
            </a:endParaRPr>
          </a:p>
        </p:txBody>
      </p:sp>
      <p:sp>
        <p:nvSpPr>
          <p:cNvPr id="3" name="文本框 2"/>
          <p:cNvSpPr txBox="1"/>
          <p:nvPr/>
        </p:nvSpPr>
        <p:spPr>
          <a:xfrm>
            <a:off x="263353" y="2420888"/>
            <a:ext cx="11665296" cy="2424895"/>
          </a:xfrm>
          <a:prstGeom prst="rect">
            <a:avLst/>
          </a:prstGeom>
          <a:noFill/>
        </p:spPr>
        <p:txBody>
          <a:bodyPr wrap="square" rtlCol="0">
            <a:spAutoFit/>
          </a:bodyPr>
          <a:p>
            <a:pPr algn="just">
              <a:lnSpc>
                <a:spcPct val="130000"/>
              </a:lnSpc>
            </a:pPr>
            <a:r>
              <a:rPr lang="zh-CN" altLang="en-US" sz="2400" dirty="0">
                <a:solidFill>
                  <a:srgbClr val="FF0000"/>
                </a:solidFill>
                <a:latin typeface="仿宋" panose="02010609060101010101" pitchFamily="49" charset="-122"/>
                <a:ea typeface="仿宋" panose="02010609060101010101" pitchFamily="49" charset="-122"/>
                <a:cs typeface="Arial" panose="020B0604020202020204" pitchFamily="34" charset="0"/>
              </a:rPr>
              <a:t>    概括能力</a:t>
            </a:r>
            <a:r>
              <a:rPr lang="zh-CN" altLang="en-US" sz="2400" b="0" dirty="0">
                <a:latin typeface="仿宋" panose="02010609060101010101" pitchFamily="49" charset="-122"/>
                <a:ea typeface="仿宋" panose="02010609060101010101" pitchFamily="49" charset="-122"/>
                <a:cs typeface="Arial" panose="020B0604020202020204" pitchFamily="34" charset="0"/>
              </a:rPr>
              <a:t>非常基础又十分重要，也是令同学们十分棘手的一项能力要求。利用高考试题进行针对性训练，可以有效地缓解同学们的恐惧心理，有效地提升概括能力。其中，</a:t>
            </a:r>
            <a:r>
              <a:rPr lang="en-US" altLang="zh-CN" sz="2400" b="0" dirty="0">
                <a:latin typeface="仿宋" panose="02010609060101010101" pitchFamily="49" charset="-122"/>
                <a:ea typeface="仿宋" panose="02010609060101010101" pitchFamily="49" charset="-122"/>
                <a:cs typeface="Arial" panose="020B0604020202020204" pitchFamily="34" charset="0"/>
              </a:rPr>
              <a:t>2015</a:t>
            </a:r>
            <a:r>
              <a:rPr lang="zh-CN" altLang="en-US" sz="2400" b="0" dirty="0">
                <a:latin typeface="仿宋" panose="02010609060101010101" pitchFamily="49" charset="-122"/>
                <a:ea typeface="仿宋" panose="02010609060101010101" pitchFamily="49" charset="-122"/>
                <a:cs typeface="Arial" panose="020B0604020202020204" pitchFamily="34" charset="0"/>
              </a:rPr>
              <a:t>年新课标全国</a:t>
            </a:r>
            <a:r>
              <a:rPr lang="en-US" altLang="zh-CN" sz="2400" b="0" dirty="0">
                <a:latin typeface="仿宋" panose="02010609060101010101" pitchFamily="49" charset="-122"/>
                <a:ea typeface="仿宋" panose="02010609060101010101" pitchFamily="49" charset="-122"/>
                <a:cs typeface="Arial" panose="020B0604020202020204" pitchFamily="34" charset="0"/>
              </a:rPr>
              <a:t>Ⅱ</a:t>
            </a:r>
            <a:r>
              <a:rPr lang="zh-CN" altLang="en-US" sz="2400" b="0" dirty="0">
                <a:latin typeface="仿宋" panose="02010609060101010101" pitchFamily="49" charset="-122"/>
                <a:ea typeface="仿宋" panose="02010609060101010101" pitchFamily="49" charset="-122"/>
                <a:cs typeface="Arial" panose="020B0604020202020204" pitchFamily="34" charset="0"/>
              </a:rPr>
              <a:t>卷对概括能力的训练具有非常典型的价值，有人对此进行了专门的研究和总结，（</a:t>
            </a:r>
            <a:r>
              <a:rPr lang="zh-CN" altLang="zh-CN" sz="2400" b="0" dirty="0">
                <a:latin typeface="仿宋" panose="02010609060101010101" pitchFamily="49" charset="-122"/>
                <a:ea typeface="仿宋" panose="02010609060101010101" pitchFamily="49" charset="-122"/>
                <a:cs typeface="Arial" panose="020B0604020202020204" pitchFamily="34" charset="0"/>
              </a:rPr>
              <a:t>王邵励</a:t>
            </a:r>
            <a:r>
              <a:rPr lang="en-US" altLang="zh-CN" sz="2400" b="0" dirty="0">
                <a:latin typeface="仿宋" panose="02010609060101010101" pitchFamily="49" charset="-122"/>
                <a:ea typeface="仿宋" panose="02010609060101010101" pitchFamily="49" charset="-122"/>
                <a:cs typeface="Arial" panose="020B0604020202020204" pitchFamily="34" charset="0"/>
              </a:rPr>
              <a:t>《</a:t>
            </a:r>
            <a:r>
              <a:rPr lang="zh-CN" altLang="zh-CN" sz="2400" b="0" dirty="0">
                <a:latin typeface="仿宋" panose="02010609060101010101" pitchFamily="49" charset="-122"/>
                <a:ea typeface="仿宋" panose="02010609060101010101" pitchFamily="49" charset="-122"/>
                <a:cs typeface="Arial" panose="020B0604020202020204" pitchFamily="34" charset="0"/>
              </a:rPr>
              <a:t>什么是合理的历史“概括”——以</a:t>
            </a:r>
            <a:r>
              <a:rPr lang="en-US" altLang="zh-CN" sz="2400" b="0" dirty="0">
                <a:latin typeface="仿宋" panose="02010609060101010101" pitchFamily="49" charset="-122"/>
                <a:ea typeface="仿宋" panose="02010609060101010101" pitchFamily="49" charset="-122"/>
                <a:cs typeface="Arial" panose="020B0604020202020204" pitchFamily="34" charset="0"/>
              </a:rPr>
              <a:t>2015</a:t>
            </a:r>
            <a:r>
              <a:rPr lang="zh-CN" altLang="zh-CN" sz="2400" b="0" dirty="0">
                <a:latin typeface="仿宋" panose="02010609060101010101" pitchFamily="49" charset="-122"/>
                <a:ea typeface="仿宋" panose="02010609060101010101" pitchFamily="49" charset="-122"/>
                <a:cs typeface="Arial" panose="020B0604020202020204" pitchFamily="34" charset="0"/>
              </a:rPr>
              <a:t>年高考新课标全国卷材料解析题为例论析</a:t>
            </a:r>
            <a:r>
              <a:rPr lang="en-US" altLang="zh-CN" sz="2400" b="0" dirty="0">
                <a:latin typeface="仿宋" panose="02010609060101010101" pitchFamily="49" charset="-122"/>
                <a:ea typeface="仿宋" panose="02010609060101010101" pitchFamily="49" charset="-122"/>
                <a:cs typeface="Arial" panose="020B0604020202020204" pitchFamily="34" charset="0"/>
              </a:rPr>
              <a:t>》</a:t>
            </a:r>
            <a:r>
              <a:rPr lang="zh-CN" altLang="zh-CN" sz="2400" b="0" dirty="0">
                <a:latin typeface="仿宋" panose="02010609060101010101" pitchFamily="49" charset="-122"/>
                <a:ea typeface="仿宋" panose="02010609060101010101" pitchFamily="49" charset="-122"/>
                <a:cs typeface="Arial" panose="020B0604020202020204" pitchFamily="34" charset="0"/>
              </a:rPr>
              <a:t>《中学历史教学参考》</a:t>
            </a:r>
            <a:r>
              <a:rPr lang="en-US" altLang="zh-CN" sz="2400" b="0" dirty="0">
                <a:latin typeface="仿宋" panose="02010609060101010101" pitchFamily="49" charset="-122"/>
                <a:ea typeface="仿宋" panose="02010609060101010101" pitchFamily="49" charset="-122"/>
                <a:cs typeface="Arial" panose="020B0604020202020204" pitchFamily="34" charset="0"/>
              </a:rPr>
              <a:t>2015</a:t>
            </a:r>
            <a:r>
              <a:rPr lang="zh-CN" altLang="zh-CN" sz="2400" b="0" dirty="0">
                <a:latin typeface="仿宋" panose="02010609060101010101" pitchFamily="49" charset="-122"/>
                <a:ea typeface="仿宋" panose="02010609060101010101" pitchFamily="49" charset="-122"/>
                <a:cs typeface="Arial" panose="020B0604020202020204" pitchFamily="34" charset="0"/>
              </a:rPr>
              <a:t>年第</a:t>
            </a:r>
            <a:r>
              <a:rPr lang="en-US" altLang="zh-CN" sz="2400" b="0" dirty="0">
                <a:latin typeface="仿宋" panose="02010609060101010101" pitchFamily="49" charset="-122"/>
                <a:ea typeface="仿宋" panose="02010609060101010101" pitchFamily="49" charset="-122"/>
                <a:cs typeface="Arial" panose="020B0604020202020204" pitchFamily="34" charset="0"/>
              </a:rPr>
              <a:t>8</a:t>
            </a:r>
            <a:r>
              <a:rPr lang="zh-CN" altLang="zh-CN" sz="2400" b="0" dirty="0">
                <a:latin typeface="仿宋" panose="02010609060101010101" pitchFamily="49" charset="-122"/>
                <a:ea typeface="仿宋" panose="02010609060101010101" pitchFamily="49" charset="-122"/>
                <a:cs typeface="Arial" panose="020B0604020202020204" pitchFamily="34" charset="0"/>
              </a:rPr>
              <a:t>期</a:t>
            </a:r>
            <a:r>
              <a:rPr lang="zh-CN" altLang="en-US" sz="2400" b="0" dirty="0">
                <a:latin typeface="仿宋" panose="02010609060101010101" pitchFamily="49" charset="-122"/>
                <a:ea typeface="仿宋" panose="02010609060101010101" pitchFamily="49" charset="-122"/>
                <a:cs typeface="Arial" panose="020B0604020202020204" pitchFamily="34" charset="0"/>
              </a:rPr>
              <a:t>）</a:t>
            </a:r>
            <a:endParaRPr lang="en-US" altLang="zh-CN" sz="2400" b="0" dirty="0">
              <a:latin typeface="仿宋" panose="02010609060101010101" pitchFamily="49" charset="-122"/>
              <a:ea typeface="仿宋" panose="02010609060101010101" pitchFamily="49"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628265" y="309245"/>
            <a:ext cx="8954770" cy="4399915"/>
          </a:xfrm>
          <a:prstGeom prst="rect">
            <a:avLst/>
          </a:prstGeom>
          <a:noFill/>
        </p:spPr>
        <p:txBody>
          <a:bodyPr wrap="square" rtlCol="0" anchor="t">
            <a:spAutoFit/>
          </a:bodyPr>
          <a:p>
            <a:r>
              <a:rPr lang="en-US" altLang="zh-CN" sz="2800"/>
              <a:t>     </a:t>
            </a:r>
            <a:r>
              <a:rPr lang="en-US" altLang="zh-CN" sz="2800">
                <a:latin typeface="方正粗黑宋简体" panose="02000000000000000000" charset="-122"/>
                <a:ea typeface="方正粗黑宋简体" panose="02000000000000000000" charset="-122"/>
                <a:cs typeface="方正粗黑宋简体" panose="02000000000000000000" charset="-122"/>
              </a:rPr>
              <a:t> </a:t>
            </a:r>
            <a:r>
              <a:rPr lang="en-US" altLang="zh-CN" sz="280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 </a:t>
            </a:r>
            <a:r>
              <a:rPr lang="zh-CN" altLang="en-US" sz="280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历史科考试全面贯彻落实党的教育方针，加强对学生进行理想信念、爱国主义、品德修养、奋斗精神、综合素质教育，引导学生树立正确的国家观、民族观，塑造健全人格，形成正确的世界观、人生观，践行社会主义核心价值观；引导学生增强对中华优秀传统文化、革命文化和社会主义先进文化的认同，树立新时代中国特色社会主义道路自信、理论自信、制度自信与文化自信；引导学生开拓视野，认识历史发展规律，形成人类命运共同体意识；引导学生实现德智体美劳全面发展。”</a:t>
            </a:r>
            <a:endParaRPr lang="zh-CN" altLang="en-US" sz="280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endParaRPr>
          </a:p>
          <a:p>
            <a:r>
              <a:rPr lang="zh-CN" altLang="en-US" sz="280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 </a:t>
            </a:r>
            <a:r>
              <a:rPr lang="en-US" altLang="zh-CN" sz="280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                         </a:t>
            </a:r>
            <a:r>
              <a:rPr lang="zh-CN" altLang="en-US" sz="280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——国家考试中心历史研究员 徐奉先</a:t>
            </a:r>
            <a:endParaRPr lang="zh-CN" altLang="en-US" sz="280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endParaRPr>
          </a:p>
        </p:txBody>
      </p:sp>
      <p:sp>
        <p:nvSpPr>
          <p:cNvPr id="5" name="文本框 4"/>
          <p:cNvSpPr txBox="1"/>
          <p:nvPr/>
        </p:nvSpPr>
        <p:spPr>
          <a:xfrm>
            <a:off x="422275" y="4612640"/>
            <a:ext cx="11347450" cy="2245360"/>
          </a:xfrm>
          <a:prstGeom prst="rect">
            <a:avLst/>
          </a:prstGeom>
          <a:solidFill>
            <a:schemeClr val="bg2">
              <a:lumMod val="95000"/>
            </a:schemeClr>
          </a:solidFill>
        </p:spPr>
        <p:txBody>
          <a:bodyPr wrap="square" rtlCol="0">
            <a:spAutoFit/>
          </a:bodyPr>
          <a:p>
            <a:r>
              <a:rPr lang="zh-CN" altLang="en-US" sz="2800">
                <a:solidFill>
                  <a:srgbClr val="FF0000"/>
                </a:solidFill>
                <a:latin typeface="华文行楷" panose="02010800040101010101" pitchFamily="2" charset="-122"/>
                <a:ea typeface="华文行楷" panose="02010800040101010101" pitchFamily="2" charset="-122"/>
                <a:cs typeface="华文行楷" panose="02010800040101010101" pitchFamily="2" charset="-122"/>
              </a:rPr>
              <a:t>“两个意识”：人类命运共同体意识、创新意识</a:t>
            </a:r>
            <a:endParaRPr lang="zh-CN" altLang="en-US" sz="2800">
              <a:solidFill>
                <a:srgbClr val="FF0000"/>
              </a:solidFill>
              <a:latin typeface="华文行楷" panose="02010800040101010101" pitchFamily="2" charset="-122"/>
              <a:ea typeface="华文行楷" panose="02010800040101010101" pitchFamily="2" charset="-122"/>
              <a:cs typeface="华文行楷" panose="02010800040101010101" pitchFamily="2" charset="-122"/>
            </a:endParaRPr>
          </a:p>
          <a:p>
            <a:r>
              <a:rPr lang="zh-CN" altLang="en-US" sz="2800">
                <a:solidFill>
                  <a:srgbClr val="FF0000"/>
                </a:solidFill>
                <a:latin typeface="华文行楷" panose="02010800040101010101" pitchFamily="2" charset="-122"/>
                <a:ea typeface="华文行楷" panose="02010800040101010101" pitchFamily="2" charset="-122"/>
                <a:cs typeface="华文行楷" panose="02010800040101010101" pitchFamily="2" charset="-122"/>
              </a:rPr>
              <a:t>“三个认同”：中华优秀传统文化、革命文化和社会主义先进文化</a:t>
            </a:r>
            <a:endParaRPr lang="zh-CN" altLang="en-US" sz="2800">
              <a:solidFill>
                <a:srgbClr val="FF0000"/>
              </a:solidFill>
              <a:latin typeface="华文行楷" panose="02010800040101010101" pitchFamily="2" charset="-122"/>
              <a:ea typeface="华文行楷" panose="02010800040101010101" pitchFamily="2" charset="-122"/>
              <a:cs typeface="华文行楷" panose="02010800040101010101" pitchFamily="2" charset="-122"/>
            </a:endParaRPr>
          </a:p>
          <a:p>
            <a:r>
              <a:rPr lang="zh-CN" altLang="en-US" sz="2800">
                <a:solidFill>
                  <a:srgbClr val="FF0000"/>
                </a:solidFill>
                <a:latin typeface="华文行楷" panose="02010800040101010101" pitchFamily="2" charset="-122"/>
                <a:ea typeface="华文行楷" panose="02010800040101010101" pitchFamily="2" charset="-122"/>
                <a:cs typeface="华文行楷" panose="02010800040101010101" pitchFamily="2" charset="-122"/>
              </a:rPr>
              <a:t>“四个自信”：道路自信、理论自信、制度自信、文化自信</a:t>
            </a:r>
            <a:endParaRPr lang="zh-CN" altLang="en-US" sz="2800">
              <a:solidFill>
                <a:srgbClr val="FF0000"/>
              </a:solidFill>
              <a:latin typeface="华文行楷" panose="02010800040101010101" pitchFamily="2" charset="-122"/>
              <a:ea typeface="华文行楷" panose="02010800040101010101" pitchFamily="2" charset="-122"/>
              <a:cs typeface="华文行楷" panose="02010800040101010101" pitchFamily="2" charset="-122"/>
            </a:endParaRPr>
          </a:p>
          <a:p>
            <a:r>
              <a:rPr lang="zh-CN" altLang="en-US" sz="2800">
                <a:solidFill>
                  <a:srgbClr val="FF0000"/>
                </a:solidFill>
                <a:latin typeface="华文行楷" panose="02010800040101010101" pitchFamily="2" charset="-122"/>
                <a:ea typeface="华文行楷" panose="02010800040101010101" pitchFamily="2" charset="-122"/>
                <a:cs typeface="华文行楷" panose="02010800040101010101" pitchFamily="2" charset="-122"/>
              </a:rPr>
              <a:t>“五育并举”： 德、智、体、美、劳</a:t>
            </a:r>
            <a:endParaRPr lang="zh-CN" altLang="en-US" sz="2800">
              <a:solidFill>
                <a:srgbClr val="FF0000"/>
              </a:solidFill>
              <a:latin typeface="华文行楷" panose="02010800040101010101" pitchFamily="2" charset="-122"/>
              <a:ea typeface="华文行楷" panose="02010800040101010101" pitchFamily="2" charset="-122"/>
              <a:cs typeface="华文行楷" panose="02010800040101010101" pitchFamily="2" charset="-122"/>
            </a:endParaRPr>
          </a:p>
          <a:p>
            <a:r>
              <a:rPr lang="zh-CN" altLang="en-US" sz="2800">
                <a:solidFill>
                  <a:srgbClr val="FF0000"/>
                </a:solidFill>
                <a:latin typeface="华文行楷" panose="02010800040101010101" pitchFamily="2" charset="-122"/>
                <a:ea typeface="华文行楷" panose="02010800040101010101" pitchFamily="2" charset="-122"/>
                <a:cs typeface="华文行楷" panose="02010800040101010101" pitchFamily="2" charset="-122"/>
              </a:rPr>
              <a:t>“六下功夫”：落实“立德树人”</a:t>
            </a:r>
            <a:endParaRPr lang="zh-CN" altLang="en-US" sz="2800">
              <a:solidFill>
                <a:srgbClr val="FF0000"/>
              </a:solidFill>
              <a:latin typeface="华文行楷" panose="02010800040101010101" pitchFamily="2" charset="-122"/>
              <a:ea typeface="华文行楷" panose="02010800040101010101" pitchFamily="2" charset="-122"/>
              <a:cs typeface="华文行楷" panose="02010800040101010101" pitchFamily="2" charset="-122"/>
            </a:endParaRPr>
          </a:p>
        </p:txBody>
      </p:sp>
      <p:sp>
        <p:nvSpPr>
          <p:cNvPr id="10" name="圆角矩形 32"/>
          <p:cNvSpPr/>
          <p:nvPr/>
        </p:nvSpPr>
        <p:spPr>
          <a:xfrm>
            <a:off x="135255" y="195580"/>
            <a:ext cx="2172970" cy="1915160"/>
          </a:xfrm>
          <a:prstGeom prst="roundRect">
            <a:avLst>
              <a:gd name="adj" fmla="val 9350"/>
            </a:avLst>
          </a:prstGeom>
          <a:solidFill>
            <a:schemeClr val="accent2"/>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p>
            <a:pPr algn="ctr" defTabSz="963930" fontAlgn="auto">
              <a:spcBef>
                <a:spcPts val="0"/>
              </a:spcBef>
              <a:spcAft>
                <a:spcPts val="0"/>
              </a:spcAft>
            </a:pPr>
            <a:endParaRPr lang="zh-HK" altLang="en-US" sz="2500">
              <a:solidFill>
                <a:srgbClr val="FFFFFF"/>
              </a:solidFill>
            </a:endParaRPr>
          </a:p>
        </p:txBody>
      </p:sp>
      <p:sp>
        <p:nvSpPr>
          <p:cNvPr id="13" name="文本框 11"/>
          <p:cNvSpPr txBox="1"/>
          <p:nvPr/>
        </p:nvSpPr>
        <p:spPr>
          <a:xfrm>
            <a:off x="564276" y="195797"/>
            <a:ext cx="908344" cy="811475"/>
          </a:xfrm>
          <a:prstGeom prst="rect">
            <a:avLst/>
          </a:prstGeom>
          <a:noFill/>
        </p:spPr>
        <p:txBody>
          <a:bodyPr wrap="square" lIns="91440" tIns="45720" rIns="91440" bIns="45720" rtlCol="0">
            <a:spAutoFit/>
          </a:bodyPr>
          <a:p>
            <a:pPr algn="ctr" defTabSz="963930" fontAlgn="auto">
              <a:spcBef>
                <a:spcPts val="0"/>
              </a:spcBef>
              <a:spcAft>
                <a:spcPts val="0"/>
              </a:spcAft>
            </a:pPr>
            <a:r>
              <a:rPr lang="en-US" altLang="zh-HK" sz="4600" dirty="0">
                <a:solidFill>
                  <a:srgbClr val="FFFFFF"/>
                </a:solidFill>
                <a:latin typeface="Impact" panose="020B0806030902050204" pitchFamily="34" charset="0"/>
                <a:ea typeface="张海山锐谐体2.0-授权联系：Samtype@QQ.com" panose="02000000000000000000" pitchFamily="2" charset="-122"/>
              </a:rPr>
              <a:t>01</a:t>
            </a:r>
            <a:endParaRPr lang="zh-HK" altLang="en-US" sz="4600" dirty="0">
              <a:solidFill>
                <a:srgbClr val="FFFFFF"/>
              </a:solidFill>
              <a:latin typeface="Impact" panose="020B0806030902050204" pitchFamily="34" charset="0"/>
              <a:ea typeface="张海山锐谐体2.0-授权联系：Samtype@QQ.com" panose="02000000000000000000" pitchFamily="2" charset="-122"/>
            </a:endParaRPr>
          </a:p>
        </p:txBody>
      </p:sp>
      <p:sp>
        <p:nvSpPr>
          <p:cNvPr id="11" name="任意多边形 33"/>
          <p:cNvSpPr/>
          <p:nvPr/>
        </p:nvSpPr>
        <p:spPr>
          <a:xfrm>
            <a:off x="134620" y="1239520"/>
            <a:ext cx="2173605" cy="2539365"/>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2"/>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p>
            <a:pPr algn="ctr" defTabSz="963930" fontAlgn="auto">
              <a:spcBef>
                <a:spcPts val="0"/>
              </a:spcBef>
              <a:spcAft>
                <a:spcPts val="0"/>
              </a:spcAft>
            </a:pPr>
            <a:endParaRPr lang="zh-HK" altLang="en-US" sz="2500">
              <a:solidFill>
                <a:srgbClr val="FFFFFF"/>
              </a:solidFill>
            </a:endParaRPr>
          </a:p>
        </p:txBody>
      </p:sp>
      <p:sp>
        <p:nvSpPr>
          <p:cNvPr id="14" name="文本框 64"/>
          <p:cNvSpPr txBox="1"/>
          <p:nvPr/>
        </p:nvSpPr>
        <p:spPr>
          <a:xfrm>
            <a:off x="189865" y="1576705"/>
            <a:ext cx="2118360" cy="2061210"/>
          </a:xfrm>
          <a:prstGeom prst="rect">
            <a:avLst/>
          </a:prstGeom>
          <a:noFill/>
        </p:spPr>
        <p:txBody>
          <a:bodyPr wrap="square" lIns="91440" tIns="45720" rIns="91440" bIns="45720" rtlCol="0">
            <a:spAutoFit/>
          </a:bodyPr>
          <a:p>
            <a:pPr algn="ctr" defTabSz="963930" fontAlgn="auto">
              <a:spcBef>
                <a:spcPts val="0"/>
              </a:spcBef>
              <a:spcAft>
                <a:spcPts val="0"/>
              </a:spcAft>
            </a:pPr>
            <a:r>
              <a:rPr lang="en-US" altLang="zh-CN" sz="3200" b="1" dirty="0">
                <a:solidFill>
                  <a:srgbClr val="FF0000"/>
                </a:solidFill>
                <a:latin typeface="微软雅黑" panose="020B0503020204020204" charset="-122"/>
                <a:ea typeface="微软雅黑" panose="020B0503020204020204" charset="-122"/>
              </a:rPr>
              <a:t> </a:t>
            </a:r>
            <a:r>
              <a:rPr lang="zh-CN" altLang="en-US" sz="3200" b="1" dirty="0">
                <a:solidFill>
                  <a:srgbClr val="FF0000"/>
                </a:solidFill>
                <a:latin typeface="微软雅黑" panose="020B0503020204020204" charset="-122"/>
                <a:ea typeface="微软雅黑" panose="020B0503020204020204" charset="-122"/>
              </a:rPr>
              <a:t>密切关注高考追求的核心价值</a:t>
            </a:r>
            <a:endParaRPr lang="zh-CN" altLang="en-US" sz="3200" b="1" dirty="0">
              <a:solidFill>
                <a:srgbClr val="FF0000"/>
              </a:solidFill>
              <a:latin typeface="微软雅黑" panose="020B0503020204020204" charset="-122"/>
              <a:ea typeface="微软雅黑" panose="020B0503020204020204" charset="-122"/>
            </a:endParaRPr>
          </a:p>
        </p:txBody>
      </p:sp>
      <p:sp>
        <p:nvSpPr>
          <p:cNvPr id="12" name="椭圆 11"/>
          <p:cNvSpPr/>
          <p:nvPr/>
        </p:nvSpPr>
        <p:spPr>
          <a:xfrm>
            <a:off x="859792" y="771088"/>
            <a:ext cx="649388" cy="764897"/>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p>
            <a:pPr algn="ctr" defTabSz="963930" fontAlgn="auto">
              <a:spcBef>
                <a:spcPts val="0"/>
              </a:spcBef>
              <a:spcAft>
                <a:spcPts val="0"/>
              </a:spcAft>
            </a:pPr>
            <a:endParaRPr lang="zh-HK" altLang="en-US" sz="2500">
              <a:solidFill>
                <a:srgbClr val="FFFFFF"/>
              </a:solidFill>
              <a:latin typeface="Impact" panose="020B080603090205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bldLvl="0" animBg="1"/>
      <p:bldP spid="5" grpId="1"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191727" y="1623584"/>
            <a:ext cx="11809312" cy="4507324"/>
          </a:xfrm>
          <a:prstGeom prst="rect">
            <a:avLst/>
          </a:prstGeom>
          <a:noFill/>
        </p:spPr>
        <p:txBody>
          <a:bodyPr wrap="square">
            <a:spAutoFit/>
          </a:bodyPr>
          <a:lstStyle/>
          <a:p>
            <a:pPr algn="just">
              <a:lnSpc>
                <a:spcPct val="120000"/>
              </a:lnSpc>
            </a:pPr>
            <a:r>
              <a:rPr lang="en-US" altLang="zh-CN" sz="2200" kern="100" dirty="0">
                <a:effectLst/>
                <a:latin typeface="楷体" panose="02010609060101010101" charset="-122"/>
                <a:ea typeface="楷体" panose="02010609060101010101" charset="-122"/>
                <a:cs typeface="Times New Roman" panose="02020603050405020304" charset="0"/>
              </a:rPr>
              <a:t>“</a:t>
            </a:r>
            <a:r>
              <a:rPr lang="zh-CN" altLang="en-US" sz="2200" kern="100" dirty="0">
                <a:effectLst/>
                <a:latin typeface="楷体" panose="02010609060101010101" charset="-122"/>
                <a:ea typeface="楷体" panose="02010609060101010101" charset="-122"/>
                <a:cs typeface="Times New Roman" panose="02020603050405020304" charset="0"/>
              </a:rPr>
              <a:t>概括</a:t>
            </a:r>
            <a:r>
              <a:rPr lang="en-US" altLang="zh-CN" sz="2200" kern="100" dirty="0">
                <a:effectLst/>
                <a:latin typeface="楷体" panose="02010609060101010101" charset="-122"/>
                <a:ea typeface="楷体" panose="02010609060101010101" charset="-122"/>
                <a:cs typeface="Times New Roman" panose="02020603050405020304" charset="0"/>
              </a:rPr>
              <a:t>”</a:t>
            </a:r>
            <a:r>
              <a:rPr lang="zh-CN" altLang="en-US" sz="2200" kern="100" dirty="0">
                <a:effectLst/>
                <a:latin typeface="楷体" panose="02010609060101010101" charset="-122"/>
                <a:ea typeface="楷体" panose="02010609060101010101" charset="-122"/>
                <a:cs typeface="Times New Roman" panose="02020603050405020304" charset="0"/>
              </a:rPr>
              <a:t>的六特性：</a:t>
            </a:r>
            <a:r>
              <a:rPr lang="en-US" altLang="zh-CN" sz="2200" kern="100" dirty="0">
                <a:effectLst/>
                <a:latin typeface="楷体" panose="02010609060101010101" charset="-122"/>
                <a:ea typeface="楷体" panose="02010609060101010101" charset="-122"/>
                <a:cs typeface="Times New Roman" panose="02020603050405020304" charset="0"/>
              </a:rPr>
              <a:t>    </a:t>
            </a:r>
            <a:endParaRPr lang="en-US" altLang="zh-CN" sz="2200" kern="100" dirty="0">
              <a:effectLst/>
              <a:latin typeface="楷体" panose="02010609060101010101" charset="-122"/>
              <a:ea typeface="楷体" panose="02010609060101010101" charset="-122"/>
              <a:cs typeface="Times New Roman" panose="02020603050405020304" charset="0"/>
            </a:endParaRPr>
          </a:p>
          <a:p>
            <a:pPr algn="just">
              <a:lnSpc>
                <a:spcPct val="120000"/>
              </a:lnSpc>
            </a:pPr>
            <a:r>
              <a:rPr lang="en-US" altLang="zh-CN" sz="2200" kern="100" dirty="0">
                <a:latin typeface="楷体" panose="02010609060101010101" charset="-122"/>
                <a:ea typeface="楷体" panose="02010609060101010101" charset="-122"/>
                <a:cs typeface="Times New Roman" panose="02020603050405020304" charset="0"/>
              </a:rPr>
              <a:t>    </a:t>
            </a:r>
            <a:r>
              <a:rPr lang="en-US" altLang="zh-CN" sz="2200" kern="100" dirty="0">
                <a:effectLst/>
                <a:latin typeface="楷体" panose="02010609060101010101" charset="-122"/>
                <a:ea typeface="楷体" panose="02010609060101010101" charset="-122"/>
                <a:cs typeface="Times New Roman" panose="02020603050405020304" charset="0"/>
              </a:rPr>
              <a:t>1</a:t>
            </a:r>
            <a:r>
              <a:rPr lang="zh-CN" altLang="zh-CN" sz="2200" kern="100" dirty="0">
                <a:effectLst/>
                <a:latin typeface="楷体" panose="02010609060101010101" charset="-122"/>
                <a:ea typeface="楷体" panose="02010609060101010101" charset="-122"/>
                <a:cs typeface="Times New Roman" panose="02020603050405020304" charset="0"/>
              </a:rPr>
              <a:t>．抽象性。</a:t>
            </a:r>
            <a:r>
              <a:rPr lang="zh-CN" altLang="zh-CN" sz="2200" b="0" kern="100" dirty="0">
                <a:effectLst/>
                <a:latin typeface="楷体" panose="02010609060101010101" charset="-122"/>
                <a:ea typeface="楷体" panose="02010609060101010101" charset="-122"/>
                <a:cs typeface="Times New Roman" panose="02020603050405020304" charset="0"/>
              </a:rPr>
              <a:t>需要对具有同一类别特征和本质内涵的历史现象，用特定的概念性术语词汇来予以浓缩和提炼。</a:t>
            </a:r>
            <a:endParaRPr lang="en-US" altLang="zh-CN" sz="2200" b="0" kern="100" dirty="0">
              <a:effectLst/>
              <a:latin typeface="楷体" panose="02010609060101010101" charset="-122"/>
              <a:ea typeface="楷体" panose="02010609060101010101" charset="-122"/>
              <a:cs typeface="Times New Roman" panose="02020603050405020304" charset="0"/>
            </a:endParaRPr>
          </a:p>
          <a:p>
            <a:pPr algn="just">
              <a:lnSpc>
                <a:spcPct val="120000"/>
              </a:lnSpc>
            </a:pPr>
            <a:r>
              <a:rPr lang="en-US" altLang="zh-CN" sz="2200" kern="100" dirty="0">
                <a:latin typeface="楷体" panose="02010609060101010101" charset="-122"/>
                <a:ea typeface="楷体" panose="02010609060101010101" charset="-122"/>
                <a:cs typeface="Times New Roman" panose="02020603050405020304" charset="0"/>
              </a:rPr>
              <a:t>    2</a:t>
            </a:r>
            <a:r>
              <a:rPr lang="zh-CN" altLang="zh-CN" sz="2200" kern="100" dirty="0">
                <a:latin typeface="楷体" panose="02010609060101010101" charset="-122"/>
                <a:ea typeface="楷体" panose="02010609060101010101" charset="-122"/>
                <a:cs typeface="Times New Roman" panose="02020603050405020304" charset="0"/>
              </a:rPr>
              <a:t>．准确性。</a:t>
            </a:r>
            <a:r>
              <a:rPr lang="zh-CN" altLang="zh-CN" sz="2200" b="0" kern="100" dirty="0">
                <a:latin typeface="楷体" panose="02010609060101010101" charset="-122"/>
                <a:ea typeface="楷体" panose="02010609060101010101" charset="-122"/>
                <a:cs typeface="Times New Roman" panose="02020603050405020304" charset="0"/>
              </a:rPr>
              <a:t>需要我们尊重材料的本意，不能随意发挥、自由想象。</a:t>
            </a:r>
            <a:endParaRPr lang="en-US" altLang="zh-CN" sz="2200" b="0" kern="100" dirty="0">
              <a:latin typeface="楷体" panose="02010609060101010101" charset="-122"/>
              <a:ea typeface="楷体" panose="02010609060101010101" charset="-122"/>
              <a:cs typeface="Times New Roman" panose="02020603050405020304" charset="0"/>
            </a:endParaRPr>
          </a:p>
          <a:p>
            <a:pPr algn="just">
              <a:lnSpc>
                <a:spcPct val="120000"/>
              </a:lnSpc>
            </a:pPr>
            <a:r>
              <a:rPr lang="en-US" altLang="zh-CN" sz="2200" dirty="0">
                <a:latin typeface="楷体" panose="02010609060101010101" charset="-122"/>
                <a:ea typeface="楷体" panose="02010609060101010101" charset="-122"/>
                <a:cs typeface="Times New Roman" panose="02020603050405020304" charset="0"/>
              </a:rPr>
              <a:t>    3</a:t>
            </a:r>
            <a:r>
              <a:rPr lang="zh-CN" altLang="zh-CN" sz="2200" dirty="0">
                <a:latin typeface="楷体" panose="02010609060101010101" charset="-122"/>
                <a:ea typeface="楷体" panose="02010609060101010101" charset="-122"/>
                <a:cs typeface="Times New Roman" panose="02020603050405020304" charset="0"/>
              </a:rPr>
              <a:t>．确切性。</a:t>
            </a:r>
            <a:r>
              <a:rPr lang="zh-CN" altLang="zh-CN" sz="2200" b="0" dirty="0">
                <a:latin typeface="楷体" panose="02010609060101010101" charset="-122"/>
                <a:ea typeface="楷体" panose="02010609060101010101" charset="-122"/>
                <a:cs typeface="Times New Roman" panose="02020603050405020304" charset="0"/>
              </a:rPr>
              <a:t>每个要点都应当有独立的内涵，有明确的意义边界</a:t>
            </a:r>
            <a:r>
              <a:rPr lang="zh-CN" altLang="en-US" sz="2200" b="0" dirty="0">
                <a:latin typeface="楷体" panose="02010609060101010101" charset="-122"/>
                <a:ea typeface="楷体" panose="02010609060101010101" charset="-122"/>
                <a:cs typeface="Times New Roman" panose="02020603050405020304" charset="0"/>
              </a:rPr>
              <a:t>，</a:t>
            </a:r>
            <a:r>
              <a:rPr lang="zh-CN" altLang="zh-CN" sz="2200" b="0" dirty="0">
                <a:latin typeface="楷体" panose="02010609060101010101" charset="-122"/>
                <a:ea typeface="楷体" panose="02010609060101010101" charset="-122"/>
                <a:cs typeface="Times New Roman" panose="02020603050405020304" charset="0"/>
              </a:rPr>
              <a:t>要点与要点之间泾渭分明，毫无雷同。</a:t>
            </a:r>
            <a:endParaRPr lang="en-US" altLang="zh-CN" sz="2200" b="0" dirty="0">
              <a:latin typeface="楷体" panose="02010609060101010101" charset="-122"/>
              <a:ea typeface="楷体" panose="02010609060101010101" charset="-122"/>
              <a:cs typeface="Times New Roman" panose="02020603050405020304" charset="0"/>
            </a:endParaRPr>
          </a:p>
          <a:p>
            <a:pPr algn="just">
              <a:lnSpc>
                <a:spcPct val="120000"/>
              </a:lnSpc>
            </a:pPr>
            <a:r>
              <a:rPr lang="en-US" altLang="zh-CN" sz="2200" kern="100" dirty="0">
                <a:latin typeface="楷体" panose="02010609060101010101" charset="-122"/>
                <a:ea typeface="楷体" panose="02010609060101010101" charset="-122"/>
                <a:cs typeface="Times New Roman" panose="02020603050405020304" charset="0"/>
              </a:rPr>
              <a:t>    4</a:t>
            </a:r>
            <a:r>
              <a:rPr lang="zh-CN" altLang="zh-CN" sz="2200" kern="100" dirty="0">
                <a:latin typeface="楷体" panose="02010609060101010101" charset="-122"/>
                <a:ea typeface="楷体" panose="02010609060101010101" charset="-122"/>
                <a:cs typeface="Times New Roman" panose="02020603050405020304" charset="0"/>
              </a:rPr>
              <a:t>．完整性。</a:t>
            </a:r>
            <a:r>
              <a:rPr lang="zh-CN" altLang="zh-CN" sz="2200" b="0" kern="100" dirty="0">
                <a:latin typeface="楷体" panose="02010609060101010101" charset="-122"/>
                <a:ea typeface="楷体" panose="02010609060101010101" charset="-122"/>
                <a:cs typeface="Times New Roman" panose="02020603050405020304" charset="0"/>
              </a:rPr>
              <a:t>力求全面地、不留死角地呈现材料蕴含的全部要点。</a:t>
            </a:r>
            <a:endParaRPr lang="en-US" altLang="zh-CN" sz="2200" b="0" kern="100" dirty="0">
              <a:latin typeface="楷体" panose="02010609060101010101" charset="-122"/>
              <a:ea typeface="楷体" panose="02010609060101010101" charset="-122"/>
              <a:cs typeface="Times New Roman" panose="02020603050405020304" charset="0"/>
            </a:endParaRPr>
          </a:p>
          <a:p>
            <a:pPr algn="just">
              <a:lnSpc>
                <a:spcPct val="120000"/>
              </a:lnSpc>
            </a:pPr>
            <a:r>
              <a:rPr lang="en-US" altLang="zh-CN" sz="2200" kern="100" dirty="0">
                <a:latin typeface="楷体" panose="02010609060101010101" charset="-122"/>
                <a:ea typeface="楷体" panose="02010609060101010101" charset="-122"/>
                <a:cs typeface="Times New Roman" panose="02020603050405020304" charset="0"/>
              </a:rPr>
              <a:t>    5</a:t>
            </a:r>
            <a:r>
              <a:rPr lang="zh-CN" altLang="zh-CN" sz="2200" kern="100" dirty="0">
                <a:latin typeface="楷体" panose="02010609060101010101" charset="-122"/>
                <a:ea typeface="楷体" panose="02010609060101010101" charset="-122"/>
                <a:cs typeface="Times New Roman" panose="02020603050405020304" charset="0"/>
              </a:rPr>
              <a:t>．逻辑性。</a:t>
            </a:r>
            <a:r>
              <a:rPr lang="zh-CN" altLang="zh-CN" sz="2200" b="0" kern="100" dirty="0">
                <a:latin typeface="楷体" panose="02010609060101010101" charset="-122"/>
                <a:ea typeface="楷体" panose="02010609060101010101" charset="-122"/>
                <a:cs typeface="Times New Roman" panose="02020603050405020304" charset="0"/>
              </a:rPr>
              <a:t>多要点概括</a:t>
            </a:r>
            <a:r>
              <a:rPr lang="zh-CN" altLang="en-US" sz="2200" b="0" kern="100" dirty="0">
                <a:latin typeface="楷体" panose="02010609060101010101" charset="-122"/>
                <a:ea typeface="楷体" panose="02010609060101010101" charset="-122"/>
                <a:cs typeface="Times New Roman" panose="02020603050405020304" charset="0"/>
              </a:rPr>
              <a:t>，</a:t>
            </a:r>
            <a:r>
              <a:rPr lang="zh-CN" altLang="zh-CN" sz="2200" b="0" kern="100" dirty="0">
                <a:latin typeface="楷体" panose="02010609060101010101" charset="-122"/>
                <a:ea typeface="楷体" panose="02010609060101010101" charset="-122"/>
                <a:cs typeface="Times New Roman" panose="02020603050405020304" charset="0"/>
              </a:rPr>
              <a:t>要点之间往往存在着某种逻辑关联，要求要点之间可以构成一个言之成理的话语序列。</a:t>
            </a:r>
            <a:endParaRPr lang="en-US" altLang="zh-CN" sz="2200" b="0" kern="100" dirty="0">
              <a:latin typeface="楷体" panose="02010609060101010101" charset="-122"/>
              <a:ea typeface="楷体" panose="02010609060101010101" charset="-122"/>
              <a:cs typeface="Times New Roman" panose="02020603050405020304" charset="0"/>
            </a:endParaRPr>
          </a:p>
          <a:p>
            <a:pPr algn="just">
              <a:lnSpc>
                <a:spcPct val="120000"/>
              </a:lnSpc>
            </a:pPr>
            <a:r>
              <a:rPr lang="en-US" altLang="zh-CN" sz="2200" dirty="0">
                <a:latin typeface="楷体" panose="02010609060101010101" charset="-122"/>
                <a:ea typeface="楷体" panose="02010609060101010101" charset="-122"/>
                <a:cs typeface="Times New Roman" panose="02020603050405020304" charset="0"/>
              </a:rPr>
              <a:t>    6</a:t>
            </a:r>
            <a:r>
              <a:rPr lang="zh-CN" altLang="zh-CN" sz="2200" dirty="0">
                <a:latin typeface="楷体" panose="02010609060101010101" charset="-122"/>
                <a:ea typeface="楷体" panose="02010609060101010101" charset="-122"/>
                <a:cs typeface="Times New Roman" panose="02020603050405020304" charset="0"/>
              </a:rPr>
              <a:t>．针对性。</a:t>
            </a:r>
            <a:r>
              <a:rPr lang="zh-CN" altLang="zh-CN" sz="2200" b="0" dirty="0">
                <a:latin typeface="楷体" panose="02010609060101010101" charset="-122"/>
                <a:ea typeface="楷体" panose="02010609060101010101" charset="-122"/>
                <a:cs typeface="Times New Roman" panose="02020603050405020304" charset="0"/>
              </a:rPr>
              <a:t>好的概括必须针对一个明确的问题，如果偏离问题，答非所问，即使具备了前面全部的品质，这个概括也是无效的。</a:t>
            </a:r>
            <a:r>
              <a:rPr lang="en-US" altLang="zh-CN" sz="2200" b="0" dirty="0">
                <a:latin typeface="楷体" panose="02010609060101010101" charset="-122"/>
                <a:ea typeface="楷体" panose="02010609060101010101" charset="-122"/>
                <a:cs typeface="Times New Roman" panose="02020603050405020304" charset="0"/>
              </a:rPr>
              <a:t>           ——</a:t>
            </a:r>
            <a:r>
              <a:rPr lang="zh-CN" altLang="en-US" sz="2200" b="0" dirty="0">
                <a:latin typeface="楷体" panose="02010609060101010101" charset="-122"/>
                <a:ea typeface="楷体" panose="02010609060101010101" charset="-122"/>
                <a:cs typeface="Times New Roman" panose="02020603050405020304" charset="0"/>
              </a:rPr>
              <a:t>王邵励</a:t>
            </a:r>
            <a:r>
              <a:rPr lang="en-US" altLang="zh-CN" sz="2200" b="0" dirty="0">
                <a:latin typeface="楷体" panose="02010609060101010101" charset="-122"/>
                <a:ea typeface="楷体" panose="02010609060101010101" charset="-122"/>
                <a:cs typeface="Times New Roman" panose="02020603050405020304" charset="0"/>
                <a:hlinkClick r:id="rId1" action="ppaction://hlinkfile"/>
              </a:rPr>
              <a:t>《</a:t>
            </a:r>
            <a:r>
              <a:rPr lang="zh-CN" altLang="zh-CN" sz="2200" b="0" dirty="0">
                <a:latin typeface="楷体" panose="02010609060101010101" charset="-122"/>
                <a:ea typeface="楷体" panose="02010609060101010101" charset="-122"/>
                <a:cs typeface="Times New Roman" panose="02020603050405020304" charset="0"/>
                <a:hlinkClick r:id="rId1" action="ppaction://hlinkfile"/>
              </a:rPr>
              <a:t>什么是合理的历史“概括”</a:t>
            </a:r>
            <a:r>
              <a:rPr lang="en-US" altLang="zh-CN" sz="2200" b="0" dirty="0">
                <a:latin typeface="楷体" panose="02010609060101010101" charset="-122"/>
                <a:ea typeface="楷体" panose="02010609060101010101" charset="-122"/>
                <a:cs typeface="Times New Roman" panose="02020603050405020304" charset="0"/>
                <a:hlinkClick r:id="rId1" action="ppaction://hlinkfile"/>
              </a:rPr>
              <a:t>》</a:t>
            </a:r>
            <a:endParaRPr lang="zh-CN" altLang="zh-CN" sz="2200" b="0" kern="100" dirty="0">
              <a:effectLst/>
              <a:latin typeface="楷体" panose="02010609060101010101" charset="-122"/>
              <a:ea typeface="楷体" panose="02010609060101010101" charset="-122"/>
              <a:cs typeface="Times New Roman" panose="02020603050405020304" charset="0"/>
            </a:endParaRPr>
          </a:p>
        </p:txBody>
      </p:sp>
      <p:sp>
        <p:nvSpPr>
          <p:cNvPr id="11" name="文本框 10"/>
          <p:cNvSpPr txBox="1"/>
          <p:nvPr/>
        </p:nvSpPr>
        <p:spPr>
          <a:xfrm>
            <a:off x="119552" y="719604"/>
            <a:ext cx="6126480" cy="570865"/>
          </a:xfrm>
          <a:prstGeom prst="rect">
            <a:avLst/>
          </a:prstGeom>
          <a:noFill/>
        </p:spPr>
        <p:txBody>
          <a:bodyPr wrap="none" rtlCol="0">
            <a:spAutoFit/>
          </a:bodyPr>
          <a:lstStyle/>
          <a:p>
            <a:pPr>
              <a:lnSpc>
                <a:spcPct val="130000"/>
              </a:lnSpc>
            </a:pPr>
            <a:r>
              <a:rPr lang="en-US" altLang="zh-CN" sz="2400" dirty="0">
                <a:latin typeface="仿宋" panose="02010609060101010101" pitchFamily="49" charset="-122"/>
                <a:ea typeface="仿宋" panose="02010609060101010101" pitchFamily="49" charset="-122"/>
                <a:cs typeface="Arial" panose="020B0604020202020204" pitchFamily="34" charset="0"/>
              </a:rPr>
              <a:t>2</a:t>
            </a:r>
            <a:r>
              <a:rPr lang="zh-CN" altLang="en-US" sz="2400" dirty="0">
                <a:latin typeface="仿宋" panose="02010609060101010101" pitchFamily="49" charset="-122"/>
                <a:ea typeface="仿宋" panose="02010609060101010101" pitchFamily="49" charset="-122"/>
                <a:cs typeface="Arial" panose="020B0604020202020204" pitchFamily="34" charset="0"/>
              </a:rPr>
              <a:t>、利用高考真题有意识地进行关键能力训练</a:t>
            </a:r>
            <a:endParaRPr lang="en-US" altLang="zh-CN" sz="2400" dirty="0">
              <a:latin typeface="仿宋" panose="02010609060101010101" pitchFamily="49" charset="-122"/>
              <a:ea typeface="仿宋" panose="02010609060101010101" pitchFamily="49"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left)">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wipe(left)">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wipe(left)">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wipe(left)">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
                                            <p:txEl>
                                              <p:pRg st="5" end="5"/>
                                            </p:txEl>
                                          </p:spTgt>
                                        </p:tgtEl>
                                        <p:attrNameLst>
                                          <p:attrName>style.visibility</p:attrName>
                                        </p:attrNameLst>
                                      </p:cBhvr>
                                      <p:to>
                                        <p:strVal val="visible"/>
                                      </p:to>
                                    </p:set>
                                    <p:animEffect transition="in" filter="wipe(left)">
                                      <p:cBhvr>
                                        <p:cTn id="32" dur="500"/>
                                        <p:tgtEl>
                                          <p:spTgt spid="1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
                                            <p:txEl>
                                              <p:pRg st="6" end="6"/>
                                            </p:txEl>
                                          </p:spTgt>
                                        </p:tgtEl>
                                        <p:attrNameLst>
                                          <p:attrName>style.visibility</p:attrName>
                                        </p:attrNameLst>
                                      </p:cBhvr>
                                      <p:to>
                                        <p:strVal val="visible"/>
                                      </p:to>
                                    </p:set>
                                    <p:animEffect transition="in" filter="wipe(left)">
                                      <p:cBhvr>
                                        <p:cTn id="37"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290367" y="344319"/>
            <a:ext cx="6126480" cy="570865"/>
          </a:xfrm>
          <a:prstGeom prst="rect">
            <a:avLst/>
          </a:prstGeom>
          <a:noFill/>
        </p:spPr>
        <p:txBody>
          <a:bodyPr wrap="none" rtlCol="0">
            <a:spAutoFit/>
          </a:bodyPr>
          <a:lstStyle/>
          <a:p>
            <a:pPr>
              <a:lnSpc>
                <a:spcPct val="130000"/>
              </a:lnSpc>
            </a:pPr>
            <a:r>
              <a:rPr lang="en-US" altLang="zh-CN" sz="2400" dirty="0">
                <a:latin typeface="仿宋" panose="02010609060101010101" pitchFamily="49" charset="-122"/>
                <a:ea typeface="仿宋" panose="02010609060101010101" pitchFamily="49" charset="-122"/>
                <a:cs typeface="Arial" panose="020B0604020202020204" pitchFamily="34" charset="0"/>
              </a:rPr>
              <a:t>2</a:t>
            </a:r>
            <a:r>
              <a:rPr lang="zh-CN" altLang="en-US" sz="2400" dirty="0">
                <a:latin typeface="仿宋" panose="02010609060101010101" pitchFamily="49" charset="-122"/>
                <a:ea typeface="仿宋" panose="02010609060101010101" pitchFamily="49" charset="-122"/>
                <a:cs typeface="Arial" panose="020B0604020202020204" pitchFamily="34" charset="0"/>
              </a:rPr>
              <a:t>、利用高考真题有意识地进行关键能力训练</a:t>
            </a:r>
            <a:endParaRPr lang="en-US" altLang="zh-CN" sz="2400" dirty="0">
              <a:latin typeface="仿宋" panose="02010609060101010101" pitchFamily="49" charset="-122"/>
              <a:ea typeface="仿宋" panose="02010609060101010101" pitchFamily="49" charset="-122"/>
              <a:cs typeface="Arial" panose="020B0604020202020204" pitchFamily="34" charset="0"/>
            </a:endParaRPr>
          </a:p>
        </p:txBody>
      </p:sp>
      <p:sp>
        <p:nvSpPr>
          <p:cNvPr id="8" name="文本框 7"/>
          <p:cNvSpPr txBox="1"/>
          <p:nvPr/>
        </p:nvSpPr>
        <p:spPr>
          <a:xfrm>
            <a:off x="191091" y="1350552"/>
            <a:ext cx="11809312" cy="4537204"/>
          </a:xfrm>
          <a:prstGeom prst="rect">
            <a:avLst/>
          </a:prstGeom>
          <a:noFill/>
        </p:spPr>
        <p:txBody>
          <a:bodyPr wrap="square">
            <a:spAutoFit/>
          </a:bodyPr>
          <a:lstStyle/>
          <a:p>
            <a:pPr algn="just">
              <a:lnSpc>
                <a:spcPct val="110000"/>
              </a:lnSpc>
            </a:pPr>
            <a:r>
              <a:rPr lang="zh-CN" altLang="en-US" sz="2200" kern="100" dirty="0">
                <a:latin typeface="楷体" panose="02010609060101010101" charset="-122"/>
                <a:ea typeface="楷体" panose="02010609060101010101" charset="-122"/>
                <a:cs typeface="Times New Roman" panose="02020603050405020304" charset="0"/>
              </a:rPr>
              <a:t>提高概括能力的主要方法：</a:t>
            </a:r>
            <a:r>
              <a:rPr lang="en-US" altLang="zh-CN" sz="2200" kern="100" dirty="0">
                <a:latin typeface="楷体" panose="02010609060101010101" charset="-122"/>
                <a:ea typeface="楷体" panose="02010609060101010101" charset="-122"/>
                <a:cs typeface="Times New Roman" panose="02020603050405020304" charset="0"/>
              </a:rPr>
              <a:t>    </a:t>
            </a:r>
            <a:endParaRPr lang="en-US" altLang="zh-CN" sz="2200" kern="100" dirty="0">
              <a:latin typeface="楷体" panose="02010609060101010101" charset="-122"/>
              <a:ea typeface="楷体" panose="02010609060101010101" charset="-122"/>
              <a:cs typeface="Times New Roman" panose="02020603050405020304" charset="0"/>
            </a:endParaRPr>
          </a:p>
          <a:p>
            <a:pPr algn="just">
              <a:lnSpc>
                <a:spcPct val="110000"/>
              </a:lnSpc>
            </a:pPr>
            <a:r>
              <a:rPr lang="en-US" altLang="zh-CN" sz="2200" kern="100" dirty="0">
                <a:latin typeface="楷体" panose="02010609060101010101" charset="-122"/>
                <a:ea typeface="楷体" panose="02010609060101010101" charset="-122"/>
                <a:cs typeface="Times New Roman" panose="02020603050405020304" charset="0"/>
              </a:rPr>
              <a:t>    1</a:t>
            </a:r>
            <a:r>
              <a:rPr lang="zh-CN" altLang="zh-CN" sz="2200" kern="100" dirty="0">
                <a:latin typeface="楷体" panose="02010609060101010101" charset="-122"/>
                <a:ea typeface="楷体" panose="02010609060101010101" charset="-122"/>
                <a:cs typeface="Times New Roman" panose="02020603050405020304" charset="0"/>
              </a:rPr>
              <a:t>．关键词训练法。</a:t>
            </a:r>
            <a:r>
              <a:rPr lang="zh-CN" altLang="zh-CN" sz="2200" b="0" kern="100" dirty="0">
                <a:effectLst/>
                <a:latin typeface="楷体" panose="02010609060101010101" charset="-122"/>
                <a:ea typeface="楷体" panose="02010609060101010101" charset="-122"/>
                <a:cs typeface="Times New Roman" panose="02020603050405020304" charset="0"/>
              </a:rPr>
              <a:t>习惯性地圈阅关键词，由关键词理解材料的中心观念。关键词越精简，越具有概括力。学习用关键词构思内容较复杂的论证。</a:t>
            </a:r>
            <a:endParaRPr lang="en-US" altLang="zh-CN" sz="2200" b="0" kern="100" dirty="0">
              <a:latin typeface="楷体" panose="02010609060101010101" charset="-122"/>
              <a:ea typeface="楷体" panose="02010609060101010101" charset="-122"/>
              <a:cs typeface="Times New Roman" panose="02020603050405020304" charset="0"/>
            </a:endParaRPr>
          </a:p>
          <a:p>
            <a:pPr algn="just">
              <a:lnSpc>
                <a:spcPct val="110000"/>
              </a:lnSpc>
            </a:pPr>
            <a:r>
              <a:rPr lang="en-US" altLang="zh-CN" sz="2200" kern="100" dirty="0">
                <a:effectLst/>
                <a:latin typeface="楷体" panose="02010609060101010101" charset="-122"/>
                <a:ea typeface="楷体" panose="02010609060101010101" charset="-122"/>
                <a:cs typeface="Times New Roman" panose="02020603050405020304" charset="0"/>
              </a:rPr>
              <a:t>    2</a:t>
            </a:r>
            <a:r>
              <a:rPr lang="zh-CN" altLang="zh-CN" sz="2200" kern="100" dirty="0">
                <a:effectLst/>
                <a:latin typeface="楷体" panose="02010609060101010101" charset="-122"/>
                <a:ea typeface="楷体" panose="02010609060101010101" charset="-122"/>
                <a:cs typeface="Times New Roman" panose="02020603050405020304" charset="0"/>
              </a:rPr>
              <a:t>．核心句训练法。</a:t>
            </a:r>
            <a:r>
              <a:rPr lang="zh-CN" altLang="zh-CN" sz="2200" b="0" kern="100" dirty="0">
                <a:effectLst/>
                <a:latin typeface="楷体" panose="02010609060101010101" charset="-122"/>
                <a:ea typeface="楷体" panose="02010609060101010101" charset="-122"/>
                <a:cs typeface="Times New Roman" panose="02020603050405020304" charset="0"/>
              </a:rPr>
              <a:t>对于大段材料，要求第一时间找出最能表达中心思想的核心句</a:t>
            </a:r>
            <a:r>
              <a:rPr lang="zh-CN" altLang="en-US" sz="2200" b="0" kern="100" dirty="0">
                <a:latin typeface="楷体" panose="02010609060101010101" charset="-122"/>
                <a:ea typeface="楷体" panose="02010609060101010101" charset="-122"/>
                <a:cs typeface="Times New Roman" panose="02020603050405020304" charset="0"/>
              </a:rPr>
              <a:t>，</a:t>
            </a:r>
            <a:r>
              <a:rPr lang="zh-CN" altLang="zh-CN" sz="2200" b="0" kern="100" dirty="0">
                <a:effectLst/>
                <a:latin typeface="楷体" panose="02010609060101010101" charset="-122"/>
                <a:ea typeface="楷体" panose="02010609060101010101" charset="-122"/>
                <a:cs typeface="Times New Roman" panose="02020603050405020304" charset="0"/>
              </a:rPr>
              <a:t>通常出现在段首或段尾。</a:t>
            </a:r>
            <a:endParaRPr lang="en-US" altLang="zh-CN" sz="2200" b="0" kern="100" dirty="0">
              <a:effectLst/>
              <a:latin typeface="楷体" panose="02010609060101010101" charset="-122"/>
              <a:ea typeface="楷体" panose="02010609060101010101" charset="-122"/>
              <a:cs typeface="Times New Roman" panose="02020603050405020304" charset="0"/>
            </a:endParaRPr>
          </a:p>
          <a:p>
            <a:pPr algn="just">
              <a:lnSpc>
                <a:spcPct val="110000"/>
              </a:lnSpc>
            </a:pPr>
            <a:r>
              <a:rPr lang="en-US" altLang="zh-CN" sz="2200" kern="100" dirty="0">
                <a:latin typeface="楷体" panose="02010609060101010101" charset="-122"/>
                <a:ea typeface="楷体" panose="02010609060101010101" charset="-122"/>
                <a:cs typeface="Times New Roman" panose="02020603050405020304" charset="0"/>
              </a:rPr>
              <a:t>    3</a:t>
            </a:r>
            <a:r>
              <a:rPr lang="zh-CN" altLang="zh-CN" sz="2200" kern="100" dirty="0">
                <a:effectLst/>
                <a:latin typeface="楷体" panose="02010609060101010101" charset="-122"/>
                <a:ea typeface="楷体" panose="02010609060101010101" charset="-122"/>
                <a:cs typeface="Times New Roman" panose="02020603050405020304" charset="0"/>
              </a:rPr>
              <a:t>．概念的接触、领会与应用。</a:t>
            </a:r>
            <a:r>
              <a:rPr lang="zh-CN" altLang="zh-CN" sz="2200" b="0" kern="100" dirty="0">
                <a:effectLst/>
                <a:latin typeface="楷体" panose="02010609060101010101" charset="-122"/>
                <a:ea typeface="楷体" panose="02010609060101010101" charset="-122"/>
                <a:cs typeface="Times New Roman" panose="02020603050405020304" charset="0"/>
              </a:rPr>
              <a:t>概念，特别是学术界公认的史学术语</a:t>
            </a:r>
            <a:r>
              <a:rPr lang="zh-CN" altLang="en-US" sz="2200" b="0" kern="100" dirty="0">
                <a:effectLst/>
                <a:latin typeface="楷体" panose="02010609060101010101" charset="-122"/>
                <a:ea typeface="楷体" panose="02010609060101010101" charset="-122"/>
                <a:cs typeface="Times New Roman" panose="02020603050405020304" charset="0"/>
              </a:rPr>
              <a:t>要</a:t>
            </a:r>
            <a:r>
              <a:rPr lang="zh-CN" altLang="zh-CN" sz="2200" b="0" kern="100" dirty="0">
                <a:effectLst/>
                <a:latin typeface="楷体" panose="02010609060101010101" charset="-122"/>
                <a:ea typeface="楷体" panose="02010609060101010101" charset="-122"/>
                <a:cs typeface="Times New Roman" panose="02020603050405020304" charset="0"/>
              </a:rPr>
              <a:t>适当</a:t>
            </a:r>
            <a:r>
              <a:rPr lang="zh-CN" altLang="en-US" sz="2200" b="0" kern="100" dirty="0">
                <a:effectLst/>
                <a:latin typeface="楷体" panose="02010609060101010101" charset="-122"/>
                <a:ea typeface="楷体" panose="02010609060101010101" charset="-122"/>
                <a:cs typeface="Times New Roman" panose="02020603050405020304" charset="0"/>
              </a:rPr>
              <a:t>掌握</a:t>
            </a:r>
            <a:r>
              <a:rPr lang="zh-CN" altLang="zh-CN" sz="2200" b="0" kern="100" dirty="0">
                <a:effectLst/>
                <a:latin typeface="楷体" panose="02010609060101010101" charset="-122"/>
                <a:ea typeface="楷体" panose="02010609060101010101" charset="-122"/>
                <a:cs typeface="Times New Roman" panose="02020603050405020304" charset="0"/>
              </a:rPr>
              <a:t>，特别重要和常用的概念要</a:t>
            </a:r>
            <a:r>
              <a:rPr lang="zh-CN" altLang="en-US" sz="2200" b="0" kern="100" dirty="0">
                <a:effectLst/>
                <a:latin typeface="楷体" panose="02010609060101010101" charset="-122"/>
                <a:ea typeface="楷体" panose="02010609060101010101" charset="-122"/>
                <a:cs typeface="Times New Roman" panose="02020603050405020304" charset="0"/>
              </a:rPr>
              <a:t>熟练掌握，并经常运用于</a:t>
            </a:r>
            <a:r>
              <a:rPr lang="zh-CN" altLang="zh-CN" sz="2200" b="0" kern="100" dirty="0">
                <a:effectLst/>
                <a:latin typeface="楷体" panose="02010609060101010101" charset="-122"/>
                <a:ea typeface="楷体" panose="02010609060101010101" charset="-122"/>
                <a:cs typeface="Times New Roman" panose="02020603050405020304" charset="0"/>
              </a:rPr>
              <a:t>自己的论证中。如果材料中没有现成可用的关键词，就需要动用自己的概念储备库。</a:t>
            </a:r>
            <a:endParaRPr lang="en-US" altLang="zh-CN" sz="2200" b="0" kern="100" dirty="0">
              <a:effectLst/>
              <a:latin typeface="楷体" panose="02010609060101010101" charset="-122"/>
              <a:ea typeface="楷体" panose="02010609060101010101" charset="-122"/>
              <a:cs typeface="Times New Roman" panose="02020603050405020304" charset="0"/>
            </a:endParaRPr>
          </a:p>
          <a:p>
            <a:pPr algn="just">
              <a:lnSpc>
                <a:spcPct val="110000"/>
              </a:lnSpc>
            </a:pPr>
            <a:r>
              <a:rPr lang="en-US" altLang="zh-CN" sz="2200" kern="100" dirty="0">
                <a:latin typeface="楷体" panose="02010609060101010101" charset="-122"/>
                <a:ea typeface="楷体" panose="02010609060101010101" charset="-122"/>
                <a:cs typeface="Times New Roman" panose="02020603050405020304" charset="0"/>
              </a:rPr>
              <a:t>    4</a:t>
            </a:r>
            <a:r>
              <a:rPr lang="zh-CN" altLang="zh-CN" sz="2200" kern="100" dirty="0">
                <a:effectLst/>
                <a:latin typeface="楷体" panose="02010609060101010101" charset="-122"/>
                <a:ea typeface="楷体" panose="02010609060101010101" charset="-122"/>
                <a:cs typeface="Times New Roman" panose="02020603050405020304" charset="0"/>
              </a:rPr>
              <a:t>．区分观点与史实。</a:t>
            </a:r>
            <a:r>
              <a:rPr lang="zh-CN" altLang="zh-CN" sz="2200" b="0" kern="100" dirty="0">
                <a:effectLst/>
                <a:latin typeface="楷体" panose="02010609060101010101" charset="-122"/>
                <a:ea typeface="楷体" panose="02010609060101010101" charset="-122"/>
                <a:cs typeface="Times New Roman" panose="02020603050405020304" charset="0"/>
              </a:rPr>
              <a:t>既区分材料中的观点与史实，更要注意自己的概括，到底是材料内容的客观再现，还是有主观加工的成分。</a:t>
            </a:r>
            <a:endParaRPr lang="en-US" altLang="zh-CN" sz="2200" b="0" kern="100" dirty="0">
              <a:effectLst/>
              <a:latin typeface="楷体" panose="02010609060101010101" charset="-122"/>
              <a:ea typeface="楷体" panose="02010609060101010101" charset="-122"/>
              <a:cs typeface="Times New Roman" panose="02020603050405020304" charset="0"/>
            </a:endParaRPr>
          </a:p>
          <a:p>
            <a:pPr algn="just">
              <a:lnSpc>
                <a:spcPct val="110000"/>
              </a:lnSpc>
            </a:pPr>
            <a:r>
              <a:rPr lang="en-US" altLang="zh-CN" sz="2200" kern="100" dirty="0">
                <a:latin typeface="楷体" panose="02010609060101010101" charset="-122"/>
                <a:ea typeface="楷体" panose="02010609060101010101" charset="-122"/>
                <a:cs typeface="Times New Roman" panose="02020603050405020304" charset="0"/>
              </a:rPr>
              <a:t>    5</a:t>
            </a:r>
            <a:r>
              <a:rPr lang="zh-CN" altLang="zh-CN" sz="2200" kern="100" dirty="0">
                <a:effectLst/>
                <a:latin typeface="楷体" panose="02010609060101010101" charset="-122"/>
                <a:ea typeface="楷体" panose="02010609060101010101" charset="-122"/>
                <a:cs typeface="Times New Roman" panose="02020603050405020304" charset="0"/>
              </a:rPr>
              <a:t>．养成条理化表达的习惯。</a:t>
            </a:r>
            <a:r>
              <a:rPr lang="zh-CN" altLang="zh-CN" sz="2200" b="0" kern="100" dirty="0">
                <a:effectLst/>
                <a:latin typeface="楷体" panose="02010609060101010101" charset="-122"/>
                <a:ea typeface="楷体" panose="02010609060101010101" charset="-122"/>
                <a:cs typeface="Times New Roman" panose="02020603050405020304" charset="0"/>
              </a:rPr>
              <a:t>注意表述的诸项要点是否彼此重复，要点之间是否存在逻辑关联，要点的集合是否集中针对一个问题。</a:t>
            </a:r>
            <a:r>
              <a:rPr lang="en-US" altLang="zh-CN" sz="2200" b="1" kern="100" dirty="0">
                <a:effectLst/>
                <a:latin typeface="Calibri" panose="020F0502020204030204" charset="0"/>
                <a:ea typeface="宋体" panose="02010600030101010101" pitchFamily="2" charset="-122"/>
                <a:cs typeface="Times New Roman" panose="02020603050405020304" charset="0"/>
              </a:rPr>
              <a:t>               </a:t>
            </a:r>
            <a:r>
              <a:rPr lang="en-US" altLang="zh-CN" sz="2200" b="0" kern="100" dirty="0">
                <a:latin typeface="楷体" panose="02010609060101010101" charset="-122"/>
                <a:ea typeface="楷体" panose="02010609060101010101" charset="-122"/>
                <a:cs typeface="Times New Roman" panose="02020603050405020304" charset="0"/>
              </a:rPr>
              <a:t>——</a:t>
            </a:r>
            <a:r>
              <a:rPr lang="zh-CN" altLang="en-US" sz="2200" b="0" kern="100" dirty="0">
                <a:latin typeface="楷体" panose="02010609060101010101" charset="-122"/>
                <a:ea typeface="楷体" panose="02010609060101010101" charset="-122"/>
                <a:cs typeface="Times New Roman" panose="02020603050405020304" charset="0"/>
              </a:rPr>
              <a:t>王邵励</a:t>
            </a:r>
            <a:r>
              <a:rPr lang="en-US" altLang="zh-CN" sz="2200" b="0" kern="100" dirty="0">
                <a:latin typeface="楷体" panose="02010609060101010101" charset="-122"/>
                <a:ea typeface="楷体" panose="02010609060101010101" charset="-122"/>
                <a:cs typeface="Times New Roman" panose="02020603050405020304" charset="0"/>
              </a:rPr>
              <a:t>《</a:t>
            </a:r>
            <a:r>
              <a:rPr lang="zh-CN" altLang="zh-CN" sz="2200" b="0" kern="100" dirty="0">
                <a:latin typeface="楷体" panose="02010609060101010101" charset="-122"/>
                <a:ea typeface="楷体" panose="02010609060101010101" charset="-122"/>
                <a:cs typeface="Times New Roman" panose="02020603050405020304" charset="0"/>
              </a:rPr>
              <a:t>什么是合理的历史“概括”</a:t>
            </a:r>
            <a:r>
              <a:rPr lang="en-US" altLang="zh-CN" sz="2200" b="0" kern="100" dirty="0">
                <a:latin typeface="楷体" panose="02010609060101010101" charset="-122"/>
                <a:ea typeface="楷体" panose="02010609060101010101" charset="-122"/>
                <a:cs typeface="Times New Roman" panose="02020603050405020304" charset="0"/>
              </a:rPr>
              <a:t>》</a:t>
            </a:r>
            <a:endParaRPr lang="zh-CN" altLang="zh-CN" sz="2200" b="0" kern="100" dirty="0">
              <a:latin typeface="楷体" panose="02010609060101010101" charset="-122"/>
              <a:ea typeface="楷体" panose="02010609060101010101"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left)">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wipe(left)">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wipe(left)">
                                      <p:cBhvr>
                                        <p:cTn id="3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447212" y="782469"/>
            <a:ext cx="6126480" cy="570865"/>
          </a:xfrm>
          <a:prstGeom prst="rect">
            <a:avLst/>
          </a:prstGeom>
          <a:noFill/>
        </p:spPr>
        <p:txBody>
          <a:bodyPr wrap="none" rtlCol="0">
            <a:spAutoFit/>
          </a:bodyPr>
          <a:lstStyle/>
          <a:p>
            <a:pPr>
              <a:lnSpc>
                <a:spcPct val="130000"/>
              </a:lnSpc>
            </a:pPr>
            <a:r>
              <a:rPr lang="en-US" altLang="zh-CN" sz="2400" dirty="0">
                <a:latin typeface="仿宋" panose="02010609060101010101" pitchFamily="49" charset="-122"/>
                <a:ea typeface="仿宋" panose="02010609060101010101" pitchFamily="49" charset="-122"/>
                <a:cs typeface="Arial" panose="020B0604020202020204" pitchFamily="34" charset="0"/>
              </a:rPr>
              <a:t>2</a:t>
            </a:r>
            <a:r>
              <a:rPr lang="zh-CN" altLang="en-US" sz="2400" dirty="0">
                <a:latin typeface="仿宋" panose="02010609060101010101" pitchFamily="49" charset="-122"/>
                <a:ea typeface="仿宋" panose="02010609060101010101" pitchFamily="49" charset="-122"/>
                <a:cs typeface="Arial" panose="020B0604020202020204" pitchFamily="34" charset="0"/>
              </a:rPr>
              <a:t>、利用高考真题有意识地进行关键能力训练</a:t>
            </a:r>
            <a:endParaRPr lang="en-US" altLang="zh-CN" sz="2400" dirty="0">
              <a:latin typeface="仿宋" panose="02010609060101010101" pitchFamily="49" charset="-122"/>
              <a:ea typeface="仿宋" panose="02010609060101010101" pitchFamily="49" charset="-122"/>
              <a:cs typeface="Arial" panose="020B0604020202020204" pitchFamily="34" charset="0"/>
            </a:endParaRPr>
          </a:p>
        </p:txBody>
      </p:sp>
      <p:sp>
        <p:nvSpPr>
          <p:cNvPr id="9" name="文本框 8"/>
          <p:cNvSpPr txBox="1"/>
          <p:nvPr/>
        </p:nvSpPr>
        <p:spPr>
          <a:xfrm>
            <a:off x="262718" y="1827163"/>
            <a:ext cx="11665296" cy="1944763"/>
          </a:xfrm>
          <a:prstGeom prst="rect">
            <a:avLst/>
          </a:prstGeom>
          <a:noFill/>
        </p:spPr>
        <p:txBody>
          <a:bodyPr wrap="square" rtlCol="0">
            <a:spAutoFit/>
          </a:bodyPr>
          <a:lstStyle/>
          <a:p>
            <a:pPr algn="just">
              <a:lnSpc>
                <a:spcPct val="130000"/>
              </a:lnSpc>
            </a:pPr>
            <a:r>
              <a:rPr lang="zh-CN" altLang="en-US" sz="2400" dirty="0">
                <a:solidFill>
                  <a:srgbClr val="FF0000"/>
                </a:solidFill>
                <a:latin typeface="仿宋" panose="02010609060101010101" pitchFamily="49" charset="-122"/>
                <a:ea typeface="仿宋" panose="02010609060101010101" pitchFamily="49" charset="-122"/>
                <a:cs typeface="Arial" panose="020B0604020202020204" pitchFamily="34" charset="0"/>
              </a:rPr>
              <a:t>    历史探究能力</a:t>
            </a:r>
            <a:r>
              <a:rPr lang="zh-CN" altLang="en-US" sz="2400" b="0" dirty="0">
                <a:latin typeface="仿宋" panose="02010609060101010101" pitchFamily="49" charset="-122"/>
                <a:ea typeface="仿宋" panose="02010609060101010101" pitchFamily="49" charset="-122"/>
                <a:cs typeface="Arial" panose="020B0604020202020204" pitchFamily="34" charset="0"/>
              </a:rPr>
              <a:t>是历史学科关键能力的集中体现，也是同学们感到非常棘手的问题。我们同样可以利用高考真题有意识地进行指导和训练，包括指导和帮助学生合理地提出论题（观点），运用材料和所学知识中两个以上准确的史实进行论证说明，得出正确的结论，做到史论一致，表述清晰等。</a:t>
            </a:r>
            <a:endParaRPr lang="en-US" altLang="zh-CN" sz="2400" b="0" dirty="0">
              <a:latin typeface="仿宋" panose="02010609060101010101" pitchFamily="49" charset="-122"/>
              <a:ea typeface="仿宋" panose="02010609060101010101" pitchFamily="49"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289732" y="1376194"/>
            <a:ext cx="8564880" cy="570865"/>
          </a:xfrm>
          <a:prstGeom prst="rect">
            <a:avLst/>
          </a:prstGeom>
          <a:noFill/>
        </p:spPr>
        <p:txBody>
          <a:bodyPr wrap="none" rtlCol="0">
            <a:spAutoFit/>
          </a:bodyPr>
          <a:lstStyle/>
          <a:p>
            <a:pPr>
              <a:lnSpc>
                <a:spcPct val="130000"/>
              </a:lnSpc>
            </a:pPr>
            <a:r>
              <a:rPr lang="en-US" altLang="zh-CN" sz="2400" dirty="0">
                <a:latin typeface="仿宋" panose="02010609060101010101" pitchFamily="49" charset="-122"/>
                <a:ea typeface="仿宋" panose="02010609060101010101" pitchFamily="49" charset="-122"/>
                <a:cs typeface="Arial" panose="020B0604020202020204" pitchFamily="34" charset="0"/>
              </a:rPr>
              <a:t>1</a:t>
            </a:r>
            <a:r>
              <a:rPr lang="zh-CN" altLang="en-US" sz="2400" dirty="0">
                <a:latin typeface="仿宋" panose="02010609060101010101" pitchFamily="49" charset="-122"/>
                <a:ea typeface="仿宋" panose="02010609060101010101" pitchFamily="49" charset="-122"/>
                <a:cs typeface="Arial" panose="020B0604020202020204" pitchFamily="34" charset="0"/>
              </a:rPr>
              <a:t>、发挥老师规划、设计、监督、评价和心理建设上的指导作用</a:t>
            </a:r>
            <a:endParaRPr lang="en-US" altLang="zh-CN" sz="2400" dirty="0">
              <a:latin typeface="仿宋" panose="02010609060101010101" pitchFamily="49" charset="-122"/>
              <a:ea typeface="仿宋" panose="02010609060101010101" pitchFamily="49" charset="-122"/>
              <a:cs typeface="Arial" panose="020B0604020202020204" pitchFamily="34" charset="0"/>
            </a:endParaRPr>
          </a:p>
        </p:txBody>
      </p:sp>
      <p:sp>
        <p:nvSpPr>
          <p:cNvPr id="12" name="文本框 11"/>
          <p:cNvSpPr txBox="1"/>
          <p:nvPr/>
        </p:nvSpPr>
        <p:spPr>
          <a:xfrm>
            <a:off x="587574" y="2113454"/>
            <a:ext cx="11017224" cy="984500"/>
          </a:xfrm>
          <a:prstGeom prst="rect">
            <a:avLst/>
          </a:prstGeom>
          <a:noFill/>
        </p:spPr>
        <p:txBody>
          <a:bodyPr wrap="square">
            <a:spAutoFit/>
          </a:bodyPr>
          <a:lstStyle/>
          <a:p>
            <a:pPr algn="l">
              <a:lnSpc>
                <a:spcPct val="130000"/>
              </a:lnSpc>
            </a:pPr>
            <a:r>
              <a:rPr lang="zh-CN" altLang="en-US" sz="2400" b="0" dirty="0">
                <a:solidFill>
                  <a:srgbClr val="333333"/>
                </a:solidFill>
                <a:latin typeface="仿宋" panose="02010609060101010101" pitchFamily="49" charset="-122"/>
                <a:ea typeface="仿宋" panose="02010609060101010101" pitchFamily="49" charset="-122"/>
              </a:rPr>
              <a:t>整体规划、单元（课）的设计、解题指导、复习进程的监督、复习效果的评价（即时和测试），潜移默化的心理建设等。</a:t>
            </a:r>
            <a:endParaRPr lang="zh-CN" altLang="en-US" sz="2400" b="0" dirty="0">
              <a:solidFill>
                <a:srgbClr val="333333"/>
              </a:solidFill>
              <a:latin typeface="仿宋" panose="02010609060101010101" pitchFamily="49" charset="-122"/>
              <a:ea typeface="仿宋" panose="02010609060101010101" pitchFamily="49" charset="-122"/>
            </a:endParaRPr>
          </a:p>
        </p:txBody>
      </p:sp>
      <p:sp>
        <p:nvSpPr>
          <p:cNvPr id="9" name="object 12"/>
          <p:cNvSpPr txBox="1">
            <a:spLocks noGrp="1"/>
          </p:cNvSpPr>
          <p:nvPr/>
        </p:nvSpPr>
        <p:spPr>
          <a:xfrm>
            <a:off x="289560" y="306388"/>
            <a:ext cx="11814175" cy="750570"/>
          </a:xfrm>
          <a:prstGeom prst="rect">
            <a:avLst/>
          </a:prstGeom>
        </p:spPr>
        <p:txBody>
          <a:bodyPr vert="horz" wrap="square" lIns="0" tIns="12065" rIns="0" bIns="0" rtlCol="0" anchor="ctr" anchorCtr="0">
            <a:spAutoFit/>
            <a:scene3d>
              <a:camera prst="orthographicFront"/>
              <a:lightRig rig="threePt" dir="t"/>
            </a:scene3d>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ctr"/>
            <a:r>
              <a:rPr lang="zh-CN" altLang="en-US" sz="4800"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华文琥珀" panose="02010800040101010101" pitchFamily="2" charset="-122"/>
                <a:ea typeface="华文琥珀" panose="02010800040101010101" pitchFamily="2" charset="-122"/>
              </a:rPr>
              <a:t>（三）追求复习效率，发挥主体作用</a:t>
            </a:r>
            <a:r>
              <a:rPr lang="en-US" altLang="zh-CN" sz="4800"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华文琥珀" panose="02010800040101010101" pitchFamily="2" charset="-122"/>
                <a:ea typeface="华文琥珀" panose="02010800040101010101" pitchFamily="2" charset="-122"/>
              </a:rPr>
              <a:t>   </a:t>
            </a:r>
            <a:endParaRPr lang="en-US" altLang="zh-CN" sz="4800"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华文琥珀" panose="02010800040101010101" pitchFamily="2" charset="-122"/>
              <a:ea typeface="华文琥珀" panose="02010800040101010101" pitchFamily="2" charset="-122"/>
            </a:endParaRPr>
          </a:p>
        </p:txBody>
      </p:sp>
      <p:sp>
        <p:nvSpPr>
          <p:cNvPr id="2" name="文本框 1"/>
          <p:cNvSpPr txBox="1"/>
          <p:nvPr/>
        </p:nvSpPr>
        <p:spPr>
          <a:xfrm>
            <a:off x="384347" y="3361204"/>
            <a:ext cx="8564880" cy="570865"/>
          </a:xfrm>
          <a:prstGeom prst="rect">
            <a:avLst/>
          </a:prstGeom>
          <a:noFill/>
        </p:spPr>
        <p:txBody>
          <a:bodyPr wrap="none" rtlCol="0">
            <a:spAutoFit/>
          </a:bodyPr>
          <a:p>
            <a:pPr>
              <a:lnSpc>
                <a:spcPct val="130000"/>
              </a:lnSpc>
            </a:pPr>
            <a:r>
              <a:rPr lang="en-US" altLang="zh-CN" sz="2400" dirty="0">
                <a:latin typeface="仿宋" panose="02010609060101010101" pitchFamily="49" charset="-122"/>
                <a:ea typeface="仿宋" panose="02010609060101010101" pitchFamily="49" charset="-122"/>
                <a:cs typeface="Arial" panose="020B0604020202020204" pitchFamily="34" charset="0"/>
              </a:rPr>
              <a:t>2</a:t>
            </a:r>
            <a:r>
              <a:rPr lang="zh-CN" altLang="en-US" sz="2400" dirty="0">
                <a:latin typeface="仿宋" panose="02010609060101010101" pitchFamily="49" charset="-122"/>
                <a:ea typeface="仿宋" panose="02010609060101010101" pitchFamily="49" charset="-122"/>
                <a:cs typeface="Arial" panose="020B0604020202020204" pitchFamily="34" charset="0"/>
              </a:rPr>
              <a:t>、发挥学生自主阅读、整理、思考、表达和反思上的主体作用</a:t>
            </a:r>
            <a:endParaRPr lang="en-US" altLang="zh-CN" sz="2400" dirty="0">
              <a:latin typeface="仿宋" panose="02010609060101010101" pitchFamily="49" charset="-122"/>
              <a:ea typeface="仿宋" panose="02010609060101010101" pitchFamily="49" charset="-122"/>
              <a:cs typeface="Arial" panose="020B0604020202020204" pitchFamily="34" charset="0"/>
            </a:endParaRPr>
          </a:p>
        </p:txBody>
      </p:sp>
      <p:sp>
        <p:nvSpPr>
          <p:cNvPr id="3" name="文本框 2"/>
          <p:cNvSpPr txBox="1"/>
          <p:nvPr/>
        </p:nvSpPr>
        <p:spPr>
          <a:xfrm>
            <a:off x="384810" y="4041775"/>
            <a:ext cx="11219815" cy="2861310"/>
          </a:xfrm>
          <a:prstGeom prst="rect">
            <a:avLst/>
          </a:prstGeom>
          <a:noFill/>
        </p:spPr>
        <p:txBody>
          <a:bodyPr wrap="square" rtlCol="0" anchor="t">
            <a:spAutoFit/>
          </a:bodyPr>
          <a:p>
            <a:pPr algn="l">
              <a:lnSpc>
                <a:spcPct val="150000"/>
              </a:lnSpc>
            </a:pPr>
            <a:r>
              <a:rPr lang="zh-CN" altLang="en-US" sz="2400" dirty="0">
                <a:solidFill>
                  <a:srgbClr val="333333"/>
                </a:solidFill>
                <a:latin typeface="仿宋" panose="02010609060101010101" pitchFamily="49" charset="-122"/>
                <a:ea typeface="仿宋" panose="02010609060101010101" pitchFamily="49" charset="-122"/>
                <a:sym typeface="+mn-ea"/>
              </a:rPr>
              <a:t>准确阅读理解句、段、篇；</a:t>
            </a:r>
            <a:endParaRPr lang="en-US" altLang="zh-CN" sz="2400" b="0" dirty="0">
              <a:solidFill>
                <a:srgbClr val="333333"/>
              </a:solidFill>
              <a:latin typeface="仿宋" panose="02010609060101010101" pitchFamily="49" charset="-122"/>
              <a:ea typeface="仿宋" panose="02010609060101010101" pitchFamily="49" charset="-122"/>
            </a:endParaRPr>
          </a:p>
          <a:p>
            <a:pPr algn="l">
              <a:lnSpc>
                <a:spcPct val="150000"/>
              </a:lnSpc>
            </a:pPr>
            <a:r>
              <a:rPr lang="zh-CN" altLang="en-US" sz="2400" dirty="0">
                <a:solidFill>
                  <a:srgbClr val="333333"/>
                </a:solidFill>
                <a:latin typeface="仿宋" panose="02010609060101010101" pitchFamily="49" charset="-122"/>
                <a:ea typeface="仿宋" panose="02010609060101010101" pitchFamily="49" charset="-122"/>
                <a:sym typeface="+mn-ea"/>
              </a:rPr>
              <a:t>归纳、概括历史知识；</a:t>
            </a:r>
            <a:endParaRPr lang="en-US" altLang="zh-CN" sz="2400" b="0" dirty="0">
              <a:solidFill>
                <a:srgbClr val="333333"/>
              </a:solidFill>
              <a:latin typeface="仿宋" panose="02010609060101010101" pitchFamily="49" charset="-122"/>
              <a:ea typeface="仿宋" panose="02010609060101010101" pitchFamily="49" charset="-122"/>
            </a:endParaRPr>
          </a:p>
          <a:p>
            <a:pPr algn="l">
              <a:lnSpc>
                <a:spcPct val="150000"/>
              </a:lnSpc>
            </a:pPr>
            <a:r>
              <a:rPr lang="zh-CN" altLang="en-US" sz="2400" dirty="0">
                <a:solidFill>
                  <a:srgbClr val="333333"/>
                </a:solidFill>
                <a:latin typeface="仿宋" panose="02010609060101010101" pitchFamily="49" charset="-122"/>
                <a:ea typeface="仿宋" panose="02010609060101010101" pitchFamily="49" charset="-122"/>
                <a:sym typeface="+mn-ea"/>
              </a:rPr>
              <a:t>训练时空思维、辩证思维、综合思维和批判性思维；</a:t>
            </a:r>
            <a:endParaRPr lang="en-US" altLang="zh-CN" sz="2400" b="0" dirty="0">
              <a:solidFill>
                <a:srgbClr val="333333"/>
              </a:solidFill>
              <a:latin typeface="仿宋" panose="02010609060101010101" pitchFamily="49" charset="-122"/>
              <a:ea typeface="仿宋" panose="02010609060101010101" pitchFamily="49" charset="-122"/>
            </a:endParaRPr>
          </a:p>
          <a:p>
            <a:pPr algn="l">
              <a:lnSpc>
                <a:spcPct val="150000"/>
              </a:lnSpc>
            </a:pPr>
            <a:r>
              <a:rPr lang="zh-CN" altLang="en-US" sz="2400" dirty="0">
                <a:solidFill>
                  <a:srgbClr val="333333"/>
                </a:solidFill>
                <a:latin typeface="仿宋" panose="02010609060101010101" pitchFamily="49" charset="-122"/>
                <a:ea typeface="仿宋" panose="02010609060101010101" pitchFamily="49" charset="-122"/>
                <a:sym typeface="+mn-ea"/>
              </a:rPr>
              <a:t>训练口头和书面表达（主题突出、层次清晰、逻辑严密、卷面整洁）；</a:t>
            </a:r>
            <a:endParaRPr lang="en-US" altLang="zh-CN" sz="2400" b="0" dirty="0">
              <a:solidFill>
                <a:srgbClr val="333333"/>
              </a:solidFill>
              <a:latin typeface="仿宋" panose="02010609060101010101" pitchFamily="49" charset="-122"/>
              <a:ea typeface="仿宋" panose="02010609060101010101" pitchFamily="49" charset="-122"/>
            </a:endParaRPr>
          </a:p>
          <a:p>
            <a:pPr algn="l">
              <a:lnSpc>
                <a:spcPct val="150000"/>
              </a:lnSpc>
            </a:pPr>
            <a:r>
              <a:rPr lang="zh-CN" altLang="en-US" sz="2400" dirty="0">
                <a:solidFill>
                  <a:srgbClr val="333333"/>
                </a:solidFill>
                <a:latin typeface="仿宋" panose="02010609060101010101" pitchFamily="49" charset="-122"/>
                <a:ea typeface="仿宋" panose="02010609060101010101" pitchFamily="49" charset="-122"/>
                <a:sym typeface="+mn-ea"/>
              </a:rPr>
              <a:t>反思总结知识整理、解题答题的思路和方法。</a:t>
            </a:r>
            <a:endParaRPr lang="zh-CN" alt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45236" y="336804"/>
            <a:ext cx="2828925" cy="1138555"/>
          </a:xfrm>
          <a:custGeom>
            <a:avLst/>
            <a:gdLst/>
            <a:ahLst/>
            <a:cxnLst/>
            <a:rect l="l" t="t" r="r" b="b"/>
            <a:pathLst>
              <a:path w="2828925" h="1138555">
                <a:moveTo>
                  <a:pt x="2828543" y="1138428"/>
                </a:moveTo>
                <a:lnTo>
                  <a:pt x="0" y="1138428"/>
                </a:lnTo>
                <a:lnTo>
                  <a:pt x="0" y="0"/>
                </a:lnTo>
                <a:lnTo>
                  <a:pt x="2828543" y="0"/>
                </a:lnTo>
                <a:lnTo>
                  <a:pt x="2828543" y="1138428"/>
                </a:lnTo>
                <a:close/>
              </a:path>
            </a:pathLst>
          </a:custGeom>
          <a:solidFill>
            <a:srgbClr val="FFFFFF"/>
          </a:solidFill>
        </p:spPr>
        <p:txBody>
          <a:bodyPr wrap="square" lIns="0" tIns="0" rIns="0" bIns="0" rtlCol="0"/>
          <a:lstStyle/>
          <a:p/>
        </p:txBody>
      </p:sp>
      <p:grpSp>
        <p:nvGrpSpPr>
          <p:cNvPr id="14" name="Group 3"/>
          <p:cNvGrpSpPr/>
          <p:nvPr/>
        </p:nvGrpSpPr>
        <p:grpSpPr bwMode="auto">
          <a:xfrm>
            <a:off x="1615884" y="81909"/>
            <a:ext cx="8610600" cy="1301750"/>
            <a:chOff x="884" y="1012"/>
            <a:chExt cx="3984" cy="912"/>
          </a:xfrm>
        </p:grpSpPr>
        <p:sp>
          <p:nvSpPr>
            <p:cNvPr id="15" name="AutoShape 4"/>
            <p:cNvSpPr>
              <a:spLocks noChangeArrowheads="1"/>
            </p:cNvSpPr>
            <p:nvPr/>
          </p:nvSpPr>
          <p:spPr bwMode="gray">
            <a:xfrm>
              <a:off x="884" y="1012"/>
              <a:ext cx="3984" cy="91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ln>
            <a:effectLst>
              <a:outerShdw dist="135003" dir="2928844" algn="ctr" rotWithShape="0">
                <a:srgbClr val="000000">
                  <a:alpha val="50000"/>
                </a:srgbClr>
              </a:outerShdw>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lnSpc>
                  <a:spcPct val="100000"/>
                </a:lnSpc>
                <a:spcBef>
                  <a:spcPct val="0"/>
                </a:spcBef>
                <a:buFontTx/>
                <a:buNone/>
              </a:pPr>
              <a:endParaRPr lang="zh-CN" altLang="en-US">
                <a:latin typeface="Arial" panose="020B0604020202020204" pitchFamily="34" charset="0"/>
                <a:ea typeface="黑体" panose="02010609060101010101" charset="-122"/>
              </a:endParaRPr>
            </a:p>
          </p:txBody>
        </p:sp>
        <p:sp>
          <p:nvSpPr>
            <p:cNvPr id="19" name="Freeform 7"/>
            <p:cNvSpPr/>
            <p:nvPr/>
          </p:nvSpPr>
          <p:spPr bwMode="gray">
            <a:xfrm>
              <a:off x="1046" y="1140"/>
              <a:ext cx="383" cy="373"/>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a:ext uri="{91240B29-F687-4F45-9708-019B960494DF}">
                <a14:hiddenLine xmlns:a14="http://schemas.microsoft.com/office/drawing/2010/main" w="0">
                  <a:solidFill>
                    <a:srgbClr val="000000"/>
                  </a:solidFill>
                  <a:prstDash val="solid"/>
                  <a:round/>
                </a14:hiddenLine>
              </a:ext>
            </a:extLst>
          </p:spPr>
          <p:txBody>
            <a:bodyPr/>
            <a:lstStyle/>
            <a:p>
              <a:pPr algn="ctr">
                <a:defRPr/>
              </a:pPr>
              <a:endParaRPr lang="zh-CN" altLang="en-US"/>
            </a:p>
          </p:txBody>
        </p:sp>
        <p:sp>
          <p:nvSpPr>
            <p:cNvPr id="17" name="Text Box 9"/>
            <p:cNvSpPr txBox="1">
              <a:spLocks noChangeArrowheads="1"/>
            </p:cNvSpPr>
            <p:nvPr/>
          </p:nvSpPr>
          <p:spPr bwMode="gray">
            <a:xfrm>
              <a:off x="1765" y="1057"/>
              <a:ext cx="2928" cy="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lnSpc>
                  <a:spcPct val="100000"/>
                </a:lnSpc>
                <a:spcBef>
                  <a:spcPct val="0"/>
                </a:spcBef>
                <a:buFontTx/>
                <a:buNone/>
              </a:pPr>
              <a:r>
                <a:rPr lang="en-US" altLang="zh-CN" sz="3600" dirty="0">
                  <a:solidFill>
                    <a:srgbClr val="000000"/>
                  </a:solidFill>
                  <a:latin typeface="微软雅黑" panose="020B0503020204020204" charset="-122"/>
                  <a:ea typeface="微软雅黑" panose="020B0503020204020204" charset="-122"/>
                </a:rPr>
                <a:t>3</a:t>
              </a:r>
              <a:r>
                <a:rPr lang="zh-CN" altLang="en-US" sz="3600" dirty="0">
                  <a:solidFill>
                    <a:srgbClr val="000000"/>
                  </a:solidFill>
                  <a:latin typeface="微软雅黑" panose="020B0503020204020204" charset="-122"/>
                  <a:ea typeface="微软雅黑" panose="020B0503020204020204" charset="-122"/>
                </a:rPr>
                <a:t>、做好“</a:t>
              </a:r>
              <a:r>
                <a:rPr lang="zh-CN" altLang="en-US" sz="6600" dirty="0">
                  <a:solidFill>
                    <a:srgbClr val="C00000"/>
                  </a:solidFill>
                  <a:latin typeface="华文隶书" panose="02010800040101010101" charset="-122"/>
                  <a:ea typeface="华文隶书" panose="02010800040101010101" charset="-122"/>
                </a:rPr>
                <a:t>常规教学</a:t>
              </a:r>
              <a:r>
                <a:rPr lang="zh-CN" altLang="en-US" sz="3600" dirty="0">
                  <a:solidFill>
                    <a:srgbClr val="000000"/>
                  </a:solidFill>
                  <a:latin typeface="微软雅黑" panose="020B0503020204020204" charset="-122"/>
                  <a:ea typeface="微软雅黑" panose="020B0503020204020204" charset="-122"/>
                </a:rPr>
                <a:t>”</a:t>
              </a:r>
              <a:endParaRPr lang="en-US" altLang="zh-CN" sz="3600" dirty="0">
                <a:solidFill>
                  <a:srgbClr val="000000"/>
                </a:solidFill>
                <a:latin typeface="微软雅黑" panose="020B0503020204020204" charset="-122"/>
                <a:ea typeface="微软雅黑" panose="020B0503020204020204" charset="-122"/>
              </a:endParaRPr>
            </a:p>
          </p:txBody>
        </p:sp>
      </p:grpSp>
      <p:sp>
        <p:nvSpPr>
          <p:cNvPr id="21" name="文本框 20"/>
          <p:cNvSpPr txBox="1"/>
          <p:nvPr/>
        </p:nvSpPr>
        <p:spPr>
          <a:xfrm>
            <a:off x="1295400" y="1719368"/>
            <a:ext cx="10210800" cy="4585871"/>
          </a:xfrm>
          <a:prstGeom prst="rect">
            <a:avLst/>
          </a:prstGeom>
          <a:noFill/>
        </p:spPr>
        <p:txBody>
          <a:bodyPr wrap="square" rtlCol="0">
            <a:spAutoFit/>
          </a:bodyPr>
          <a:lstStyle/>
          <a:p>
            <a:pPr>
              <a:spcBef>
                <a:spcPts val="600"/>
              </a:spcBef>
            </a:pPr>
            <a:r>
              <a:rPr lang="zh-CN" altLang="en-US" sz="2800" dirty="0">
                <a:solidFill>
                  <a:srgbClr val="0000CC"/>
                </a:solidFill>
                <a:latin typeface="华文隶书" panose="02010800040101010101" charset="-122"/>
                <a:ea typeface="华文隶书" panose="02010800040101010101" charset="-122"/>
              </a:rPr>
              <a:t>（</a:t>
            </a:r>
            <a:r>
              <a:rPr lang="en-US" altLang="zh-CN" sz="2800" dirty="0">
                <a:solidFill>
                  <a:srgbClr val="0000CC"/>
                </a:solidFill>
                <a:latin typeface="华文隶书" panose="02010800040101010101" charset="-122"/>
                <a:ea typeface="华文隶书" panose="02010800040101010101" charset="-122"/>
              </a:rPr>
              <a:t>1</a:t>
            </a:r>
            <a:r>
              <a:rPr lang="zh-CN" altLang="en-US" sz="2800" dirty="0">
                <a:solidFill>
                  <a:srgbClr val="0000CC"/>
                </a:solidFill>
                <a:latin typeface="华文隶书" panose="02010800040101010101" charset="-122"/>
                <a:ea typeface="华文隶书" panose="02010800040101010101" charset="-122"/>
              </a:rPr>
              <a:t>）加强集体备课。</a:t>
            </a:r>
            <a:endParaRPr lang="en-US" altLang="zh-CN" sz="2800" dirty="0">
              <a:solidFill>
                <a:srgbClr val="0000CC"/>
              </a:solidFill>
              <a:latin typeface="华文隶书" panose="02010800040101010101" charset="-122"/>
              <a:ea typeface="华文隶书" panose="02010800040101010101" charset="-122"/>
            </a:endParaRPr>
          </a:p>
          <a:p>
            <a:pPr>
              <a:spcBef>
                <a:spcPts val="600"/>
              </a:spcBef>
            </a:pPr>
            <a:r>
              <a:rPr lang="zh-CN" altLang="en-US" sz="2800" dirty="0">
                <a:solidFill>
                  <a:srgbClr val="0000CC"/>
                </a:solidFill>
                <a:latin typeface="华文隶书" panose="02010800040101010101" charset="-122"/>
                <a:ea typeface="华文隶书" panose="02010800040101010101" charset="-122"/>
              </a:rPr>
              <a:t>（</a:t>
            </a:r>
            <a:r>
              <a:rPr lang="en-US" altLang="zh-CN" sz="2800" dirty="0">
                <a:solidFill>
                  <a:srgbClr val="0000CC"/>
                </a:solidFill>
                <a:latin typeface="华文隶书" panose="02010800040101010101" charset="-122"/>
                <a:ea typeface="华文隶书" panose="02010800040101010101" charset="-122"/>
              </a:rPr>
              <a:t>2</a:t>
            </a:r>
            <a:r>
              <a:rPr lang="zh-CN" altLang="en-US" sz="2800" dirty="0">
                <a:solidFill>
                  <a:srgbClr val="0000CC"/>
                </a:solidFill>
                <a:latin typeface="华文隶书" panose="02010800040101010101" charset="-122"/>
                <a:ea typeface="华文隶书" panose="02010800040101010101" charset="-122"/>
              </a:rPr>
              <a:t>）分层教学。</a:t>
            </a:r>
            <a:endParaRPr lang="en-US" altLang="zh-CN" sz="2800" dirty="0">
              <a:solidFill>
                <a:srgbClr val="0000CC"/>
              </a:solidFill>
              <a:latin typeface="华文隶书" panose="02010800040101010101" charset="-122"/>
              <a:ea typeface="华文隶书" panose="02010800040101010101" charset="-122"/>
            </a:endParaRPr>
          </a:p>
          <a:p>
            <a:pPr>
              <a:spcBef>
                <a:spcPts val="600"/>
              </a:spcBef>
            </a:pPr>
            <a:r>
              <a:rPr lang="zh-CN" altLang="en-US" sz="2800" dirty="0">
                <a:solidFill>
                  <a:srgbClr val="0000CC"/>
                </a:solidFill>
                <a:latin typeface="华文隶书" panose="02010800040101010101" charset="-122"/>
                <a:ea typeface="华文隶书" panose="02010800040101010101" charset="-122"/>
              </a:rPr>
              <a:t>（</a:t>
            </a:r>
            <a:r>
              <a:rPr lang="en-US" altLang="zh-CN" sz="2800" dirty="0">
                <a:solidFill>
                  <a:srgbClr val="0000CC"/>
                </a:solidFill>
                <a:latin typeface="华文隶书" panose="02010800040101010101" charset="-122"/>
                <a:ea typeface="华文隶书" panose="02010800040101010101" charset="-122"/>
              </a:rPr>
              <a:t>3</a:t>
            </a:r>
            <a:r>
              <a:rPr lang="zh-CN" altLang="en-US" sz="2800" dirty="0">
                <a:solidFill>
                  <a:srgbClr val="0000CC"/>
                </a:solidFill>
                <a:latin typeface="华文隶书" panose="02010800040101010101" charset="-122"/>
                <a:ea typeface="华文隶书" panose="02010800040101010101" charset="-122"/>
              </a:rPr>
              <a:t>）作业检查。</a:t>
            </a:r>
            <a:endParaRPr lang="en-US" altLang="zh-CN" sz="2800" dirty="0">
              <a:solidFill>
                <a:srgbClr val="0000CC"/>
              </a:solidFill>
              <a:latin typeface="华文隶书" panose="02010800040101010101" charset="-122"/>
              <a:ea typeface="华文隶书" panose="02010800040101010101" charset="-122"/>
            </a:endParaRPr>
          </a:p>
          <a:p>
            <a:pPr>
              <a:spcBef>
                <a:spcPts val="600"/>
              </a:spcBef>
            </a:pPr>
            <a:r>
              <a:rPr lang="zh-CN" altLang="en-US" sz="2800" dirty="0">
                <a:solidFill>
                  <a:srgbClr val="0000CC"/>
                </a:solidFill>
                <a:latin typeface="华文隶书" panose="02010800040101010101" charset="-122"/>
                <a:ea typeface="华文隶书" panose="02010800040101010101" charset="-122"/>
              </a:rPr>
              <a:t>（</a:t>
            </a:r>
            <a:r>
              <a:rPr lang="en-US" altLang="zh-CN" sz="2800" dirty="0">
                <a:solidFill>
                  <a:srgbClr val="0000CC"/>
                </a:solidFill>
                <a:latin typeface="华文隶书" panose="02010800040101010101" charset="-122"/>
                <a:ea typeface="华文隶书" panose="02010800040101010101" charset="-122"/>
              </a:rPr>
              <a:t>4</a:t>
            </a:r>
            <a:r>
              <a:rPr lang="zh-CN" altLang="en-US" sz="2800" dirty="0">
                <a:solidFill>
                  <a:srgbClr val="0000CC"/>
                </a:solidFill>
                <a:latin typeface="华文隶书" panose="02010800040101010101" charset="-122"/>
                <a:ea typeface="华文隶书" panose="02010800040101010101" charset="-122"/>
              </a:rPr>
              <a:t>）日考周考。</a:t>
            </a:r>
            <a:endParaRPr lang="en-US" altLang="zh-CN" sz="2800" dirty="0">
              <a:solidFill>
                <a:srgbClr val="0000CC"/>
              </a:solidFill>
              <a:latin typeface="华文隶书" panose="02010800040101010101" charset="-122"/>
              <a:ea typeface="华文隶书" panose="02010800040101010101" charset="-122"/>
            </a:endParaRPr>
          </a:p>
          <a:p>
            <a:pPr>
              <a:spcBef>
                <a:spcPts val="600"/>
              </a:spcBef>
            </a:pPr>
            <a:r>
              <a:rPr lang="zh-CN" altLang="en-US" sz="2800" dirty="0">
                <a:solidFill>
                  <a:srgbClr val="0000CC"/>
                </a:solidFill>
                <a:latin typeface="华文隶书" panose="02010800040101010101" charset="-122"/>
                <a:ea typeface="华文隶书" panose="02010800040101010101" charset="-122"/>
              </a:rPr>
              <a:t>（</a:t>
            </a:r>
            <a:r>
              <a:rPr lang="en-US" altLang="zh-CN" sz="2800" dirty="0">
                <a:solidFill>
                  <a:srgbClr val="0000CC"/>
                </a:solidFill>
                <a:latin typeface="华文隶书" panose="02010800040101010101" charset="-122"/>
                <a:ea typeface="华文隶书" panose="02010800040101010101" charset="-122"/>
              </a:rPr>
              <a:t>5</a:t>
            </a:r>
            <a:r>
              <a:rPr lang="zh-CN" altLang="en-US" sz="2800" dirty="0">
                <a:solidFill>
                  <a:srgbClr val="0000CC"/>
                </a:solidFill>
                <a:latin typeface="华文隶书" panose="02010800040101010101" charset="-122"/>
                <a:ea typeface="华文隶书" panose="02010800040101010101" charset="-122"/>
              </a:rPr>
              <a:t>）自习辅导。</a:t>
            </a:r>
            <a:endParaRPr lang="en-US" altLang="zh-CN" sz="2800" dirty="0">
              <a:solidFill>
                <a:srgbClr val="0000CC"/>
              </a:solidFill>
              <a:latin typeface="华文隶书" panose="02010800040101010101" charset="-122"/>
              <a:ea typeface="华文隶书" panose="02010800040101010101" charset="-122"/>
            </a:endParaRPr>
          </a:p>
          <a:p>
            <a:pPr>
              <a:spcBef>
                <a:spcPts val="600"/>
              </a:spcBef>
            </a:pPr>
            <a:r>
              <a:rPr lang="zh-CN" altLang="en-US" sz="2800" dirty="0">
                <a:solidFill>
                  <a:srgbClr val="0000CC"/>
                </a:solidFill>
                <a:latin typeface="华文隶书" panose="02010800040101010101" charset="-122"/>
                <a:ea typeface="华文隶书" panose="02010800040101010101" charset="-122"/>
              </a:rPr>
              <a:t>（</a:t>
            </a:r>
            <a:r>
              <a:rPr lang="en-US" altLang="zh-CN" sz="2800" dirty="0">
                <a:solidFill>
                  <a:srgbClr val="0000CC"/>
                </a:solidFill>
                <a:latin typeface="华文隶书" panose="02010800040101010101" charset="-122"/>
                <a:ea typeface="华文隶书" panose="02010800040101010101" charset="-122"/>
              </a:rPr>
              <a:t>6</a:t>
            </a:r>
            <a:r>
              <a:rPr lang="zh-CN" altLang="en-US" sz="2800" dirty="0">
                <a:solidFill>
                  <a:srgbClr val="0000CC"/>
                </a:solidFill>
                <a:latin typeface="华文隶书" panose="02010800040101010101" charset="-122"/>
                <a:ea typeface="华文隶书" panose="02010800040101010101" charset="-122"/>
              </a:rPr>
              <a:t>）加强学法指导。</a:t>
            </a:r>
            <a:endParaRPr lang="en-US" altLang="zh-CN" sz="2800" dirty="0">
              <a:solidFill>
                <a:srgbClr val="0000CC"/>
              </a:solidFill>
              <a:latin typeface="华文隶书" panose="02010800040101010101" charset="-122"/>
              <a:ea typeface="华文隶书" panose="02010800040101010101" charset="-122"/>
            </a:endParaRPr>
          </a:p>
          <a:p>
            <a:pPr>
              <a:spcBef>
                <a:spcPts val="600"/>
              </a:spcBef>
            </a:pPr>
            <a:r>
              <a:rPr lang="zh-CN" altLang="en-US" sz="2800" dirty="0">
                <a:solidFill>
                  <a:srgbClr val="0000CC"/>
                </a:solidFill>
                <a:latin typeface="华文隶书" panose="02010800040101010101" charset="-122"/>
                <a:ea typeface="华文隶书" panose="02010800040101010101" charset="-122"/>
              </a:rPr>
              <a:t>（</a:t>
            </a:r>
            <a:r>
              <a:rPr lang="en-US" altLang="zh-CN" sz="2800" dirty="0">
                <a:solidFill>
                  <a:srgbClr val="0000CC"/>
                </a:solidFill>
                <a:latin typeface="华文隶书" panose="02010800040101010101" charset="-122"/>
                <a:ea typeface="华文隶书" panose="02010800040101010101" charset="-122"/>
              </a:rPr>
              <a:t>7</a:t>
            </a:r>
            <a:r>
              <a:rPr lang="zh-CN" altLang="en-US" sz="2800" dirty="0">
                <a:solidFill>
                  <a:srgbClr val="0000CC"/>
                </a:solidFill>
                <a:latin typeface="华文隶书" panose="02010800040101010101" charset="-122"/>
                <a:ea typeface="华文隶书" panose="02010800040101010101" charset="-122"/>
              </a:rPr>
              <a:t>）重视训练与讲练评结合，提高学生解题能力：</a:t>
            </a:r>
            <a:endParaRPr lang="en-US" altLang="zh-CN" sz="2800" dirty="0">
              <a:solidFill>
                <a:srgbClr val="0000CC"/>
              </a:solidFill>
              <a:latin typeface="华文隶书" panose="02010800040101010101" charset="-122"/>
              <a:ea typeface="华文隶书" panose="02010800040101010101" charset="-122"/>
            </a:endParaRPr>
          </a:p>
          <a:p>
            <a:pPr>
              <a:spcBef>
                <a:spcPts val="600"/>
              </a:spcBef>
            </a:pPr>
            <a:r>
              <a:rPr lang="en-US" altLang="zh-CN" sz="2800" dirty="0">
                <a:solidFill>
                  <a:srgbClr val="0000CC"/>
                </a:solidFill>
                <a:latin typeface="华文隶书" panose="02010800040101010101" charset="-122"/>
                <a:ea typeface="华文隶书" panose="02010800040101010101" charset="-122"/>
              </a:rPr>
              <a:t>                   </a:t>
            </a:r>
            <a:r>
              <a:rPr lang="zh-CN" altLang="en-US" sz="2800" dirty="0">
                <a:solidFill>
                  <a:srgbClr val="0000CC"/>
                </a:solidFill>
                <a:latin typeface="华文隶书" panose="02010800040101010101" charset="-122"/>
                <a:ea typeface="华文隶书" panose="02010800040101010101" charset="-122"/>
              </a:rPr>
              <a:t>①精心选题    ②精心批改   ③精心讲评  </a:t>
            </a:r>
            <a:endParaRPr lang="en-US" altLang="zh-CN" sz="2800" dirty="0">
              <a:solidFill>
                <a:srgbClr val="0000CC"/>
              </a:solidFill>
              <a:latin typeface="华文隶书" panose="02010800040101010101" charset="-122"/>
              <a:ea typeface="华文隶书" panose="02010800040101010101" charset="-122"/>
            </a:endParaRPr>
          </a:p>
          <a:p>
            <a:pPr>
              <a:spcBef>
                <a:spcPts val="600"/>
              </a:spcBef>
            </a:pPr>
            <a:r>
              <a:rPr lang="zh-CN" altLang="en-US" sz="2800" dirty="0">
                <a:solidFill>
                  <a:srgbClr val="0000CC"/>
                </a:solidFill>
                <a:latin typeface="华文隶书" panose="02010800040101010101" charset="-122"/>
                <a:ea typeface="华文隶书" panose="02010800040101010101" charset="-122"/>
              </a:rPr>
              <a:t>（</a:t>
            </a:r>
            <a:r>
              <a:rPr lang="en-US" altLang="zh-CN" sz="2800" dirty="0">
                <a:solidFill>
                  <a:srgbClr val="0000CC"/>
                </a:solidFill>
                <a:latin typeface="华文隶书" panose="02010800040101010101" charset="-122"/>
                <a:ea typeface="华文隶书" panose="02010800040101010101" charset="-122"/>
              </a:rPr>
              <a:t>8</a:t>
            </a:r>
            <a:r>
              <a:rPr lang="zh-CN" altLang="en-US" sz="2800" dirty="0">
                <a:solidFill>
                  <a:srgbClr val="0000CC"/>
                </a:solidFill>
                <a:latin typeface="华文隶书" panose="02010800040101010101" charset="-122"/>
                <a:ea typeface="华文隶书" panose="02010800040101010101" charset="-122"/>
              </a:rPr>
              <a:t>）关注“三生”（尖子生、中间生、学困生）。</a:t>
            </a:r>
            <a:endParaRPr lang="zh-CN" altLang="en-US" sz="2800" dirty="0">
              <a:solidFill>
                <a:srgbClr val="0000CC"/>
              </a:solidFill>
              <a:latin typeface="华文隶书" panose="02010800040101010101" charset="-122"/>
              <a:ea typeface="华文隶书" panose="02010800040101010101" charset="-122"/>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文本框 59393"/>
          <p:cNvSpPr txBox="1"/>
          <p:nvPr/>
        </p:nvSpPr>
        <p:spPr>
          <a:xfrm>
            <a:off x="1992313" y="1052513"/>
            <a:ext cx="5040312" cy="5447645"/>
          </a:xfrm>
          <a:prstGeom prst="rect">
            <a:avLst/>
          </a:prstGeom>
          <a:noFill/>
          <a:ln w="9525">
            <a:noFill/>
          </a:ln>
        </p:spPr>
        <p:txBody>
          <a:bodyPr anchor="t">
            <a:spAutoFit/>
          </a:bodyPr>
          <a:lstStyle/>
          <a:p>
            <a:pPr algn="ctr"/>
            <a:r>
              <a:rPr lang="zh-CN" altLang="en-US" sz="4000" b="1" dirty="0">
                <a:solidFill>
                  <a:srgbClr val="0000FF"/>
                </a:solidFill>
                <a:latin typeface="Arial" panose="020B0604020202020204" pitchFamily="34" charset="0"/>
                <a:ea typeface="楷体_GB2312" panose="02010609030101010101" pitchFamily="49" charset="-122"/>
              </a:rPr>
              <a:t>扎实的教材基础知识</a:t>
            </a:r>
            <a:endParaRPr lang="zh-CN" altLang="en-US" sz="4000" b="1" dirty="0">
              <a:solidFill>
                <a:srgbClr val="0000FF"/>
              </a:solidFill>
              <a:latin typeface="Arial" panose="020B0604020202020204" pitchFamily="34" charset="0"/>
              <a:ea typeface="楷体_GB2312" panose="02010609030101010101" pitchFamily="49" charset="-122"/>
            </a:endParaRPr>
          </a:p>
          <a:p>
            <a:pPr algn="ctr"/>
            <a:r>
              <a:rPr lang="zh-CN" altLang="en-US" sz="3600" b="1" dirty="0">
                <a:solidFill>
                  <a:srgbClr val="0000FF"/>
                </a:solidFill>
                <a:latin typeface="Arial" panose="020B0604020202020204" pitchFamily="34" charset="0"/>
                <a:ea typeface="楷体_GB2312" panose="02010609030101010101" pitchFamily="49" charset="-122"/>
              </a:rPr>
              <a:t>＋</a:t>
            </a:r>
            <a:endParaRPr lang="zh-CN" altLang="en-US" sz="3600" b="1" dirty="0">
              <a:solidFill>
                <a:srgbClr val="0000FF"/>
              </a:solidFill>
              <a:latin typeface="Arial" panose="020B0604020202020204" pitchFamily="34" charset="0"/>
              <a:ea typeface="楷体_GB2312" panose="02010609030101010101" pitchFamily="49" charset="-122"/>
            </a:endParaRPr>
          </a:p>
          <a:p>
            <a:pPr algn="ctr"/>
            <a:r>
              <a:rPr lang="zh-CN" altLang="en-US" sz="4000" b="1" dirty="0">
                <a:solidFill>
                  <a:srgbClr val="0000FF"/>
                </a:solidFill>
                <a:latin typeface="Arial" panose="020B0604020202020204" pitchFamily="34" charset="0"/>
                <a:ea typeface="楷体_GB2312" panose="02010609030101010101" pitchFamily="49" charset="-122"/>
              </a:rPr>
              <a:t>准确的提炼信息能力</a:t>
            </a:r>
            <a:endParaRPr lang="zh-CN" altLang="en-US" sz="4000" b="1" dirty="0">
              <a:solidFill>
                <a:srgbClr val="0000FF"/>
              </a:solidFill>
              <a:latin typeface="Arial" panose="020B0604020202020204" pitchFamily="34" charset="0"/>
              <a:ea typeface="楷体_GB2312" panose="02010609030101010101" pitchFamily="49" charset="-122"/>
            </a:endParaRPr>
          </a:p>
          <a:p>
            <a:pPr algn="ctr"/>
            <a:r>
              <a:rPr lang="zh-CN" altLang="en-US" sz="3600" b="1" dirty="0">
                <a:solidFill>
                  <a:srgbClr val="0000FF"/>
                </a:solidFill>
                <a:latin typeface="Arial" panose="020B0604020202020204" pitchFamily="34" charset="0"/>
                <a:ea typeface="楷体_GB2312" panose="02010609030101010101" pitchFamily="49" charset="-122"/>
              </a:rPr>
              <a:t>＋</a:t>
            </a:r>
            <a:endParaRPr lang="zh-CN" altLang="en-US" sz="2800" b="1" dirty="0">
              <a:solidFill>
                <a:srgbClr val="0000FF"/>
              </a:solidFill>
              <a:latin typeface="Arial" panose="020B0604020202020204" pitchFamily="34" charset="0"/>
              <a:ea typeface="楷体_GB2312" panose="02010609030101010101" pitchFamily="49" charset="-122"/>
            </a:endParaRPr>
          </a:p>
          <a:p>
            <a:pPr algn="ctr"/>
            <a:r>
              <a:rPr lang="zh-CN" altLang="en-US" sz="4000" b="1" dirty="0">
                <a:solidFill>
                  <a:srgbClr val="0000FF"/>
                </a:solidFill>
                <a:latin typeface="Arial" panose="020B0604020202020204" pitchFamily="34" charset="0"/>
                <a:ea typeface="楷体_GB2312" panose="02010609030101010101" pitchFamily="49" charset="-122"/>
              </a:rPr>
              <a:t>科学的思维辨析能力</a:t>
            </a:r>
            <a:endParaRPr lang="zh-CN" altLang="en-US" sz="4000" b="1" dirty="0">
              <a:solidFill>
                <a:srgbClr val="0000FF"/>
              </a:solidFill>
              <a:latin typeface="Arial" panose="020B0604020202020204" pitchFamily="34" charset="0"/>
              <a:ea typeface="楷体_GB2312" panose="02010609030101010101" pitchFamily="49" charset="-122"/>
            </a:endParaRPr>
          </a:p>
          <a:p>
            <a:pPr algn="ctr"/>
            <a:r>
              <a:rPr lang="zh-CN" altLang="en-US" sz="3600" b="1" dirty="0">
                <a:solidFill>
                  <a:srgbClr val="0000FF"/>
                </a:solidFill>
                <a:latin typeface="Arial" panose="020B0604020202020204" pitchFamily="34" charset="0"/>
                <a:ea typeface="楷体_GB2312" panose="02010609030101010101" pitchFamily="49" charset="-122"/>
              </a:rPr>
              <a:t>＋</a:t>
            </a:r>
            <a:endParaRPr lang="zh-CN" altLang="en-US" sz="3600" b="1" dirty="0">
              <a:solidFill>
                <a:srgbClr val="0000FF"/>
              </a:solidFill>
              <a:latin typeface="Arial" panose="020B0604020202020204" pitchFamily="34" charset="0"/>
              <a:ea typeface="楷体_GB2312" panose="02010609030101010101" pitchFamily="49" charset="-122"/>
            </a:endParaRPr>
          </a:p>
          <a:p>
            <a:pPr algn="ctr"/>
            <a:r>
              <a:rPr lang="zh-CN" altLang="en-US" sz="4000" b="1" dirty="0">
                <a:solidFill>
                  <a:srgbClr val="0000FF"/>
                </a:solidFill>
                <a:latin typeface="Arial" panose="020B0604020202020204" pitchFamily="34" charset="0"/>
                <a:ea typeface="楷体_GB2312" panose="02010609030101010101" pitchFamily="49" charset="-122"/>
              </a:rPr>
              <a:t>熟练的题型解题技巧</a:t>
            </a:r>
            <a:endParaRPr lang="zh-CN" altLang="en-US" sz="4000" b="1" dirty="0">
              <a:solidFill>
                <a:srgbClr val="0000FF"/>
              </a:solidFill>
              <a:latin typeface="Arial" panose="020B0604020202020204" pitchFamily="34" charset="0"/>
              <a:ea typeface="楷体_GB2312" panose="02010609030101010101" pitchFamily="49" charset="-122"/>
            </a:endParaRPr>
          </a:p>
          <a:p>
            <a:pPr algn="ctr"/>
            <a:r>
              <a:rPr lang="zh-CN" altLang="en-US" sz="4000" b="1" dirty="0">
                <a:solidFill>
                  <a:srgbClr val="0000FF"/>
                </a:solidFill>
                <a:latin typeface="Arial" panose="020B0604020202020204" pitchFamily="34" charset="0"/>
                <a:ea typeface="楷体_GB2312" panose="02010609030101010101" pitchFamily="49" charset="-122"/>
              </a:rPr>
              <a:t>＋</a:t>
            </a:r>
            <a:endParaRPr lang="zh-CN" altLang="en-US" sz="4000" b="1" dirty="0">
              <a:solidFill>
                <a:srgbClr val="0000FF"/>
              </a:solidFill>
              <a:latin typeface="Arial" panose="020B0604020202020204" pitchFamily="34" charset="0"/>
              <a:ea typeface="楷体_GB2312" panose="02010609030101010101" pitchFamily="49" charset="-122"/>
            </a:endParaRPr>
          </a:p>
          <a:p>
            <a:pPr algn="ctr"/>
            <a:r>
              <a:rPr lang="zh-CN" altLang="en-US" sz="4000" b="1" dirty="0">
                <a:solidFill>
                  <a:srgbClr val="0000FF"/>
                </a:solidFill>
                <a:latin typeface="Arial" panose="020B0604020202020204" pitchFamily="34" charset="0"/>
                <a:ea typeface="楷体_GB2312" panose="02010609030101010101" pitchFamily="49" charset="-122"/>
              </a:rPr>
              <a:t>严格的表达书写规范</a:t>
            </a:r>
            <a:endParaRPr lang="zh-CN" altLang="en-US" sz="4000" b="1" dirty="0">
              <a:solidFill>
                <a:srgbClr val="0000FF"/>
              </a:solidFill>
              <a:latin typeface="Arial" panose="020B0604020202020204" pitchFamily="34" charset="0"/>
              <a:ea typeface="楷体_GB2312" panose="02010609030101010101" pitchFamily="49" charset="-122"/>
            </a:endParaRPr>
          </a:p>
        </p:txBody>
      </p:sp>
      <p:sp>
        <p:nvSpPr>
          <p:cNvPr id="88066" name="右大括号 59395"/>
          <p:cNvSpPr/>
          <p:nvPr/>
        </p:nvSpPr>
        <p:spPr>
          <a:xfrm>
            <a:off x="6816725" y="1412875"/>
            <a:ext cx="601663" cy="4464050"/>
          </a:xfrm>
          <a:prstGeom prst="rightBrace">
            <a:avLst>
              <a:gd name="adj1" fmla="val 61794"/>
              <a:gd name="adj2" fmla="val 50000"/>
            </a:avLst>
          </a:prstGeom>
          <a:noFill/>
          <a:ln w="38100" cap="flat" cmpd="sng">
            <a:solidFill>
              <a:schemeClr val="tx1"/>
            </a:solidFill>
            <a:prstDash val="solid"/>
            <a:round/>
            <a:headEnd type="none" w="med" len="med"/>
            <a:tailEnd type="none" w="med" len="med"/>
          </a:ln>
        </p:spPr>
        <p:txBody>
          <a:bodyPr anchor="t"/>
          <a:lstStyle/>
          <a:p>
            <a:endParaRPr lang="zh-CN" altLang="en-US">
              <a:latin typeface="Arial" panose="020B0604020202020204" pitchFamily="34" charset="0"/>
              <a:ea typeface="宋体" panose="02010600030101010101" pitchFamily="2" charset="-122"/>
            </a:endParaRPr>
          </a:p>
        </p:txBody>
      </p:sp>
      <p:sp>
        <p:nvSpPr>
          <p:cNvPr id="88067" name="文本框 59396"/>
          <p:cNvSpPr txBox="1"/>
          <p:nvPr/>
        </p:nvSpPr>
        <p:spPr>
          <a:xfrm>
            <a:off x="7418705" y="3291205"/>
            <a:ext cx="3571240" cy="922020"/>
          </a:xfrm>
          <a:prstGeom prst="rect">
            <a:avLst/>
          </a:prstGeom>
          <a:noFill/>
          <a:ln w="9525">
            <a:noFill/>
          </a:ln>
        </p:spPr>
        <p:txBody>
          <a:bodyPr wrap="square" anchor="t">
            <a:spAutoFit/>
          </a:bodyPr>
          <a:lstStyle/>
          <a:p>
            <a:pPr>
              <a:spcBef>
                <a:spcPct val="50000"/>
              </a:spcBef>
            </a:pPr>
            <a:r>
              <a:rPr lang="zh-CN" altLang="en-US" sz="5400" b="1" dirty="0">
                <a:solidFill>
                  <a:srgbClr val="FF0000"/>
                </a:solidFill>
                <a:latin typeface="Arial" panose="020B0604020202020204" pitchFamily="34" charset="0"/>
                <a:ea typeface="楷体_GB2312" panose="02010609030101010101" pitchFamily="49" charset="-122"/>
              </a:rPr>
              <a:t>素养</a:t>
            </a:r>
            <a:r>
              <a:rPr lang="zh-CN" altLang="en-US" sz="4000" b="1" dirty="0">
                <a:latin typeface="Arial" panose="020B0604020202020204" pitchFamily="34" charset="0"/>
                <a:ea typeface="楷体_GB2312" panose="02010609030101010101" pitchFamily="49" charset="-122"/>
              </a:rPr>
              <a:t>＝</a:t>
            </a:r>
            <a:r>
              <a:rPr lang="zh-CN" altLang="en-US" sz="4800" b="1" dirty="0">
                <a:solidFill>
                  <a:srgbClr val="0000FF"/>
                </a:solidFill>
                <a:latin typeface="Arial" panose="020B0604020202020204" pitchFamily="34" charset="0"/>
                <a:ea typeface="楷体_GB2312" panose="02010609030101010101" pitchFamily="49" charset="-122"/>
              </a:rPr>
              <a:t>高分</a:t>
            </a:r>
            <a:endParaRPr lang="zh-CN" altLang="en-US" sz="4800" b="1" dirty="0">
              <a:solidFill>
                <a:srgbClr val="0000FF"/>
              </a:solidFill>
              <a:latin typeface="Arial" panose="020B0604020202020204" pitchFamily="34" charset="0"/>
              <a:ea typeface="楷体_GB2312" panose="02010609030101010101" pitchFamily="49" charset="-122"/>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3" name="Picture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0"/>
            <a:ext cx="12215984" cy="58216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p:cNvPicPr>
            <a:picLocks noChangeAspect="1" noChangeArrowheads="1" noCrop="1"/>
          </p:cNvPicPr>
          <p:nvPr/>
        </p:nvPicPr>
        <p:blipFill>
          <a:blip r:embed="rId2"/>
          <a:srcRect/>
          <a:stretch>
            <a:fillRect/>
          </a:stretch>
        </p:blipFill>
        <p:spPr bwMode="auto">
          <a:xfrm>
            <a:off x="3535680" y="5816800"/>
            <a:ext cx="5570220" cy="1147880"/>
          </a:xfrm>
          <a:prstGeom prst="rect">
            <a:avLst/>
          </a:prstGeom>
          <a:noFill/>
          <a:extLst>
            <a:ext uri="{909E8E84-426E-40DD-AFC4-6F175D3DCCD1}">
              <a14:hiddenFill xmlns:a14="http://schemas.microsoft.com/office/drawing/2010/main">
                <a:solidFill>
                  <a:srgbClr val="FFFFFF"/>
                </a:solidFill>
              </a14:hiddenFill>
            </a:ext>
          </a:extLst>
        </p:spPr>
      </p:pic>
      <p:pic>
        <p:nvPicPr>
          <p:cNvPr id="2" name="新白娘子剪">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851525" y="3184525"/>
            <a:ext cx="487363" cy="487363"/>
          </a:xfrm>
          <a:prstGeom prst="rect">
            <a:avLst/>
          </a:prstGeom>
        </p:spPr>
      </p:pic>
      <p:sp>
        <p:nvSpPr>
          <p:cNvPr id="3" name="文本框 2"/>
          <p:cNvSpPr txBox="1"/>
          <p:nvPr/>
        </p:nvSpPr>
        <p:spPr>
          <a:xfrm>
            <a:off x="421005" y="456565"/>
            <a:ext cx="2814320" cy="583565"/>
          </a:xfrm>
          <a:prstGeom prst="rect">
            <a:avLst/>
          </a:prstGeom>
          <a:noFill/>
        </p:spPr>
        <p:txBody>
          <a:bodyPr wrap="square" rtlCol="0">
            <a:spAutoFit/>
          </a:bodyPr>
          <a:p>
            <a:r>
              <a:rPr lang="zh-CN" altLang="en-US" sz="3200">
                <a:ln w="10160">
                  <a:solidFill>
                    <a:schemeClr val="accent5"/>
                  </a:solidFill>
                  <a:prstDash val="solid"/>
                </a:ln>
                <a:solidFill>
                  <a:srgbClr val="FFFFFF"/>
                </a:solidFill>
                <a:effectLst>
                  <a:outerShdw blurRad="38100" dist="22860" dir="5400000" algn="tl" rotWithShape="0">
                    <a:srgbClr val="000000">
                      <a:alpha val="30000"/>
                    </a:srgbClr>
                  </a:outerShdw>
                </a:effectLst>
              </a:rPr>
              <a:t>谢谢聆听！</a:t>
            </a:r>
            <a:endParaRPr lang="zh-CN" altLang="en-US" sz="320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2000" advTm="50443"/>
    </mc:Choice>
    <mc:Fallback>
      <p:transition spd="slow" advTm="50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42570" y="303530"/>
            <a:ext cx="11706225" cy="6554470"/>
          </a:xfrm>
          <a:prstGeom prst="rect">
            <a:avLst/>
          </a:prstGeom>
          <a:noFill/>
        </p:spPr>
        <p:txBody>
          <a:bodyPr wrap="square" rtlCol="0" anchor="t">
            <a:spAutoFit/>
          </a:bodyPr>
          <a:p>
            <a:r>
              <a:rPr lang="zh-CN" altLang="en-US" sz="2800">
                <a:solidFill>
                  <a:srgbClr val="FF0000"/>
                </a:solidFill>
                <a:latin typeface="华文行楷" panose="02010800040101010101" pitchFamily="2" charset="-122"/>
                <a:ea typeface="华文行楷" panose="02010800040101010101" pitchFamily="2" charset="-122"/>
              </a:rPr>
              <a:t>要在坚定理想信念上下功夫，</a:t>
            </a:r>
            <a:r>
              <a:rPr lang="zh-CN" altLang="en-US" sz="2800">
                <a:latin typeface="华文行楷" panose="02010800040101010101" pitchFamily="2" charset="-122"/>
                <a:ea typeface="华文行楷" panose="02010800040101010101" pitchFamily="2" charset="-122"/>
              </a:rPr>
              <a:t>教育引导学生树立共产主义远大理想和中国特色社会主义共同理想，增强学生的中国特色社会主义道路自信、理论自信、制度自信、文化自信，立志肩负起民族复兴的时代重任。</a:t>
            </a:r>
            <a:endParaRPr lang="zh-CN" altLang="en-US" sz="2800">
              <a:latin typeface="华文行楷" panose="02010800040101010101" pitchFamily="2" charset="-122"/>
              <a:ea typeface="华文行楷" panose="02010800040101010101" pitchFamily="2" charset="-122"/>
            </a:endParaRPr>
          </a:p>
          <a:p>
            <a:r>
              <a:rPr lang="zh-CN" altLang="en-US" sz="2800">
                <a:solidFill>
                  <a:srgbClr val="FF0000"/>
                </a:solidFill>
                <a:latin typeface="华文行楷" panose="02010800040101010101" pitchFamily="2" charset="-122"/>
                <a:ea typeface="华文行楷" panose="02010800040101010101" pitchFamily="2" charset="-122"/>
              </a:rPr>
              <a:t>要在厚植爱国主义情怀上下功夫，</a:t>
            </a:r>
            <a:r>
              <a:rPr lang="zh-CN" altLang="en-US" sz="2800">
                <a:latin typeface="华文行楷" panose="02010800040101010101" pitchFamily="2" charset="-122"/>
                <a:ea typeface="华文行楷" panose="02010800040101010101" pitchFamily="2" charset="-122"/>
              </a:rPr>
              <a:t>让爱国主义精神在学生心中牢牢扎根，教育引导学生热爱和拥护中国共产党，立志听党话、跟党走，立志扎根人民、奉献国家。</a:t>
            </a:r>
            <a:endParaRPr lang="zh-CN" altLang="en-US" sz="2800">
              <a:latin typeface="华文行楷" panose="02010800040101010101" pitchFamily="2" charset="-122"/>
              <a:ea typeface="华文行楷" panose="02010800040101010101" pitchFamily="2" charset="-122"/>
            </a:endParaRPr>
          </a:p>
          <a:p>
            <a:r>
              <a:rPr lang="zh-CN" altLang="en-US" sz="2800">
                <a:solidFill>
                  <a:srgbClr val="FF0000"/>
                </a:solidFill>
                <a:latin typeface="华文行楷" panose="02010800040101010101" pitchFamily="2" charset="-122"/>
                <a:ea typeface="华文行楷" panose="02010800040101010101" pitchFamily="2" charset="-122"/>
              </a:rPr>
              <a:t>要在加强品德修养上下功夫，</a:t>
            </a:r>
            <a:r>
              <a:rPr lang="zh-CN" altLang="en-US" sz="2800">
                <a:latin typeface="华文行楷" panose="02010800040101010101" pitchFamily="2" charset="-122"/>
                <a:ea typeface="华文行楷" panose="02010800040101010101" pitchFamily="2" charset="-122"/>
              </a:rPr>
              <a:t>教育引导学生培育和践行社会主义核心价值观，踏踏实实修好品德，成为有大爱大德大情怀的人。</a:t>
            </a:r>
            <a:endParaRPr lang="zh-CN" altLang="en-US" sz="2800">
              <a:latin typeface="华文行楷" panose="02010800040101010101" pitchFamily="2" charset="-122"/>
              <a:ea typeface="华文行楷" panose="02010800040101010101" pitchFamily="2" charset="-122"/>
            </a:endParaRPr>
          </a:p>
          <a:p>
            <a:r>
              <a:rPr lang="zh-CN" altLang="en-US" sz="2800">
                <a:solidFill>
                  <a:srgbClr val="FF0000"/>
                </a:solidFill>
                <a:latin typeface="华文行楷" panose="02010800040101010101" pitchFamily="2" charset="-122"/>
                <a:ea typeface="华文行楷" panose="02010800040101010101" pitchFamily="2" charset="-122"/>
              </a:rPr>
              <a:t>要在增长知识见识上下功夫，</a:t>
            </a:r>
            <a:r>
              <a:rPr lang="zh-CN" altLang="en-US" sz="2800">
                <a:latin typeface="华文行楷" panose="02010800040101010101" pitchFamily="2" charset="-122"/>
                <a:ea typeface="华文行楷" panose="02010800040101010101" pitchFamily="2" charset="-122"/>
              </a:rPr>
              <a:t>教育引导学生珍惜学习时光，心无旁骛求知问学，增长见识，丰富学识，沿着求真理、悟道理、明事理的方向前进。</a:t>
            </a:r>
            <a:r>
              <a:rPr lang="zh-CN" altLang="en-US" sz="2800">
                <a:solidFill>
                  <a:srgbClr val="FF0000"/>
                </a:solidFill>
                <a:latin typeface="华文行楷" panose="02010800040101010101" pitchFamily="2" charset="-122"/>
                <a:ea typeface="华文行楷" panose="02010800040101010101" pitchFamily="2" charset="-122"/>
              </a:rPr>
              <a:t>要在培养奋斗精神上下功夫，</a:t>
            </a:r>
            <a:r>
              <a:rPr lang="zh-CN" altLang="en-US" sz="2800">
                <a:latin typeface="华文行楷" panose="02010800040101010101" pitchFamily="2" charset="-122"/>
                <a:ea typeface="华文行楷" panose="02010800040101010101" pitchFamily="2" charset="-122"/>
              </a:rPr>
              <a:t>教育引导学生树立高远志向，历练敢于担当、不懈奋斗的精神，具有勇于奋斗的精神状态、乐观向上的人生态度，做到刚健有为、自强不息。</a:t>
            </a:r>
            <a:endParaRPr lang="zh-CN" altLang="en-US" sz="2800">
              <a:latin typeface="华文行楷" panose="02010800040101010101" pitchFamily="2" charset="-122"/>
              <a:ea typeface="华文行楷" panose="02010800040101010101" pitchFamily="2" charset="-122"/>
            </a:endParaRPr>
          </a:p>
          <a:p>
            <a:r>
              <a:rPr lang="zh-CN" altLang="en-US" sz="2800">
                <a:solidFill>
                  <a:srgbClr val="FF0000"/>
                </a:solidFill>
                <a:latin typeface="华文行楷" panose="02010800040101010101" pitchFamily="2" charset="-122"/>
                <a:ea typeface="华文行楷" panose="02010800040101010101" pitchFamily="2" charset="-122"/>
              </a:rPr>
              <a:t>要在增强综合素质上下功夫，</a:t>
            </a:r>
            <a:r>
              <a:rPr lang="zh-CN" altLang="en-US" sz="2800">
                <a:latin typeface="华文行楷" panose="02010800040101010101" pitchFamily="2" charset="-122"/>
                <a:ea typeface="华文行楷" panose="02010800040101010101" pitchFamily="2" charset="-122"/>
              </a:rPr>
              <a:t>教育引导学生培养综合能力，培养创新思维。</a:t>
            </a:r>
            <a:endParaRPr lang="zh-CN" altLang="en-US" sz="2800">
              <a:latin typeface="华文行楷" panose="02010800040101010101" pitchFamily="2" charset="-122"/>
              <a:ea typeface="华文行楷" panose="02010800040101010101" pitchFamily="2" charset="-122"/>
            </a:endParaRPr>
          </a:p>
          <a:p>
            <a:endParaRPr lang="zh-CN" altLang="en-US" sz="2800">
              <a:latin typeface="华文行楷" panose="02010800040101010101" pitchFamily="2" charset="-122"/>
              <a:ea typeface="华文行楷" panose="020108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TABLE_BEAUTIFY" val="smartTable{7e3f5055-33b0-43a6-9a66-ccd58c6aa71e}"/>
</p:tagLst>
</file>

<file path=ppt/tags/tag101.xml><?xml version="1.0" encoding="utf-8"?>
<p:tagLst xmlns:p="http://schemas.openxmlformats.org/presentationml/2006/main">
  <p:tag name="COMMONDATA" val="eyJoZGlkIjoiYTAzOGM0NDhhMDBkOGY5YmQyYjg2ZjVhN2VlYTI1M2EifQ=="/>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wm#"/>
</p:tagLst>
</file>

<file path=ppt/tags/tag6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p="http://schemas.openxmlformats.org/presentationml/2006/main">
  <p:tag name="KSO_WM_BEAUTIFY_FLAG" val="#wm#"/>
  <p:tag name="KSO_WM_TEMPLATE_CATEGORY" val="custom"/>
  <p:tag name="KSO_WM_TEMPLATE_INDEX" val="20205176"/>
</p:tagLst>
</file>

<file path=ppt/tags/tag66.xml><?xml version="1.0" encoding="utf-8"?>
<p:tagLst xmlns:p="http://schemas.openxmlformats.org/presentationml/2006/main">
  <p:tag name="KSO_WM_BEAUTIFY_FLAG" val="#wm#"/>
  <p:tag name="KSO_WM_TEMPLATE_CATEGORY" val="custom"/>
  <p:tag name="KSO_WM_TEMPLATE_INDEX" val="20205176"/>
</p:tagLst>
</file>

<file path=ppt/tags/tag67.xml><?xml version="1.0" encoding="utf-8"?>
<p:tagLst xmlns:p="http://schemas.openxmlformats.org/presentationml/2006/main">
  <p:tag name="KSO_WM_UNIT_PLACING_PICTURE_USER_VIEWPORT" val="{&quot;height&quot;:2055,&quot;width&quot;:11595}"/>
</p:tagLst>
</file>

<file path=ppt/tags/tag68.xml><?xml version="1.0" encoding="utf-8"?>
<p:tagLst xmlns:p="http://schemas.openxmlformats.org/presentationml/2006/main">
  <p:tag name="KSO_WM_UNIT_PLACING_PICTURE_USER_VIEWPORT" val="{&quot;height&quot;:1522,&quot;width&quot;:10003}"/>
</p:tagLst>
</file>

<file path=ppt/tags/tag69.xml><?xml version="1.0" encoding="utf-8"?>
<p:tagLst xmlns:p="http://schemas.openxmlformats.org/presentationml/2006/main">
  <p:tag name="KSO_WM_BEAUTIFY_FLAG" val="#wm#"/>
  <p:tag name="KSO_WM_TEMPLATE_CATEGORY" val="custom"/>
  <p:tag name="KSO_WM_TEMPLATE_INDEX" val="20205176"/>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PLACING_PICTURE_USER_VIEWPORT" val="{&quot;height&quot;:3865.1732283464567,&quot;width&quot;:2895.776377952756}"/>
</p:tagLst>
</file>

<file path=ppt/tags/tag71.xml><?xml version="1.0" encoding="utf-8"?>
<p:tagLst xmlns:p="http://schemas.openxmlformats.org/presentationml/2006/main">
  <p:tag name="KSO_WM_UNIT_TABLE_BEAUTIFY" val="smartTable{fccd5ceb-840c-472c-bd82-7f14a69471b0}"/>
</p:tagLst>
</file>

<file path=ppt/tags/tag72.xml><?xml version="1.0" encoding="utf-8"?>
<p:tagLst xmlns:p="http://schemas.openxmlformats.org/presentationml/2006/main">
  <p:tag name="KSO_WM_UNIT_TABLE_BEAUTIFY" val="smartTable{9ad60a4d-c923-4707-b340-812f76f4a22e}"/>
</p:tagLst>
</file>

<file path=ppt/tags/tag73.xml><?xml version="1.0" encoding="utf-8"?>
<p:tagLst xmlns:p="http://schemas.openxmlformats.org/presentationml/2006/main">
  <p:tag name="KSO_WM_UNIT_PLACING_PICTURE_USER_VIEWPORT" val="{&quot;height&quot;:7833,&quot;width&quot;:17710}"/>
</p:tagLst>
</file>

<file path=ppt/tags/tag74.xml><?xml version="1.0" encoding="utf-8"?>
<p:tagLst xmlns:p="http://schemas.openxmlformats.org/presentationml/2006/main">
  <p:tag name="KSO_WM_UNIT_PLACING_PICTURE_USER_VIEWPORT" val="{&quot;height&quot;:1522,&quot;width&quot;:10003}"/>
</p:tagLst>
</file>

<file path=ppt/tags/tag75.xml><?xml version="1.0" encoding="utf-8"?>
<p:tagLst xmlns:p="http://schemas.openxmlformats.org/presentationml/2006/main">
  <p:tag name="KSO_WM_BEAUTIFY_FLAG" val="#wm#"/>
  <p:tag name="KSO_WM_TEMPLATE_CATEGORY" val="custom"/>
  <p:tag name="KSO_WM_TEMPLATE_INDEX" val="20205176"/>
</p:tagLst>
</file>

<file path=ppt/tags/tag76.xml><?xml version="1.0" encoding="utf-8"?>
<p:tagLst xmlns:p="http://schemas.openxmlformats.org/presentationml/2006/main">
  <p:tag name="KSO_WM_BEAUTIFY_FLAG" val="#wm#"/>
  <p:tag name="KSO_WM_TEMPLATE_CATEGORY" val="custom"/>
  <p:tag name="KSO_WM_TEMPLATE_INDEX" val="20205176"/>
</p:tagLst>
</file>

<file path=ppt/tags/tag77.xml><?xml version="1.0" encoding="utf-8"?>
<p:tagLst xmlns:p="http://schemas.openxmlformats.org/presentationml/2006/main">
  <p:tag name="KSO_WM_UNIT_PLACING_PICTURE_USER_VIEWPORT" val="{&quot;height&quot;:7204,&quot;width&quot;:7195}"/>
</p:tagLst>
</file>

<file path=ppt/tags/tag78.xml><?xml version="1.0" encoding="utf-8"?>
<p:tagLst xmlns:p="http://schemas.openxmlformats.org/presentationml/2006/main">
  <p:tag name="KSO_WM_UNIT_PLACING_PICTURE_USER_VIEWPORT" val="{&quot;height&quot;:3885,&quot;width&quot;:15409}"/>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95e4fad-1458-4447-a077-f901cb4f593d}"/>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 name="WM_BEAUTIFY_SHAPE_IDENTITY" val="{9e1f8587-6b36-4360-b17f-2a2d6042beb6}"/>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3"/>
  <p:tag name="KSO_WM_UNIT_LAYERLEVEL" val="1"/>
  <p:tag name="KSO_WM_TAG_VERSION" val="1.0"/>
  <p:tag name="KSO_WM_BEAUTIFY_FLAG" val="#wm#"/>
  <p:tag name="KSO_WM_UNIT_TYPE" val="i"/>
  <p:tag name="KSO_WM_UNIT_INDEX" val="3"/>
  <p:tag name="KSO_WM_SLIDE_BACKGROUND_TYPE" val="general"/>
  <p:tag name="KSO_WM_SLIDE_BK_DARK_LIGHT" val="2"/>
  <p:tag name="WM_BEAUTIFY_SHAPE_IDENTITY" val="{5c7249c8-7d6a-432a-8128-ab8842fb3936}"/>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4"/>
  <p:tag name="KSO_WM_UNIT_LAYERLEVEL" val="1"/>
  <p:tag name="KSO_WM_TAG_VERSION" val="1.0"/>
  <p:tag name="KSO_WM_BEAUTIFY_FLAG" val="#wm#"/>
  <p:tag name="KSO_WM_UNIT_TYPE" val="i"/>
  <p:tag name="KSO_WM_UNIT_INDEX" val="4"/>
  <p:tag name="KSO_WM_SLIDE_BACKGROUND_TYPE" val="general"/>
  <p:tag name="KSO_WM_SLIDE_BK_DARK_LIGHT" val="2"/>
  <p:tag name="WM_BEAUTIFY_SHAPE_IDENTITY" val="{ca3f16f9-6672-44db-95c5-d31fa98be7d5}"/>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5"/>
  <p:tag name="KSO_WM_UNIT_LAYERLEVEL" val="1"/>
  <p:tag name="KSO_WM_TAG_VERSION" val="1.0"/>
  <p:tag name="KSO_WM_BEAUTIFY_FLAG" val="#wm#"/>
  <p:tag name="KSO_WM_UNIT_TYPE" val="i"/>
  <p:tag name="KSO_WM_UNIT_INDEX" val="5"/>
  <p:tag name="KSO_WM_SLIDE_BACKGROUND_TYPE" val="general"/>
  <p:tag name="KSO_WM_SLIDE_BK_DARK_LIGHT" val="2"/>
  <p:tag name="WM_BEAUTIFY_SHAPE_IDENTITY" val="{f1c34646-ef04-4793-bdfa-5d33e608f1c9}"/>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6"/>
  <p:tag name="KSO_WM_UNIT_LAYERLEVEL" val="1"/>
  <p:tag name="KSO_WM_TAG_VERSION" val="1.0"/>
  <p:tag name="KSO_WM_BEAUTIFY_FLAG" val="#wm#"/>
  <p:tag name="KSO_WM_UNIT_TYPE" val="i"/>
  <p:tag name="KSO_WM_UNIT_INDEX" val="6"/>
  <p:tag name="KSO_WM_SLIDE_BACKGROUND_TYPE" val="general"/>
  <p:tag name="KSO_WM_SLIDE_BK_DARK_LIGHT" val="2"/>
  <p:tag name="WM_BEAUTIFY_SHAPE_IDENTITY" val="{8b8b7010-2d35-4110-a29f-85835a8db8ba}"/>
</p:tagLst>
</file>

<file path=ppt/tags/tag85.xml><?xml version="1.0" encoding="utf-8"?>
<p:tagLst xmlns:p="http://schemas.openxmlformats.org/presentationml/2006/main">
  <p:tag name="KSO_WM_BEAUTIFY_FLAG" val="#wm#"/>
  <p:tag name="KSO_WM_TEMPLATE_CATEGORY" val="custom"/>
  <p:tag name="KSO_WM_TEMPLATE_INDEX" val="20205176"/>
  <p:tag name="KSO_WM_SLIDE_BK_DARK_LIGHT" val="2"/>
  <p:tag name="KSO_WM_SLIDE_BACKGROUND_TYPE" val="general"/>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95e4fad-1458-4447-a077-f901cb4f593d}"/>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 name="WM_BEAUTIFY_SHAPE_IDENTITY" val="{9e1f8587-6b36-4360-b17f-2a2d6042beb6}"/>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3"/>
  <p:tag name="KSO_WM_UNIT_LAYERLEVEL" val="1"/>
  <p:tag name="KSO_WM_TAG_VERSION" val="1.0"/>
  <p:tag name="KSO_WM_BEAUTIFY_FLAG" val="#wm#"/>
  <p:tag name="KSO_WM_UNIT_TYPE" val="i"/>
  <p:tag name="KSO_WM_UNIT_INDEX" val="3"/>
  <p:tag name="KSO_WM_SLIDE_BACKGROUND_TYPE" val="general"/>
  <p:tag name="KSO_WM_SLIDE_BK_DARK_LIGHT" val="2"/>
  <p:tag name="WM_BEAUTIFY_SHAPE_IDENTITY" val="{5c7249c8-7d6a-432a-8128-ab8842fb3936}"/>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4"/>
  <p:tag name="KSO_WM_UNIT_LAYERLEVEL" val="1"/>
  <p:tag name="KSO_WM_TAG_VERSION" val="1.0"/>
  <p:tag name="KSO_WM_BEAUTIFY_FLAG" val="#wm#"/>
  <p:tag name="KSO_WM_UNIT_TYPE" val="i"/>
  <p:tag name="KSO_WM_UNIT_INDEX" val="4"/>
  <p:tag name="KSO_WM_SLIDE_BACKGROUND_TYPE" val="general"/>
  <p:tag name="KSO_WM_SLIDE_BK_DARK_LIGHT" val="2"/>
  <p:tag name="WM_BEAUTIFY_SHAPE_IDENTITY" val="{ca3f16f9-6672-44db-95c5-d31fa98be7d5}"/>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5"/>
  <p:tag name="KSO_WM_UNIT_LAYERLEVEL" val="1"/>
  <p:tag name="KSO_WM_TAG_VERSION" val="1.0"/>
  <p:tag name="KSO_WM_BEAUTIFY_FLAG" val="#wm#"/>
  <p:tag name="KSO_WM_UNIT_TYPE" val="i"/>
  <p:tag name="KSO_WM_UNIT_INDEX" val="5"/>
  <p:tag name="KSO_WM_SLIDE_BACKGROUND_TYPE" val="general"/>
  <p:tag name="KSO_WM_SLIDE_BK_DARK_LIGHT" val="2"/>
  <p:tag name="WM_BEAUTIFY_SHAPE_IDENTITY" val="{f1c34646-ef04-4793-bdfa-5d33e608f1c9}"/>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6"/>
  <p:tag name="KSO_WM_UNIT_LAYERLEVEL" val="1"/>
  <p:tag name="KSO_WM_TAG_VERSION" val="1.0"/>
  <p:tag name="KSO_WM_BEAUTIFY_FLAG" val="#wm#"/>
  <p:tag name="KSO_WM_UNIT_TYPE" val="i"/>
  <p:tag name="KSO_WM_UNIT_INDEX" val="6"/>
  <p:tag name="KSO_WM_SLIDE_BACKGROUND_TYPE" val="general"/>
  <p:tag name="KSO_WM_SLIDE_BK_DARK_LIGHT" val="2"/>
  <p:tag name="WM_BEAUTIFY_SHAPE_IDENTITY" val="{8b8b7010-2d35-4110-a29f-85835a8db8ba}"/>
</p:tagLst>
</file>

<file path=ppt/tags/tag92.xml><?xml version="1.0" encoding="utf-8"?>
<p:tagLst xmlns:p="http://schemas.openxmlformats.org/presentationml/2006/main">
  <p:tag name="KSO_WM_BEAUTIFY_FLAG" val="#wm#"/>
  <p:tag name="KSO_WM_TEMPLATE_CATEGORY" val="custom"/>
  <p:tag name="KSO_WM_TEMPLATE_INDEX" val="20205176"/>
  <p:tag name="KSO_WM_SLIDE_BK_DARK_LIGHT" val="2"/>
  <p:tag name="KSO_WM_SLIDE_BACKGROUND_TYPE" val="general"/>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95e4fad-1458-4447-a077-f901cb4f593d}"/>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 name="WM_BEAUTIFY_SHAPE_IDENTITY" val="{9e1f8587-6b36-4360-b17f-2a2d6042beb6}"/>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3"/>
  <p:tag name="KSO_WM_UNIT_LAYERLEVEL" val="1"/>
  <p:tag name="KSO_WM_TAG_VERSION" val="1.0"/>
  <p:tag name="KSO_WM_BEAUTIFY_FLAG" val="#wm#"/>
  <p:tag name="KSO_WM_UNIT_TYPE" val="i"/>
  <p:tag name="KSO_WM_UNIT_INDEX" val="3"/>
  <p:tag name="KSO_WM_SLIDE_BACKGROUND_TYPE" val="general"/>
  <p:tag name="KSO_WM_SLIDE_BK_DARK_LIGHT" val="2"/>
  <p:tag name="WM_BEAUTIFY_SHAPE_IDENTITY" val="{5c7249c8-7d6a-432a-8128-ab8842fb3936}"/>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4"/>
  <p:tag name="KSO_WM_UNIT_LAYERLEVEL" val="1"/>
  <p:tag name="KSO_WM_TAG_VERSION" val="1.0"/>
  <p:tag name="KSO_WM_BEAUTIFY_FLAG" val="#wm#"/>
  <p:tag name="KSO_WM_UNIT_TYPE" val="i"/>
  <p:tag name="KSO_WM_UNIT_INDEX" val="4"/>
  <p:tag name="KSO_WM_SLIDE_BACKGROUND_TYPE" val="general"/>
  <p:tag name="KSO_WM_SLIDE_BK_DARK_LIGHT" val="2"/>
  <p:tag name="WM_BEAUTIFY_SHAPE_IDENTITY" val="{ca3f16f9-6672-44db-95c5-d31fa98be7d5}"/>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5"/>
  <p:tag name="KSO_WM_UNIT_LAYERLEVEL" val="1"/>
  <p:tag name="KSO_WM_TAG_VERSION" val="1.0"/>
  <p:tag name="KSO_WM_BEAUTIFY_FLAG" val="#wm#"/>
  <p:tag name="KSO_WM_UNIT_TYPE" val="i"/>
  <p:tag name="KSO_WM_UNIT_INDEX" val="5"/>
  <p:tag name="KSO_WM_SLIDE_BACKGROUND_TYPE" val="general"/>
  <p:tag name="KSO_WM_SLIDE_BK_DARK_LIGHT" val="2"/>
  <p:tag name="WM_BEAUTIFY_SHAPE_IDENTITY" val="{f1c34646-ef04-4793-bdfa-5d33e608f1c9}"/>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6"/>
  <p:tag name="KSO_WM_UNIT_LAYERLEVEL" val="1"/>
  <p:tag name="KSO_WM_TAG_VERSION" val="1.0"/>
  <p:tag name="KSO_WM_BEAUTIFY_FLAG" val="#wm#"/>
  <p:tag name="KSO_WM_UNIT_TYPE" val="i"/>
  <p:tag name="KSO_WM_UNIT_INDEX" val="6"/>
  <p:tag name="KSO_WM_SLIDE_BACKGROUND_TYPE" val="general"/>
  <p:tag name="KSO_WM_SLIDE_BK_DARK_LIGHT" val="2"/>
  <p:tag name="WM_BEAUTIFY_SHAPE_IDENTITY" val="{8b8b7010-2d35-4110-a29f-85835a8db8ba}"/>
</p:tagLst>
</file>

<file path=ppt/tags/tag99.xml><?xml version="1.0" encoding="utf-8"?>
<p:tagLst xmlns:p="http://schemas.openxmlformats.org/presentationml/2006/main">
  <p:tag name="KSO_WM_BEAUTIFY_FLAG" val="#wm#"/>
  <p:tag name="KSO_WM_TEMPLATE_CATEGORY" val="custom"/>
  <p:tag name="KSO_WM_TEMPLATE_INDEX" val="20205176"/>
  <p:tag name="KSO_WM_SLIDE_BK_DARK_LIGHT" val="2"/>
  <p:tag name="KSO_WM_SLIDE_BACKGROUND_TYPE" val="general"/>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16996</Words>
  <PresentationFormat>宽屏</PresentationFormat>
  <Paragraphs>1105</Paragraphs>
  <Slides>86</Slides>
  <Notes>4</Notes>
  <HiddenSlides>0</HiddenSlides>
  <MMClips>0</MMClips>
  <ScaleCrop>false</ScaleCrop>
  <HeadingPairs>
    <vt:vector size="6" baseType="variant">
      <vt:variant>
        <vt:lpstr>已用的字体</vt:lpstr>
      </vt:variant>
      <vt:variant>
        <vt:i4>37</vt:i4>
      </vt:variant>
      <vt:variant>
        <vt:lpstr>主题</vt:lpstr>
      </vt:variant>
      <vt:variant>
        <vt:i4>2</vt:i4>
      </vt:variant>
      <vt:variant>
        <vt:lpstr>幻灯片标题</vt:lpstr>
      </vt:variant>
      <vt:variant>
        <vt:i4>86</vt:i4>
      </vt:variant>
    </vt:vector>
  </HeadingPairs>
  <TitlesOfParts>
    <vt:vector size="125" baseType="lpstr">
      <vt:lpstr>Arial</vt:lpstr>
      <vt:lpstr>宋体</vt:lpstr>
      <vt:lpstr>Wingdings</vt:lpstr>
      <vt:lpstr>Wingdings</vt:lpstr>
      <vt:lpstr>Microsoft JhengHei</vt:lpstr>
      <vt:lpstr>微软雅黑</vt:lpstr>
      <vt:lpstr>华文隶书</vt:lpstr>
      <vt:lpstr>黑体</vt:lpstr>
      <vt:lpstr>微软雅黑 Light</vt:lpstr>
      <vt:lpstr>华文行楷</vt:lpstr>
      <vt:lpstr>Calibri</vt:lpstr>
      <vt:lpstr>华文琥珀</vt:lpstr>
      <vt:lpstr>Impact</vt:lpstr>
      <vt:lpstr>张海山锐谐体2.0-授权联系：Samtype@QQ.com</vt:lpstr>
      <vt:lpstr>方正粗黑宋简体</vt:lpstr>
      <vt:lpstr>Arial Unicode MS</vt:lpstr>
      <vt:lpstr>BANDVD+SegoeUIEmoji</vt:lpstr>
      <vt:lpstr>Segoe Print</vt:lpstr>
      <vt:lpstr>柳公权楷书</vt:lpstr>
      <vt:lpstr>华文楷体</vt:lpstr>
      <vt:lpstr>PingFang SC</vt:lpstr>
      <vt:lpstr>楷体</vt:lpstr>
      <vt:lpstr>Times New Roman</vt:lpstr>
      <vt:lpstr>仿宋</vt:lpstr>
      <vt:lpstr>等线</vt:lpstr>
      <vt:lpstr>隶书</vt:lpstr>
      <vt:lpstr>FZSYJW--GB1-0</vt:lpstr>
      <vt:lpstr>Arial Black</vt:lpstr>
      <vt:lpstr>华文中宋</vt:lpstr>
      <vt:lpstr>Palatino Linotype</vt:lpstr>
      <vt:lpstr>Helvetica Light</vt:lpstr>
      <vt:lpstr>Aller Light</vt:lpstr>
      <vt:lpstr>Calibri</vt:lpstr>
      <vt:lpstr>华文新魏</vt:lpstr>
      <vt:lpstr>楷体_GB2312</vt:lpstr>
      <vt:lpstr>新宋体</vt:lpstr>
      <vt:lpstr>PMingLiU</vt:lpstr>
      <vt:lpstr>Office 主题​​</vt:lpstr>
      <vt:lpstr>Office Theme</vt:lpstr>
      <vt:lpstr>明方向，定策略，稳落实 </vt:lpstr>
      <vt:lpstr>高三复习历史课堂的现象</vt:lpstr>
      <vt:lpstr>高三复习历史课堂需要什么？</vt:lpstr>
      <vt:lpstr>PowerPoint 演示文稿</vt:lpstr>
      <vt:lpstr>PowerPoint 演示文稿</vt:lpstr>
      <vt:lpstr>   基本判断</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在近年的考卷中，唯物史观直接统领，家国情怀润物其间，时空观念无缝对接，史料实证贯穿整卷，历史解释强化思辨，体现了历史学科的特色与试题命制的权威性。</vt:lpstr>
      <vt:lpstr>核心素养高考怎么考</vt:lpstr>
      <vt:lpstr>PowerPoint 演示文稿</vt:lpstr>
      <vt:lpstr>PowerPoint 演示文稿</vt:lpstr>
      <vt:lpstr>PowerPoint 演示文稿</vt:lpstr>
      <vt:lpstr>PowerPoint 演示文稿</vt:lpstr>
      <vt:lpstr>01   直面挑战转变观念</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2019-06-19T02:08:00Z</dcterms:created>
  <dcterms:modified xsi:type="dcterms:W3CDTF">2022-09-17T23:27:07Z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2052-11.1.0.12358</vt:lpwstr>
  </property>
  <property fmtid="{D5CDD505-2E9C-101B-9397-08002B2CF9AE}" pid="3" name="ICV">
    <vt:lpwstr>B7F06DC861ED41E68D30626D824FDA35</vt:lpwstr>
  </property>
</Properties>
</file>