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xls" ContentType="application/vnd.ms-excel"/>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95" r:id="rId3"/>
    <p:sldId id="496" r:id="rId5"/>
    <p:sldId id="497" r:id="rId6"/>
    <p:sldId id="498" r:id="rId7"/>
    <p:sldId id="499" r:id="rId8"/>
    <p:sldId id="500" r:id="rId9"/>
    <p:sldId id="622" r:id="rId10"/>
    <p:sldId id="692" r:id="rId11"/>
    <p:sldId id="546" r:id="rId12"/>
    <p:sldId id="642" r:id="rId13"/>
    <p:sldId id="568" r:id="rId14"/>
    <p:sldId id="551" r:id="rId15"/>
    <p:sldId id="513" r:id="rId16"/>
    <p:sldId id="595" r:id="rId17"/>
    <p:sldId id="728" r:id="rId18"/>
    <p:sldId id="508" r:id="rId19"/>
    <p:sldId id="557" r:id="rId20"/>
    <p:sldId id="727" r:id="rId21"/>
    <p:sldId id="565" r:id="rId22"/>
    <p:sldId id="556" r:id="rId23"/>
    <p:sldId id="555" r:id="rId24"/>
    <p:sldId id="564" r:id="rId25"/>
    <p:sldId id="566" r:id="rId26"/>
    <p:sldId id="561" r:id="rId27"/>
    <p:sldId id="554" r:id="rId28"/>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wenping" initials="" lastIdx="0" clrIdx="0"/>
  <p:cmAuthor id="7" name="1206988966@qq.com" initials="1" lastIdx="0" clrIdx="2"/>
  <p:cmAuthor id="1" name="李永宾" initials="李永宾" lastIdx="0" clrIdx="0"/>
  <p:cmAuthor id="8" name="姜伟光" initials="姜" lastIdx="0" clrIdx="0"/>
  <p:cmAuthor id="2" name="rebacca" initials="r" lastIdx="0" clrIdx="1"/>
  <p:cmAuthor id="9" name="黄 倩文" initials="黄" lastIdx="0" clrIdx="3"/>
  <p:cmAuthor id="3" name="lenovo" initials="l" lastIdx="0" clrIdx="2"/>
  <p:cmAuthor id="4" name="cb nm" initials="c" lastIdx="0" clrIdx="0"/>
  <p:cmAuthor id="5" name="宋洁然" initials="宋" lastIdx="0" clrIdx="1"/>
  <p:cmAuthor id="6" name="ming qiu" initials="m"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varScale="1">
        <p:scale>
          <a:sx n="65" d="100"/>
          <a:sy n="65" d="100"/>
        </p:scale>
        <p:origin x="-108" y="-234"/>
      </p:cViewPr>
      <p:guideLst>
        <p:guide orient="horz" pos="2190"/>
        <p:guide pos="377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gs" Target="tags/tag314.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313.xml"/><Relationship Id="rId5" Type="http://schemas.openxmlformats.org/officeDocument/2006/relationships/tags" Target="../tags/tag312.xml"/><Relationship Id="rId4" Type="http://schemas.openxmlformats.org/officeDocument/2006/relationships/tags" Target="../tags/tag311.xml"/><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5" Type="http://schemas.openxmlformats.org/officeDocument/2006/relationships/tags" Target="../tags/tag239.xml"/><Relationship Id="rId4" Type="http://schemas.openxmlformats.org/officeDocument/2006/relationships/tags" Target="../tags/tag238.xml"/><Relationship Id="rId3" Type="http://schemas.openxmlformats.org/officeDocument/2006/relationships/tags" Target="../tags/tag237.xml"/><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4" Type="http://schemas.openxmlformats.org/officeDocument/2006/relationships/tags" Target="../tags/tag159.xml"/><Relationship Id="rId3" Type="http://schemas.openxmlformats.org/officeDocument/2006/relationships/tags" Target="../tags/tag158.xm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noChangeAspect="1" noTextEdit="1"/>
          </p:cNvSpPr>
          <p:nvPr>
            <p:ph type="sldImg"/>
            <p:custDataLst>
              <p:tags r:id="rId3"/>
            </p:custDataLst>
          </p:nvPr>
        </p:nvSpPr>
        <p:spPr/>
      </p:sp>
      <p:sp>
        <p:nvSpPr>
          <p:cNvPr id="30722" name="文本占位符 2"/>
          <p:cNvSpPr>
            <a:spLocks noGrp="1"/>
          </p:cNvSpPr>
          <p:nvPr>
            <p:ph type="body" idx="1"/>
            <p:custDataLst>
              <p:tags r:id="rId4"/>
            </p:custDataLst>
          </p:nvPr>
        </p:nvSpPr>
        <p:spPr/>
        <p:txBody>
          <a:bodyPr wrap="square" lIns="91440" tIns="45720" rIns="91440" bIns="45720" anchor="t" anchorCtr="0"/>
          <a:lstStyle/>
          <a:p>
            <a:pPr lvl="0"/>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noTextEdit="1"/>
          </p:cNvSpPr>
          <p:nvPr>
            <p:ph type="sldImg"/>
            <p:custDataLst>
              <p:tags r:id="rId3"/>
            </p:custDataLst>
          </p:nvPr>
        </p:nvSpPr>
        <p:spPr/>
      </p:sp>
      <p:sp>
        <p:nvSpPr>
          <p:cNvPr id="32770" name="文本占位符 2"/>
          <p:cNvSpPr>
            <a:spLocks noGrp="1"/>
          </p:cNvSpPr>
          <p:nvPr>
            <p:ph type="body" idx="1"/>
            <p:custDataLst>
              <p:tags r:id="rId4"/>
            </p:custDataLst>
          </p:nvPr>
        </p:nvSpPr>
        <p:spPr/>
        <p:txBody>
          <a:bodyPr wrap="square" lIns="91440" tIns="45720" rIns="91440" bIns="45720" anchor="t" anchorCtr="0"/>
          <a:lstStyle/>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noTextEdit="1"/>
          </p:cNvSpPr>
          <p:nvPr>
            <p:ph type="sldImg"/>
            <p:custDataLst>
              <p:tags r:id="rId3"/>
            </p:custDataLst>
          </p:nvPr>
        </p:nvSpPr>
        <p:spPr/>
      </p:sp>
      <p:sp>
        <p:nvSpPr>
          <p:cNvPr id="34818" name="文本占位符 2"/>
          <p:cNvSpPr>
            <a:spLocks noGrp="1"/>
          </p:cNvSpPr>
          <p:nvPr>
            <p:ph type="body" idx="1"/>
            <p:custDataLst>
              <p:tags r:id="rId4"/>
            </p:custDataLst>
          </p:nvPr>
        </p:nvSpPr>
        <p:spPr/>
        <p:txBody>
          <a:bodyPr wrap="square" lIns="91440" tIns="45720" rIns="91440" bIns="45720" anchor="t" anchorCtr="0"/>
          <a:lstStyle/>
          <a:p>
            <a:pPr lvl="0"/>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noTextEdit="1"/>
          </p:cNvSpPr>
          <p:nvPr>
            <p:ph type="sldImg"/>
            <p:custDataLst>
              <p:tags r:id="rId3"/>
            </p:custDataLst>
          </p:nvPr>
        </p:nvSpPr>
        <p:spPr/>
      </p:sp>
      <p:sp>
        <p:nvSpPr>
          <p:cNvPr id="36866" name="文本占位符 2"/>
          <p:cNvSpPr>
            <a:spLocks noGrp="1"/>
          </p:cNvSpPr>
          <p:nvPr>
            <p:ph type="body" idx="1"/>
            <p:custDataLst>
              <p:tags r:id="rId4"/>
            </p:custDataLst>
          </p:nvPr>
        </p:nvSpPr>
        <p:spPr/>
        <p:txBody>
          <a:bodyPr wrap="square" lIns="91440" tIns="45720" rIns="91440" bIns="45720" anchor="t" anchorCtr="0"/>
          <a:lstStyle/>
          <a:p>
            <a:pPr lvl="0"/>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noTextEdit="1"/>
          </p:cNvSpPr>
          <p:nvPr>
            <p:ph type="sldImg"/>
            <p:custDataLst>
              <p:tags r:id="rId3"/>
            </p:custDataLst>
          </p:nvPr>
        </p:nvSpPr>
        <p:spPr/>
      </p:sp>
      <p:sp>
        <p:nvSpPr>
          <p:cNvPr id="38914" name="文本占位符 2"/>
          <p:cNvSpPr>
            <a:spLocks noGrp="1"/>
          </p:cNvSpPr>
          <p:nvPr>
            <p:ph type="body" idx="1"/>
            <p:custDataLst>
              <p:tags r:id="rId4"/>
            </p:custDataLst>
          </p:nvPr>
        </p:nvSpPr>
        <p:spPr/>
        <p:txBody>
          <a:bodyPr wrap="square" lIns="91440" tIns="45720" rIns="91440" bIns="45720" anchor="t" anchorCtr="0"/>
          <a:lstStyle/>
          <a:p>
            <a:pPr lvl="0"/>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幻灯片图像占位符 1"/>
          <p:cNvSpPr>
            <a:spLocks noGrp="1" noRot="1" noChangeAspect="1" noTextEdit="1"/>
          </p:cNvSpPr>
          <p:nvPr>
            <p:ph type="sldImg"/>
            <p:custDataLst>
              <p:tags r:id="rId3"/>
            </p:custDataLst>
          </p:nvPr>
        </p:nvSpPr>
        <p:spPr/>
      </p:sp>
      <p:sp>
        <p:nvSpPr>
          <p:cNvPr id="40962" name="文本占位符 2"/>
          <p:cNvSpPr>
            <a:spLocks noGrp="1"/>
          </p:cNvSpPr>
          <p:nvPr>
            <p:ph type="body" idx="1"/>
            <p:custDataLst>
              <p:tags r:id="rId4"/>
            </p:custDataLst>
          </p:nvPr>
        </p:nvSpPr>
        <p:spPr/>
        <p:txBody>
          <a:bodyPr wrap="square" lIns="91440" tIns="45720" rIns="91440" bIns="45720" anchor="t" anchorCtr="0"/>
          <a:lstStyle/>
          <a:p>
            <a:pPr lvl="0"/>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幻灯片图像占位符 1"/>
          <p:cNvSpPr>
            <a:spLocks noGrp="1" noRot="1" noChangeAspect="1" noTextEdit="1"/>
          </p:cNvSpPr>
          <p:nvPr>
            <p:ph type="sldImg"/>
            <p:custDataLst>
              <p:tags r:id="rId3"/>
            </p:custDataLst>
          </p:nvPr>
        </p:nvSpPr>
        <p:spPr/>
      </p:sp>
      <p:sp>
        <p:nvSpPr>
          <p:cNvPr id="47106" name="文本占位符 2"/>
          <p:cNvSpPr>
            <a:spLocks noGrp="1"/>
          </p:cNvSpPr>
          <p:nvPr>
            <p:ph type="body" idx="1"/>
            <p:custDataLst>
              <p:tags r:id="rId4"/>
            </p:custDataLst>
          </p:nvPr>
        </p:nvSpPr>
        <p:spPr/>
        <p:txBody>
          <a:bodyPr wrap="square" lIns="91440" tIns="45720" rIns="91440" bIns="45720" anchor="t" anchorCtr="0"/>
          <a:lstStyle/>
          <a:p>
            <a:pPr lvl="0"/>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pn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png"/><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descr="视频水印小"/>
          <p:cNvPicPr>
            <a:picLocks noChangeAspect="1"/>
          </p:cNvPicPr>
          <p:nvPr userDrawn="1">
            <p:custDataLst>
              <p:tags r:id="rId7"/>
            </p:custDataLst>
          </p:nvPr>
        </p:nvPicPr>
        <p:blipFill>
          <a:blip r:embed="rId8"/>
          <a:stretch>
            <a:fillRect/>
          </a:stretch>
        </p:blipFill>
        <p:spPr>
          <a:xfrm>
            <a:off x="10357485" y="6543675"/>
            <a:ext cx="1582420" cy="219075"/>
          </a:xfrm>
          <a:prstGeom prst="rect">
            <a:avLst/>
          </a:prstGeom>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a:t>单击此处编辑母版文本样式</a:t>
            </a: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descr="视频水印小"/>
          <p:cNvPicPr>
            <a:picLocks noChangeAspect="1"/>
          </p:cNvPicPr>
          <p:nvPr userDrawn="1">
            <p:custDataLst>
              <p:tags r:id="rId7"/>
            </p:custDataLst>
          </p:nvPr>
        </p:nvPicPr>
        <p:blipFill>
          <a:blip r:embed="rId8"/>
          <a:stretch>
            <a:fillRect/>
          </a:stretch>
        </p:blipFill>
        <p:spPr>
          <a:xfrm>
            <a:off x="10357485" y="6543675"/>
            <a:ext cx="1582420" cy="219075"/>
          </a:xfrm>
          <a:prstGeom prst="rect">
            <a:avLst/>
          </a:prstGeom>
        </p:spPr>
      </p:pic>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ct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1" i="0" u="none" strike="noStrike" kern="1200" cap="none" spc="20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600"/>
              </a:spcAft>
              <a:buFont typeface="Arial" panose="020B0604020202020204" pitchFamily="34" charset="0"/>
              <a:buNone/>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ct val="0"/>
              </a:spcAft>
              <a:buNone/>
              <a:defRPr kumimoji="0" lang="zh-CN" altLang="en-US" sz="28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descr="视频水印小"/>
          <p:cNvPicPr>
            <a:picLocks noChangeAspect="1"/>
          </p:cNvPicPr>
          <p:nvPr userDrawn="1">
            <p:custDataLst>
              <p:tags r:id="rId7"/>
            </p:custDataLst>
          </p:nvPr>
        </p:nvPicPr>
        <p:blipFill>
          <a:blip r:embed="rId8"/>
          <a:stretch>
            <a:fillRect/>
          </a:stretch>
        </p:blipFill>
        <p:spPr>
          <a:xfrm>
            <a:off x="10357485" y="6543675"/>
            <a:ext cx="1582420" cy="219075"/>
          </a:xfrm>
          <a:prstGeom prst="rect">
            <a:avLst/>
          </a:prstGeom>
        </p:spPr>
      </p:pic>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image" Target="file:///D:\qq&#25991;&#20214;\712321467\Image\C2C\Image2\%7b75232B38-A165-1FB7-499C-2E1C792CACB5%7d.png" TargetMode="External"/><Relationship Id="rId20" Type="http://schemas.openxmlformats.org/officeDocument/2006/relationships/image" Target="../media/image2.png"/><Relationship Id="rId2" Type="http://schemas.openxmlformats.org/officeDocument/2006/relationships/slideLayout" Target="../slideLayouts/slideLayout2.xml"/><Relationship Id="rId19" Type="http://schemas.openxmlformats.org/officeDocument/2006/relationships/tags" Target="../tags/tag66.xml"/><Relationship Id="rId18" Type="http://schemas.openxmlformats.org/officeDocument/2006/relationships/image" Target="../media/image1.png"/><Relationship Id="rId17" Type="http://schemas.openxmlformats.org/officeDocument/2006/relationships/tags" Target="../tags/tag65.xml"/><Relationship Id="rId16" Type="http://schemas.openxmlformats.org/officeDocument/2006/relationships/tags" Target="../tags/tag64.xml"/><Relationship Id="rId15" Type="http://schemas.openxmlformats.org/officeDocument/2006/relationships/tags" Target="../tags/tag63.xml"/><Relationship Id="rId14" Type="http://schemas.openxmlformats.org/officeDocument/2006/relationships/tags" Target="../tags/tag62.xml"/><Relationship Id="rId13" Type="http://schemas.openxmlformats.org/officeDocument/2006/relationships/tags" Target="../tags/tag61.xml"/><Relationship Id="rId12" Type="http://schemas.openxmlformats.org/officeDocument/2006/relationships/tags" Target="../tags/tag6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pic>
        <p:nvPicPr>
          <p:cNvPr id="7" name="图片 6" descr="视频水印小"/>
          <p:cNvPicPr>
            <a:picLocks noChangeAspect="1"/>
          </p:cNvPicPr>
          <p:nvPr userDrawn="1">
            <p:custDataLst>
              <p:tags r:id="rId17"/>
            </p:custDataLst>
          </p:nvPr>
        </p:nvPicPr>
        <p:blipFill>
          <a:blip r:embed="rId18"/>
          <a:stretch>
            <a:fillRect/>
          </a:stretch>
        </p:blipFill>
        <p:spPr>
          <a:xfrm>
            <a:off x="10357485" y="6543675"/>
            <a:ext cx="1582420" cy="219075"/>
          </a:xfrm>
          <a:prstGeom prst="rect">
            <a:avLst/>
          </a:prstGeom>
        </p:spPr>
      </p:pic>
      <p:pic>
        <p:nvPicPr>
          <p:cNvPr id="8" name="图片 1073743875" descr="学科网 zxxk.com"/>
          <p:cNvPicPr>
            <a:picLocks noChangeAspect="1"/>
          </p:cNvPicPr>
          <p:nvPr>
            <p:custDataLst>
              <p:tags r:id="rId19"/>
            </p:custDataLst>
          </p:nvPr>
        </p:nvPicPr>
        <p:blipFill>
          <a:blip r:embed="rId20" r:link="rId21"/>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image" Target="../media/image5.png"/><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image" Target="../media/image4.png"/><Relationship Id="rId4" Type="http://schemas.openxmlformats.org/officeDocument/2006/relationships/tags" Target="../tags/tag69.xml"/><Relationship Id="rId3" Type="http://schemas.openxmlformats.org/officeDocument/2006/relationships/image" Target="../media/image3.png"/><Relationship Id="rId20" Type="http://schemas.openxmlformats.org/officeDocument/2006/relationships/notesSlide" Target="../notesSlides/notesSlide1.xml"/><Relationship Id="rId2" Type="http://schemas.openxmlformats.org/officeDocument/2006/relationships/tags" Target="../tags/tag68.xml"/><Relationship Id="rId19" Type="http://schemas.openxmlformats.org/officeDocument/2006/relationships/slideLayout" Target="../slideLayouts/slideLayout7.xml"/><Relationship Id="rId18" Type="http://schemas.openxmlformats.org/officeDocument/2006/relationships/tags" Target="../tags/tag80.xml"/><Relationship Id="rId17" Type="http://schemas.openxmlformats.org/officeDocument/2006/relationships/tags" Target="../tags/tag79.xml"/><Relationship Id="rId16" Type="http://schemas.openxmlformats.org/officeDocument/2006/relationships/tags" Target="../tags/tag78.xml"/><Relationship Id="rId15" Type="http://schemas.openxmlformats.org/officeDocument/2006/relationships/tags" Target="../tags/tag77.xml"/><Relationship Id="rId14" Type="http://schemas.openxmlformats.org/officeDocument/2006/relationships/tags" Target="../tags/tag76.xml"/><Relationship Id="rId13" Type="http://schemas.openxmlformats.org/officeDocument/2006/relationships/image" Target="../media/image6.png"/><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tags" Target="../tags/tag67.xml"/></Relationships>
</file>

<file path=ppt/slides/_rels/slide10.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image" Target="../media/image18.jpeg"/><Relationship Id="rId7" Type="http://schemas.openxmlformats.org/officeDocument/2006/relationships/tags" Target="../tags/tag177.xml"/><Relationship Id="rId6" Type="http://schemas.openxmlformats.org/officeDocument/2006/relationships/image" Target="../media/image17.png"/><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2" Type="http://schemas.openxmlformats.org/officeDocument/2006/relationships/notesSlide" Target="../notesSlides/notesSlide9.xml"/><Relationship Id="rId11" Type="http://schemas.openxmlformats.org/officeDocument/2006/relationships/slideLayout" Target="../slideLayouts/slideLayout7.xml"/><Relationship Id="rId10" Type="http://schemas.openxmlformats.org/officeDocument/2006/relationships/image" Target="../media/image19.jpeg"/><Relationship Id="rId1" Type="http://schemas.openxmlformats.org/officeDocument/2006/relationships/tags" Target="../tags/tag172.xml"/></Relationships>
</file>

<file path=ppt/slides/_rels/slide11.xml.rels><?xml version="1.0" encoding="UTF-8" standalone="yes"?>
<Relationships xmlns="http://schemas.openxmlformats.org/package/2006/relationships"><Relationship Id="rId9" Type="http://schemas.openxmlformats.org/officeDocument/2006/relationships/tags" Target="../tags/tag189.xml"/><Relationship Id="rId8" Type="http://schemas.openxmlformats.org/officeDocument/2006/relationships/tags" Target="../tags/tag188.xml"/><Relationship Id="rId7" Type="http://schemas.openxmlformats.org/officeDocument/2006/relationships/tags" Target="../tags/tag187.xml"/><Relationship Id="rId6" Type="http://schemas.openxmlformats.org/officeDocument/2006/relationships/tags" Target="../tags/tag186.xml"/><Relationship Id="rId5" Type="http://schemas.openxmlformats.org/officeDocument/2006/relationships/tags" Target="../tags/tag185.xml"/><Relationship Id="rId43" Type="http://schemas.openxmlformats.org/officeDocument/2006/relationships/slideLayout" Target="../slideLayouts/slideLayout1.xml"/><Relationship Id="rId42" Type="http://schemas.openxmlformats.org/officeDocument/2006/relationships/tags" Target="../tags/tag222.xml"/><Relationship Id="rId41" Type="http://schemas.openxmlformats.org/officeDocument/2006/relationships/tags" Target="../tags/tag221.xml"/><Relationship Id="rId40" Type="http://schemas.openxmlformats.org/officeDocument/2006/relationships/tags" Target="../tags/tag220.xml"/><Relationship Id="rId4" Type="http://schemas.openxmlformats.org/officeDocument/2006/relationships/tags" Target="../tags/tag184.xml"/><Relationship Id="rId39" Type="http://schemas.openxmlformats.org/officeDocument/2006/relationships/tags" Target="../tags/tag219.xml"/><Relationship Id="rId38" Type="http://schemas.openxmlformats.org/officeDocument/2006/relationships/tags" Target="../tags/tag218.xml"/><Relationship Id="rId37" Type="http://schemas.openxmlformats.org/officeDocument/2006/relationships/tags" Target="../tags/tag217.xml"/><Relationship Id="rId36" Type="http://schemas.openxmlformats.org/officeDocument/2006/relationships/tags" Target="../tags/tag216.xml"/><Relationship Id="rId35" Type="http://schemas.openxmlformats.org/officeDocument/2006/relationships/tags" Target="../tags/tag215.xml"/><Relationship Id="rId34" Type="http://schemas.openxmlformats.org/officeDocument/2006/relationships/tags" Target="../tags/tag214.xml"/><Relationship Id="rId33" Type="http://schemas.openxmlformats.org/officeDocument/2006/relationships/tags" Target="../tags/tag213.xml"/><Relationship Id="rId32" Type="http://schemas.openxmlformats.org/officeDocument/2006/relationships/tags" Target="../tags/tag212.xml"/><Relationship Id="rId31" Type="http://schemas.openxmlformats.org/officeDocument/2006/relationships/tags" Target="../tags/tag211.xml"/><Relationship Id="rId30" Type="http://schemas.openxmlformats.org/officeDocument/2006/relationships/tags" Target="../tags/tag210.xml"/><Relationship Id="rId3" Type="http://schemas.openxmlformats.org/officeDocument/2006/relationships/tags" Target="../tags/tag183.xml"/><Relationship Id="rId29" Type="http://schemas.openxmlformats.org/officeDocument/2006/relationships/tags" Target="../tags/tag209.xml"/><Relationship Id="rId28" Type="http://schemas.openxmlformats.org/officeDocument/2006/relationships/tags" Target="../tags/tag208.xml"/><Relationship Id="rId27" Type="http://schemas.openxmlformats.org/officeDocument/2006/relationships/tags" Target="../tags/tag207.xml"/><Relationship Id="rId26" Type="http://schemas.openxmlformats.org/officeDocument/2006/relationships/tags" Target="../tags/tag206.xml"/><Relationship Id="rId25" Type="http://schemas.openxmlformats.org/officeDocument/2006/relationships/tags" Target="../tags/tag205.xml"/><Relationship Id="rId24" Type="http://schemas.openxmlformats.org/officeDocument/2006/relationships/tags" Target="../tags/tag204.xml"/><Relationship Id="rId23" Type="http://schemas.openxmlformats.org/officeDocument/2006/relationships/tags" Target="../tags/tag203.xml"/><Relationship Id="rId22" Type="http://schemas.openxmlformats.org/officeDocument/2006/relationships/tags" Target="../tags/tag202.xml"/><Relationship Id="rId21" Type="http://schemas.openxmlformats.org/officeDocument/2006/relationships/tags" Target="../tags/tag201.xml"/><Relationship Id="rId20" Type="http://schemas.openxmlformats.org/officeDocument/2006/relationships/tags" Target="../tags/tag200.xml"/><Relationship Id="rId2" Type="http://schemas.openxmlformats.org/officeDocument/2006/relationships/tags" Target="../tags/tag182.xml"/><Relationship Id="rId19" Type="http://schemas.openxmlformats.org/officeDocument/2006/relationships/tags" Target="../tags/tag199.xml"/><Relationship Id="rId18" Type="http://schemas.openxmlformats.org/officeDocument/2006/relationships/tags" Target="../tags/tag198.xml"/><Relationship Id="rId17" Type="http://schemas.openxmlformats.org/officeDocument/2006/relationships/tags" Target="../tags/tag197.xml"/><Relationship Id="rId16" Type="http://schemas.openxmlformats.org/officeDocument/2006/relationships/tags" Target="../tags/tag196.xml"/><Relationship Id="rId15" Type="http://schemas.openxmlformats.org/officeDocument/2006/relationships/tags" Target="../tags/tag195.xml"/><Relationship Id="rId14" Type="http://schemas.openxmlformats.org/officeDocument/2006/relationships/tags" Target="../tags/tag194.xml"/><Relationship Id="rId13" Type="http://schemas.openxmlformats.org/officeDocument/2006/relationships/tags" Target="../tags/tag193.xml"/><Relationship Id="rId12" Type="http://schemas.openxmlformats.org/officeDocument/2006/relationships/tags" Target="../tags/tag192.xml"/><Relationship Id="rId11" Type="http://schemas.openxmlformats.org/officeDocument/2006/relationships/tags" Target="../tags/tag191.xml"/><Relationship Id="rId10" Type="http://schemas.openxmlformats.org/officeDocument/2006/relationships/tags" Target="../tags/tag190.xml"/><Relationship Id="rId1" Type="http://schemas.openxmlformats.org/officeDocument/2006/relationships/tags" Target="../tags/tag181.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image" Target="../media/image20.jpeg"/><Relationship Id="rId1" Type="http://schemas.openxmlformats.org/officeDocument/2006/relationships/tags" Target="../tags/tag223.xml"/></Relationships>
</file>

<file path=ppt/slides/_rels/slide13.xml.rels><?xml version="1.0" encoding="UTF-8" standalone="yes"?>
<Relationships xmlns="http://schemas.openxmlformats.org/package/2006/relationships"><Relationship Id="rId9" Type="http://schemas.openxmlformats.org/officeDocument/2006/relationships/tags" Target="../tags/tag235.xml"/><Relationship Id="rId8" Type="http://schemas.openxmlformats.org/officeDocument/2006/relationships/tags" Target="../tags/tag234.xml"/><Relationship Id="rId7" Type="http://schemas.openxmlformats.org/officeDocument/2006/relationships/tags" Target="../tags/tag233.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tags" Target="../tags/tag228.xml"/><Relationship Id="rId14" Type="http://schemas.openxmlformats.org/officeDocument/2006/relationships/notesSlide" Target="../notesSlides/notesSlide10.xml"/><Relationship Id="rId13" Type="http://schemas.openxmlformats.org/officeDocument/2006/relationships/slideLayout" Target="../slideLayouts/slideLayout1.xml"/><Relationship Id="rId12" Type="http://schemas.openxmlformats.org/officeDocument/2006/relationships/image" Target="../media/image1.png"/><Relationship Id="rId11" Type="http://schemas.openxmlformats.org/officeDocument/2006/relationships/tags" Target="../tags/tag236.xml"/><Relationship Id="rId10" Type="http://schemas.openxmlformats.org/officeDocument/2006/relationships/image" Target="../media/image21.png"/><Relationship Id="rId1" Type="http://schemas.openxmlformats.org/officeDocument/2006/relationships/tags" Target="../tags/tag227.xml"/></Relationships>
</file>

<file path=ppt/slides/_rels/slide14.xml.rels><?xml version="1.0" encoding="UTF-8" standalone="yes"?>
<Relationships xmlns="http://schemas.openxmlformats.org/package/2006/relationships"><Relationship Id="rId9" Type="http://schemas.openxmlformats.org/officeDocument/2006/relationships/tags" Target="../tags/tag245.xml"/><Relationship Id="rId8" Type="http://schemas.openxmlformats.org/officeDocument/2006/relationships/tags" Target="../tags/tag244.xml"/><Relationship Id="rId7" Type="http://schemas.openxmlformats.org/officeDocument/2006/relationships/tags" Target="../tags/tag243.xml"/><Relationship Id="rId6" Type="http://schemas.openxmlformats.org/officeDocument/2006/relationships/image" Target="../media/image23.png"/><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image" Target="../media/image22.emf"/><Relationship Id="rId2" Type="http://schemas.openxmlformats.org/officeDocument/2006/relationships/oleObject" Target="../embeddings/Workbook1.xls"/><Relationship Id="rId12" Type="http://schemas.openxmlformats.org/officeDocument/2006/relationships/vmlDrawing" Target="../drawings/vmlDrawing1.vml"/><Relationship Id="rId11" Type="http://schemas.openxmlformats.org/officeDocument/2006/relationships/slideLayout" Target="../slideLayouts/slideLayout7.xml"/><Relationship Id="rId10" Type="http://schemas.openxmlformats.org/officeDocument/2006/relationships/tags" Target="../tags/tag246.xml"/><Relationship Id="rId1" Type="http://schemas.openxmlformats.org/officeDocument/2006/relationships/tags" Target="../tags/tag240.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47.xml"/></Relationships>
</file>

<file path=ppt/slides/_rels/slide16.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tags" Target="../tags/tag252.xml"/><Relationship Id="rId7" Type="http://schemas.openxmlformats.org/officeDocument/2006/relationships/image" Target="../media/image26.png"/><Relationship Id="rId6" Type="http://schemas.openxmlformats.org/officeDocument/2006/relationships/tags" Target="../tags/tag251.xml"/><Relationship Id="rId5" Type="http://schemas.openxmlformats.org/officeDocument/2006/relationships/image" Target="../media/image25.jpeg"/><Relationship Id="rId4" Type="http://schemas.openxmlformats.org/officeDocument/2006/relationships/tags" Target="../tags/tag250.xml"/><Relationship Id="rId3" Type="http://schemas.openxmlformats.org/officeDocument/2006/relationships/tags" Target="../tags/tag249.xml"/><Relationship Id="rId20" Type="http://schemas.openxmlformats.org/officeDocument/2006/relationships/slideLayout" Target="../slideLayouts/slideLayout7.xml"/><Relationship Id="rId2" Type="http://schemas.openxmlformats.org/officeDocument/2006/relationships/image" Target="../media/image24.png"/><Relationship Id="rId19" Type="http://schemas.openxmlformats.org/officeDocument/2006/relationships/tags" Target="../tags/tag260.xml"/><Relationship Id="rId18" Type="http://schemas.openxmlformats.org/officeDocument/2006/relationships/tags" Target="../tags/tag259.xml"/><Relationship Id="rId17" Type="http://schemas.openxmlformats.org/officeDocument/2006/relationships/image" Target="../media/image29.png"/><Relationship Id="rId16" Type="http://schemas.openxmlformats.org/officeDocument/2006/relationships/tags" Target="../tags/tag258.xml"/><Relationship Id="rId15" Type="http://schemas.openxmlformats.org/officeDocument/2006/relationships/tags" Target="../tags/tag257.xml"/><Relationship Id="rId14" Type="http://schemas.openxmlformats.org/officeDocument/2006/relationships/tags" Target="../tags/tag256.xml"/><Relationship Id="rId13" Type="http://schemas.openxmlformats.org/officeDocument/2006/relationships/tags" Target="../tags/tag255.xml"/><Relationship Id="rId12" Type="http://schemas.openxmlformats.org/officeDocument/2006/relationships/image" Target="../media/image28.png"/><Relationship Id="rId11" Type="http://schemas.openxmlformats.org/officeDocument/2006/relationships/tags" Target="../tags/tag254.xml"/><Relationship Id="rId10" Type="http://schemas.openxmlformats.org/officeDocument/2006/relationships/tags" Target="../tags/tag253.xml"/><Relationship Id="rId1" Type="http://schemas.openxmlformats.org/officeDocument/2006/relationships/tags" Target="../tags/tag248.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265.xml"/><Relationship Id="rId5" Type="http://schemas.openxmlformats.org/officeDocument/2006/relationships/tags" Target="../tags/tag264.xml"/><Relationship Id="rId4" Type="http://schemas.openxmlformats.org/officeDocument/2006/relationships/tags" Target="../tags/tag263.xml"/><Relationship Id="rId3" Type="http://schemas.openxmlformats.org/officeDocument/2006/relationships/tags" Target="../tags/tag262.xml"/><Relationship Id="rId2" Type="http://schemas.openxmlformats.org/officeDocument/2006/relationships/image" Target="../media/image30.jpeg"/><Relationship Id="rId1" Type="http://schemas.openxmlformats.org/officeDocument/2006/relationships/tags" Target="../tags/tag26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66.xml"/></Relationships>
</file>

<file path=ppt/slides/_rels/slide19.xml.rels><?xml version="1.0" encoding="UTF-8" standalone="yes"?>
<Relationships xmlns="http://schemas.openxmlformats.org/package/2006/relationships"><Relationship Id="rId9" Type="http://schemas.openxmlformats.org/officeDocument/2006/relationships/tags" Target="../tags/tag271.xml"/><Relationship Id="rId8" Type="http://schemas.openxmlformats.org/officeDocument/2006/relationships/image" Target="../media/image33.jpeg"/><Relationship Id="rId7" Type="http://schemas.openxmlformats.org/officeDocument/2006/relationships/tags" Target="../tags/tag270.xml"/><Relationship Id="rId6" Type="http://schemas.openxmlformats.org/officeDocument/2006/relationships/image" Target="../media/image32.jpeg"/><Relationship Id="rId5" Type="http://schemas.openxmlformats.org/officeDocument/2006/relationships/tags" Target="../tags/tag269.xml"/><Relationship Id="rId4" Type="http://schemas.openxmlformats.org/officeDocument/2006/relationships/slide" Target="slide22.xml"/><Relationship Id="rId3" Type="http://schemas.openxmlformats.org/officeDocument/2006/relationships/image" Target="../media/image31.png"/><Relationship Id="rId2" Type="http://schemas.openxmlformats.org/officeDocument/2006/relationships/tags" Target="../tags/tag268.xml"/><Relationship Id="rId14" Type="http://schemas.openxmlformats.org/officeDocument/2006/relationships/slideLayout" Target="../slideLayouts/slideLayout7.xml"/><Relationship Id="rId13" Type="http://schemas.openxmlformats.org/officeDocument/2006/relationships/image" Target="../media/image35.png"/><Relationship Id="rId12" Type="http://schemas.openxmlformats.org/officeDocument/2006/relationships/tags" Target="../tags/tag273.xml"/><Relationship Id="rId11" Type="http://schemas.openxmlformats.org/officeDocument/2006/relationships/image" Target="../media/image34.png"/><Relationship Id="rId10" Type="http://schemas.openxmlformats.org/officeDocument/2006/relationships/tags" Target="../tags/tag272.xml"/><Relationship Id="rId1" Type="http://schemas.openxmlformats.org/officeDocument/2006/relationships/tags" Target="../tags/tag267.xml"/></Relationships>
</file>

<file path=ppt/slides/_rels/slide2.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image" Target="../media/image7.png"/><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image" Target="../media/image4.png"/><Relationship Id="rId3" Type="http://schemas.openxmlformats.org/officeDocument/2006/relationships/tags" Target="../tags/tag84.xml"/><Relationship Id="rId2" Type="http://schemas.openxmlformats.org/officeDocument/2006/relationships/image" Target="../media/image3.png"/><Relationship Id="rId17" Type="http://schemas.openxmlformats.org/officeDocument/2006/relationships/notesSlide" Target="../notesSlides/notesSlide2.xml"/><Relationship Id="rId16" Type="http://schemas.openxmlformats.org/officeDocument/2006/relationships/slideLayout" Target="../slideLayouts/slideLayout7.xml"/><Relationship Id="rId15" Type="http://schemas.openxmlformats.org/officeDocument/2006/relationships/tags" Target="../tags/tag94.xml"/><Relationship Id="rId14" Type="http://schemas.openxmlformats.org/officeDocument/2006/relationships/tags" Target="../tags/tag93.xml"/><Relationship Id="rId13" Type="http://schemas.openxmlformats.org/officeDocument/2006/relationships/tags" Target="../tags/tag92.xml"/><Relationship Id="rId12" Type="http://schemas.openxmlformats.org/officeDocument/2006/relationships/tags" Target="../tags/tag91.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tags" Target="../tags/tag83.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78.xml"/><Relationship Id="rId5" Type="http://schemas.openxmlformats.org/officeDocument/2006/relationships/image" Target="../media/image36.jpeg"/><Relationship Id="rId4" Type="http://schemas.openxmlformats.org/officeDocument/2006/relationships/tags" Target="../tags/tag277.xml"/><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tags" Target="../tags/tag274.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81.xml"/><Relationship Id="rId3" Type="http://schemas.openxmlformats.org/officeDocument/2006/relationships/image" Target="../media/image37.jpeg"/><Relationship Id="rId2" Type="http://schemas.openxmlformats.org/officeDocument/2006/relationships/tags" Target="../tags/tag280.xml"/><Relationship Id="rId1" Type="http://schemas.openxmlformats.org/officeDocument/2006/relationships/tags" Target="../tags/tag279.xml"/></Relationships>
</file>

<file path=ppt/slides/_rels/slide22.xml.rels><?xml version="1.0" encoding="UTF-8" standalone="yes"?>
<Relationships xmlns="http://schemas.openxmlformats.org/package/2006/relationships"><Relationship Id="rId9" Type="http://schemas.openxmlformats.org/officeDocument/2006/relationships/tags" Target="../tags/tag290.xml"/><Relationship Id="rId8" Type="http://schemas.openxmlformats.org/officeDocument/2006/relationships/tags" Target="../tags/tag289.xml"/><Relationship Id="rId7" Type="http://schemas.openxmlformats.org/officeDocument/2006/relationships/tags" Target="../tags/tag288.xml"/><Relationship Id="rId6" Type="http://schemas.openxmlformats.org/officeDocument/2006/relationships/tags" Target="../tags/tag287.xml"/><Relationship Id="rId5" Type="http://schemas.openxmlformats.org/officeDocument/2006/relationships/tags" Target="../tags/tag286.xml"/><Relationship Id="rId4" Type="http://schemas.openxmlformats.org/officeDocument/2006/relationships/tags" Target="../tags/tag285.xml"/><Relationship Id="rId3" Type="http://schemas.openxmlformats.org/officeDocument/2006/relationships/tags" Target="../tags/tag284.xml"/><Relationship Id="rId2" Type="http://schemas.openxmlformats.org/officeDocument/2006/relationships/tags" Target="../tags/tag283.xml"/><Relationship Id="rId12" Type="http://schemas.openxmlformats.org/officeDocument/2006/relationships/slideLayout" Target="../slideLayouts/slideLayout1.xml"/><Relationship Id="rId11" Type="http://schemas.openxmlformats.org/officeDocument/2006/relationships/tags" Target="../tags/tag292.xml"/><Relationship Id="rId10" Type="http://schemas.openxmlformats.org/officeDocument/2006/relationships/tags" Target="../tags/tag291.xml"/><Relationship Id="rId1" Type="http://schemas.openxmlformats.org/officeDocument/2006/relationships/tags" Target="../tags/tag282.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96.xml"/><Relationship Id="rId4" Type="http://schemas.openxmlformats.org/officeDocument/2006/relationships/image" Target="../media/image38.png"/><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tags" Target="../tags/tag293.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02.xml"/><Relationship Id="rId7" Type="http://schemas.openxmlformats.org/officeDocument/2006/relationships/image" Target="../media/image1.png"/><Relationship Id="rId6" Type="http://schemas.openxmlformats.org/officeDocument/2006/relationships/tags" Target="../tags/tag301.xml"/><Relationship Id="rId5" Type="http://schemas.openxmlformats.org/officeDocument/2006/relationships/tags" Target="../tags/tag300.xml"/><Relationship Id="rId4" Type="http://schemas.openxmlformats.org/officeDocument/2006/relationships/image" Target="../media/image38.png"/><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tags" Target="../tags/tag297.xml"/></Relationships>
</file>

<file path=ppt/slides/_rels/slide25.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tags" Target="../tags/tag307.xml"/><Relationship Id="rId7" Type="http://schemas.openxmlformats.org/officeDocument/2006/relationships/image" Target="../media/image41.png"/><Relationship Id="rId6" Type="http://schemas.openxmlformats.org/officeDocument/2006/relationships/tags" Target="../tags/tag306.xml"/><Relationship Id="rId5" Type="http://schemas.openxmlformats.org/officeDocument/2006/relationships/image" Target="../media/image40.png"/><Relationship Id="rId4" Type="http://schemas.openxmlformats.org/officeDocument/2006/relationships/tags" Target="../tags/tag305.xml"/><Relationship Id="rId3" Type="http://schemas.openxmlformats.org/officeDocument/2006/relationships/tags" Target="../tags/tag304.xml"/><Relationship Id="rId2" Type="http://schemas.openxmlformats.org/officeDocument/2006/relationships/image" Target="../media/image39.png"/><Relationship Id="rId10" Type="http://schemas.openxmlformats.org/officeDocument/2006/relationships/slideLayout" Target="../slideLayouts/slideLayout2.xml"/><Relationship Id="rId1" Type="http://schemas.openxmlformats.org/officeDocument/2006/relationships/tags" Target="../tags/tag303.xml"/></Relationships>
</file>

<file path=ppt/slides/_rels/slide3.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image" Target="../media/image4.png"/><Relationship Id="rId3" Type="http://schemas.openxmlformats.org/officeDocument/2006/relationships/tags" Target="../tags/tag98.xml"/><Relationship Id="rId21" Type="http://schemas.openxmlformats.org/officeDocument/2006/relationships/notesSlide" Target="../notesSlides/notesSlide3.xml"/><Relationship Id="rId20" Type="http://schemas.openxmlformats.org/officeDocument/2006/relationships/slideLayout" Target="../slideLayouts/slideLayout7.xml"/><Relationship Id="rId2" Type="http://schemas.openxmlformats.org/officeDocument/2006/relationships/image" Target="../media/image3.png"/><Relationship Id="rId19" Type="http://schemas.openxmlformats.org/officeDocument/2006/relationships/tags" Target="../tags/tag110.xml"/><Relationship Id="rId18" Type="http://schemas.openxmlformats.org/officeDocument/2006/relationships/tags" Target="../tags/tag109.xml"/><Relationship Id="rId17" Type="http://schemas.openxmlformats.org/officeDocument/2006/relationships/tags" Target="../tags/tag108.xml"/><Relationship Id="rId16" Type="http://schemas.openxmlformats.org/officeDocument/2006/relationships/image" Target="../media/image10.png"/><Relationship Id="rId15" Type="http://schemas.openxmlformats.org/officeDocument/2006/relationships/tags" Target="../tags/tag107.xml"/><Relationship Id="rId14" Type="http://schemas.openxmlformats.org/officeDocument/2006/relationships/image" Target="../media/image9.png"/><Relationship Id="rId13" Type="http://schemas.openxmlformats.org/officeDocument/2006/relationships/tags" Target="../tags/tag106.xml"/><Relationship Id="rId12" Type="http://schemas.openxmlformats.org/officeDocument/2006/relationships/image" Target="../media/image8.png"/><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tags" Target="../tags/tag97.xml"/></Relationships>
</file>

<file path=ppt/slides/_rels/slide4.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image" Target="../media/image4.png"/><Relationship Id="rId3" Type="http://schemas.openxmlformats.org/officeDocument/2006/relationships/tags" Target="../tags/tag114.xml"/><Relationship Id="rId2" Type="http://schemas.openxmlformats.org/officeDocument/2006/relationships/image" Target="../media/image3.png"/><Relationship Id="rId19" Type="http://schemas.openxmlformats.org/officeDocument/2006/relationships/notesSlide" Target="../notesSlides/notesSlide4.xml"/><Relationship Id="rId18" Type="http://schemas.openxmlformats.org/officeDocument/2006/relationships/slideLayout" Target="../slideLayouts/slideLayout7.xml"/><Relationship Id="rId17" Type="http://schemas.openxmlformats.org/officeDocument/2006/relationships/tags" Target="../tags/tag125.xml"/><Relationship Id="rId16" Type="http://schemas.openxmlformats.org/officeDocument/2006/relationships/tags" Target="../tags/tag124.xml"/><Relationship Id="rId15" Type="http://schemas.openxmlformats.org/officeDocument/2006/relationships/tags" Target="../tags/tag123.xml"/><Relationship Id="rId14" Type="http://schemas.openxmlformats.org/officeDocument/2006/relationships/image" Target="../media/image12.png"/><Relationship Id="rId13" Type="http://schemas.openxmlformats.org/officeDocument/2006/relationships/tags" Target="../tags/tag122.xml"/><Relationship Id="rId12" Type="http://schemas.openxmlformats.org/officeDocument/2006/relationships/image" Target="../media/image11.png"/><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tags" Target="../tags/tag113.xml"/></Relationships>
</file>

<file path=ppt/slides/_rels/slide5.xml.rels><?xml version="1.0" encoding="UTF-8" standalone="yes"?>
<Relationships xmlns="http://schemas.openxmlformats.org/package/2006/relationships"><Relationship Id="rId9" Type="http://schemas.openxmlformats.org/officeDocument/2006/relationships/tags" Target="../tags/tag134.xml"/><Relationship Id="rId8" Type="http://schemas.openxmlformats.org/officeDocument/2006/relationships/tags" Target="../tags/tag133.xml"/><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image" Target="../media/image4.png"/><Relationship Id="rId3" Type="http://schemas.openxmlformats.org/officeDocument/2006/relationships/tags" Target="../tags/tag129.xml"/><Relationship Id="rId2" Type="http://schemas.openxmlformats.org/officeDocument/2006/relationships/image" Target="../media/image3.png"/><Relationship Id="rId19" Type="http://schemas.openxmlformats.org/officeDocument/2006/relationships/notesSlide" Target="../notesSlides/notesSlide5.xml"/><Relationship Id="rId18" Type="http://schemas.openxmlformats.org/officeDocument/2006/relationships/slideLayout" Target="../slideLayouts/slideLayout7.xml"/><Relationship Id="rId17" Type="http://schemas.openxmlformats.org/officeDocument/2006/relationships/tags" Target="../tags/tag140.xml"/><Relationship Id="rId16" Type="http://schemas.openxmlformats.org/officeDocument/2006/relationships/tags" Target="../tags/tag139.xml"/><Relationship Id="rId15" Type="http://schemas.openxmlformats.org/officeDocument/2006/relationships/tags" Target="../tags/tag138.xml"/><Relationship Id="rId14" Type="http://schemas.openxmlformats.org/officeDocument/2006/relationships/image" Target="../media/image14.png"/><Relationship Id="rId13" Type="http://schemas.openxmlformats.org/officeDocument/2006/relationships/tags" Target="../tags/tag137.xml"/><Relationship Id="rId12" Type="http://schemas.openxmlformats.org/officeDocument/2006/relationships/image" Target="../media/image13.png"/><Relationship Id="rId11" Type="http://schemas.openxmlformats.org/officeDocument/2006/relationships/tags" Target="../tags/tag136.xml"/><Relationship Id="rId10" Type="http://schemas.openxmlformats.org/officeDocument/2006/relationships/tags" Target="../tags/tag135.xml"/><Relationship Id="rId1" Type="http://schemas.openxmlformats.org/officeDocument/2006/relationships/tags" Target="../tags/tag128.xml"/></Relationships>
</file>

<file path=ppt/slides/_rels/slide6.xml.rels><?xml version="1.0" encoding="UTF-8" standalone="yes"?>
<Relationships xmlns="http://schemas.openxmlformats.org/package/2006/relationships"><Relationship Id="rId9" Type="http://schemas.openxmlformats.org/officeDocument/2006/relationships/tags" Target="../tags/tag149.xml"/><Relationship Id="rId8" Type="http://schemas.openxmlformats.org/officeDocument/2006/relationships/tags" Target="../tags/tag148.xml"/><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image" Target="../media/image4.png"/><Relationship Id="rId3" Type="http://schemas.openxmlformats.org/officeDocument/2006/relationships/tags" Target="../tags/tag144.xml"/><Relationship Id="rId2" Type="http://schemas.openxmlformats.org/officeDocument/2006/relationships/image" Target="../media/image3.png"/><Relationship Id="rId15" Type="http://schemas.openxmlformats.org/officeDocument/2006/relationships/notesSlide" Target="../notesSlides/notesSlide6.xml"/><Relationship Id="rId14" Type="http://schemas.openxmlformats.org/officeDocument/2006/relationships/slideLayout" Target="../slideLayouts/slideLayout7.xml"/><Relationship Id="rId13" Type="http://schemas.openxmlformats.org/officeDocument/2006/relationships/tags" Target="../tags/tag152.xml"/><Relationship Id="rId12" Type="http://schemas.openxmlformats.org/officeDocument/2006/relationships/image" Target="../media/image1.png"/><Relationship Id="rId11" Type="http://schemas.openxmlformats.org/officeDocument/2006/relationships/tags" Target="../tags/tag151.xml"/><Relationship Id="rId10" Type="http://schemas.openxmlformats.org/officeDocument/2006/relationships/tags" Target="../tags/tag150.xml"/><Relationship Id="rId1" Type="http://schemas.openxmlformats.org/officeDocument/2006/relationships/tags" Target="../tags/tag143.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66.xml"/><Relationship Id="rId7" Type="http://schemas.openxmlformats.org/officeDocument/2006/relationships/tags" Target="../tags/tag165.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image" Target="../media/image15.png"/><Relationship Id="rId10" Type="http://schemas.openxmlformats.org/officeDocument/2006/relationships/notesSlide" Target="../notesSlides/notesSlide8.xml"/><Relationship Id="rId1" Type="http://schemas.openxmlformats.org/officeDocument/2006/relationships/tags" Target="../tags/tag160.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image" Target="../media/image16.jpeg"/><Relationship Id="rId1" Type="http://schemas.openxmlformats.org/officeDocument/2006/relationships/tags" Target="../tags/tag1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AutoShape 3"/>
          <p:cNvSpPr/>
          <p:nvPr>
            <p:custDataLst>
              <p:tags r:id="rId1"/>
            </p:custDataLst>
          </p:nvPr>
        </p:nvSpPr>
        <p:spPr>
          <a:xfrm>
            <a:off x="3048000" y="59690"/>
            <a:ext cx="6096000" cy="567690"/>
          </a:xfrm>
          <a:prstGeom prst="rect">
            <a:avLst/>
          </a:prstGeom>
          <a:solidFill>
            <a:schemeClr val="bg2">
              <a:lumMod val="95000"/>
            </a:schemeClr>
          </a:solidFill>
          <a:ln w="12700" cap="flat" cmpd="sng">
            <a:solidFill>
              <a:schemeClr val="bg1"/>
            </a:solidFill>
            <a:prstDash val="solid"/>
            <a:miter/>
            <a:headEnd type="none" w="med" len="med"/>
            <a:tailEnd type="none" w="med" len="med"/>
          </a:ln>
        </p:spPr>
        <p:txBody>
          <a:bodyPr wrap="none" anchor="ctr" anchorCtr="0"/>
          <a:lstStyle/>
          <a:p>
            <a:pPr algn="ctr" eaLnBrk="0" hangingPunct="0"/>
            <a:r>
              <a:rPr lang="zh-CN" altLang="en-US"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角色扮演</a:t>
            </a:r>
            <a:r>
              <a:rPr lang="en-US" altLang="zh-CN"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穿越到先秦吃顿饭</a:t>
            </a:r>
            <a:endParaRPr lang="zh-CN" altLang="en-US"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9698" name="图片 1"/>
          <p:cNvPicPr>
            <a:picLocks noChangeAspect="1"/>
          </p:cNvPicPr>
          <p:nvPr>
            <p:custDataLst>
              <p:tags r:id="rId2"/>
            </p:custDataLst>
          </p:nvPr>
        </p:nvPicPr>
        <p:blipFill>
          <a:blip r:embed="rId3"/>
          <a:stretch>
            <a:fillRect/>
          </a:stretch>
        </p:blipFill>
        <p:spPr>
          <a:xfrm>
            <a:off x="327025" y="35560"/>
            <a:ext cx="1619250" cy="1528445"/>
          </a:xfrm>
          <a:prstGeom prst="rect">
            <a:avLst/>
          </a:prstGeom>
          <a:noFill/>
          <a:ln w="9525">
            <a:noFill/>
          </a:ln>
        </p:spPr>
      </p:pic>
      <p:pic>
        <p:nvPicPr>
          <p:cNvPr id="29699" name="图片 2"/>
          <p:cNvPicPr>
            <a:picLocks noChangeAspect="1"/>
          </p:cNvPicPr>
          <p:nvPr>
            <p:custDataLst>
              <p:tags r:id="rId4"/>
            </p:custDataLst>
          </p:nvPr>
        </p:nvPicPr>
        <p:blipFill>
          <a:blip r:embed="rId5"/>
          <a:stretch>
            <a:fillRect/>
          </a:stretch>
        </p:blipFill>
        <p:spPr>
          <a:xfrm>
            <a:off x="778510" y="1650365"/>
            <a:ext cx="1428750" cy="1438275"/>
          </a:xfrm>
          <a:prstGeom prst="rect">
            <a:avLst/>
          </a:prstGeom>
          <a:noFill/>
          <a:ln w="9525">
            <a:noFill/>
          </a:ln>
        </p:spPr>
      </p:pic>
      <p:sp>
        <p:nvSpPr>
          <p:cNvPr id="29700" name="文本框 3"/>
          <p:cNvSpPr txBox="1"/>
          <p:nvPr>
            <p:custDataLst>
              <p:tags r:id="rId6"/>
            </p:custDataLst>
          </p:nvPr>
        </p:nvSpPr>
        <p:spPr>
          <a:xfrm>
            <a:off x="2288540" y="813435"/>
            <a:ext cx="5978525" cy="460375"/>
          </a:xfrm>
          <a:prstGeom prst="rect">
            <a:avLst/>
          </a:prstGeom>
          <a:noFill/>
          <a:ln w="9525">
            <a:noFill/>
          </a:ln>
        </p:spPr>
        <p:txBody>
          <a:bodyPr wrap="square" anchor="t" anchorCtr="0">
            <a:spAutoFit/>
          </a:bodyPr>
          <a:lstStyle/>
          <a:p>
            <a:pPr algn="just"/>
            <a:r>
              <a:rPr lang="zh-CN" altLang="en-US" sz="2400" b="1">
                <a:latin typeface="黑体" panose="02010609060101010101" pitchFamily="49" charset="-122"/>
                <a:ea typeface="黑体" panose="02010609060101010101" pitchFamily="49" charset="-122"/>
              </a:rPr>
              <a:t>客官，晚上好，请问是打尖还是住店呢？</a:t>
            </a:r>
            <a:endParaRPr lang="zh-CN" altLang="en-US" sz="2400" b="1">
              <a:latin typeface="黑体" panose="02010609060101010101" pitchFamily="49" charset="-122"/>
              <a:ea typeface="黑体" panose="02010609060101010101" pitchFamily="49" charset="-122"/>
            </a:endParaRPr>
          </a:p>
        </p:txBody>
      </p:sp>
      <p:pic>
        <p:nvPicPr>
          <p:cNvPr id="5" name="图片 4"/>
          <p:cNvPicPr>
            <a:picLocks noChangeAspect="1"/>
          </p:cNvPicPr>
          <p:nvPr>
            <p:custDataLst>
              <p:tags r:id="rId7"/>
            </p:custDataLst>
          </p:nvPr>
        </p:nvPicPr>
        <p:blipFill>
          <a:blip r:embed="rId8"/>
          <a:stretch>
            <a:fillRect/>
          </a:stretch>
        </p:blipFill>
        <p:spPr>
          <a:xfrm>
            <a:off x="8914765" y="1460500"/>
            <a:ext cx="2857500" cy="1818005"/>
          </a:xfrm>
          <a:prstGeom prst="rect">
            <a:avLst/>
          </a:prstGeom>
          <a:noFill/>
          <a:ln w="9525">
            <a:noFill/>
          </a:ln>
        </p:spPr>
      </p:pic>
      <p:sp>
        <p:nvSpPr>
          <p:cNvPr id="6" name="文本框 5"/>
          <p:cNvSpPr txBox="1"/>
          <p:nvPr>
            <p:custDataLst>
              <p:tags r:id="rId9"/>
            </p:custDataLst>
          </p:nvPr>
        </p:nvSpPr>
        <p:spPr>
          <a:xfrm>
            <a:off x="2288540" y="1653858"/>
            <a:ext cx="4845050" cy="460375"/>
          </a:xfrm>
          <a:prstGeom prst="rect">
            <a:avLst/>
          </a:prstGeom>
          <a:noFill/>
          <a:ln w="9525">
            <a:noFill/>
          </a:ln>
        </p:spPr>
        <p:txBody>
          <a:bodyPr wrap="square" anchor="t" anchorCtr="0">
            <a:spAutoFit/>
          </a:bodyPr>
          <a:lstStyle/>
          <a:p>
            <a:r>
              <a:rPr lang="zh-CN" altLang="en-US" sz="2400" b="1">
                <a:solidFill>
                  <a:srgbClr val="0000FF"/>
                </a:solidFill>
                <a:latin typeface="仿宋" panose="02010609060101010101" pitchFamily="49" charset="-122"/>
                <a:ea typeface="仿宋" panose="02010609060101010101" pitchFamily="49" charset="-122"/>
              </a:rPr>
              <a:t>打尖！来一碗西红柿鸡蛋面</a:t>
            </a:r>
            <a:endParaRPr lang="zh-CN" altLang="en-US" sz="2400" b="1">
              <a:solidFill>
                <a:srgbClr val="0000FF"/>
              </a:solidFill>
              <a:latin typeface="仿宋" panose="02010609060101010101" pitchFamily="49" charset="-122"/>
              <a:ea typeface="仿宋" panose="02010609060101010101" pitchFamily="49" charset="-122"/>
            </a:endParaRPr>
          </a:p>
        </p:txBody>
      </p:sp>
      <p:sp>
        <p:nvSpPr>
          <p:cNvPr id="29703" name="文本框 7"/>
          <p:cNvSpPr txBox="1"/>
          <p:nvPr>
            <p:custDataLst>
              <p:tags r:id="rId10"/>
            </p:custDataLst>
          </p:nvPr>
        </p:nvSpPr>
        <p:spPr>
          <a:xfrm>
            <a:off x="1428750" y="460375"/>
            <a:ext cx="635000" cy="368300"/>
          </a:xfrm>
          <a:prstGeom prst="rect">
            <a:avLst/>
          </a:prstGeom>
          <a:noFill/>
          <a:ln w="9525">
            <a:noFill/>
          </a:ln>
        </p:spPr>
        <p:txBody>
          <a:bodyPr wrap="square" anchor="t" anchorCtr="0">
            <a:spAutoFit/>
          </a:bodyPr>
          <a:lstStyle/>
          <a:p>
            <a:r>
              <a:rPr lang="zh-CN" altLang="en-US" b="1">
                <a:latin typeface="微软雅黑" panose="020B0503020204020204" pitchFamily="34" charset="-122"/>
                <a:ea typeface="微软雅黑" panose="020B0503020204020204" pitchFamily="34" charset="-122"/>
              </a:rPr>
              <a:t>➭</a:t>
            </a:r>
            <a:endParaRPr lang="zh-CN" altLang="en-US" b="1">
              <a:latin typeface="微软雅黑" panose="020B0503020204020204" pitchFamily="34" charset="-122"/>
              <a:ea typeface="微软雅黑" panose="020B0503020204020204" pitchFamily="34" charset="-122"/>
            </a:endParaRPr>
          </a:p>
        </p:txBody>
      </p:sp>
      <p:sp>
        <p:nvSpPr>
          <p:cNvPr id="29704" name="文本框 8"/>
          <p:cNvSpPr txBox="1"/>
          <p:nvPr>
            <p:custDataLst>
              <p:tags r:id="rId11"/>
            </p:custDataLst>
          </p:nvPr>
        </p:nvSpPr>
        <p:spPr>
          <a:xfrm>
            <a:off x="1730375" y="1460500"/>
            <a:ext cx="635000" cy="368300"/>
          </a:xfrm>
          <a:prstGeom prst="rect">
            <a:avLst/>
          </a:prstGeom>
          <a:noFill/>
          <a:ln w="9525">
            <a:noFill/>
          </a:ln>
        </p:spPr>
        <p:txBody>
          <a:bodyPr wrap="square" anchor="t" anchorCtr="0">
            <a:spAutoFit/>
          </a:bodyPr>
          <a:lstStyle/>
          <a:p>
            <a:r>
              <a:rPr lang="zh-CN" altLang="en-US" b="1">
                <a:latin typeface="微软雅黑" panose="020B0503020204020204" pitchFamily="34" charset="-122"/>
                <a:ea typeface="微软雅黑" panose="020B0503020204020204" pitchFamily="34" charset="-122"/>
              </a:rPr>
              <a:t>➭</a:t>
            </a:r>
            <a:endParaRPr lang="zh-CN" altLang="en-US" b="1">
              <a:latin typeface="微软雅黑" panose="020B0503020204020204" pitchFamily="34" charset="-122"/>
              <a:ea typeface="微软雅黑" panose="020B0503020204020204" pitchFamily="34" charset="-122"/>
            </a:endParaRPr>
          </a:p>
        </p:txBody>
      </p:sp>
      <p:pic>
        <p:nvPicPr>
          <p:cNvPr id="10" name="图片 9"/>
          <p:cNvPicPr>
            <a:picLocks noChangeAspect="1"/>
          </p:cNvPicPr>
          <p:nvPr>
            <p:custDataLst>
              <p:tags r:id="rId12"/>
            </p:custDataLst>
          </p:nvPr>
        </p:nvPicPr>
        <p:blipFill>
          <a:blip r:embed="rId13"/>
          <a:stretch>
            <a:fillRect/>
          </a:stretch>
        </p:blipFill>
        <p:spPr>
          <a:xfrm>
            <a:off x="8593455" y="4111308"/>
            <a:ext cx="3248025" cy="2000250"/>
          </a:xfrm>
          <a:prstGeom prst="rect">
            <a:avLst/>
          </a:prstGeom>
          <a:noFill/>
          <a:ln w="9525">
            <a:noFill/>
          </a:ln>
        </p:spPr>
      </p:pic>
      <p:sp>
        <p:nvSpPr>
          <p:cNvPr id="11" name="文本框 10"/>
          <p:cNvSpPr txBox="1"/>
          <p:nvPr>
            <p:custDataLst>
              <p:tags r:id="rId14"/>
            </p:custDataLst>
          </p:nvPr>
        </p:nvSpPr>
        <p:spPr>
          <a:xfrm>
            <a:off x="2207260" y="2508885"/>
            <a:ext cx="5951538" cy="1938020"/>
          </a:xfrm>
          <a:prstGeom prst="rect">
            <a:avLst/>
          </a:prstGeom>
          <a:noFill/>
          <a:ln w="9525">
            <a:noFill/>
          </a:ln>
        </p:spPr>
        <p:txBody>
          <a:bodyPr wrap="square" anchor="t" anchorCtr="0">
            <a:spAutoFit/>
          </a:bodyPr>
          <a:lstStyle/>
          <a:p>
            <a:pPr algn="just">
              <a:buClrTx/>
              <a:buSzTx/>
              <a:buFontTx/>
            </a:pPr>
            <a:r>
              <a:rPr lang="zh-CN" altLang="en-US" sz="2400" b="1">
                <a:latin typeface="黑体" panose="02010609060101010101" pitchFamily="49" charset="-122"/>
                <a:ea typeface="黑体" panose="02010609060101010101" pitchFamily="49" charset="-122"/>
              </a:rPr>
              <a:t>那抱歉，客官，面条要到宋朝才能成形呢。而且西红柿是美洲货，明朝万历年间引入，长期被当做观赏和药用植物，清朝光绪年间才开始做为蔬菜。小店目前只有鸡蛋，要不您点一个？</a:t>
            </a:r>
            <a:endParaRPr lang="zh-CN" altLang="en-US" sz="2400" b="1">
              <a:latin typeface="黑体" panose="02010609060101010101" pitchFamily="49" charset="-122"/>
              <a:ea typeface="黑体" panose="02010609060101010101" pitchFamily="49" charset="-122"/>
            </a:endParaRPr>
          </a:p>
        </p:txBody>
      </p:sp>
      <p:pic>
        <p:nvPicPr>
          <p:cNvPr id="29707" name="图片 11"/>
          <p:cNvPicPr>
            <a:picLocks noChangeAspect="1"/>
          </p:cNvPicPr>
          <p:nvPr>
            <p:custDataLst>
              <p:tags r:id="rId15"/>
            </p:custDataLst>
          </p:nvPr>
        </p:nvPicPr>
        <p:blipFill>
          <a:blip r:embed="rId3"/>
          <a:stretch>
            <a:fillRect/>
          </a:stretch>
        </p:blipFill>
        <p:spPr>
          <a:xfrm>
            <a:off x="327025" y="3166428"/>
            <a:ext cx="1619250" cy="1371600"/>
          </a:xfrm>
          <a:prstGeom prst="rect">
            <a:avLst/>
          </a:prstGeom>
          <a:noFill/>
          <a:ln w="9525">
            <a:noFill/>
          </a:ln>
        </p:spPr>
      </p:pic>
      <p:sp>
        <p:nvSpPr>
          <p:cNvPr id="13" name="文本框 12"/>
          <p:cNvSpPr txBox="1"/>
          <p:nvPr>
            <p:custDataLst>
              <p:tags r:id="rId16"/>
            </p:custDataLst>
          </p:nvPr>
        </p:nvSpPr>
        <p:spPr>
          <a:xfrm>
            <a:off x="2032000" y="5014913"/>
            <a:ext cx="6015038"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连碗面都没有，馒头包子总有吧？上一屉！</a:t>
            </a:r>
            <a:endParaRPr lang="zh-CN" altLang="en-US" sz="2400" b="1">
              <a:solidFill>
                <a:srgbClr val="0000FF"/>
              </a:solidFill>
              <a:latin typeface="仿宋" panose="02010609060101010101" pitchFamily="49" charset="-122"/>
              <a:ea typeface="仿宋" panose="02010609060101010101" pitchFamily="49" charset="-122"/>
            </a:endParaRPr>
          </a:p>
        </p:txBody>
      </p:sp>
      <p:pic>
        <p:nvPicPr>
          <p:cNvPr id="29709" name="图片 13"/>
          <p:cNvPicPr>
            <a:picLocks noChangeAspect="1"/>
          </p:cNvPicPr>
          <p:nvPr>
            <p:custDataLst>
              <p:tags r:id="rId17"/>
            </p:custDataLst>
          </p:nvPr>
        </p:nvPicPr>
        <p:blipFill>
          <a:blip r:embed="rId5"/>
          <a:stretch>
            <a:fillRect/>
          </a:stretch>
        </p:blipFill>
        <p:spPr>
          <a:xfrm>
            <a:off x="209550" y="4673600"/>
            <a:ext cx="1428750" cy="1438275"/>
          </a:xfrm>
          <a:prstGeom prst="rect">
            <a:avLst/>
          </a:prstGeom>
          <a:noFill/>
          <a:ln w="9525">
            <a:noFill/>
          </a:ln>
        </p:spPr>
      </p:pic>
    </p:spTree>
    <p:custDataLst>
      <p:tags r:id="rId18"/>
    </p:custDataLst>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597952" y="137090"/>
            <a:ext cx="5103539" cy="737235"/>
          </a:xfrm>
          <a:prstGeom prst="rect">
            <a:avLst/>
          </a:prstGeom>
          <a:solidFill>
            <a:srgbClr val="FFC000"/>
          </a:solidFill>
          <a:ln>
            <a:noFill/>
          </a:ln>
        </p:spPr>
        <p:txBody>
          <a:bodyPr wrap="square" rtlCol="0" anchor="t">
            <a:spAutoFit/>
          </a:bodyPr>
          <a:lstStyle/>
          <a:p>
            <a:pPr algn="l">
              <a:lnSpc>
                <a:spcPct val="150000"/>
              </a:lnSpc>
            </a:pPr>
            <a:r>
              <a:rPr lang="zh-CN" altLang="en-US" sz="2800" b="1">
                <a:solidFill>
                  <a:srgbClr val="FF0000"/>
                </a:solidFill>
                <a:latin typeface="Bradley Hand ITC" panose="03070402050302030203" charset="0"/>
                <a:ea typeface="黑体" panose="02010609060101010101" pitchFamily="49" charset="-122"/>
                <a:cs typeface="Bradley Hand ITC" panose="03070402050302030203" charset="0"/>
              </a:rPr>
              <a:t>选择性必修 </a:t>
            </a:r>
            <a:r>
              <a:rPr lang="en-US" altLang="zh-CN" sz="2800" b="1">
                <a:solidFill>
                  <a:srgbClr val="FF0000"/>
                </a:solidFill>
                <a:latin typeface="Bradley Hand ITC" panose="03070402050302030203" charset="0"/>
                <a:ea typeface="黑体" panose="02010609060101010101" pitchFamily="49" charset="-122"/>
                <a:cs typeface="Bradley Hand ITC" panose="03070402050302030203" charset="0"/>
              </a:rPr>
              <a:t>3 </a:t>
            </a:r>
            <a:r>
              <a:rPr lang="en-US" altLang="zh-CN" sz="2800">
                <a:solidFill>
                  <a:schemeClr val="tx1"/>
                </a:solidFill>
                <a:latin typeface="Bradley Hand ITC" panose="03070402050302030203" charset="0"/>
                <a:ea typeface="黑体" panose="02010609060101010101" pitchFamily="49" charset="-122"/>
                <a:cs typeface="Bradley Hand ITC" panose="03070402050302030203" charset="0"/>
              </a:rPr>
              <a:t> </a:t>
            </a:r>
            <a:r>
              <a:rPr lang="zh-CN" altLang="en-US" sz="2800" b="1">
                <a:solidFill>
                  <a:schemeClr val="tx1"/>
                </a:solidFill>
                <a:latin typeface="Bradley Hand ITC" panose="03070402050302030203" charset="0"/>
                <a:ea typeface="黑体" panose="02010609060101010101" pitchFamily="49" charset="-122"/>
                <a:cs typeface="Bradley Hand ITC" panose="03070402050302030203" charset="0"/>
              </a:rPr>
              <a:t>文化交流与传播 </a:t>
            </a:r>
            <a:endParaRPr lang="zh-CN" altLang="en-US" sz="2800" b="1">
              <a:solidFill>
                <a:schemeClr val="tx1"/>
              </a:solidFill>
              <a:latin typeface="Bradley Hand ITC" panose="03070402050302030203" charset="0"/>
              <a:ea typeface="黑体" panose="02010609060101010101" pitchFamily="49" charset="-122"/>
              <a:cs typeface="Bradley Hand ITC" panose="03070402050302030203" charset="0"/>
            </a:endParaRPr>
          </a:p>
        </p:txBody>
      </p:sp>
      <p:sp>
        <p:nvSpPr>
          <p:cNvPr id="6" name="文本框 5"/>
          <p:cNvSpPr txBox="1"/>
          <p:nvPr>
            <p:custDataLst>
              <p:tags r:id="rId2"/>
            </p:custDataLst>
          </p:nvPr>
        </p:nvSpPr>
        <p:spPr>
          <a:xfrm>
            <a:off x="5700857" y="137090"/>
            <a:ext cx="5827810" cy="737235"/>
          </a:xfrm>
          <a:prstGeom prst="rect">
            <a:avLst/>
          </a:prstGeom>
          <a:solidFill>
            <a:srgbClr val="FFC000"/>
          </a:solidFill>
          <a:ln>
            <a:noFill/>
          </a:ln>
        </p:spPr>
        <p:txBody>
          <a:bodyPr wrap="square" rtlCol="0" anchor="t">
            <a:spAutoFit/>
          </a:bodyPr>
          <a:lstStyle/>
          <a:p>
            <a:pPr algn="l">
              <a:lnSpc>
                <a:spcPct val="150000"/>
              </a:lnSpc>
            </a:pPr>
            <a:r>
              <a:rPr lang="zh-CN" altLang="en-US" sz="2000" b="1">
                <a:solidFill>
                  <a:schemeClr val="tx1"/>
                </a:solidFill>
                <a:latin typeface="Bradley Hand ITC" panose="03070402050302030203" charset="0"/>
                <a:ea typeface="黑体" panose="02010609060101010101" pitchFamily="49" charset="-122"/>
                <a:cs typeface="Bradley Hand ITC" panose="03070402050302030203" charset="0"/>
              </a:rPr>
              <a:t>  </a:t>
            </a:r>
            <a:r>
              <a:rPr lang="zh-CN" altLang="en-US" sz="2800" b="1">
                <a:solidFill>
                  <a:srgbClr val="FF0000"/>
                </a:solidFill>
                <a:latin typeface="Bradley Hand ITC" panose="03070402050302030203" charset="0"/>
                <a:ea typeface="黑体" panose="02010609060101010101" pitchFamily="49" charset="-122"/>
                <a:cs typeface="Bradley Hand ITC" panose="03070402050302030203" charset="0"/>
              </a:rPr>
              <a:t>第 </a:t>
            </a:r>
            <a:r>
              <a:rPr lang="en-US" altLang="zh-CN" sz="2800" b="1">
                <a:solidFill>
                  <a:srgbClr val="FF0000"/>
                </a:solidFill>
                <a:latin typeface="Bradley Hand ITC" panose="03070402050302030203" charset="0"/>
                <a:ea typeface="黑体" panose="02010609060101010101" pitchFamily="49" charset="-122"/>
                <a:cs typeface="Bradley Hand ITC" panose="03070402050302030203" charset="0"/>
              </a:rPr>
              <a:t>4 </a:t>
            </a:r>
            <a:r>
              <a:rPr lang="zh-CN" altLang="en-US" sz="2800" b="1">
                <a:solidFill>
                  <a:srgbClr val="FF0000"/>
                </a:solidFill>
                <a:latin typeface="Bradley Hand ITC" panose="03070402050302030203" charset="0"/>
                <a:ea typeface="黑体" panose="02010609060101010101" pitchFamily="49" charset="-122"/>
                <a:cs typeface="Bradley Hand ITC" panose="03070402050302030203" charset="0"/>
              </a:rPr>
              <a:t>单元</a:t>
            </a:r>
            <a:r>
              <a:rPr lang="zh-CN" altLang="en-US" sz="2800">
                <a:solidFill>
                  <a:schemeClr val="tx1"/>
                </a:solidFill>
                <a:latin typeface="Bradley Hand ITC" panose="03070402050302030203" charset="0"/>
                <a:ea typeface="黑体" panose="02010609060101010101" pitchFamily="49" charset="-122"/>
                <a:cs typeface="Bradley Hand ITC" panose="03070402050302030203" charset="0"/>
              </a:rPr>
              <a:t>  </a:t>
            </a:r>
            <a:r>
              <a:rPr lang="zh-CN" altLang="en-US" sz="2800" b="1">
                <a:solidFill>
                  <a:schemeClr val="tx1"/>
                </a:solidFill>
                <a:latin typeface="Bradley Hand ITC" panose="03070402050302030203" charset="0"/>
                <a:ea typeface="黑体" panose="02010609060101010101" pitchFamily="49" charset="-122"/>
                <a:cs typeface="Bradley Hand ITC" panose="03070402050302030203" charset="0"/>
              </a:rPr>
              <a:t>商路、贸易与文化交流</a:t>
            </a:r>
            <a:endParaRPr lang="zh-CN" altLang="en-US" sz="2800" b="1">
              <a:solidFill>
                <a:schemeClr val="tx1"/>
              </a:solidFill>
              <a:latin typeface="Bradley Hand ITC" panose="03070402050302030203" charset="0"/>
              <a:ea typeface="黑体" panose="02010609060101010101" pitchFamily="49" charset="-122"/>
              <a:cs typeface="Bradley Hand ITC" panose="03070402050302030203" charset="0"/>
            </a:endParaRPr>
          </a:p>
        </p:txBody>
      </p:sp>
      <p:sp>
        <p:nvSpPr>
          <p:cNvPr id="1048866" name="文本框 65"/>
          <p:cNvSpPr txBox="1"/>
          <p:nvPr>
            <p:custDataLst>
              <p:tags r:id="rId3"/>
            </p:custDataLst>
          </p:nvPr>
        </p:nvSpPr>
        <p:spPr>
          <a:xfrm>
            <a:off x="597952" y="1244170"/>
            <a:ext cx="10931350" cy="706755"/>
          </a:xfrm>
          <a:prstGeom prst="rect">
            <a:avLst/>
          </a:prstGeom>
          <a:solidFill>
            <a:schemeClr val="accent3">
              <a:lumMod val="60000"/>
              <a:lumOff val="40000"/>
            </a:schemeClr>
          </a:solid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pPr>
            <a:r>
              <a:rPr lang="zh-CN" altLang="en-US" sz="4000" b="1">
                <a:latin typeface="微软雅黑" panose="020B0503020204020204" pitchFamily="34" charset="-122"/>
                <a:ea typeface="微软雅黑" panose="020B0503020204020204" pitchFamily="34" charset="-122"/>
                <a:cs typeface="微软雅黑" panose="020B0503020204020204" pitchFamily="34" charset="-122"/>
                <a:sym typeface="+mn-ea"/>
              </a:rPr>
              <a:t>第</a:t>
            </a:r>
            <a:r>
              <a:rPr lang="en-US" altLang="zh-CN" sz="4000" b="1">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4000" b="1">
                <a:latin typeface="微软雅黑" panose="020B0503020204020204" pitchFamily="34" charset="-122"/>
                <a:ea typeface="微软雅黑" panose="020B0503020204020204" pitchFamily="34" charset="-122"/>
                <a:cs typeface="微软雅黑" panose="020B0503020204020204" pitchFamily="34" charset="-122"/>
                <a:sym typeface="+mn-ea"/>
              </a:rPr>
              <a:t>课  </a:t>
            </a:r>
            <a:r>
              <a:rPr lang="zh-CN" sz="4000" b="1" smtClean="0">
                <a:latin typeface="微软雅黑" panose="020B0503020204020204" pitchFamily="34" charset="-122"/>
                <a:ea typeface="微软雅黑" panose="020B0503020204020204" pitchFamily="34" charset="-122"/>
                <a:cs typeface="微软雅黑" panose="020B0503020204020204" pitchFamily="34" charset="-122"/>
                <a:sym typeface="+mn-ea"/>
              </a:rPr>
              <a:t>近代以来的世界贸易与文化交流的拓展</a:t>
            </a:r>
            <a:endParaRPr kumimoji="0" lang="zh-CN" altLang="en-US" sz="40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9457" name="TextBox 11"/>
          <p:cNvSpPr txBox="1"/>
          <p:nvPr>
            <p:custDataLst>
              <p:tags r:id="rId4"/>
            </p:custDataLst>
          </p:nvPr>
        </p:nvSpPr>
        <p:spPr>
          <a:xfrm>
            <a:off x="597535" y="5654675"/>
            <a:ext cx="10330815" cy="953135"/>
          </a:xfrm>
          <a:prstGeom prst="rect">
            <a:avLst/>
          </a:prstGeom>
          <a:solidFill>
            <a:schemeClr val="bg1">
              <a:lumMod val="95000"/>
            </a:schemeClr>
          </a:solidFill>
          <a:ln w="9525">
            <a:noFill/>
          </a:ln>
        </p:spPr>
        <p:txBody>
          <a:bodyPr wrap="square" anchor="t" anchorCtr="0">
            <a:spAutoFit/>
          </a:bodyPr>
          <a:lstStyle/>
          <a:p>
            <a:pPr marL="0" indent="0" algn="just">
              <a:buFont typeface="Arial" panose="020B0604020202020204" pitchFamily="34" charset="0"/>
              <a:buNone/>
            </a:pPr>
            <a:r>
              <a:rPr lang="zh-CN" altLang="en-US" sz="2800">
                <a:solidFill>
                  <a:srgbClr val="FF0000"/>
                </a:solidFill>
                <a:latin typeface="+mj-ea"/>
                <a:ea typeface="+mj-ea"/>
                <a:cs typeface="楷体" panose="02010609060101010101" pitchFamily="49" charset="-122"/>
              </a:rPr>
              <a:t>课程标准：</a:t>
            </a:r>
            <a:r>
              <a:rPr lang="zh-CN" altLang="en-US" sz="2800">
                <a:latin typeface="+mj-ea"/>
                <a:ea typeface="+mj-ea"/>
                <a:sym typeface="+mn-ea"/>
              </a:rPr>
              <a:t>了解近代以来</a:t>
            </a:r>
            <a:r>
              <a:rPr lang="zh-CN" altLang="en-US" sz="2800">
                <a:solidFill>
                  <a:srgbClr val="FF0000"/>
                </a:solidFill>
                <a:latin typeface="+mj-ea"/>
                <a:ea typeface="+mj-ea"/>
                <a:sym typeface="+mn-ea"/>
              </a:rPr>
              <a:t>全球贸易网络</a:t>
            </a:r>
            <a:r>
              <a:rPr lang="zh-CN" altLang="en-US" sz="2800">
                <a:latin typeface="+mj-ea"/>
                <a:ea typeface="+mj-ea"/>
                <a:sym typeface="+mn-ea"/>
              </a:rPr>
              <a:t>形成及变迁，</a:t>
            </a:r>
            <a:r>
              <a:rPr lang="zh-CN" altLang="en-US" sz="2800" smtClean="0">
                <a:latin typeface="+mj-ea"/>
                <a:ea typeface="+mj-ea"/>
                <a:sym typeface="+mn-ea"/>
              </a:rPr>
              <a:t>理解贸易活动在</a:t>
            </a:r>
            <a:r>
              <a:rPr lang="zh-CN" altLang="en-US" sz="2800" smtClean="0">
                <a:solidFill>
                  <a:srgbClr val="FF0000"/>
                </a:solidFill>
                <a:latin typeface="+mj-ea"/>
                <a:ea typeface="+mj-ea"/>
                <a:sym typeface="+mn-ea"/>
              </a:rPr>
              <a:t>文化交流</a:t>
            </a:r>
            <a:r>
              <a:rPr lang="zh-CN" altLang="en-US" sz="2800" smtClean="0">
                <a:latin typeface="+mj-ea"/>
                <a:ea typeface="+mj-ea"/>
                <a:sym typeface="+mn-ea"/>
              </a:rPr>
              <a:t>中扮演的重要角色。</a:t>
            </a:r>
            <a:endParaRPr lang="zh-CN" altLang="zh-CN" sz="2800" kern="100">
              <a:solidFill>
                <a:schemeClr val="tx1">
                  <a:lumMod val="95000"/>
                  <a:lumOff val="5000"/>
                </a:schemeClr>
              </a:solidFill>
              <a:effectLst/>
              <a:latin typeface="+mj-ea"/>
              <a:ea typeface="+mj-ea"/>
              <a:cs typeface="Times New Roman" panose="02020603050405020304" pitchFamily="18" charset="0"/>
              <a:sym typeface="+mn-ea"/>
            </a:endParaRPr>
          </a:p>
        </p:txBody>
      </p:sp>
      <p:pic>
        <p:nvPicPr>
          <p:cNvPr id="38921" name="图片 11"/>
          <p:cNvPicPr>
            <a:picLocks noChangeAspect="1"/>
          </p:cNvPicPr>
          <p:nvPr>
            <p:custDataLst>
              <p:tags r:id="rId5"/>
            </p:custDataLst>
          </p:nvPr>
        </p:nvPicPr>
        <p:blipFill>
          <a:blip r:embed="rId6"/>
          <a:stretch>
            <a:fillRect/>
          </a:stretch>
        </p:blipFill>
        <p:spPr>
          <a:xfrm>
            <a:off x="597535" y="2361565"/>
            <a:ext cx="3350260" cy="2749550"/>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26" name="Picture 2"/>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bwMode="auto">
          <a:xfrm>
            <a:off x="4170045" y="2320290"/>
            <a:ext cx="4113530" cy="283273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图片 7"/>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8393430" y="2260600"/>
            <a:ext cx="3654425" cy="2951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224155" y="2333625"/>
            <a:ext cx="11744325" cy="1445260"/>
            <a:chOff x="543" y="2981"/>
            <a:chExt cx="13217" cy="1740"/>
          </a:xfrm>
        </p:grpSpPr>
        <p:cxnSp>
          <p:nvCxnSpPr>
            <p:cNvPr id="6" name="直接连接符 5"/>
            <p:cNvCxnSpPr/>
            <p:nvPr>
              <p:custDataLst>
                <p:tags r:id="rId2"/>
              </p:custDataLst>
            </p:nvPr>
          </p:nvCxnSpPr>
          <p:spPr>
            <a:xfrm>
              <a:off x="798" y="3804"/>
              <a:ext cx="12744"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3"/>
              </p:custDataLst>
            </p:nvPr>
          </p:nvCxnSpPr>
          <p:spPr>
            <a:xfrm flipH="1">
              <a:off x="9127" y="3572"/>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4"/>
              </p:custDataLst>
            </p:nvPr>
          </p:nvSpPr>
          <p:spPr>
            <a:xfrm>
              <a:off x="9852" y="2981"/>
              <a:ext cx="901"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sz="1800" b="1"/>
                <a:t>1947</a:t>
              </a:r>
              <a:endParaRPr lang="zh-CN" altLang="en-US" sz="1800" b="1"/>
            </a:p>
          </p:txBody>
        </p:sp>
        <p:cxnSp>
          <p:nvCxnSpPr>
            <p:cNvPr id="9" name="直接连接符 8"/>
            <p:cNvCxnSpPr/>
            <p:nvPr>
              <p:custDataLst>
                <p:tags r:id="rId5"/>
              </p:custDataLst>
            </p:nvPr>
          </p:nvCxnSpPr>
          <p:spPr>
            <a:xfrm flipH="1">
              <a:off x="5317" y="3572"/>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custDataLst>
                <p:tags r:id="rId6"/>
              </p:custDataLst>
            </p:nvPr>
          </p:nvSpPr>
          <p:spPr>
            <a:xfrm>
              <a:off x="4855" y="4278"/>
              <a:ext cx="924"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sz="1800" b="1"/>
                <a:t>1870</a:t>
              </a:r>
              <a:endParaRPr lang="zh-CN" altLang="en-US" sz="1800" b="1">
                <a:latin typeface="宋体" panose="02010600030101010101" pitchFamily="2" charset="-122"/>
              </a:endParaRPr>
            </a:p>
          </p:txBody>
        </p:sp>
        <p:cxnSp>
          <p:nvCxnSpPr>
            <p:cNvPr id="14" name="直接连接符 13"/>
            <p:cNvCxnSpPr/>
            <p:nvPr>
              <p:custDataLst>
                <p:tags r:id="rId7"/>
              </p:custDataLst>
            </p:nvPr>
          </p:nvCxnSpPr>
          <p:spPr>
            <a:xfrm flipH="1">
              <a:off x="4014" y="3551"/>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custDataLst>
                <p:tags r:id="rId8"/>
              </p:custDataLst>
            </p:nvPr>
          </p:nvSpPr>
          <p:spPr>
            <a:xfrm>
              <a:off x="3498" y="4277"/>
              <a:ext cx="1033"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sz="1800" b="1"/>
                <a:t>1840</a:t>
              </a:r>
              <a:endParaRPr lang="en-US" altLang="zh-CN" sz="1800" b="1"/>
            </a:p>
          </p:txBody>
        </p:sp>
        <p:cxnSp>
          <p:nvCxnSpPr>
            <p:cNvPr id="18" name="直接连接符 17"/>
            <p:cNvCxnSpPr/>
            <p:nvPr>
              <p:custDataLst>
                <p:tags r:id="rId9"/>
              </p:custDataLst>
            </p:nvPr>
          </p:nvCxnSpPr>
          <p:spPr>
            <a:xfrm flipH="1">
              <a:off x="1020" y="3610"/>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custDataLst>
                <p:tags r:id="rId10"/>
              </p:custDataLst>
            </p:nvPr>
          </p:nvSpPr>
          <p:spPr>
            <a:xfrm>
              <a:off x="543" y="4277"/>
              <a:ext cx="993"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sz="1800" b="1"/>
                <a:t>1500</a:t>
              </a:r>
              <a:endParaRPr lang="en-US" altLang="zh-CN" sz="1800" b="1"/>
            </a:p>
          </p:txBody>
        </p:sp>
        <p:cxnSp>
          <p:nvCxnSpPr>
            <p:cNvPr id="21" name="直接连接符 20"/>
            <p:cNvCxnSpPr/>
            <p:nvPr>
              <p:custDataLst>
                <p:tags r:id="rId11"/>
              </p:custDataLst>
            </p:nvPr>
          </p:nvCxnSpPr>
          <p:spPr>
            <a:xfrm flipH="1">
              <a:off x="7170" y="3572"/>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custDataLst>
                <p:tags r:id="rId12"/>
              </p:custDataLst>
            </p:nvPr>
          </p:nvSpPr>
          <p:spPr>
            <a:xfrm>
              <a:off x="6827" y="2981"/>
              <a:ext cx="863"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b="1"/>
                <a:t>1918</a:t>
              </a:r>
              <a:endParaRPr lang="en-US" altLang="zh-CN" b="1">
                <a:latin typeface="宋体" panose="02010600030101010101" pitchFamily="2" charset="-122"/>
              </a:endParaRPr>
            </a:p>
          </p:txBody>
        </p:sp>
        <p:cxnSp>
          <p:nvCxnSpPr>
            <p:cNvPr id="23" name="直接连接符 22"/>
            <p:cNvCxnSpPr/>
            <p:nvPr>
              <p:custDataLst>
                <p:tags r:id="rId13"/>
              </p:custDataLst>
            </p:nvPr>
          </p:nvCxnSpPr>
          <p:spPr>
            <a:xfrm flipH="1">
              <a:off x="8214" y="3583"/>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custDataLst>
                <p:tags r:id="rId14"/>
              </p:custDataLst>
            </p:nvPr>
          </p:nvSpPr>
          <p:spPr>
            <a:xfrm>
              <a:off x="7877" y="2981"/>
              <a:ext cx="827"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b="1"/>
                <a:t>1939</a:t>
              </a:r>
              <a:endParaRPr lang="zh-CN" altLang="en-US" b="1"/>
            </a:p>
          </p:txBody>
        </p:sp>
        <p:cxnSp>
          <p:nvCxnSpPr>
            <p:cNvPr id="30" name="直接连接符 29"/>
            <p:cNvCxnSpPr/>
            <p:nvPr>
              <p:custDataLst>
                <p:tags r:id="rId15"/>
              </p:custDataLst>
            </p:nvPr>
          </p:nvCxnSpPr>
          <p:spPr>
            <a:xfrm flipH="1">
              <a:off x="11211" y="3551"/>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custDataLst>
                <p:tags r:id="rId16"/>
              </p:custDataLst>
            </p:nvPr>
          </p:nvSpPr>
          <p:spPr>
            <a:xfrm>
              <a:off x="10893" y="2981"/>
              <a:ext cx="832"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sz="1800" b="1"/>
                <a:t>1978</a:t>
              </a:r>
              <a:endParaRPr lang="en-US" altLang="zh-CN" sz="1800" b="1"/>
            </a:p>
          </p:txBody>
        </p:sp>
        <p:cxnSp>
          <p:nvCxnSpPr>
            <p:cNvPr id="33" name="直接连接符 32"/>
            <p:cNvCxnSpPr/>
            <p:nvPr>
              <p:custDataLst>
                <p:tags r:id="rId17"/>
              </p:custDataLst>
            </p:nvPr>
          </p:nvCxnSpPr>
          <p:spPr>
            <a:xfrm flipH="1">
              <a:off x="12209" y="3551"/>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custDataLst>
                <p:tags r:id="rId18"/>
              </p:custDataLst>
            </p:nvPr>
          </p:nvCxnSpPr>
          <p:spPr>
            <a:xfrm flipH="1">
              <a:off x="13267" y="3551"/>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文本框 34"/>
            <p:cNvSpPr txBox="1"/>
            <p:nvPr>
              <p:custDataLst>
                <p:tags r:id="rId19"/>
              </p:custDataLst>
            </p:nvPr>
          </p:nvSpPr>
          <p:spPr>
            <a:xfrm>
              <a:off x="11865" y="2981"/>
              <a:ext cx="902"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sz="1800" b="1"/>
                <a:t>1991</a:t>
              </a:r>
              <a:endParaRPr lang="en-US" altLang="zh-CN" sz="1800" b="1"/>
            </a:p>
          </p:txBody>
        </p:sp>
        <p:sp>
          <p:nvSpPr>
            <p:cNvPr id="37" name="文本框 36"/>
            <p:cNvSpPr txBox="1"/>
            <p:nvPr>
              <p:custDataLst>
                <p:tags r:id="rId20"/>
              </p:custDataLst>
            </p:nvPr>
          </p:nvSpPr>
          <p:spPr>
            <a:xfrm>
              <a:off x="12936" y="2981"/>
              <a:ext cx="824"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sz="1800" b="1"/>
                <a:t>1995</a:t>
              </a:r>
              <a:endParaRPr lang="en-US" altLang="zh-CN" sz="1800" b="1"/>
            </a:p>
          </p:txBody>
        </p:sp>
        <p:cxnSp>
          <p:nvCxnSpPr>
            <p:cNvPr id="44" name="直接连接符 43"/>
            <p:cNvCxnSpPr/>
            <p:nvPr>
              <p:custDataLst>
                <p:tags r:id="rId21"/>
              </p:custDataLst>
            </p:nvPr>
          </p:nvCxnSpPr>
          <p:spPr>
            <a:xfrm flipH="1">
              <a:off x="10302" y="3572"/>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文本框 45"/>
            <p:cNvSpPr txBox="1"/>
            <p:nvPr>
              <p:custDataLst>
                <p:tags r:id="rId22"/>
              </p:custDataLst>
            </p:nvPr>
          </p:nvSpPr>
          <p:spPr>
            <a:xfrm>
              <a:off x="8803" y="2981"/>
              <a:ext cx="908"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sz="1800" b="1"/>
                <a:t>1945</a:t>
              </a:r>
              <a:endParaRPr lang="en-US" altLang="zh-CN" sz="1800" b="1"/>
            </a:p>
          </p:txBody>
        </p:sp>
        <p:sp>
          <p:nvSpPr>
            <p:cNvPr id="47" name="文本框 46"/>
            <p:cNvSpPr txBox="1"/>
            <p:nvPr>
              <p:custDataLst>
                <p:tags r:id="rId23"/>
              </p:custDataLst>
            </p:nvPr>
          </p:nvSpPr>
          <p:spPr>
            <a:xfrm>
              <a:off x="2198" y="4278"/>
              <a:ext cx="1016"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sz="1800" b="1"/>
                <a:t>1765</a:t>
              </a:r>
              <a:endParaRPr lang="en-US" altLang="zh-CN" sz="1800" b="1"/>
            </a:p>
          </p:txBody>
        </p:sp>
        <p:cxnSp>
          <p:nvCxnSpPr>
            <p:cNvPr id="49" name="直接连接符 48"/>
            <p:cNvCxnSpPr/>
            <p:nvPr>
              <p:custDataLst>
                <p:tags r:id="rId24"/>
              </p:custDataLst>
            </p:nvPr>
          </p:nvCxnSpPr>
          <p:spPr>
            <a:xfrm flipH="1">
              <a:off x="2701" y="3583"/>
              <a:ext cx="10" cy="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custDataLst>
                <p:tags r:id="rId25"/>
              </p:custDataLst>
            </p:nvPr>
          </p:nvCxnSpPr>
          <p:spPr>
            <a:xfrm flipH="1">
              <a:off x="6237" y="3551"/>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custDataLst>
                <p:tags r:id="rId26"/>
              </p:custDataLst>
            </p:nvPr>
          </p:nvSpPr>
          <p:spPr>
            <a:xfrm>
              <a:off x="5779" y="2981"/>
              <a:ext cx="915"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sz="1800" b="1"/>
                <a:t>1914</a:t>
              </a:r>
              <a:endParaRPr lang="zh-CN" altLang="en-US" sz="1800" b="1">
                <a:latin typeface="宋体" panose="02010600030101010101" pitchFamily="2" charset="-122"/>
              </a:endParaRPr>
            </a:p>
          </p:txBody>
        </p:sp>
      </p:grpSp>
      <p:sp>
        <p:nvSpPr>
          <p:cNvPr id="17" name="文本框 16"/>
          <p:cNvSpPr txBox="1"/>
          <p:nvPr>
            <p:custDataLst>
              <p:tags r:id="rId27"/>
            </p:custDataLst>
          </p:nvPr>
        </p:nvSpPr>
        <p:spPr>
          <a:xfrm>
            <a:off x="130810" y="242570"/>
            <a:ext cx="11837670" cy="460375"/>
          </a:xfrm>
          <a:prstGeom prst="rect">
            <a:avLst/>
          </a:prstGeom>
          <a:noFill/>
        </p:spPr>
        <p:txBody>
          <a:bodyPr wrap="square" rtlCol="0">
            <a:spAutoFit/>
          </a:bodyPr>
          <a:lstStyle/>
          <a:p>
            <a:pPr algn="just"/>
            <a:r>
              <a:rPr lang="zh-CN" altLang="en-US" sz="2400" b="1">
                <a:latin typeface="微软雅黑" panose="020B0503020204020204" pitchFamily="34" charset="-122"/>
                <a:ea typeface="微软雅黑" panose="020B0503020204020204" pitchFamily="34" charset="-122"/>
              </a:rPr>
              <a:t>结合时间轴，对近代以来</a:t>
            </a:r>
            <a:r>
              <a:rPr lang="zh-CN" altLang="en-US" sz="2400" b="1">
                <a:solidFill>
                  <a:srgbClr val="FF0000"/>
                </a:solidFill>
                <a:latin typeface="微软雅黑" panose="020B0503020204020204" pitchFamily="34" charset="-122"/>
                <a:ea typeface="微软雅黑" panose="020B0503020204020204" pitchFamily="34" charset="-122"/>
              </a:rPr>
              <a:t>世界贸易发展进程进行阶段划分</a:t>
            </a:r>
            <a:r>
              <a:rPr lang="zh-CN" altLang="en-US" sz="2400" b="1">
                <a:latin typeface="微软雅黑" panose="020B0503020204020204" pitchFamily="34" charset="-122"/>
                <a:ea typeface="微软雅黑" panose="020B0503020204020204" pitchFamily="34" charset="-122"/>
              </a:rPr>
              <a:t>并说明与之相对应的</a:t>
            </a:r>
            <a:r>
              <a:rPr lang="zh-CN" altLang="en-US" sz="2400" b="1">
                <a:solidFill>
                  <a:srgbClr val="FF0000"/>
                </a:solidFill>
                <a:latin typeface="微软雅黑" panose="020B0503020204020204" pitchFamily="34" charset="-122"/>
                <a:ea typeface="微软雅黑" panose="020B0503020204020204" pitchFamily="34" charset="-122"/>
              </a:rPr>
              <a:t>历史事件</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70" name="左大括号 69"/>
          <p:cNvSpPr/>
          <p:nvPr>
            <p:custDataLst>
              <p:tags r:id="rId28"/>
            </p:custDataLst>
          </p:nvPr>
        </p:nvSpPr>
        <p:spPr>
          <a:xfrm rot="5400000">
            <a:off x="1148080" y="1886585"/>
            <a:ext cx="419100" cy="1420495"/>
          </a:xfrm>
          <a:prstGeom prst="leftBrace">
            <a:avLst>
              <a:gd name="adj1" fmla="val 84676"/>
              <a:gd name="adj2" fmla="val 52101"/>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ln>
                <a:solidFill>
                  <a:schemeClr val="tx1"/>
                </a:solidFill>
              </a:ln>
            </a:endParaRPr>
          </a:p>
        </p:txBody>
      </p:sp>
      <p:sp>
        <p:nvSpPr>
          <p:cNvPr id="71" name="文本框 70"/>
          <p:cNvSpPr txBox="1"/>
          <p:nvPr>
            <p:custDataLst>
              <p:tags r:id="rId29"/>
            </p:custDataLst>
          </p:nvPr>
        </p:nvSpPr>
        <p:spPr>
          <a:xfrm>
            <a:off x="224155" y="1809115"/>
            <a:ext cx="2077720" cy="368300"/>
          </a:xfrm>
          <a:prstGeom prst="rect">
            <a:avLst/>
          </a:prstGeom>
          <a:solidFill>
            <a:schemeClr val="accent3">
              <a:lumMod val="20000"/>
              <a:lumOff val="80000"/>
            </a:schemeClr>
          </a:solidFill>
          <a:ln w="19050">
            <a:solidFill>
              <a:srgbClr val="FF0000"/>
            </a:solidFill>
          </a:ln>
        </p:spPr>
        <p:txBody>
          <a:bodyPr wrap="square" rtlCol="0">
            <a:spAutoFit/>
          </a:bodyPr>
          <a:lstStyle/>
          <a:p>
            <a:r>
              <a:rPr lang="zh-CN" altLang="en-US" sz="1800" b="1">
                <a:latin typeface="宋体" panose="02010600030101010101" pitchFamily="2" charset="-122"/>
              </a:rPr>
              <a:t>世界市场初步形成</a:t>
            </a:r>
            <a:endParaRPr lang="zh-CN" altLang="en-US" sz="1800" b="1">
              <a:latin typeface="宋体" panose="02010600030101010101" pitchFamily="2" charset="-122"/>
            </a:endParaRPr>
          </a:p>
        </p:txBody>
      </p:sp>
      <p:sp>
        <p:nvSpPr>
          <p:cNvPr id="72" name="文本框 71"/>
          <p:cNvSpPr txBox="1"/>
          <p:nvPr>
            <p:custDataLst>
              <p:tags r:id="rId30"/>
            </p:custDataLst>
          </p:nvPr>
        </p:nvSpPr>
        <p:spPr>
          <a:xfrm>
            <a:off x="2678430" y="1809115"/>
            <a:ext cx="2077720" cy="368300"/>
          </a:xfrm>
          <a:prstGeom prst="rect">
            <a:avLst/>
          </a:prstGeom>
          <a:solidFill>
            <a:schemeClr val="accent3">
              <a:lumMod val="20000"/>
              <a:lumOff val="80000"/>
            </a:schemeClr>
          </a:solidFill>
          <a:ln w="19050">
            <a:solidFill>
              <a:srgbClr val="FF0000"/>
            </a:solidFill>
          </a:ln>
        </p:spPr>
        <p:txBody>
          <a:bodyPr wrap="square" rtlCol="0">
            <a:spAutoFit/>
          </a:bodyPr>
          <a:lstStyle/>
          <a:p>
            <a:r>
              <a:rPr lang="zh-CN" altLang="en-US" sz="1800" b="1">
                <a:latin typeface="宋体" panose="02010600030101010101" pitchFamily="2" charset="-122"/>
              </a:rPr>
              <a:t>世界市场最终形成</a:t>
            </a:r>
            <a:endParaRPr lang="zh-CN" altLang="en-US" sz="1800" b="1">
              <a:latin typeface="宋体" panose="02010600030101010101" pitchFamily="2" charset="-122"/>
            </a:endParaRPr>
          </a:p>
        </p:txBody>
      </p:sp>
      <p:sp>
        <p:nvSpPr>
          <p:cNvPr id="73" name="左大括号 72"/>
          <p:cNvSpPr/>
          <p:nvPr>
            <p:custDataLst>
              <p:tags r:id="rId31"/>
            </p:custDataLst>
          </p:nvPr>
        </p:nvSpPr>
        <p:spPr>
          <a:xfrm rot="5400000">
            <a:off x="3547827" y="1065510"/>
            <a:ext cx="338926" cy="3063875"/>
          </a:xfrm>
          <a:prstGeom prst="leftBrace">
            <a:avLst>
              <a:gd name="adj1" fmla="val 84676"/>
              <a:gd name="adj2" fmla="val 50757"/>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ln>
                <a:solidFill>
                  <a:schemeClr val="tx1"/>
                </a:solidFill>
              </a:ln>
            </a:endParaRPr>
          </a:p>
        </p:txBody>
      </p:sp>
      <p:sp>
        <p:nvSpPr>
          <p:cNvPr id="74" name="左大括号 73"/>
          <p:cNvSpPr/>
          <p:nvPr>
            <p:custDataLst>
              <p:tags r:id="rId32"/>
            </p:custDataLst>
          </p:nvPr>
        </p:nvSpPr>
        <p:spPr>
          <a:xfrm rot="5400000">
            <a:off x="6449060" y="799465"/>
            <a:ext cx="368935" cy="2700655"/>
          </a:xfrm>
          <a:prstGeom prst="leftBrace">
            <a:avLst>
              <a:gd name="adj1" fmla="val 84676"/>
              <a:gd name="adj2" fmla="val 50757"/>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ln>
                <a:solidFill>
                  <a:schemeClr val="tx1"/>
                </a:solidFill>
              </a:ln>
            </a:endParaRPr>
          </a:p>
        </p:txBody>
      </p:sp>
      <p:sp>
        <p:nvSpPr>
          <p:cNvPr id="75" name="文本框 74"/>
          <p:cNvSpPr txBox="1"/>
          <p:nvPr>
            <p:custDataLst>
              <p:tags r:id="rId33"/>
            </p:custDataLst>
          </p:nvPr>
        </p:nvSpPr>
        <p:spPr>
          <a:xfrm>
            <a:off x="5878195" y="1440815"/>
            <a:ext cx="1594485" cy="368304"/>
          </a:xfrm>
          <a:prstGeom prst="rect">
            <a:avLst/>
          </a:prstGeom>
          <a:solidFill>
            <a:schemeClr val="accent3">
              <a:lumMod val="20000"/>
              <a:lumOff val="80000"/>
            </a:schemeClr>
          </a:solidFill>
          <a:ln>
            <a:solidFill>
              <a:srgbClr val="FF0000"/>
            </a:solidFill>
          </a:ln>
        </p:spPr>
        <p:txBody>
          <a:bodyPr wrap="square" rtlCol="0">
            <a:spAutoFit/>
          </a:bodyPr>
          <a:lstStyle/>
          <a:p>
            <a:r>
              <a:rPr lang="zh-CN" altLang="en-US" sz="1800" b="1">
                <a:latin typeface="宋体" panose="02010600030101010101" pitchFamily="2" charset="-122"/>
              </a:rPr>
              <a:t>世界贸易受挫</a:t>
            </a:r>
            <a:endParaRPr lang="zh-CN" altLang="en-US" sz="1800" b="1">
              <a:latin typeface="宋体" panose="02010600030101010101" pitchFamily="2" charset="-122"/>
            </a:endParaRPr>
          </a:p>
        </p:txBody>
      </p:sp>
      <p:sp>
        <p:nvSpPr>
          <p:cNvPr id="76" name="左大括号 75"/>
          <p:cNvSpPr/>
          <p:nvPr>
            <p:custDataLst>
              <p:tags r:id="rId34"/>
            </p:custDataLst>
          </p:nvPr>
        </p:nvSpPr>
        <p:spPr>
          <a:xfrm rot="5400000">
            <a:off x="10129520" y="620395"/>
            <a:ext cx="300355" cy="2990215"/>
          </a:xfrm>
          <a:prstGeom prst="leftBrace">
            <a:avLst>
              <a:gd name="adj1" fmla="val 84676"/>
              <a:gd name="adj2" fmla="val 50757"/>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ln>
                <a:solidFill>
                  <a:schemeClr val="tx1"/>
                </a:solidFill>
              </a:ln>
            </a:endParaRPr>
          </a:p>
        </p:txBody>
      </p:sp>
      <p:sp>
        <p:nvSpPr>
          <p:cNvPr id="77" name="文本框 76"/>
          <p:cNvSpPr txBox="1"/>
          <p:nvPr>
            <p:custDataLst>
              <p:tags r:id="rId35"/>
            </p:custDataLst>
          </p:nvPr>
        </p:nvSpPr>
        <p:spPr>
          <a:xfrm>
            <a:off x="8515350" y="1440815"/>
            <a:ext cx="3315335" cy="368300"/>
          </a:xfrm>
          <a:prstGeom prst="rect">
            <a:avLst/>
          </a:prstGeom>
          <a:solidFill>
            <a:schemeClr val="accent3">
              <a:lumMod val="20000"/>
              <a:lumOff val="80000"/>
            </a:schemeClr>
          </a:solidFill>
          <a:ln>
            <a:solidFill>
              <a:srgbClr val="FF0000"/>
            </a:solidFill>
          </a:ln>
        </p:spPr>
        <p:txBody>
          <a:bodyPr wrap="square" rtlCol="0">
            <a:spAutoFit/>
          </a:bodyPr>
          <a:lstStyle/>
          <a:p>
            <a:r>
              <a:rPr lang="zh-CN" altLang="en-US" sz="1800" b="1">
                <a:latin typeface="微软雅黑" panose="020B0503020204020204" pitchFamily="34" charset="-122"/>
                <a:ea typeface="微软雅黑" panose="020B0503020204020204" pitchFamily="34" charset="-122"/>
              </a:rPr>
              <a:t>世界贸易虽有曲折但迅猛发展</a:t>
            </a:r>
            <a:endParaRPr lang="zh-CN" altLang="en-US" sz="1800" b="1">
              <a:latin typeface="微软雅黑" panose="020B0503020204020204" pitchFamily="34" charset="-122"/>
              <a:ea typeface="微软雅黑" panose="020B0503020204020204" pitchFamily="34" charset="-122"/>
            </a:endParaRPr>
          </a:p>
        </p:txBody>
      </p:sp>
      <p:sp>
        <p:nvSpPr>
          <p:cNvPr id="78" name="文本框 77"/>
          <p:cNvSpPr txBox="1"/>
          <p:nvPr>
            <p:custDataLst>
              <p:tags r:id="rId36"/>
            </p:custDataLst>
          </p:nvPr>
        </p:nvSpPr>
        <p:spPr>
          <a:xfrm>
            <a:off x="2418080" y="4004461"/>
            <a:ext cx="1637665" cy="368300"/>
          </a:xfrm>
          <a:prstGeom prst="rect">
            <a:avLst/>
          </a:prstGeom>
          <a:solidFill>
            <a:srgbClr val="FFFF00"/>
          </a:solidFill>
          <a:ln>
            <a:solidFill>
              <a:srgbClr val="FF0000"/>
            </a:solidFill>
          </a:ln>
        </p:spPr>
        <p:txBody>
          <a:bodyPr wrap="square" rtlCol="0">
            <a:spAutoFit/>
          </a:bodyPr>
          <a:lstStyle/>
          <a:p>
            <a:r>
              <a:rPr lang="zh-CN" altLang="en-US" sz="1800" b="1">
                <a:solidFill>
                  <a:schemeClr val="tx1"/>
                </a:solidFill>
                <a:latin typeface="黑体" panose="02010609060101010101" pitchFamily="49" charset="-122"/>
                <a:ea typeface="黑体" panose="02010609060101010101" pitchFamily="49" charset="-122"/>
              </a:rPr>
              <a:t>两次工业革命</a:t>
            </a:r>
            <a:endParaRPr lang="zh-CN" altLang="en-US" sz="1800" b="1">
              <a:solidFill>
                <a:schemeClr val="tx1"/>
              </a:solidFill>
              <a:latin typeface="黑体" panose="02010609060101010101" pitchFamily="49" charset="-122"/>
              <a:ea typeface="黑体" panose="02010609060101010101" pitchFamily="49" charset="-122"/>
            </a:endParaRPr>
          </a:p>
        </p:txBody>
      </p:sp>
      <p:sp>
        <p:nvSpPr>
          <p:cNvPr id="79" name="文本框 78"/>
          <p:cNvSpPr txBox="1"/>
          <p:nvPr>
            <p:custDataLst>
              <p:tags r:id="rId37"/>
            </p:custDataLst>
          </p:nvPr>
        </p:nvSpPr>
        <p:spPr>
          <a:xfrm>
            <a:off x="88265" y="4004310"/>
            <a:ext cx="1425575" cy="368300"/>
          </a:xfrm>
          <a:prstGeom prst="rect">
            <a:avLst/>
          </a:prstGeom>
          <a:solidFill>
            <a:srgbClr val="FFFF00"/>
          </a:solidFill>
          <a:ln w="15875">
            <a:solidFill>
              <a:srgbClr val="FF0000"/>
            </a:solidFill>
          </a:ln>
        </p:spPr>
        <p:txBody>
          <a:bodyPr wrap="square" rtlCol="0">
            <a:spAutoFit/>
          </a:bodyPr>
          <a:lstStyle/>
          <a:p>
            <a:r>
              <a:rPr lang="zh-CN" altLang="en-US" sz="1800" b="1">
                <a:latin typeface="黑体" panose="02010609060101010101" pitchFamily="49" charset="-122"/>
                <a:ea typeface="黑体" panose="02010609060101010101" pitchFamily="49" charset="-122"/>
              </a:rPr>
              <a:t>新航路开辟</a:t>
            </a:r>
            <a:endParaRPr lang="zh-CN" altLang="en-US" sz="1800" b="1">
              <a:solidFill>
                <a:srgbClr val="002060"/>
              </a:solidFill>
              <a:latin typeface="宋体" panose="02010600030101010101" pitchFamily="2" charset="-122"/>
              <a:ea typeface="宋体" panose="02010600030101010101" pitchFamily="2" charset="-122"/>
            </a:endParaRPr>
          </a:p>
        </p:txBody>
      </p:sp>
      <p:sp>
        <p:nvSpPr>
          <p:cNvPr id="80" name="文本框 79"/>
          <p:cNvSpPr txBox="1"/>
          <p:nvPr>
            <p:custDataLst>
              <p:tags r:id="rId38"/>
            </p:custDataLst>
          </p:nvPr>
        </p:nvSpPr>
        <p:spPr>
          <a:xfrm>
            <a:off x="5926455" y="3411195"/>
            <a:ext cx="1637665" cy="368300"/>
          </a:xfrm>
          <a:prstGeom prst="rect">
            <a:avLst/>
          </a:prstGeom>
          <a:solidFill>
            <a:srgbClr val="FFFF00"/>
          </a:solidFill>
          <a:ln>
            <a:solidFill>
              <a:srgbClr val="FF0000"/>
            </a:solidFill>
          </a:ln>
        </p:spPr>
        <p:txBody>
          <a:bodyPr wrap="square" rtlCol="0">
            <a:spAutoFit/>
          </a:bodyPr>
          <a:lstStyle/>
          <a:p>
            <a:r>
              <a:rPr lang="zh-CN" altLang="en-US" sz="1800" b="1">
                <a:solidFill>
                  <a:srgbClr val="002060"/>
                </a:solidFill>
                <a:latin typeface="微软雅黑" panose="020B0503020204020204" pitchFamily="34" charset="-122"/>
                <a:ea typeface="微软雅黑" panose="020B0503020204020204" pitchFamily="34" charset="-122"/>
              </a:rPr>
              <a:t>两次世界大战</a:t>
            </a:r>
            <a:endParaRPr lang="zh-CN" altLang="en-US" sz="1800" b="1">
              <a:solidFill>
                <a:srgbClr val="002060"/>
              </a:solidFill>
              <a:latin typeface="宋体" panose="02010600030101010101" pitchFamily="2" charset="-122"/>
              <a:ea typeface="宋体" panose="02010600030101010101" pitchFamily="2" charset="-122"/>
            </a:endParaRPr>
          </a:p>
        </p:txBody>
      </p:sp>
      <p:sp>
        <p:nvSpPr>
          <p:cNvPr id="81" name="文本框 80"/>
          <p:cNvSpPr txBox="1"/>
          <p:nvPr>
            <p:custDataLst>
              <p:tags r:id="rId39"/>
            </p:custDataLst>
          </p:nvPr>
        </p:nvSpPr>
        <p:spPr>
          <a:xfrm>
            <a:off x="7954645" y="3187700"/>
            <a:ext cx="1407795" cy="368300"/>
          </a:xfrm>
          <a:prstGeom prst="rect">
            <a:avLst/>
          </a:prstGeom>
          <a:solidFill>
            <a:srgbClr val="FFFF00"/>
          </a:solidFill>
          <a:ln>
            <a:solidFill>
              <a:srgbClr val="FF0000"/>
            </a:solidFill>
          </a:ln>
        </p:spPr>
        <p:txBody>
          <a:bodyPr wrap="square" rtlCol="0">
            <a:spAutoFit/>
          </a:bodyPr>
          <a:lstStyle/>
          <a:p>
            <a:r>
              <a:rPr lang="zh-CN" altLang="en-US" b="1">
                <a:solidFill>
                  <a:srgbClr val="002060"/>
                </a:solidFill>
                <a:latin typeface="微软雅黑" panose="020B0503020204020204" pitchFamily="34" charset="-122"/>
                <a:ea typeface="微软雅黑" panose="020B0503020204020204" pitchFamily="34" charset="-122"/>
              </a:rPr>
              <a:t>关贸总协定</a:t>
            </a:r>
            <a:endParaRPr lang="zh-CN" altLang="en-US" b="1">
              <a:solidFill>
                <a:srgbClr val="002060"/>
              </a:solidFill>
              <a:latin typeface="微软雅黑" panose="020B0503020204020204" pitchFamily="34" charset="-122"/>
              <a:ea typeface="微软雅黑" panose="020B0503020204020204" pitchFamily="34" charset="-122"/>
            </a:endParaRPr>
          </a:p>
        </p:txBody>
      </p:sp>
      <p:sp>
        <p:nvSpPr>
          <p:cNvPr id="82" name="文本框 81"/>
          <p:cNvSpPr txBox="1"/>
          <p:nvPr>
            <p:custDataLst>
              <p:tags r:id="rId40"/>
            </p:custDataLst>
          </p:nvPr>
        </p:nvSpPr>
        <p:spPr>
          <a:xfrm>
            <a:off x="9589770" y="3155950"/>
            <a:ext cx="1167130" cy="368300"/>
          </a:xfrm>
          <a:prstGeom prst="rect">
            <a:avLst/>
          </a:prstGeom>
          <a:solidFill>
            <a:srgbClr val="FFFF00"/>
          </a:solidFill>
          <a:ln>
            <a:solidFill>
              <a:srgbClr val="FF0000"/>
            </a:solidFill>
          </a:ln>
        </p:spPr>
        <p:txBody>
          <a:bodyPr wrap="square" rtlCol="0">
            <a:spAutoFit/>
          </a:bodyPr>
          <a:lstStyle/>
          <a:p>
            <a:r>
              <a:rPr lang="zh-CN" altLang="en-US" sz="1800" b="1">
                <a:solidFill>
                  <a:srgbClr val="002060"/>
                </a:solidFill>
                <a:latin typeface="微软雅黑" panose="020B0503020204020204" pitchFamily="34" charset="-122"/>
                <a:ea typeface="微软雅黑" panose="020B0503020204020204" pitchFamily="34" charset="-122"/>
              </a:rPr>
              <a:t>改革开放</a:t>
            </a:r>
            <a:endParaRPr lang="zh-CN" altLang="en-US" sz="1800" b="1">
              <a:solidFill>
                <a:srgbClr val="002060"/>
              </a:solidFill>
              <a:latin typeface="微软雅黑" panose="020B0503020204020204" pitchFamily="34" charset="-122"/>
              <a:ea typeface="微软雅黑" panose="020B0503020204020204" pitchFamily="34" charset="-122"/>
            </a:endParaRPr>
          </a:p>
        </p:txBody>
      </p:sp>
      <p:sp>
        <p:nvSpPr>
          <p:cNvPr id="83" name="文本框 82"/>
          <p:cNvSpPr txBox="1"/>
          <p:nvPr>
            <p:custDataLst>
              <p:tags r:id="rId41"/>
            </p:custDataLst>
          </p:nvPr>
        </p:nvSpPr>
        <p:spPr>
          <a:xfrm>
            <a:off x="10100310" y="3779520"/>
            <a:ext cx="1169035" cy="368300"/>
          </a:xfrm>
          <a:prstGeom prst="rect">
            <a:avLst/>
          </a:prstGeom>
          <a:solidFill>
            <a:srgbClr val="FFFF00"/>
          </a:solidFill>
          <a:ln>
            <a:solidFill>
              <a:srgbClr val="FF0000"/>
            </a:solidFill>
          </a:ln>
        </p:spPr>
        <p:txBody>
          <a:bodyPr wrap="square" rtlCol="0">
            <a:spAutoFit/>
          </a:bodyPr>
          <a:lstStyle/>
          <a:p>
            <a:r>
              <a:rPr lang="zh-CN" altLang="en-US" sz="1800" b="1">
                <a:solidFill>
                  <a:srgbClr val="002060"/>
                </a:solidFill>
                <a:latin typeface="微软雅黑" panose="020B0503020204020204" pitchFamily="34" charset="-122"/>
                <a:ea typeface="微软雅黑" panose="020B0503020204020204" pitchFamily="34" charset="-122"/>
              </a:rPr>
              <a:t>冷战结束</a:t>
            </a:r>
            <a:endParaRPr lang="zh-CN" altLang="en-US" sz="1500" b="1">
              <a:solidFill>
                <a:srgbClr val="002060"/>
              </a:solidFill>
              <a:latin typeface="宋体" panose="02010600030101010101" pitchFamily="2" charset="-122"/>
              <a:ea typeface="宋体" panose="02010600030101010101" pitchFamily="2" charset="-122"/>
            </a:endParaRPr>
          </a:p>
        </p:txBody>
      </p:sp>
      <p:sp>
        <p:nvSpPr>
          <p:cNvPr id="84" name="文本框 83"/>
          <p:cNvSpPr txBox="1"/>
          <p:nvPr>
            <p:custDataLst>
              <p:tags r:id="rId42"/>
            </p:custDataLst>
          </p:nvPr>
        </p:nvSpPr>
        <p:spPr>
          <a:xfrm>
            <a:off x="10938510" y="3187700"/>
            <a:ext cx="1184275" cy="368300"/>
          </a:xfrm>
          <a:prstGeom prst="rect">
            <a:avLst/>
          </a:prstGeom>
          <a:solidFill>
            <a:srgbClr val="FFFF00"/>
          </a:solidFill>
          <a:ln>
            <a:solidFill>
              <a:srgbClr val="FF0000"/>
            </a:solidFill>
          </a:ln>
        </p:spPr>
        <p:txBody>
          <a:bodyPr wrap="square" rtlCol="0">
            <a:spAutoFit/>
          </a:bodyPr>
          <a:lstStyle/>
          <a:p>
            <a:r>
              <a:rPr lang="zh-CN" altLang="en-US" sz="1800" b="1">
                <a:solidFill>
                  <a:srgbClr val="002060"/>
                </a:solidFill>
                <a:latin typeface="微软雅黑" panose="020B0503020204020204" pitchFamily="34" charset="-122"/>
                <a:ea typeface="微软雅黑" panose="020B0503020204020204" pitchFamily="34" charset="-122"/>
              </a:rPr>
              <a:t>世贸组织</a:t>
            </a:r>
            <a:endParaRPr lang="zh-CN" altLang="en-US" sz="1500" b="1">
              <a:solidFill>
                <a:srgbClr val="002060"/>
              </a:solidFill>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linds(horizont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anim calcmode="lin" valueType="num">
                                      <p:cBhvr additive="base">
                                        <p:cTn id="12" dur="500" fill="hold"/>
                                        <p:tgtEl>
                                          <p:spTgt spid="78"/>
                                        </p:tgtEl>
                                        <p:attrNameLst>
                                          <p:attrName>ppt_x</p:attrName>
                                        </p:attrNameLst>
                                      </p:cBhvr>
                                      <p:tavLst>
                                        <p:tav tm="0">
                                          <p:val>
                                            <p:strVal val="#ppt_x"/>
                                          </p:val>
                                        </p:tav>
                                        <p:tav tm="100000">
                                          <p:val>
                                            <p:strVal val="#ppt_x"/>
                                          </p:val>
                                        </p:tav>
                                      </p:tavLst>
                                    </p:anim>
                                    <p:anim calcmode="lin" valueType="num">
                                      <p:cBhvr additive="base">
                                        <p:cTn id="13"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0"/>
                                        </p:tgtEl>
                                        <p:attrNameLst>
                                          <p:attrName>style.visibility</p:attrName>
                                        </p:attrNameLst>
                                      </p:cBhvr>
                                      <p:to>
                                        <p:strVal val="visible"/>
                                      </p:to>
                                    </p:set>
                                    <p:anim calcmode="lin" valueType="num">
                                      <p:cBhvr additive="base">
                                        <p:cTn id="18" dur="500" fill="hold"/>
                                        <p:tgtEl>
                                          <p:spTgt spid="80"/>
                                        </p:tgtEl>
                                        <p:attrNameLst>
                                          <p:attrName>ppt_x</p:attrName>
                                        </p:attrNameLst>
                                      </p:cBhvr>
                                      <p:tavLst>
                                        <p:tav tm="0">
                                          <p:val>
                                            <p:strVal val="#ppt_x"/>
                                          </p:val>
                                        </p:tav>
                                        <p:tav tm="100000">
                                          <p:val>
                                            <p:strVal val="#ppt_x"/>
                                          </p:val>
                                        </p:tav>
                                      </p:tavLst>
                                    </p:anim>
                                    <p:anim calcmode="lin" valueType="num">
                                      <p:cBhvr additive="base">
                                        <p:cTn id="19"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1"/>
                                        </p:tgtEl>
                                        <p:attrNameLst>
                                          <p:attrName>style.visibility</p:attrName>
                                        </p:attrNameLst>
                                      </p:cBhvr>
                                      <p:to>
                                        <p:strVal val="visible"/>
                                      </p:to>
                                    </p:set>
                                    <p:anim calcmode="lin" valueType="num">
                                      <p:cBhvr additive="base">
                                        <p:cTn id="24" dur="500" fill="hold"/>
                                        <p:tgtEl>
                                          <p:spTgt spid="81"/>
                                        </p:tgtEl>
                                        <p:attrNameLst>
                                          <p:attrName>ppt_x</p:attrName>
                                        </p:attrNameLst>
                                      </p:cBhvr>
                                      <p:tavLst>
                                        <p:tav tm="0">
                                          <p:val>
                                            <p:strVal val="#ppt_x"/>
                                          </p:val>
                                        </p:tav>
                                        <p:tav tm="100000">
                                          <p:val>
                                            <p:strVal val="#ppt_x"/>
                                          </p:val>
                                        </p:tav>
                                      </p:tavLst>
                                    </p:anim>
                                    <p:anim calcmode="lin" valueType="num">
                                      <p:cBhvr additive="base">
                                        <p:cTn id="25"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2"/>
                                        </p:tgtEl>
                                        <p:attrNameLst>
                                          <p:attrName>style.visibility</p:attrName>
                                        </p:attrNameLst>
                                      </p:cBhvr>
                                      <p:to>
                                        <p:strVal val="visible"/>
                                      </p:to>
                                    </p:set>
                                    <p:anim calcmode="lin" valueType="num">
                                      <p:cBhvr additive="base">
                                        <p:cTn id="30" dur="500" fill="hold"/>
                                        <p:tgtEl>
                                          <p:spTgt spid="82"/>
                                        </p:tgtEl>
                                        <p:attrNameLst>
                                          <p:attrName>ppt_x</p:attrName>
                                        </p:attrNameLst>
                                      </p:cBhvr>
                                      <p:tavLst>
                                        <p:tav tm="0">
                                          <p:val>
                                            <p:strVal val="#ppt_x"/>
                                          </p:val>
                                        </p:tav>
                                        <p:tav tm="100000">
                                          <p:val>
                                            <p:strVal val="#ppt_x"/>
                                          </p:val>
                                        </p:tav>
                                      </p:tavLst>
                                    </p:anim>
                                    <p:anim calcmode="lin" valueType="num">
                                      <p:cBhvr additive="base">
                                        <p:cTn id="31"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3"/>
                                        </p:tgtEl>
                                        <p:attrNameLst>
                                          <p:attrName>style.visibility</p:attrName>
                                        </p:attrNameLst>
                                      </p:cBhvr>
                                      <p:to>
                                        <p:strVal val="visible"/>
                                      </p:to>
                                    </p:set>
                                    <p:anim calcmode="lin" valueType="num">
                                      <p:cBhvr additive="base">
                                        <p:cTn id="36" dur="500" fill="hold"/>
                                        <p:tgtEl>
                                          <p:spTgt spid="83"/>
                                        </p:tgtEl>
                                        <p:attrNameLst>
                                          <p:attrName>ppt_x</p:attrName>
                                        </p:attrNameLst>
                                      </p:cBhvr>
                                      <p:tavLst>
                                        <p:tav tm="0">
                                          <p:val>
                                            <p:strVal val="#ppt_x"/>
                                          </p:val>
                                        </p:tav>
                                        <p:tav tm="100000">
                                          <p:val>
                                            <p:strVal val="#ppt_x"/>
                                          </p:val>
                                        </p:tav>
                                      </p:tavLst>
                                    </p:anim>
                                    <p:anim calcmode="lin" valueType="num">
                                      <p:cBhvr additive="base">
                                        <p:cTn id="37"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4"/>
                                        </p:tgtEl>
                                        <p:attrNameLst>
                                          <p:attrName>style.visibility</p:attrName>
                                        </p:attrNameLst>
                                      </p:cBhvr>
                                      <p:to>
                                        <p:strVal val="visible"/>
                                      </p:to>
                                    </p:set>
                                    <p:anim calcmode="lin" valueType="num">
                                      <p:cBhvr additive="base">
                                        <p:cTn id="42" dur="500" fill="hold"/>
                                        <p:tgtEl>
                                          <p:spTgt spid="84"/>
                                        </p:tgtEl>
                                        <p:attrNameLst>
                                          <p:attrName>ppt_x</p:attrName>
                                        </p:attrNameLst>
                                      </p:cBhvr>
                                      <p:tavLst>
                                        <p:tav tm="0">
                                          <p:val>
                                            <p:strVal val="#ppt_x"/>
                                          </p:val>
                                        </p:tav>
                                        <p:tav tm="100000">
                                          <p:val>
                                            <p:strVal val="#ppt_x"/>
                                          </p:val>
                                        </p:tav>
                                      </p:tavLst>
                                    </p:anim>
                                    <p:anim calcmode="lin" valueType="num">
                                      <p:cBhvr additive="base">
                                        <p:cTn id="43"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additive="base">
                                        <p:cTn id="48" dur="500" fill="hold"/>
                                        <p:tgtEl>
                                          <p:spTgt spid="70"/>
                                        </p:tgtEl>
                                        <p:attrNameLst>
                                          <p:attrName>ppt_x</p:attrName>
                                        </p:attrNameLst>
                                      </p:cBhvr>
                                      <p:tavLst>
                                        <p:tav tm="0">
                                          <p:val>
                                            <p:strVal val="#ppt_x"/>
                                          </p:val>
                                        </p:tav>
                                        <p:tav tm="100000">
                                          <p:val>
                                            <p:strVal val="#ppt_x"/>
                                          </p:val>
                                        </p:tav>
                                      </p:tavLst>
                                    </p:anim>
                                    <p:anim calcmode="lin" valueType="num">
                                      <p:cBhvr additive="base">
                                        <p:cTn id="49"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box(in)">
                                      <p:cBhvr>
                                        <p:cTn id="54" dur="20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3"/>
                                        </p:tgtEl>
                                        <p:attrNameLst>
                                          <p:attrName>style.visibility</p:attrName>
                                        </p:attrNameLst>
                                      </p:cBhvr>
                                      <p:to>
                                        <p:strVal val="visible"/>
                                      </p:to>
                                    </p:set>
                                    <p:anim calcmode="lin" valueType="num">
                                      <p:cBhvr additive="base">
                                        <p:cTn id="59" dur="500" fill="hold"/>
                                        <p:tgtEl>
                                          <p:spTgt spid="73"/>
                                        </p:tgtEl>
                                        <p:attrNameLst>
                                          <p:attrName>ppt_x</p:attrName>
                                        </p:attrNameLst>
                                      </p:cBhvr>
                                      <p:tavLst>
                                        <p:tav tm="0">
                                          <p:val>
                                            <p:strVal val="#ppt_x"/>
                                          </p:val>
                                        </p:tav>
                                        <p:tav tm="100000">
                                          <p:val>
                                            <p:strVal val="#ppt_x"/>
                                          </p:val>
                                        </p:tav>
                                      </p:tavLst>
                                    </p:anim>
                                    <p:anim calcmode="lin" valueType="num">
                                      <p:cBhvr additive="base">
                                        <p:cTn id="60"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72"/>
                                        </p:tgtEl>
                                        <p:attrNameLst>
                                          <p:attrName>style.visibility</p:attrName>
                                        </p:attrNameLst>
                                      </p:cBhvr>
                                      <p:to>
                                        <p:strVal val="visible"/>
                                      </p:to>
                                    </p:set>
                                    <p:animEffect transition="in" filter="box(in)">
                                      <p:cBhvr>
                                        <p:cTn id="65" dur="2000"/>
                                        <p:tgtEl>
                                          <p:spTgt spid="72"/>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74"/>
                                        </p:tgtEl>
                                        <p:attrNameLst>
                                          <p:attrName>style.visibility</p:attrName>
                                        </p:attrNameLst>
                                      </p:cBhvr>
                                      <p:to>
                                        <p:strVal val="visible"/>
                                      </p:to>
                                    </p:set>
                                    <p:anim calcmode="lin" valueType="num">
                                      <p:cBhvr additive="base">
                                        <p:cTn id="70" dur="500" fill="hold"/>
                                        <p:tgtEl>
                                          <p:spTgt spid="74"/>
                                        </p:tgtEl>
                                        <p:attrNameLst>
                                          <p:attrName>ppt_x</p:attrName>
                                        </p:attrNameLst>
                                      </p:cBhvr>
                                      <p:tavLst>
                                        <p:tav tm="0">
                                          <p:val>
                                            <p:strVal val="#ppt_x"/>
                                          </p:val>
                                        </p:tav>
                                        <p:tav tm="100000">
                                          <p:val>
                                            <p:strVal val="#ppt_x"/>
                                          </p:val>
                                        </p:tav>
                                      </p:tavLst>
                                    </p:anim>
                                    <p:anim calcmode="lin" valueType="num">
                                      <p:cBhvr additive="base">
                                        <p:cTn id="71"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 presetClass="entr" presetSubtype="16" fill="hold" grpId="0" nodeType="clickEffect">
                                  <p:stCondLst>
                                    <p:cond delay="0"/>
                                  </p:stCondLst>
                                  <p:childTnLst>
                                    <p:set>
                                      <p:cBhvr>
                                        <p:cTn id="75" dur="1" fill="hold">
                                          <p:stCondLst>
                                            <p:cond delay="0"/>
                                          </p:stCondLst>
                                        </p:cTn>
                                        <p:tgtEl>
                                          <p:spTgt spid="75"/>
                                        </p:tgtEl>
                                        <p:attrNameLst>
                                          <p:attrName>style.visibility</p:attrName>
                                        </p:attrNameLst>
                                      </p:cBhvr>
                                      <p:to>
                                        <p:strVal val="visible"/>
                                      </p:to>
                                    </p:set>
                                    <p:animEffect transition="in" filter="box(in)">
                                      <p:cBhvr>
                                        <p:cTn id="76" dur="2000"/>
                                        <p:tgtEl>
                                          <p:spTgt spid="75"/>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76"/>
                                        </p:tgtEl>
                                        <p:attrNameLst>
                                          <p:attrName>style.visibility</p:attrName>
                                        </p:attrNameLst>
                                      </p:cBhvr>
                                      <p:to>
                                        <p:strVal val="visible"/>
                                      </p:to>
                                    </p:set>
                                    <p:anim calcmode="lin" valueType="num">
                                      <p:cBhvr additive="base">
                                        <p:cTn id="81" dur="500" fill="hold"/>
                                        <p:tgtEl>
                                          <p:spTgt spid="76"/>
                                        </p:tgtEl>
                                        <p:attrNameLst>
                                          <p:attrName>ppt_x</p:attrName>
                                        </p:attrNameLst>
                                      </p:cBhvr>
                                      <p:tavLst>
                                        <p:tav tm="0">
                                          <p:val>
                                            <p:strVal val="#ppt_x"/>
                                          </p:val>
                                        </p:tav>
                                        <p:tav tm="100000">
                                          <p:val>
                                            <p:strVal val="#ppt_x"/>
                                          </p:val>
                                        </p:tav>
                                      </p:tavLst>
                                    </p:anim>
                                    <p:anim calcmode="lin" valueType="num">
                                      <p:cBhvr additive="base">
                                        <p:cTn id="82"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77"/>
                                        </p:tgtEl>
                                        <p:attrNameLst>
                                          <p:attrName>style.visibility</p:attrName>
                                        </p:attrNameLst>
                                      </p:cBhvr>
                                      <p:to>
                                        <p:strVal val="visible"/>
                                      </p:to>
                                    </p:set>
                                    <p:animEffect transition="in" filter="box(in)">
                                      <p:cBhvr>
                                        <p:cTn id="87" dur="2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0820" descr="教参027"/>
          <p:cNvPicPr>
            <a:picLocks noChangeAspect="1"/>
          </p:cNvPicPr>
          <p:nvPr>
            <p:custDataLst>
              <p:tags r:id="rId1"/>
            </p:custDataLst>
          </p:nvPr>
        </p:nvPicPr>
        <p:blipFill>
          <a:blip r:embed="rId2">
            <a:lum contrast="30000"/>
          </a:blip>
          <a:stretch>
            <a:fillRect/>
          </a:stretch>
        </p:blipFill>
        <p:spPr>
          <a:xfrm>
            <a:off x="277495" y="756285"/>
            <a:ext cx="11637010" cy="5823585"/>
          </a:xfrm>
          <a:prstGeom prst="rect">
            <a:avLst/>
          </a:prstGeom>
          <a:solidFill>
            <a:srgbClr val="CCFFCC"/>
          </a:solidFill>
          <a:ln w="9525">
            <a:noFill/>
          </a:ln>
        </p:spPr>
      </p:pic>
      <p:sp>
        <p:nvSpPr>
          <p:cNvPr id="18435" name="文本框 2"/>
          <p:cNvSpPr/>
          <p:nvPr>
            <p:custDataLst>
              <p:tags r:id="rId3"/>
            </p:custDataLst>
          </p:nvPr>
        </p:nvSpPr>
        <p:spPr>
          <a:xfrm>
            <a:off x="106045" y="57785"/>
            <a:ext cx="11602085" cy="521970"/>
          </a:xfrm>
          <a:prstGeom prst="rect">
            <a:avLst/>
          </a:prstGeom>
          <a:noFill/>
          <a:ln w="9525">
            <a:noFill/>
          </a:ln>
        </p:spPr>
        <p:txBody>
          <a:bodyPr wrap="square" anchor="t">
            <a:spAutoFit/>
          </a:bodyPr>
          <a:lstStyle/>
          <a:p>
            <a:pPr>
              <a:buSzTx/>
            </a:pPr>
            <a:r>
              <a:rPr lang="zh-CN" altLang="zh-CN" sz="2800" b="1">
                <a:solidFill>
                  <a:srgbClr val="0000CC"/>
                </a:solidFill>
                <a:latin typeface="微软雅黑" panose="020B0503020204020204" pitchFamily="34" charset="-122"/>
              </a:rPr>
              <a:t>探究一：分析</a:t>
            </a:r>
            <a:r>
              <a:rPr lang="en-US" altLang="zh-CN" sz="2800" b="1">
                <a:solidFill>
                  <a:srgbClr val="0000CC"/>
                </a:solidFill>
                <a:latin typeface="微软雅黑" panose="020B0503020204020204" pitchFamily="34" charset="-122"/>
              </a:rPr>
              <a:t> </a:t>
            </a:r>
            <a:r>
              <a:rPr lang="zh-CN" altLang="en-US" sz="2800" b="1">
                <a:solidFill>
                  <a:srgbClr val="C00000"/>
                </a:solidFill>
                <a:latin typeface="微软雅黑" panose="020B0503020204020204" pitchFamily="34" charset="-122"/>
              </a:rPr>
              <a:t>两次工业革命期间</a:t>
            </a:r>
            <a:r>
              <a:rPr lang="en-US" altLang="zh-CN" sz="2800" b="1">
                <a:solidFill>
                  <a:srgbClr val="0000CC"/>
                </a:solidFill>
                <a:latin typeface="微软雅黑" panose="020B0503020204020204" pitchFamily="34" charset="-122"/>
                <a:sym typeface="+mn-ea"/>
              </a:rPr>
              <a:t> </a:t>
            </a:r>
            <a:r>
              <a:rPr lang="zh-CN" altLang="zh-CN" sz="2800" b="1">
                <a:solidFill>
                  <a:srgbClr val="0000CC"/>
                </a:solidFill>
                <a:latin typeface="微软雅黑" panose="020B0503020204020204" pitchFamily="34" charset="-122"/>
              </a:rPr>
              <a:t>的</a:t>
            </a:r>
            <a:r>
              <a:rPr lang="zh-CN" altLang="en-US" sz="2800" b="1">
                <a:solidFill>
                  <a:srgbClr val="0000CC"/>
                </a:solidFill>
                <a:latin typeface="微软雅黑" panose="020B0503020204020204" pitchFamily="34" charset="-122"/>
              </a:rPr>
              <a:t>世界贸易的特点</a:t>
            </a:r>
            <a:endParaRPr lang="zh-CN" altLang="en-US" sz="2400" b="1">
              <a:latin typeface="微软雅黑" panose="020B0503020204020204" pitchFamily="34" charset="-122"/>
            </a:endParaRPr>
          </a:p>
        </p:txBody>
      </p:sp>
      <p:sp>
        <p:nvSpPr>
          <p:cNvPr id="14" name="文本框 6"/>
          <p:cNvSpPr/>
          <p:nvPr>
            <p:custDataLst>
              <p:tags r:id="rId4"/>
            </p:custDataLst>
          </p:nvPr>
        </p:nvSpPr>
        <p:spPr>
          <a:xfrm>
            <a:off x="647065" y="3959860"/>
            <a:ext cx="11061065" cy="1788795"/>
          </a:xfrm>
          <a:prstGeom prst="rect">
            <a:avLst/>
          </a:prstGeom>
          <a:solidFill>
            <a:srgbClr val="FFFF00"/>
          </a:solidFill>
          <a:ln w="9525">
            <a:noFill/>
          </a:ln>
        </p:spPr>
        <p:txBody>
          <a:bodyPr wrap="square">
            <a:spAutoFit/>
          </a:bodyPr>
          <a:lstStyle/>
          <a:p>
            <a:pPr algn="just" fontAlgn="auto">
              <a:lnSpc>
                <a:spcPct val="115000"/>
              </a:lnSpc>
            </a:pPr>
            <a:r>
              <a:rPr lang="zh-CN" altLang="zh-CN" sz="2400" b="1">
                <a:solidFill>
                  <a:schemeClr val="tx1"/>
                </a:solidFill>
                <a:latin typeface="Calibri" panose="020F0502020204030204"/>
                <a:ea typeface="微软雅黑" panose="020B0503020204020204" pitchFamily="34" charset="-122"/>
              </a:rPr>
              <a:t>①</a:t>
            </a:r>
            <a:r>
              <a:rPr lang="zh-CN" altLang="zh-CN" sz="2400" b="1">
                <a:solidFill>
                  <a:schemeClr val="tx1"/>
                </a:solidFill>
                <a:latin typeface="微软雅黑" panose="020B0503020204020204" pitchFamily="34" charset="-122"/>
                <a:ea typeface="微软雅黑" panose="020B0503020204020204" pitchFamily="34" charset="-122"/>
              </a:rPr>
              <a:t>形成西欧、北美国家生产和出口制成品，其余国家生产和出口初级产品的国际分工和贸易格局。</a:t>
            </a:r>
            <a:endParaRPr lang="zh-CN" altLang="zh-CN" sz="2400" b="1">
              <a:solidFill>
                <a:schemeClr val="tx1"/>
              </a:solidFill>
              <a:latin typeface="微软雅黑" panose="020B0503020204020204" pitchFamily="34" charset="-122"/>
              <a:ea typeface="微软雅黑" panose="020B0503020204020204" pitchFamily="34" charset="-122"/>
            </a:endParaRPr>
          </a:p>
          <a:p>
            <a:pPr algn="just" fontAlgn="auto">
              <a:lnSpc>
                <a:spcPct val="115000"/>
              </a:lnSpc>
            </a:pPr>
            <a:r>
              <a:rPr lang="zh-CN" altLang="zh-CN" sz="2400" b="1">
                <a:solidFill>
                  <a:schemeClr val="tx1"/>
                </a:solidFill>
                <a:latin typeface="Calibri" panose="020F0502020204030204"/>
                <a:ea typeface="微软雅黑" panose="020B0503020204020204" pitchFamily="34" charset="-122"/>
              </a:rPr>
              <a:t>②</a:t>
            </a:r>
            <a:r>
              <a:rPr lang="zh-CN" altLang="zh-CN" sz="2400" b="1">
                <a:solidFill>
                  <a:schemeClr val="tx1"/>
                </a:solidFill>
                <a:latin typeface="微软雅黑" panose="020B0503020204020204" pitchFamily="34" charset="-122"/>
                <a:ea typeface="微软雅黑" panose="020B0503020204020204" pitchFamily="34" charset="-122"/>
              </a:rPr>
              <a:t>世界市场最终形成。</a:t>
            </a:r>
            <a:endParaRPr lang="zh-CN" altLang="zh-CN" sz="2400" b="1">
              <a:solidFill>
                <a:schemeClr val="tx1"/>
              </a:solidFill>
              <a:latin typeface="微软雅黑" panose="020B0503020204020204" pitchFamily="34" charset="-122"/>
              <a:ea typeface="微软雅黑" panose="020B0503020204020204" pitchFamily="34" charset="-122"/>
            </a:endParaRPr>
          </a:p>
          <a:p>
            <a:pPr algn="just" fontAlgn="auto">
              <a:lnSpc>
                <a:spcPct val="115000"/>
              </a:lnSpc>
            </a:pPr>
            <a:r>
              <a:rPr lang="zh-CN" altLang="zh-CN" sz="2400" b="1">
                <a:solidFill>
                  <a:schemeClr val="tx1"/>
                </a:solidFill>
                <a:latin typeface="Calibri" panose="020F0502020204030204"/>
                <a:ea typeface="微软雅黑" panose="020B0503020204020204" pitchFamily="34" charset="-122"/>
              </a:rPr>
              <a:t>③贸易范围更加广泛，商品种类更加丰富</a:t>
            </a:r>
            <a:endParaRPr lang="zh-CN" altLang="zh-CN" sz="2400" b="1">
              <a:solidFill>
                <a:schemeClr val="tx1"/>
              </a:solidFill>
              <a:latin typeface="Calibri" panose="020F0502020204030204"/>
              <a:ea typeface="微软雅黑" panose="020B0503020204020204" pitchFamily="34" charset="-122"/>
            </a:endParaRPr>
          </a:p>
        </p:txBody>
      </p:sp>
      <p:sp>
        <p:nvSpPr>
          <p:cNvPr id="3" name="文本框 6"/>
          <p:cNvSpPr/>
          <p:nvPr>
            <p:custDataLst>
              <p:tags r:id="rId5"/>
            </p:custDataLst>
          </p:nvPr>
        </p:nvSpPr>
        <p:spPr>
          <a:xfrm>
            <a:off x="647065" y="5850255"/>
            <a:ext cx="11061065" cy="515620"/>
          </a:xfrm>
          <a:prstGeom prst="rect">
            <a:avLst/>
          </a:prstGeom>
          <a:solidFill>
            <a:srgbClr val="FFC000"/>
          </a:solidFill>
          <a:ln w="9525">
            <a:noFill/>
          </a:ln>
        </p:spPr>
        <p:txBody>
          <a:bodyPr wrap="square">
            <a:spAutoFit/>
          </a:bodyPr>
          <a:lstStyle/>
          <a:p>
            <a:pPr algn="ctr" fontAlgn="auto">
              <a:lnSpc>
                <a:spcPct val="115000"/>
              </a:lnSpc>
            </a:pPr>
            <a:r>
              <a:rPr lang="zh-CN" altLang="zh-CN" sz="2400" b="1">
                <a:solidFill>
                  <a:schemeClr val="tx1"/>
                </a:solidFill>
                <a:latin typeface="Calibri" panose="020F0502020204030204"/>
                <a:ea typeface="微软雅黑" panose="020B0503020204020204" pitchFamily="34" charset="-122"/>
              </a:rPr>
              <a:t>工业革命是如何推动世界贸易的？</a:t>
            </a:r>
            <a:endParaRPr lang="zh-CN" altLang="zh-CN" sz="2400" b="1">
              <a:solidFill>
                <a:schemeClr val="tx1"/>
              </a:solidFill>
              <a:latin typeface="Calibri" panose="020F0502020204030204"/>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100000">
                                          <p:val>
                                            <p:strVal val="#ppt_x"/>
                                          </p:val>
                                        </p:tav>
                                      </p:tavLst>
                                    </p:anim>
                                    <p:anim calcmode="lin" valueType="num">
                                      <p:cBhvr>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177165" y="1646555"/>
          <a:ext cx="5544820" cy="2012950"/>
        </p:xfrm>
        <a:graphic>
          <a:graphicData uri="http://schemas.openxmlformats.org/drawingml/2006/table">
            <a:tbl>
              <a:tblPr firstRow="1" bandRow="1">
                <a:tableStyleId>{5C22544A-7EE6-4342-B048-85BDC9FD1C3A}</a:tableStyleId>
              </a:tblPr>
              <a:tblGrid>
                <a:gridCol w="1827530"/>
                <a:gridCol w="3717290"/>
              </a:tblGrid>
              <a:tr h="505460">
                <a:tc>
                  <a:txBody>
                    <a:bodyPr wrap="square"/>
                    <a:lstStyle/>
                    <a:p>
                      <a:pPr algn="ctr" fontAlgn="ctr">
                        <a:buNone/>
                      </a:pPr>
                      <a:r>
                        <a:rPr lang="zh-CN" altLang="en-US" sz="2400" b="1">
                          <a:solidFill>
                            <a:schemeClr val="tx1"/>
                          </a:solidFill>
                          <a:latin typeface="黑体" panose="02010609060101010101" pitchFamily="49" charset="-122"/>
                          <a:ea typeface="黑体" panose="02010609060101010101" pitchFamily="49" charset="-122"/>
                        </a:rPr>
                        <a:t>时段</a:t>
                      </a:r>
                      <a:endParaRPr lang="zh-CN" altLang="en-US" sz="2400" b="1">
                        <a:solidFill>
                          <a:schemeClr val="tx1"/>
                        </a:solidFill>
                        <a:latin typeface="黑体" panose="02010609060101010101" pitchFamily="49" charset="-122"/>
                        <a:ea typeface="黑体" panose="02010609060101010101" pitchFamily="49" charset="-122"/>
                      </a:endParaRPr>
                    </a:p>
                  </a:txBody>
                  <a:tcPr vert="horz" anchor="ctr">
                    <a:solidFill>
                      <a:schemeClr val="accent1">
                        <a:lumMod val="60000"/>
                        <a:lumOff val="40000"/>
                      </a:schemeClr>
                    </a:solidFill>
                  </a:tcPr>
                </a:tc>
                <a:tc>
                  <a:txBody>
                    <a:bodyPr wrap="square"/>
                    <a:lstStyle/>
                    <a:p>
                      <a:pPr algn="ctr" fontAlgn="ctr">
                        <a:buNone/>
                      </a:pPr>
                      <a:r>
                        <a:rPr lang="zh-CN" altLang="en-US" sz="2400" b="1">
                          <a:solidFill>
                            <a:schemeClr val="tx1"/>
                          </a:solidFill>
                          <a:latin typeface="黑体" panose="02010609060101010101" pitchFamily="49" charset="-122"/>
                          <a:ea typeface="黑体" panose="02010609060101010101" pitchFamily="49" charset="-122"/>
                          <a:sym typeface="宋体" panose="02010600030101010101" pitchFamily="2" charset="-122"/>
                        </a:rPr>
                        <a:t>世界贸易年均增长率（％）</a:t>
                      </a:r>
                      <a:endParaRPr lang="zh-CN" altLang="en-US" sz="2400" b="1">
                        <a:solidFill>
                          <a:schemeClr val="tx1"/>
                        </a:solidFill>
                        <a:latin typeface="黑体" panose="02010609060101010101" pitchFamily="49" charset="-122"/>
                        <a:ea typeface="黑体" panose="02010609060101010101" pitchFamily="49" charset="-122"/>
                        <a:sym typeface="宋体" panose="02010600030101010101" pitchFamily="2" charset="-122"/>
                      </a:endParaRPr>
                    </a:p>
                  </a:txBody>
                  <a:tcPr vert="horz" anchor="ctr">
                    <a:solidFill>
                      <a:schemeClr val="accent1">
                        <a:lumMod val="60000"/>
                        <a:lumOff val="40000"/>
                      </a:schemeClr>
                    </a:solidFill>
                  </a:tcPr>
                </a:tc>
              </a:tr>
              <a:tr h="457200">
                <a:tc>
                  <a:txBody>
                    <a:bodyPr wrap="square"/>
                    <a:lstStyle/>
                    <a:p>
                      <a:pPr algn="ctr" fontAlgn="ctr">
                        <a:buNone/>
                      </a:pPr>
                      <a:r>
                        <a:rPr lang="en-US" altLang="zh-CN" sz="2400" b="1">
                          <a:solidFill>
                            <a:schemeClr val="tx1"/>
                          </a:solidFill>
                          <a:latin typeface="黑体" panose="02010609060101010101" pitchFamily="49" charset="-122"/>
                          <a:ea typeface="黑体" panose="02010609060101010101" pitchFamily="49" charset="-122"/>
                          <a:sym typeface="+mn-ea"/>
                        </a:rPr>
                        <a:t>1913--1929</a:t>
                      </a:r>
                      <a:endParaRPr lang="en-US" altLang="zh-CN" sz="2400" b="1">
                        <a:solidFill>
                          <a:schemeClr val="tx1"/>
                        </a:solidFill>
                        <a:latin typeface="黑体" panose="02010609060101010101" pitchFamily="49" charset="-122"/>
                        <a:ea typeface="黑体" panose="02010609060101010101" pitchFamily="49" charset="-122"/>
                        <a:sym typeface="+mn-ea"/>
                      </a:endParaRPr>
                    </a:p>
                  </a:txBody>
                  <a:tcPr vert="horz" anchor="ctr">
                    <a:solidFill>
                      <a:schemeClr val="accent1">
                        <a:lumMod val="60000"/>
                        <a:lumOff val="40000"/>
                      </a:schemeClr>
                    </a:solidFill>
                  </a:tcPr>
                </a:tc>
                <a:tc>
                  <a:txBody>
                    <a:bodyPr wrap="square"/>
                    <a:lstStyle/>
                    <a:p>
                      <a:pPr algn="ctr" fontAlgn="ctr">
                        <a:buNone/>
                      </a:pPr>
                      <a:r>
                        <a:rPr lang="en-US" altLang="zh-CN" sz="2400" b="1">
                          <a:solidFill>
                            <a:schemeClr val="tx1"/>
                          </a:solidFill>
                          <a:latin typeface="黑体" panose="02010609060101010101" pitchFamily="49" charset="-122"/>
                          <a:ea typeface="黑体" panose="02010609060101010101" pitchFamily="49" charset="-122"/>
                        </a:rPr>
                        <a:t>0.7</a:t>
                      </a:r>
                      <a:endParaRPr lang="en-US" altLang="zh-CN" sz="2400" b="1">
                        <a:solidFill>
                          <a:schemeClr val="tx1"/>
                        </a:solidFill>
                        <a:latin typeface="黑体" panose="02010609060101010101" pitchFamily="49" charset="-122"/>
                        <a:ea typeface="黑体" panose="02010609060101010101" pitchFamily="49" charset="-122"/>
                      </a:endParaRPr>
                    </a:p>
                  </a:txBody>
                  <a:tcPr vert="horz" anchor="ctr">
                    <a:solidFill>
                      <a:schemeClr val="accent1">
                        <a:lumMod val="60000"/>
                        <a:lumOff val="40000"/>
                      </a:schemeClr>
                    </a:solidFill>
                  </a:tcPr>
                </a:tc>
              </a:tr>
              <a:tr h="517525">
                <a:tc>
                  <a:txBody>
                    <a:bodyPr wrap="square"/>
                    <a:lstStyle/>
                    <a:p>
                      <a:pPr algn="ctr" fontAlgn="ctr">
                        <a:buNone/>
                      </a:pPr>
                      <a:r>
                        <a:rPr lang="en-US" altLang="zh-CN" sz="2400" b="1">
                          <a:solidFill>
                            <a:schemeClr val="tx1"/>
                          </a:solidFill>
                          <a:latin typeface="黑体" panose="02010609060101010101" pitchFamily="49" charset="-122"/>
                          <a:ea typeface="黑体" panose="02010609060101010101" pitchFamily="49" charset="-122"/>
                          <a:sym typeface="+mn-ea"/>
                        </a:rPr>
                        <a:t>1929--1938</a:t>
                      </a:r>
                      <a:endParaRPr lang="en-US" altLang="zh-CN" sz="2400" b="1">
                        <a:solidFill>
                          <a:schemeClr val="tx1"/>
                        </a:solidFill>
                        <a:latin typeface="黑体" panose="02010609060101010101" pitchFamily="49" charset="-122"/>
                        <a:ea typeface="黑体" panose="02010609060101010101" pitchFamily="49" charset="-122"/>
                        <a:sym typeface="+mn-ea"/>
                      </a:endParaRPr>
                    </a:p>
                  </a:txBody>
                  <a:tcPr vert="horz" anchor="ctr">
                    <a:solidFill>
                      <a:schemeClr val="accent1">
                        <a:lumMod val="60000"/>
                        <a:lumOff val="40000"/>
                      </a:schemeClr>
                    </a:solidFill>
                  </a:tcPr>
                </a:tc>
                <a:tc>
                  <a:txBody>
                    <a:bodyPr wrap="square"/>
                    <a:lstStyle/>
                    <a:p>
                      <a:pPr algn="ctr" fontAlgn="ctr">
                        <a:buNone/>
                      </a:pPr>
                      <a:r>
                        <a:rPr lang="en-US" altLang="zh-CN" sz="2400" b="1">
                          <a:solidFill>
                            <a:schemeClr val="tx1"/>
                          </a:solidFill>
                          <a:latin typeface="黑体" panose="02010609060101010101" pitchFamily="49" charset="-122"/>
                          <a:ea typeface="黑体" panose="02010609060101010101" pitchFamily="49" charset="-122"/>
                        </a:rPr>
                        <a:t>-1.2</a:t>
                      </a:r>
                      <a:endParaRPr lang="en-US" altLang="zh-CN" sz="2400" b="1">
                        <a:solidFill>
                          <a:schemeClr val="tx1"/>
                        </a:solidFill>
                        <a:latin typeface="黑体" panose="02010609060101010101" pitchFamily="49" charset="-122"/>
                        <a:ea typeface="黑体" panose="02010609060101010101" pitchFamily="49" charset="-122"/>
                      </a:endParaRPr>
                    </a:p>
                  </a:txBody>
                  <a:tcPr vert="horz" anchor="ctr">
                    <a:solidFill>
                      <a:schemeClr val="accent1">
                        <a:lumMod val="60000"/>
                        <a:lumOff val="40000"/>
                      </a:schemeClr>
                    </a:solidFill>
                  </a:tcPr>
                </a:tc>
              </a:tr>
              <a:tr h="532765">
                <a:tc>
                  <a:txBody>
                    <a:bodyPr wrap="square"/>
                    <a:lstStyle/>
                    <a:p>
                      <a:pPr algn="ctr" fontAlgn="ctr">
                        <a:buNone/>
                      </a:pPr>
                      <a:r>
                        <a:rPr lang="en-US" altLang="zh-CN" sz="2400" b="1">
                          <a:solidFill>
                            <a:schemeClr val="tx1"/>
                          </a:solidFill>
                          <a:latin typeface="黑体" panose="02010609060101010101" pitchFamily="49" charset="-122"/>
                          <a:ea typeface="黑体" panose="02010609060101010101" pitchFamily="49" charset="-122"/>
                          <a:sym typeface="+mn-ea"/>
                        </a:rPr>
                        <a:t>1938--1948</a:t>
                      </a:r>
                      <a:endParaRPr lang="en-US" altLang="zh-CN" sz="2400" b="1">
                        <a:solidFill>
                          <a:schemeClr val="tx1"/>
                        </a:solidFill>
                        <a:latin typeface="黑体" panose="02010609060101010101" pitchFamily="49" charset="-122"/>
                        <a:ea typeface="黑体" panose="02010609060101010101" pitchFamily="49" charset="-122"/>
                        <a:sym typeface="+mn-ea"/>
                      </a:endParaRPr>
                    </a:p>
                  </a:txBody>
                  <a:tcPr vert="horz" anchor="ctr">
                    <a:solidFill>
                      <a:schemeClr val="accent1">
                        <a:lumMod val="60000"/>
                        <a:lumOff val="40000"/>
                      </a:schemeClr>
                    </a:solidFill>
                  </a:tcPr>
                </a:tc>
                <a:tc>
                  <a:txBody>
                    <a:bodyPr wrap="square"/>
                    <a:lstStyle/>
                    <a:p>
                      <a:pPr algn="ctr" fontAlgn="ctr">
                        <a:buNone/>
                      </a:pPr>
                      <a:r>
                        <a:rPr lang="en-US" altLang="zh-CN" sz="2400" b="1">
                          <a:solidFill>
                            <a:schemeClr val="tx1"/>
                          </a:solidFill>
                          <a:latin typeface="黑体" panose="02010609060101010101" pitchFamily="49" charset="-122"/>
                          <a:ea typeface="黑体" panose="02010609060101010101" pitchFamily="49" charset="-122"/>
                        </a:rPr>
                        <a:t>0</a:t>
                      </a:r>
                      <a:endParaRPr lang="en-US" altLang="zh-CN" sz="2400" b="1">
                        <a:solidFill>
                          <a:schemeClr val="tx1"/>
                        </a:solidFill>
                        <a:latin typeface="黑体" panose="02010609060101010101" pitchFamily="49" charset="-122"/>
                        <a:ea typeface="黑体" panose="02010609060101010101" pitchFamily="49" charset="-122"/>
                      </a:endParaRPr>
                    </a:p>
                  </a:txBody>
                  <a:tcPr vert="horz" anchor="ctr">
                    <a:solidFill>
                      <a:schemeClr val="accent1">
                        <a:lumMod val="60000"/>
                        <a:lumOff val="40000"/>
                      </a:schemeClr>
                    </a:solidFill>
                  </a:tcPr>
                </a:tc>
              </a:tr>
            </a:tbl>
          </a:graphicData>
        </a:graphic>
      </p:graphicFrame>
      <p:sp>
        <p:nvSpPr>
          <p:cNvPr id="44052" name="文本框 4"/>
          <p:cNvSpPr/>
          <p:nvPr>
            <p:custDataLst>
              <p:tags r:id="rId2"/>
            </p:custDataLst>
          </p:nvPr>
        </p:nvSpPr>
        <p:spPr>
          <a:xfrm>
            <a:off x="904875" y="3659505"/>
            <a:ext cx="4817110" cy="460375"/>
          </a:xfrm>
          <a:prstGeom prst="rect">
            <a:avLst/>
          </a:prstGeom>
          <a:noFill/>
          <a:ln w="9525">
            <a:noFill/>
          </a:ln>
        </p:spPr>
        <p:txBody>
          <a:bodyPr wrap="square" anchor="t">
            <a:spAutoFit/>
          </a:bodyPr>
          <a:lstStyle/>
          <a:p>
            <a:r>
              <a:rPr lang="zh-CN" altLang="en-US" sz="2400"/>
              <a:t>  </a:t>
            </a:r>
            <a:r>
              <a:rPr lang="zh-CN" altLang="en-US" sz="2400">
                <a:latin typeface="黑体" panose="02010609060101010101" pitchFamily="49" charset="-122"/>
                <a:ea typeface="黑体" panose="02010609060101010101" pitchFamily="49" charset="-122"/>
                <a:cs typeface="黑体" panose="02010609060101010101" pitchFamily="49" charset="-122"/>
              </a:rPr>
              <a:t>  </a:t>
            </a:r>
            <a:r>
              <a:rPr lang="en-US" altLang="zh-CN" sz="2000" b="1">
                <a:latin typeface="楷体" panose="02010609060101010101" pitchFamily="49" charset="-122"/>
                <a:ea typeface="楷体" panose="02010609060101010101" pitchFamily="49" charset="-122"/>
                <a:cs typeface="楷体" panose="02010609060101010101" pitchFamily="49" charset="-122"/>
              </a:rPr>
              <a:t> ——摘编自姚曾荫《国际贸易概论》</a:t>
            </a:r>
            <a:endParaRPr lang="en-US" altLang="zh-CN" sz="2000" b="1">
              <a:latin typeface="楷体" panose="02010609060101010101" pitchFamily="49" charset="-122"/>
              <a:ea typeface="楷体" panose="02010609060101010101" pitchFamily="49" charset="-122"/>
              <a:cs typeface="楷体" panose="02010609060101010101" pitchFamily="49" charset="-122"/>
            </a:endParaRPr>
          </a:p>
        </p:txBody>
      </p:sp>
      <p:sp>
        <p:nvSpPr>
          <p:cNvPr id="44055" name="文本框 4"/>
          <p:cNvSpPr/>
          <p:nvPr>
            <p:custDataLst>
              <p:tags r:id="rId3"/>
            </p:custDataLst>
          </p:nvPr>
        </p:nvSpPr>
        <p:spPr>
          <a:xfrm>
            <a:off x="106045" y="4313555"/>
            <a:ext cx="6889750" cy="977265"/>
          </a:xfrm>
          <a:prstGeom prst="rect">
            <a:avLst/>
          </a:prstGeom>
          <a:solidFill>
            <a:srgbClr val="FFFF00"/>
          </a:solidFill>
          <a:ln w="9525">
            <a:noFill/>
          </a:ln>
        </p:spPr>
        <p:txBody>
          <a:bodyPr wrap="square" anchor="t">
            <a:spAutoFit/>
          </a:bodyPr>
          <a:lstStyle/>
          <a:p>
            <a:pPr algn="just" fontAlgn="auto">
              <a:lnSpc>
                <a:spcPct val="120000"/>
              </a:lnSpc>
            </a:pP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现象：</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世界市场受到冲击</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fontAlgn="auto">
              <a:lnSpc>
                <a:spcPct val="120000"/>
              </a:lnSpc>
            </a:pP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原因：</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①两次世界大战</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②经济大危机</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③</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美苏冷战</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319" name="Text Box 7"/>
          <p:cNvSpPr txBox="1">
            <a:spLocks noChangeArrowheads="1"/>
          </p:cNvSpPr>
          <p:nvPr>
            <p:custDataLst>
              <p:tags r:id="rId4"/>
            </p:custDataLst>
          </p:nvPr>
        </p:nvSpPr>
        <p:spPr bwMode="auto">
          <a:xfrm>
            <a:off x="8202295" y="2342515"/>
            <a:ext cx="78740" cy="33845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zh-CN" sz="3600" b="0" i="0" u="none" strike="noStrike" kern="1200" cap="none" spc="0" normalizeH="0" baseline="0" noProof="0">
              <a:ln>
                <a:noFill/>
              </a:ln>
              <a:solidFill>
                <a:srgbClr val="9F0543"/>
              </a:solidFill>
              <a:effectLst/>
              <a:uLnTx/>
              <a:uFillTx/>
              <a:latin typeface="+mn-lt"/>
              <a:ea typeface="+mn-ea"/>
              <a:cs typeface="+mn-ea"/>
              <a:sym typeface="+mn-lt"/>
            </a:endParaRPr>
          </a:p>
        </p:txBody>
      </p:sp>
      <p:sp>
        <p:nvSpPr>
          <p:cNvPr id="15" name="矩形 3"/>
          <p:cNvSpPr/>
          <p:nvPr>
            <p:custDataLst>
              <p:tags r:id="rId5"/>
            </p:custDataLst>
          </p:nvPr>
        </p:nvSpPr>
        <p:spPr>
          <a:xfrm>
            <a:off x="255905" y="763905"/>
            <a:ext cx="9878695" cy="513705"/>
          </a:xfrm>
          <a:prstGeom prst="roundRect">
            <a:avLst/>
          </a:prstGeom>
          <a:solidFill>
            <a:srgbClr val="005C76"/>
          </a:solidFill>
          <a:ln w="9525">
            <a:noFill/>
          </a:ln>
          <a:effectLst>
            <a:outerShdw blurRad="107950" dist="12700" dir="5400000" algn="ctr">
              <a:srgbClr val="000000"/>
            </a:outerShdw>
          </a:effectLst>
          <a:scene3d>
            <a:camera prst="orthographicFront">
              <a:rot lat="0" lon="0" rev="0"/>
            </a:camera>
            <a:lightRig rig="soft" dir="t"/>
          </a:scene3d>
          <a:sp3d contourW="44450" prstMaterial="matte">
            <a:bevelT w="63500" h="63500" prst="artDeco"/>
            <a:contourClr>
              <a:srgbClr val="FFFFFF"/>
            </a:contourClr>
          </a:sp3d>
        </p:spPr>
        <p:txBody>
          <a:bodyPr wrap="square">
            <a:spAutoFit/>
          </a:bodyPr>
          <a:lstStyle/>
          <a:p>
            <a:pPr lvl="0" algn="l"/>
            <a:r>
              <a:rPr lang="zh-CN" altLang="en-US" sz="2400" b="1">
                <a:solidFill>
                  <a:schemeClr val="bg1"/>
                </a:solidFill>
                <a:latin typeface="微软雅黑" panose="020B0503020204020204" pitchFamily="34" charset="-122"/>
                <a:ea typeface="微软雅黑" panose="020B0503020204020204" pitchFamily="34" charset="-122"/>
                <a:cs typeface="黑体" panose="02010609060101010101" pitchFamily="49" charset="-122"/>
                <a:sym typeface="+mn-ea"/>
              </a:rPr>
              <a:t>下述材料反映了什么现象？并结合所学分析出现这种现象的原因有哪些？</a:t>
            </a:r>
            <a:endParaRPr lang="zh-CN" altLang="en-US" sz="2400" b="1">
              <a:solidFill>
                <a:schemeClr val="bg1"/>
              </a:solidFill>
              <a:latin typeface="微软雅黑" panose="020B0503020204020204" pitchFamily="34" charset="-122"/>
              <a:ea typeface="微软雅黑" panose="020B0503020204020204" pitchFamily="34" charset="-122"/>
              <a:cs typeface="黑体" panose="02010609060101010101" pitchFamily="49" charset="-122"/>
              <a:sym typeface="+mn-ea"/>
            </a:endParaRPr>
          </a:p>
        </p:txBody>
      </p:sp>
      <p:graphicFrame>
        <p:nvGraphicFramePr>
          <p:cNvPr id="6" name="Group 67"/>
          <p:cNvGraphicFramePr>
            <a:graphicFrameLocks noGrp="1"/>
          </p:cNvGraphicFramePr>
          <p:nvPr>
            <p:custDataLst>
              <p:tags r:id="rId6"/>
            </p:custDataLst>
          </p:nvPr>
        </p:nvGraphicFramePr>
        <p:xfrm>
          <a:off x="5898515" y="1820545"/>
          <a:ext cx="6126480" cy="2166620"/>
        </p:xfrm>
        <a:graphic>
          <a:graphicData uri="http://schemas.openxmlformats.org/drawingml/2006/table">
            <a:tbl>
              <a:tblPr/>
              <a:tblGrid>
                <a:gridCol w="1502410"/>
                <a:gridCol w="1170940"/>
                <a:gridCol w="1360170"/>
                <a:gridCol w="1066165"/>
                <a:gridCol w="1026795"/>
              </a:tblGrid>
              <a:tr h="457200">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endParaRPr lang="zh-CN" altLang="zh-CN"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zh-CN" altLang="en-US" sz="2000" b="1">
                          <a:solidFill>
                            <a:schemeClr val="tx1"/>
                          </a:solidFill>
                          <a:latin typeface="黑体" panose="02010609060101010101" pitchFamily="49" charset="-122"/>
                          <a:ea typeface="黑体" panose="02010609060101010101" pitchFamily="49" charset="-122"/>
                        </a:rPr>
                        <a:t>美国</a:t>
                      </a:r>
                      <a:endParaRPr lang="zh-CN" altLang="en-US"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zh-CN" altLang="en-US" sz="2000" b="1">
                          <a:solidFill>
                            <a:schemeClr val="tx1"/>
                          </a:solidFill>
                          <a:latin typeface="黑体" panose="02010609060101010101" pitchFamily="49" charset="-122"/>
                          <a:ea typeface="黑体" panose="02010609060101010101" pitchFamily="49" charset="-122"/>
                        </a:rPr>
                        <a:t>英国</a:t>
                      </a:r>
                      <a:endParaRPr lang="zh-CN" altLang="en-US"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zh-CN" altLang="en-US" sz="2000" b="1">
                          <a:solidFill>
                            <a:schemeClr val="tx1"/>
                          </a:solidFill>
                          <a:latin typeface="黑体" panose="02010609060101010101" pitchFamily="49" charset="-122"/>
                          <a:ea typeface="黑体" panose="02010609060101010101" pitchFamily="49" charset="-122"/>
                        </a:rPr>
                        <a:t>日本</a:t>
                      </a:r>
                      <a:endParaRPr lang="zh-CN" altLang="en-US"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zh-CN" altLang="en-US" sz="2000" b="1">
                          <a:solidFill>
                            <a:schemeClr val="tx1"/>
                          </a:solidFill>
                          <a:latin typeface="黑体" panose="02010609060101010101" pitchFamily="49" charset="-122"/>
                          <a:ea typeface="黑体" panose="02010609060101010101" pitchFamily="49" charset="-122"/>
                        </a:rPr>
                        <a:t>世界</a:t>
                      </a:r>
                      <a:endParaRPr lang="zh-CN" altLang="en-US"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43560">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zh-CN" altLang="en-US" sz="2000" b="1" smtClean="0">
                          <a:solidFill>
                            <a:schemeClr val="tx1"/>
                          </a:solidFill>
                          <a:latin typeface="黑体" panose="02010609060101010101" pitchFamily="49" charset="-122"/>
                          <a:ea typeface="黑体" panose="02010609060101010101" pitchFamily="49" charset="-122"/>
                        </a:rPr>
                        <a:t>工业下降</a:t>
                      </a:r>
                      <a:endParaRPr lang="zh-CN" altLang="en-US" sz="2000" b="1" smtClean="0">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rPr>
                        <a:t>46.2%</a:t>
                      </a:r>
                      <a:endParaRPr lang="en-US" altLang="zh-CN"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rPr>
                        <a:t>28.4%</a:t>
                      </a:r>
                      <a:endParaRPr lang="en-US" altLang="zh-CN"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rPr>
                        <a:t>8.4%</a:t>
                      </a:r>
                      <a:endParaRPr lang="en-US" altLang="zh-CN"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rPr>
                        <a:t>1/3</a:t>
                      </a:r>
                      <a:endParaRPr lang="en-US" altLang="zh-CN"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92455">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zh-CN" altLang="en-US" sz="2000" b="1" smtClean="0">
                          <a:solidFill>
                            <a:schemeClr val="tx1"/>
                          </a:solidFill>
                          <a:latin typeface="黑体" panose="02010609060101010101" pitchFamily="49" charset="-122"/>
                          <a:ea typeface="黑体" panose="02010609060101010101" pitchFamily="49" charset="-122"/>
                        </a:rPr>
                        <a:t>外贸缩减</a:t>
                      </a:r>
                      <a:endParaRPr lang="zh-CN" altLang="en-US" sz="2000" b="1" smtClean="0">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rPr>
                        <a:t>70%</a:t>
                      </a:r>
                      <a:endParaRPr lang="en-US" altLang="zh-CN"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rPr>
                        <a:t>50%</a:t>
                      </a:r>
                      <a:endParaRPr lang="en-US" altLang="zh-CN"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rPr>
                        <a:t>50%</a:t>
                      </a:r>
                      <a:endParaRPr lang="en-US" altLang="zh-CN"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rPr>
                        <a:t>2/3</a:t>
                      </a:r>
                      <a:endParaRPr lang="en-US" altLang="zh-CN"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73405">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zh-CN" altLang="en-US" sz="2000" b="1" smtClean="0">
                          <a:solidFill>
                            <a:schemeClr val="tx1"/>
                          </a:solidFill>
                          <a:latin typeface="黑体" panose="02010609060101010101" pitchFamily="49" charset="-122"/>
                          <a:ea typeface="黑体" panose="02010609060101010101" pitchFamily="49" charset="-122"/>
                        </a:rPr>
                        <a:t>失业人数</a:t>
                      </a:r>
                      <a:endParaRPr lang="zh-CN" altLang="en-US" sz="2000" b="1" smtClean="0">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cs typeface="黑体" panose="02010609060101010101" pitchFamily="49" charset="-122"/>
                        </a:rPr>
                        <a:t>1700</a:t>
                      </a:r>
                      <a:r>
                        <a:rPr lang="zh-CN" altLang="en-US" sz="2000" b="1">
                          <a:solidFill>
                            <a:schemeClr val="tx1"/>
                          </a:solidFill>
                          <a:latin typeface="黑体" panose="02010609060101010101" pitchFamily="49" charset="-122"/>
                          <a:ea typeface="黑体" panose="02010609060101010101" pitchFamily="49" charset="-122"/>
                          <a:cs typeface="黑体" panose="02010609060101010101" pitchFamily="49" charset="-122"/>
                        </a:rPr>
                        <a:t>万</a:t>
                      </a:r>
                      <a:endParaRPr lang="zh-CN" altLang="en-US" sz="2000" b="1">
                        <a:solidFill>
                          <a:schemeClr val="tx1"/>
                        </a:solidFill>
                        <a:latin typeface="黑体" panose="02010609060101010101" pitchFamily="49" charset="-122"/>
                        <a:ea typeface="黑体" panose="02010609060101010101" pitchFamily="49" charset="-122"/>
                        <a:cs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zh-CN" altLang="en-US" sz="2000" b="1">
                          <a:solidFill>
                            <a:schemeClr val="tx1"/>
                          </a:solidFill>
                          <a:latin typeface="黑体" panose="02010609060101010101" pitchFamily="49" charset="-122"/>
                          <a:ea typeface="黑体" panose="02010609060101010101" pitchFamily="49" charset="-122"/>
                          <a:cs typeface="黑体" panose="02010609060101010101" pitchFamily="49" charset="-122"/>
                        </a:rPr>
                        <a:t>近</a:t>
                      </a:r>
                      <a:r>
                        <a:rPr lang="en-US" altLang="zh-CN" sz="2000" b="1">
                          <a:solidFill>
                            <a:schemeClr val="tx1"/>
                          </a:solidFill>
                          <a:latin typeface="黑体" panose="02010609060101010101" pitchFamily="49" charset="-122"/>
                          <a:ea typeface="黑体" panose="02010609060101010101" pitchFamily="49" charset="-122"/>
                          <a:cs typeface="黑体" panose="02010609060101010101" pitchFamily="49" charset="-122"/>
                        </a:rPr>
                        <a:t>300</a:t>
                      </a:r>
                      <a:r>
                        <a:rPr lang="zh-CN" altLang="en-US" sz="2000" b="1">
                          <a:solidFill>
                            <a:schemeClr val="tx1"/>
                          </a:solidFill>
                          <a:latin typeface="黑体" panose="02010609060101010101" pitchFamily="49" charset="-122"/>
                          <a:ea typeface="黑体" panose="02010609060101010101" pitchFamily="49" charset="-122"/>
                          <a:cs typeface="黑体" panose="02010609060101010101" pitchFamily="49" charset="-122"/>
                        </a:rPr>
                        <a:t>万</a:t>
                      </a:r>
                      <a:endParaRPr lang="zh-CN" altLang="en-US" sz="2000" b="1">
                        <a:solidFill>
                          <a:schemeClr val="tx1"/>
                        </a:solidFill>
                        <a:latin typeface="黑体" panose="02010609060101010101" pitchFamily="49" charset="-122"/>
                        <a:ea typeface="黑体" panose="02010609060101010101" pitchFamily="49" charset="-122"/>
                        <a:cs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cs typeface="黑体" panose="02010609060101010101" pitchFamily="49" charset="-122"/>
                        </a:rPr>
                        <a:t>300</a:t>
                      </a:r>
                      <a:r>
                        <a:rPr lang="zh-CN" altLang="en-US" sz="2000" b="1">
                          <a:solidFill>
                            <a:schemeClr val="tx1"/>
                          </a:solidFill>
                          <a:latin typeface="黑体" panose="02010609060101010101" pitchFamily="49" charset="-122"/>
                          <a:ea typeface="黑体" panose="02010609060101010101" pitchFamily="49" charset="-122"/>
                          <a:cs typeface="黑体" panose="02010609060101010101" pitchFamily="49" charset="-122"/>
                        </a:rPr>
                        <a:t>万</a:t>
                      </a:r>
                      <a:endParaRPr lang="zh-CN" altLang="en-US" sz="2000" b="1">
                        <a:solidFill>
                          <a:schemeClr val="tx1"/>
                        </a:solidFill>
                        <a:latin typeface="黑体" panose="02010609060101010101" pitchFamily="49" charset="-122"/>
                        <a:ea typeface="黑体" panose="02010609060101010101" pitchFamily="49" charset="-122"/>
                        <a:cs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cs typeface="黑体" panose="02010609060101010101" pitchFamily="49" charset="-122"/>
                        </a:rPr>
                        <a:t>3000</a:t>
                      </a:r>
                      <a:r>
                        <a:rPr lang="zh-CN" altLang="en-US" sz="2000" b="1">
                          <a:solidFill>
                            <a:schemeClr val="tx1"/>
                          </a:solidFill>
                          <a:latin typeface="黑体" panose="02010609060101010101" pitchFamily="49" charset="-122"/>
                          <a:ea typeface="黑体" panose="02010609060101010101" pitchFamily="49" charset="-122"/>
                          <a:cs typeface="黑体" panose="02010609060101010101" pitchFamily="49" charset="-122"/>
                        </a:rPr>
                        <a:t>万</a:t>
                      </a:r>
                      <a:endParaRPr lang="zh-CN" altLang="en-US" sz="2000" b="1">
                        <a:solidFill>
                          <a:schemeClr val="tx1"/>
                        </a:solidFill>
                        <a:latin typeface="黑体" panose="02010609060101010101" pitchFamily="49" charset="-122"/>
                        <a:ea typeface="黑体" panose="02010609060101010101" pitchFamily="49" charset="-122"/>
                        <a:cs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文本框 2"/>
          <p:cNvSpPr txBox="1"/>
          <p:nvPr>
            <p:custDataLst>
              <p:tags r:id="rId7"/>
            </p:custDataLst>
          </p:nvPr>
        </p:nvSpPr>
        <p:spPr>
          <a:xfrm>
            <a:off x="5898515" y="1421765"/>
            <a:ext cx="3568065" cy="398780"/>
          </a:xfrm>
          <a:prstGeom prst="rect">
            <a:avLst/>
          </a:prstGeom>
          <a:noFill/>
        </p:spPr>
        <p:txBody>
          <a:bodyPr wrap="square" rtlCol="0">
            <a:spAutoFit/>
          </a:bodyPr>
          <a:lstStyle/>
          <a:p>
            <a:r>
              <a:rPr lang="en-US" altLang="zh-CN" sz="2000" b="1">
                <a:solidFill>
                  <a:srgbClr val="FF0000"/>
                </a:solidFill>
                <a:latin typeface="楷体" panose="02010609060101010101" pitchFamily="49" charset="-122"/>
                <a:ea typeface="楷体" panose="02010609060101010101" pitchFamily="49" charset="-122"/>
                <a:cs typeface="楷体" panose="02010609060101010101" pitchFamily="49" charset="-122"/>
              </a:rPr>
              <a:t>1929—1933</a:t>
            </a:r>
            <a:r>
              <a:rPr lang="zh-CN" altLang="en-US" sz="2000" b="1">
                <a:solidFill>
                  <a:srgbClr val="FF0000"/>
                </a:solidFill>
                <a:latin typeface="楷体" panose="02010609060101010101" pitchFamily="49" charset="-122"/>
                <a:ea typeface="楷体" panose="02010609060101010101" pitchFamily="49" charset="-122"/>
                <a:cs typeface="楷体" panose="02010609060101010101" pitchFamily="49" charset="-122"/>
              </a:rPr>
              <a:t>年经济危机的影响</a:t>
            </a:r>
            <a:endParaRPr lang="zh-CN" altLang="en-US" sz="2000" b="1">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18435" name="文本框 2"/>
          <p:cNvSpPr/>
          <p:nvPr>
            <p:custDataLst>
              <p:tags r:id="rId8"/>
            </p:custDataLst>
          </p:nvPr>
        </p:nvSpPr>
        <p:spPr>
          <a:xfrm>
            <a:off x="106045" y="57785"/>
            <a:ext cx="11602085" cy="521970"/>
          </a:xfrm>
          <a:prstGeom prst="rect">
            <a:avLst/>
          </a:prstGeom>
          <a:noFill/>
          <a:ln w="9525">
            <a:noFill/>
          </a:ln>
        </p:spPr>
        <p:txBody>
          <a:bodyPr wrap="square" anchor="t">
            <a:spAutoFit/>
          </a:bodyPr>
          <a:lstStyle/>
          <a:p>
            <a:pPr>
              <a:buSzTx/>
            </a:pPr>
            <a:r>
              <a:rPr lang="zh-CN" altLang="zh-CN" sz="2800" b="1">
                <a:solidFill>
                  <a:srgbClr val="0000CC"/>
                </a:solidFill>
                <a:latin typeface="微软雅黑" panose="020B0503020204020204" pitchFamily="34" charset="-122"/>
              </a:rPr>
              <a:t>探究二：分析</a:t>
            </a:r>
            <a:r>
              <a:rPr lang="en-US" altLang="zh-CN" sz="2800" b="1">
                <a:solidFill>
                  <a:srgbClr val="0000CC"/>
                </a:solidFill>
                <a:latin typeface="微软雅黑" panose="020B0503020204020204" pitchFamily="34" charset="-122"/>
              </a:rPr>
              <a:t> </a:t>
            </a:r>
            <a:r>
              <a:rPr lang="en-US" sz="2800" b="1">
                <a:solidFill>
                  <a:srgbClr val="C00000"/>
                </a:solidFill>
                <a:latin typeface="微软雅黑" panose="020B0503020204020204" pitchFamily="34" charset="-122"/>
              </a:rPr>
              <a:t>20</a:t>
            </a:r>
            <a:r>
              <a:rPr lang="zh-CN" altLang="en-US" sz="2800" b="1">
                <a:solidFill>
                  <a:srgbClr val="C00000"/>
                </a:solidFill>
                <a:latin typeface="微软雅黑" panose="020B0503020204020204" pitchFamily="34" charset="-122"/>
              </a:rPr>
              <a:t>世纪以来（</a:t>
            </a:r>
            <a:r>
              <a:rPr lang="en-US" altLang="zh-CN" sz="2800" b="1">
                <a:solidFill>
                  <a:srgbClr val="C00000"/>
                </a:solidFill>
                <a:latin typeface="微软雅黑" panose="020B0503020204020204" pitchFamily="34" charset="-122"/>
              </a:rPr>
              <a:t>20</a:t>
            </a:r>
            <a:r>
              <a:rPr lang="zh-CN" altLang="en-US" sz="2800" b="1">
                <a:solidFill>
                  <a:srgbClr val="C00000"/>
                </a:solidFill>
                <a:latin typeface="微软雅黑" panose="020B0503020204020204" pitchFamily="34" charset="-122"/>
              </a:rPr>
              <a:t>世纪上半期）</a:t>
            </a:r>
            <a:r>
              <a:rPr lang="en-US" altLang="zh-CN" sz="2800" b="1">
                <a:solidFill>
                  <a:srgbClr val="0000CC"/>
                </a:solidFill>
                <a:latin typeface="微软雅黑" panose="020B0503020204020204" pitchFamily="34" charset="-122"/>
                <a:sym typeface="+mn-ea"/>
              </a:rPr>
              <a:t> </a:t>
            </a:r>
            <a:r>
              <a:rPr lang="zh-CN" altLang="en-US" sz="2800" b="1">
                <a:solidFill>
                  <a:srgbClr val="0000CC"/>
                </a:solidFill>
                <a:latin typeface="微软雅黑" panose="020B0503020204020204" pitchFamily="34" charset="-122"/>
              </a:rPr>
              <a:t>世界贸易的发展概况</a:t>
            </a:r>
            <a:endParaRPr lang="zh-CN" altLang="en-US" sz="2400" b="1">
              <a:latin typeface="微软雅黑" panose="020B0503020204020204" pitchFamily="34" charset="-122"/>
            </a:endParaRPr>
          </a:p>
        </p:txBody>
      </p:sp>
      <p:pic>
        <p:nvPicPr>
          <p:cNvPr id="2" name="图片 1"/>
          <p:cNvPicPr>
            <a:picLocks noChangeAspect="1"/>
          </p:cNvPicPr>
          <p:nvPr>
            <p:custDataLst>
              <p:tags r:id="rId9"/>
            </p:custDataLst>
          </p:nvPr>
        </p:nvPicPr>
        <p:blipFill>
          <a:blip r:embed="rId10"/>
          <a:stretch>
            <a:fillRect/>
          </a:stretch>
        </p:blipFill>
        <p:spPr>
          <a:xfrm>
            <a:off x="7203440" y="4119880"/>
            <a:ext cx="4821555" cy="2555875"/>
          </a:xfrm>
          <a:prstGeom prst="rect">
            <a:avLst/>
          </a:prstGeom>
        </p:spPr>
      </p:pic>
      <p:pic>
        <p:nvPicPr>
          <p:cNvPr id="7" name="图片 6" descr="视频水印小"/>
          <p:cNvPicPr>
            <a:picLocks noChangeAspect="1"/>
          </p:cNvPicPr>
          <p:nvPr userDrawn="1">
            <p:custDataLst>
              <p:tags r:id="rId11"/>
            </p:custDataLst>
          </p:nvPr>
        </p:nvPicPr>
        <p:blipFill>
          <a:blip r:embed="rId12"/>
          <a:stretch>
            <a:fillRect/>
          </a:stretch>
        </p:blipFill>
        <p:spPr>
          <a:xfrm>
            <a:off x="10357485" y="6543675"/>
            <a:ext cx="1582420" cy="21907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000" fill="hold">
                                          <p:stCondLst>
                                            <p:cond delay="0"/>
                                          </p:stCondLst>
                                        </p:cTn>
                                        <p:tgtEl>
                                          <p:spTgt spid="44055"/>
                                        </p:tgtEl>
                                        <p:attrNameLst>
                                          <p:attrName>style.visibility</p:attrName>
                                        </p:attrNameLst>
                                      </p:cBhvr>
                                      <p:to>
                                        <p:strVal val="visible"/>
                                      </p:to>
                                    </p:set>
                                    <p:anim calcmode="lin" valueType="num">
                                      <p:cBhvr additive="base">
                                        <p:cTn id="7" dur="1000" fill="hold"/>
                                        <p:tgtEl>
                                          <p:spTgt spid="44055"/>
                                        </p:tgtEl>
                                        <p:attrNameLst>
                                          <p:attrName>ppt_x</p:attrName>
                                        </p:attrNameLst>
                                      </p:cBhvr>
                                      <p:tavLst>
                                        <p:tav tm="0">
                                          <p:val>
                                            <p:strVal val="#ppt_x"/>
                                          </p:val>
                                        </p:tav>
                                        <p:tav tm="100000">
                                          <p:val>
                                            <p:strVal val="#ppt_x"/>
                                          </p:val>
                                        </p:tav>
                                      </p:tavLst>
                                    </p:anim>
                                    <p:anim calcmode="lin" valueType="num">
                                      <p:cBhvr additive="base">
                                        <p:cTn id="8" dur="1000" fill="hold"/>
                                        <p:tgtEl>
                                          <p:spTgt spid="440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1" name="内容占位符 212996"/>
          <p:cNvGraphicFramePr>
            <a:graphicFrameLocks noGrp="1"/>
          </p:cNvGraphicFramePr>
          <p:nvPr>
            <p:custDataLst>
              <p:tags r:id="rId1"/>
            </p:custDataLst>
          </p:nvPr>
        </p:nvGraphicFramePr>
        <p:xfrm>
          <a:off x="0" y="1216025"/>
          <a:ext cx="6816090" cy="3171190"/>
        </p:xfrm>
        <a:graphic>
          <a:graphicData uri="http://schemas.openxmlformats.org/presentationml/2006/ole">
            <mc:AlternateContent xmlns:mc="http://schemas.openxmlformats.org/markup-compatibility/2006">
              <mc:Choice xmlns:v="urn:schemas-microsoft-com:vml" Requires="v">
                <p:oleObj spid="_x0000_s1038" name="" r:id="rId2" imgW="8587105" imgH="4914900" progId="Excel.Chart.8">
                  <p:embed/>
                </p:oleObj>
              </mc:Choice>
              <mc:Fallback>
                <p:oleObj name="" r:id="rId2" imgW="8587105" imgH="4914900" progId="Excel.Chart.8">
                  <p:embed/>
                  <p:pic>
                    <p:nvPicPr>
                      <p:cNvPr id="0" name="OLE substitute image"/>
                      <p:cNvPicPr/>
                      <p:nvPr/>
                    </p:nvPicPr>
                    <p:blipFill>
                      <a:blip r:embed="rId3"/>
                      <a:stretch>
                        <a:fillRect/>
                      </a:stretch>
                    </p:blipFill>
                    <p:spPr>
                      <a:xfrm>
                        <a:off x="0" y="1216025"/>
                        <a:ext cx="6816090" cy="3171190"/>
                      </a:xfrm>
                      <a:prstGeom prst="rect">
                        <a:avLst/>
                      </a:prstGeom>
                      <a:noFill/>
                      <a:ln w="38100">
                        <a:miter/>
                      </a:ln>
                    </p:spPr>
                  </p:pic>
                </p:oleObj>
              </mc:Fallback>
            </mc:AlternateContent>
          </a:graphicData>
        </a:graphic>
      </p:graphicFrame>
      <p:sp>
        <p:nvSpPr>
          <p:cNvPr id="18435" name="文本框 2"/>
          <p:cNvSpPr/>
          <p:nvPr>
            <p:custDataLst>
              <p:tags r:id="rId4"/>
            </p:custDataLst>
          </p:nvPr>
        </p:nvSpPr>
        <p:spPr>
          <a:xfrm>
            <a:off x="106045" y="67945"/>
            <a:ext cx="11602085" cy="521970"/>
          </a:xfrm>
          <a:prstGeom prst="rect">
            <a:avLst/>
          </a:prstGeom>
          <a:noFill/>
          <a:ln w="9525">
            <a:noFill/>
          </a:ln>
        </p:spPr>
        <p:txBody>
          <a:bodyPr wrap="square" anchor="t">
            <a:spAutoFit/>
          </a:bodyPr>
          <a:lstStyle/>
          <a:p>
            <a:pPr>
              <a:buSzTx/>
            </a:pPr>
            <a:r>
              <a:rPr lang="zh-CN" altLang="zh-CN" sz="2800" b="1">
                <a:solidFill>
                  <a:srgbClr val="0000CC"/>
                </a:solidFill>
                <a:latin typeface="微软雅黑" panose="020B0503020204020204" pitchFamily="34" charset="-122"/>
              </a:rPr>
              <a:t>探究三：分析</a:t>
            </a:r>
            <a:r>
              <a:rPr lang="en-US" altLang="zh-CN" sz="2800" b="1">
                <a:solidFill>
                  <a:srgbClr val="0000CC"/>
                </a:solidFill>
                <a:latin typeface="微软雅黑" panose="020B0503020204020204" pitchFamily="34" charset="-122"/>
              </a:rPr>
              <a:t> </a:t>
            </a:r>
            <a:r>
              <a:rPr lang="en-US" sz="2800" b="1">
                <a:solidFill>
                  <a:srgbClr val="C00000"/>
                </a:solidFill>
                <a:latin typeface="微软雅黑" panose="020B0503020204020204" pitchFamily="34" charset="-122"/>
              </a:rPr>
              <a:t>20</a:t>
            </a:r>
            <a:r>
              <a:rPr lang="zh-CN" altLang="en-US" sz="2800" b="1">
                <a:solidFill>
                  <a:srgbClr val="C00000"/>
                </a:solidFill>
                <a:latin typeface="微软雅黑" panose="020B0503020204020204" pitchFamily="34" charset="-122"/>
              </a:rPr>
              <a:t>世纪以来（</a:t>
            </a:r>
            <a:r>
              <a:rPr lang="en-US" altLang="zh-CN" sz="2800" b="1">
                <a:solidFill>
                  <a:srgbClr val="C00000"/>
                </a:solidFill>
                <a:latin typeface="微软雅黑" panose="020B0503020204020204" pitchFamily="34" charset="-122"/>
              </a:rPr>
              <a:t>20</a:t>
            </a:r>
            <a:r>
              <a:rPr lang="zh-CN" altLang="en-US" sz="2800" b="1">
                <a:solidFill>
                  <a:srgbClr val="C00000"/>
                </a:solidFill>
                <a:latin typeface="微软雅黑" panose="020B0503020204020204" pitchFamily="34" charset="-122"/>
              </a:rPr>
              <a:t>世纪下半期）</a:t>
            </a:r>
            <a:r>
              <a:rPr lang="en-US" altLang="zh-CN" sz="2800" b="1">
                <a:solidFill>
                  <a:srgbClr val="0000CC"/>
                </a:solidFill>
                <a:latin typeface="微软雅黑" panose="020B0503020204020204" pitchFamily="34" charset="-122"/>
                <a:sym typeface="+mn-ea"/>
              </a:rPr>
              <a:t> </a:t>
            </a:r>
            <a:r>
              <a:rPr lang="zh-CN" altLang="en-US" sz="2800" b="1">
                <a:solidFill>
                  <a:srgbClr val="0000CC"/>
                </a:solidFill>
                <a:latin typeface="微软雅黑" panose="020B0503020204020204" pitchFamily="34" charset="-122"/>
              </a:rPr>
              <a:t>世界贸易的发展概况</a:t>
            </a:r>
            <a:endParaRPr lang="zh-CN" altLang="en-US" sz="2400" b="1">
              <a:latin typeface="微软雅黑" panose="020B0503020204020204" pitchFamily="34" charset="-122"/>
            </a:endParaRPr>
          </a:p>
        </p:txBody>
      </p:sp>
      <p:pic>
        <p:nvPicPr>
          <p:cNvPr id="5" name="图片 4"/>
          <p:cNvPicPr>
            <a:picLocks noChangeAspect="1"/>
          </p:cNvPicPr>
          <p:nvPr>
            <p:custDataLst>
              <p:tags r:id="rId5"/>
            </p:custDataLst>
          </p:nvPr>
        </p:nvPicPr>
        <p:blipFill>
          <a:blip r:embed="rId6"/>
          <a:stretch>
            <a:fillRect/>
          </a:stretch>
        </p:blipFill>
        <p:spPr>
          <a:xfrm>
            <a:off x="6981190" y="1302385"/>
            <a:ext cx="5210810" cy="2999105"/>
          </a:xfrm>
          <a:prstGeom prst="rect">
            <a:avLst/>
          </a:prstGeom>
        </p:spPr>
      </p:pic>
      <p:sp>
        <p:nvSpPr>
          <p:cNvPr id="2" name="文本框 1"/>
          <p:cNvSpPr txBox="1"/>
          <p:nvPr>
            <p:custDataLst>
              <p:tags r:id="rId7"/>
            </p:custDataLst>
          </p:nvPr>
        </p:nvSpPr>
        <p:spPr>
          <a:xfrm>
            <a:off x="182245" y="4387850"/>
            <a:ext cx="6402070" cy="398780"/>
          </a:xfrm>
          <a:prstGeom prst="rect">
            <a:avLst/>
          </a:prstGeom>
          <a:noFill/>
        </p:spPr>
        <p:txBody>
          <a:bodyPr wrap="square">
            <a:spAutoFit/>
          </a:bodyPr>
          <a:lstStyle/>
          <a:p>
            <a:r>
              <a:rPr lang="en-US" altLang="zh-CN" sz="2000" b="1">
                <a:latin typeface="楷体" panose="02010609060101010101" pitchFamily="49" charset="-122"/>
                <a:ea typeface="楷体" panose="02010609060101010101" pitchFamily="49" charset="-122"/>
                <a:cs typeface="楷体" panose="02010609060101010101" pitchFamily="49" charset="-122"/>
              </a:rPr>
              <a:t>1950-2000</a:t>
            </a:r>
            <a:r>
              <a:rPr lang="zh-CN" altLang="en-US" sz="2000" b="1">
                <a:latin typeface="楷体" panose="02010609060101010101" pitchFamily="49" charset="-122"/>
                <a:ea typeface="楷体" panose="02010609060101010101" pitchFamily="49" charset="-122"/>
                <a:cs typeface="楷体" panose="02010609060101010101" pitchFamily="49" charset="-122"/>
              </a:rPr>
              <a:t>年世界贸易（出口）情况（单位：</a:t>
            </a:r>
            <a:r>
              <a:rPr lang="en-US" altLang="zh-CN" sz="2000" b="1">
                <a:latin typeface="楷体" panose="02010609060101010101" pitchFamily="49" charset="-122"/>
                <a:ea typeface="楷体" panose="02010609060101010101" pitchFamily="49" charset="-122"/>
                <a:cs typeface="楷体" panose="02010609060101010101" pitchFamily="49" charset="-122"/>
              </a:rPr>
              <a:t>10</a:t>
            </a:r>
            <a:r>
              <a:rPr lang="zh-CN" altLang="en-US" sz="2000" b="1">
                <a:latin typeface="楷体" panose="02010609060101010101" pitchFamily="49" charset="-122"/>
                <a:ea typeface="楷体" panose="02010609060101010101" pitchFamily="49" charset="-122"/>
                <a:cs typeface="楷体" panose="02010609060101010101" pitchFamily="49" charset="-122"/>
              </a:rPr>
              <a:t>亿美元）</a:t>
            </a:r>
            <a:endParaRPr lang="zh-CN" altLang="en-US" sz="2000" b="1">
              <a:latin typeface="楷体" panose="02010609060101010101" pitchFamily="49" charset="-122"/>
              <a:ea typeface="楷体" panose="02010609060101010101" pitchFamily="49" charset="-122"/>
              <a:cs typeface="楷体" panose="02010609060101010101" pitchFamily="49" charset="-122"/>
            </a:endParaRPr>
          </a:p>
        </p:txBody>
      </p:sp>
      <p:sp>
        <p:nvSpPr>
          <p:cNvPr id="22532" name="文本框 4"/>
          <p:cNvSpPr/>
          <p:nvPr>
            <p:custDataLst>
              <p:tags r:id="rId8"/>
            </p:custDataLst>
          </p:nvPr>
        </p:nvSpPr>
        <p:spPr>
          <a:xfrm>
            <a:off x="68580" y="672465"/>
            <a:ext cx="9756775" cy="460375"/>
          </a:xfrm>
          <a:prstGeom prst="rect">
            <a:avLst/>
          </a:prstGeom>
          <a:solidFill>
            <a:schemeClr val="accent4">
              <a:lumMod val="20000"/>
              <a:lumOff val="80000"/>
            </a:schemeClr>
          </a:solidFill>
          <a:ln w="9525">
            <a:noFill/>
          </a:ln>
        </p:spPr>
        <p:txBody>
          <a:bodyPr wrap="square" anchor="t" anchorCtr="0">
            <a:spAutoFit/>
          </a:bodyPr>
          <a:lstStyle/>
          <a:p>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结合所学知识，思考</a:t>
            </a:r>
            <a:r>
              <a:rPr lang="en-US" altLang="zh-CN" sz="2400" b="1">
                <a:solidFill>
                  <a:schemeClr val="tx1"/>
                </a:solidFill>
                <a:latin typeface="黑体" panose="02010609060101010101" pitchFamily="49" charset="-122"/>
                <a:ea typeface="黑体" panose="02010609060101010101" pitchFamily="49" charset="-122"/>
                <a:cs typeface="黑体" panose="02010609060101010101" pitchFamily="49" charset="-122"/>
              </a:rPr>
              <a:t>20</a:t>
            </a:r>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世纪下半期促进世界贸易快速发展的因素有哪些？</a:t>
            </a:r>
            <a:endPar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endParaRPr>
          </a:p>
        </p:txBody>
      </p:sp>
      <p:sp>
        <p:nvSpPr>
          <p:cNvPr id="6" name="矩形 5"/>
          <p:cNvSpPr/>
          <p:nvPr>
            <p:custDataLst>
              <p:tags r:id="rId9"/>
            </p:custDataLst>
          </p:nvPr>
        </p:nvSpPr>
        <p:spPr>
          <a:xfrm>
            <a:off x="7134153" y="4387904"/>
            <a:ext cx="5033010" cy="398780"/>
          </a:xfrm>
          <a:prstGeom prst="rect">
            <a:avLst/>
          </a:prstGeom>
        </p:spPr>
        <p:txBody>
          <a:bodyPr wrap="none">
            <a:spAutoFit/>
          </a:bodyPr>
          <a:lstStyle/>
          <a:p>
            <a:pPr algn="just"/>
            <a:r>
              <a:rPr lang="zh-CN" altLang="en-US" sz="2000" b="1">
                <a:latin typeface="楷体" panose="02010609060101010101" pitchFamily="49" charset="-122"/>
                <a:ea typeface="楷体" panose="02010609060101010101" pitchFamily="49" charset="-122"/>
              </a:rPr>
              <a:t>二战后世界关税与贸易发展情况变化趋势图</a:t>
            </a:r>
            <a:endParaRPr lang="zh-CN" altLang="en-US" sz="2000" b="1">
              <a:latin typeface="楷体" panose="02010609060101010101" pitchFamily="49" charset="-122"/>
              <a:ea typeface="楷体" panose="02010609060101010101" pitchFamily="49" charset="-122"/>
            </a:endParaRPr>
          </a:p>
        </p:txBody>
      </p:sp>
      <p:sp>
        <p:nvSpPr>
          <p:cNvPr id="7" name="文本框 6"/>
          <p:cNvSpPr txBox="1"/>
          <p:nvPr>
            <p:custDataLst>
              <p:tags r:id="rId10"/>
            </p:custDataLst>
          </p:nvPr>
        </p:nvSpPr>
        <p:spPr>
          <a:xfrm>
            <a:off x="106045" y="4786630"/>
            <a:ext cx="11774170" cy="1198880"/>
          </a:xfrm>
          <a:prstGeom prst="rect">
            <a:avLst/>
          </a:prstGeom>
          <a:solidFill>
            <a:srgbClr val="FFFF00"/>
          </a:solidFill>
        </p:spPr>
        <p:txBody>
          <a:bodyPr wrap="square" rtlCol="0">
            <a:spAutoFit/>
          </a:bodyPr>
          <a:lstStyle/>
          <a:p>
            <a:pPr algn="just" fontAlgn="auto"/>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促进因素：</a:t>
            </a:r>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①</a:t>
            </a:r>
            <a:r>
              <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《关贸总协定》的签署，以及各国围绕关贸的谈判</a:t>
            </a:r>
            <a:endPar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endParaRPr>
          </a:p>
          <a:p>
            <a:pPr algn="just" fontAlgn="auto"/>
            <a:r>
              <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 </a:t>
            </a:r>
            <a:r>
              <a:rPr lang="en-US" alt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         </a:t>
            </a:r>
            <a:r>
              <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②中国改革开放的发展</a:t>
            </a:r>
            <a:r>
              <a:rPr lang="en-US" alt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    </a:t>
            </a:r>
            <a:r>
              <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③冷战结束</a:t>
            </a:r>
            <a:r>
              <a:rPr lang="en-US" alt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     </a:t>
            </a:r>
            <a:r>
              <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④世贸组织（</a:t>
            </a:r>
            <a:r>
              <a:rPr lang="en-US"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WTO</a:t>
            </a:r>
            <a:r>
              <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）的成立</a:t>
            </a:r>
            <a:endPar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endParaRPr>
          </a:p>
          <a:p>
            <a:pPr algn="just" fontAlgn="auto"/>
            <a:r>
              <a:rPr lang="en-US" alt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          </a:t>
            </a:r>
            <a:r>
              <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⑤第三次科技革命的发展</a:t>
            </a:r>
            <a:r>
              <a:rPr lang="en-US" alt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  </a:t>
            </a:r>
            <a:r>
              <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⑥政治多极化</a:t>
            </a:r>
            <a:r>
              <a:rPr lang="en-US" alt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   </a:t>
            </a:r>
            <a:r>
              <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⑦跨国公司的发展等。</a:t>
            </a:r>
            <a:endParaRPr lang="zh-CN" altLang="en-US"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box(in)">
                                      <p:cBhvr>
                                        <p:cTn id="7" dur="2000"/>
                                        <p:tgtEl>
                                          <p:spTgt spid="225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137795" y="137160"/>
          <a:ext cx="11916410" cy="6583680"/>
        </p:xfrm>
        <a:graphic>
          <a:graphicData uri="http://schemas.openxmlformats.org/drawingml/2006/table">
            <a:tbl>
              <a:tblPr firstRow="1" bandRow="1">
                <a:tableStyleId>{5940675A-B579-460E-94D1-54222C63F5DA}</a:tableStyleId>
              </a:tblPr>
              <a:tblGrid>
                <a:gridCol w="342900"/>
                <a:gridCol w="1376045"/>
                <a:gridCol w="810895"/>
                <a:gridCol w="9386570"/>
              </a:tblGrid>
              <a:tr h="365760">
                <a:tc rowSpan="9">
                  <a:txBody>
                    <a:bodyPr wrap="square"/>
                    <a:lstStyle/>
                    <a:p>
                      <a:pPr indent="0" algn="ctr">
                        <a:lnSpc>
                          <a:spcPct val="100000"/>
                        </a:lnSpc>
                        <a:buNone/>
                      </a:pPr>
                      <a:endParaRPr lang="zh-CN"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p>
                      <a:pPr indent="0" algn="ctr">
                        <a:lnSpc>
                          <a:spcPct val="100000"/>
                        </a:lnSpc>
                        <a:buNone/>
                      </a:pPr>
                      <a:endParaRPr lang="zh-CN"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p>
                      <a:pPr indent="0" algn="ctr">
                        <a:lnSpc>
                          <a:spcPct val="100000"/>
                        </a:lnSpc>
                        <a:buNone/>
                      </a:pPr>
                      <a:endParaRPr lang="zh-CN"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p>
                      <a:pPr indent="0" algn="ctr">
                        <a:lnSpc>
                          <a:spcPct val="100000"/>
                        </a:lnSpc>
                        <a:buNone/>
                      </a:pPr>
                      <a:endParaRPr lang="zh-CN"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p>
                      <a:pPr indent="0" algn="ctr">
                        <a:lnSpc>
                          <a:spcPct val="100000"/>
                        </a:lnSpc>
                        <a:buNone/>
                      </a:pPr>
                      <a:endParaRPr lang="zh-CN"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p>
                      <a:pPr indent="0" algn="ctr">
                        <a:lnSpc>
                          <a:spcPct val="100000"/>
                        </a:lnSpc>
                        <a:buNone/>
                      </a:pPr>
                      <a:r>
                        <a:rPr lang="zh-CN" altLang="en-US" sz="2400" b="1">
                          <a:solidFill>
                            <a:srgbClr val="000000"/>
                          </a:solidFill>
                          <a:latin typeface="华文中宋" panose="02010600040101010101" charset="-122"/>
                          <a:ea typeface="华文中宋" panose="02010600040101010101" charset="-122"/>
                          <a:cs typeface="仿宋" panose="02010609060101010101" pitchFamily="49" charset="-122"/>
                        </a:rPr>
                        <a:t>全球贸易网的形成</a:t>
                      </a:r>
                      <a:endParaRPr lang="zh-CN"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gridSpan="3">
                  <a:txBody>
                    <a:bodyPr wrap="square"/>
                    <a:lstStyle/>
                    <a:p>
                      <a:pPr indent="0" algn="ctr">
                        <a:lnSpc>
                          <a:spcPct val="100000"/>
                        </a:lnSpc>
                        <a:buNone/>
                      </a:pPr>
                      <a:r>
                        <a:rPr lang="en-US" sz="2400" b="1">
                          <a:solidFill>
                            <a:srgbClr val="000000"/>
                          </a:solidFill>
                          <a:latin typeface="华文中宋" panose="02010600040101010101" charset="-122"/>
                          <a:ea typeface="华文中宋" panose="02010600040101010101" charset="-122"/>
                          <a:cs typeface="华文中宋" panose="02010600040101010101" charset="-122"/>
                        </a:rPr>
                        <a:t>15世纪之前的世界贸易</a:t>
                      </a:r>
                      <a:r>
                        <a:rPr lang="zh-CN" altLang="en-US" sz="2400" b="1">
                          <a:solidFill>
                            <a:srgbClr val="000000"/>
                          </a:solidFill>
                          <a:latin typeface="华文中宋" panose="02010600040101010101" charset="-122"/>
                          <a:ea typeface="华文中宋" panose="02010600040101010101" charset="-122"/>
                          <a:cs typeface="华文中宋" panose="02010600040101010101" charset="-122"/>
                        </a:rPr>
                        <a:t>，</a:t>
                      </a:r>
                      <a:r>
                        <a:rPr lang="en-US" altLang="zh-CN" sz="2400" b="1">
                          <a:solidFill>
                            <a:srgbClr val="000000"/>
                          </a:solidFill>
                          <a:latin typeface="华文中宋" panose="02010600040101010101" charset="-122"/>
                          <a:ea typeface="华文中宋" panose="02010600040101010101" charset="-122"/>
                          <a:cs typeface="华文中宋" panose="02010600040101010101" charset="-122"/>
                        </a:rPr>
                        <a:t>主要局限于各洲内部和亚欧大陆之间</a:t>
                      </a:r>
                      <a:r>
                        <a:rPr lang="zh-CN" altLang="en-US" sz="2400" b="1">
                          <a:solidFill>
                            <a:srgbClr val="000000"/>
                          </a:solidFill>
                          <a:latin typeface="华文中宋" panose="02010600040101010101" charset="-122"/>
                          <a:ea typeface="华文中宋" panose="02010600040101010101" charset="-122"/>
                          <a:cs typeface="华文中宋" panose="02010600040101010101" charset="-122"/>
                        </a:rPr>
                        <a:t>。</a:t>
                      </a:r>
                      <a:endParaRPr lang="zh-CN" altLang="en-US" sz="2400" b="1">
                        <a:solidFill>
                          <a:srgbClr val="00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h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18135">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华文中宋" panose="02010600040101010101" charset="-122"/>
                        </a:rPr>
                        <a:t>15世纪之后至工业革命前的世界贸易</a:t>
                      </a:r>
                      <a:endParaRPr lang="en-US" altLang="en-US" sz="2400" b="1">
                        <a:solidFill>
                          <a:srgbClr val="00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仿宋" panose="02010609060101010101" pitchFamily="49" charset="-122"/>
                        </a:rPr>
                        <a:t>原因</a:t>
                      </a:r>
                      <a:endParaRPr lang="en-US"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仿宋" panose="02010609060101010101" pitchFamily="49" charset="-122"/>
                        </a:rPr>
                        <a:t>随着新航路的开辟和西欧各国的殖民扩张，各洲之间的贸易随之扩展</a:t>
                      </a:r>
                      <a:endParaRPr lang="en-US"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r>
              <a:tr h="9271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仿宋" panose="02010609060101010101" pitchFamily="49" charset="-122"/>
                        </a:rPr>
                        <a:t>表现</a:t>
                      </a:r>
                      <a:endParaRPr lang="en-US"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仿宋" panose="02010609060101010101" pitchFamily="49" charset="-122"/>
                        </a:rPr>
                        <a:t>国际流通中的商品种类与数量大大增加</a:t>
                      </a:r>
                      <a:r>
                        <a:rPr lang="zh-CN" altLang="en-US" sz="2400" b="1">
                          <a:solidFill>
                            <a:srgbClr val="000000"/>
                          </a:solidFill>
                          <a:latin typeface="华文中宋" panose="02010600040101010101" charset="-122"/>
                          <a:ea typeface="华文中宋" panose="02010600040101010101" charset="-122"/>
                          <a:cs typeface="仿宋" panose="02010609060101010101" pitchFamily="49" charset="-122"/>
                        </a:rPr>
                        <a:t>；</a:t>
                      </a:r>
                      <a:r>
                        <a:rPr lang="en-US" altLang="zh-CN" sz="2400" b="1">
                          <a:solidFill>
                            <a:srgbClr val="000000"/>
                          </a:solidFill>
                          <a:latin typeface="华文中宋" panose="02010600040101010101" charset="-122"/>
                          <a:ea typeface="华文中宋" panose="02010600040101010101" charset="-122"/>
                        </a:rPr>
                        <a:t>贸易的扩大促进了股份公司的出现和发展（如荷兰东印度公司、英国东印度公司、荷兰西印度公司、法国西印度公司等</a:t>
                      </a:r>
                      <a:r>
                        <a:rPr lang="zh-CN" altLang="en-US" sz="2400" b="1">
                          <a:solidFill>
                            <a:srgbClr val="000000"/>
                          </a:solidFill>
                          <a:latin typeface="华文中宋" panose="02010600040101010101" charset="-122"/>
                          <a:ea typeface="华文中宋" panose="02010600040101010101" charset="-122"/>
                        </a:rPr>
                        <a:t>新型股份制贸易公司</a:t>
                      </a:r>
                      <a:r>
                        <a:rPr lang="en-US" altLang="zh-CN" sz="2400" b="1">
                          <a:solidFill>
                            <a:srgbClr val="000000"/>
                          </a:solidFill>
                          <a:latin typeface="华文中宋" panose="02010600040101010101" charset="-122"/>
                          <a:ea typeface="华文中宋" panose="02010600040101010101" charset="-122"/>
                        </a:rPr>
                        <a:t>）</a:t>
                      </a:r>
                      <a:endParaRPr lang="en-US" altLang="zh-CN" sz="24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r>
              <a:tr h="3175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wrap="square"/>
                    <a:lstStyle/>
                    <a:p>
                      <a:pPr indent="0">
                        <a:lnSpc>
                          <a:spcPct val="100000"/>
                        </a:lnSpc>
                        <a:buNone/>
                      </a:pPr>
                      <a:r>
                        <a:rPr lang="zh-CN" altLang="en-US" sz="2400" b="1">
                          <a:solidFill>
                            <a:srgbClr val="000000"/>
                          </a:solidFill>
                          <a:latin typeface="华文中宋" panose="02010600040101010101" charset="-122"/>
                          <a:ea typeface="华文中宋" panose="02010600040101010101" charset="-122"/>
                          <a:cs typeface="仿宋" panose="02010609060101010101" pitchFamily="49" charset="-122"/>
                        </a:rPr>
                        <a:t>影响</a:t>
                      </a:r>
                      <a:endParaRPr lang="zh-CN"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仿宋" panose="02010609060101010101" pitchFamily="49" charset="-122"/>
                        </a:rPr>
                        <a:t>西欧列强在美洲、非洲、亚洲等地的殖民扩张，客观上推动了洲与洲之间的贸易，</a:t>
                      </a:r>
                      <a:r>
                        <a:rPr lang="en-US" sz="2400" b="1">
                          <a:solidFill>
                            <a:srgbClr val="FF0000"/>
                          </a:solidFill>
                          <a:latin typeface="华文中宋" panose="02010600040101010101" charset="-122"/>
                          <a:ea typeface="华文中宋" panose="02010600040101010101" charset="-122"/>
                          <a:cs typeface="仿宋" panose="02010609060101010101" pitchFamily="49" charset="-122"/>
                        </a:rPr>
                        <a:t>以欧洲为中心的世界市场初步形成。</a:t>
                      </a:r>
                      <a:endParaRPr lang="en-US" altLang="en-US" sz="2400" b="1">
                        <a:solidFill>
                          <a:srgbClr val="FF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r>
              <a:tr h="476885">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华文中宋" panose="02010600040101010101" charset="-122"/>
                        </a:rPr>
                        <a:t>工业革命后的世界贸易</a:t>
                      </a:r>
                      <a:r>
                        <a:rPr lang="en-US" sz="2400" b="1">
                          <a:latin typeface="华文中宋" panose="02010600040101010101" charset="-122"/>
                          <a:ea typeface="华文中宋" panose="02010600040101010101" charset="-122"/>
                          <a:cs typeface="华文中宋" panose="02010600040101010101" charset="-122"/>
                        </a:rPr>
                        <a:t> </a:t>
                      </a:r>
                      <a:endParaRPr lang="en-US" altLang="en-US" sz="2400" b="1">
                        <a:solidFill>
                          <a:srgbClr val="00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仿宋" panose="02010609060101010101" pitchFamily="49" charset="-122"/>
                        </a:rPr>
                        <a:t>原因</a:t>
                      </a:r>
                      <a:endParaRPr lang="en-US"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仿宋" panose="02010609060101010101" pitchFamily="49" charset="-122"/>
                        </a:rPr>
                        <a:t>大规模的工业化生产使欧美国家需要寻求更多的原料产地和商品市场。</a:t>
                      </a:r>
                      <a:r>
                        <a:rPr lang="en-US" altLang="zh-CN" sz="2400" b="1">
                          <a:solidFill>
                            <a:srgbClr val="000000"/>
                          </a:solidFill>
                          <a:latin typeface="华文中宋" panose="02010600040101010101" charset="-122"/>
                          <a:ea typeface="华文中宋" panose="02010600040101010101" charset="-122"/>
                        </a:rPr>
                        <a:t>类型丰富的工业产品，通过更快速的交通工具输送到世界各地。</a:t>
                      </a:r>
                      <a:endParaRPr lang="en-US" altLang="zh-CN" sz="24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r>
              <a:tr h="3657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仿宋" panose="02010609060101010101" pitchFamily="49" charset="-122"/>
                          <a:sym typeface="+mn-ea"/>
                        </a:rPr>
                        <a:t>表现</a:t>
                      </a:r>
                      <a:endParaRPr lang="en-US" altLang="en-US" sz="2400" b="1">
                        <a:solidFill>
                          <a:srgbClr val="000000"/>
                        </a:solidFill>
                        <a:latin typeface="华文中宋" panose="02010600040101010101" charset="-122"/>
                        <a:ea typeface="华文中宋" panose="02010600040101010101" charset="-122"/>
                        <a:cs typeface="仿宋" panose="02010609060101010101" pitchFamily="49" charset="-122"/>
                        <a:sym typeface="+mn-ea"/>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a:txBody>
                    <a:bodyPr wrap="square"/>
                    <a:lstStyle/>
                    <a:p>
                      <a:pPr indent="0">
                        <a:lnSpc>
                          <a:spcPct val="100000"/>
                        </a:lnSpc>
                        <a:buNone/>
                      </a:pPr>
                      <a:r>
                        <a:rPr lang="zh-CN" altLang="en-US" sz="2400" b="1">
                          <a:solidFill>
                            <a:srgbClr val="FF0000"/>
                          </a:solidFill>
                          <a:latin typeface="华文中宋" panose="02010600040101010101" charset="-122"/>
                          <a:ea typeface="华文中宋" panose="02010600040101010101" charset="-122"/>
                          <a:cs typeface="仿宋" panose="02010609060101010101" pitchFamily="49" charset="-122"/>
                        </a:rPr>
                        <a:t>世界贸易额增长迅速。</a:t>
                      </a:r>
                      <a:endParaRPr lang="zh-CN" altLang="en-US" sz="2400" b="1">
                        <a:solidFill>
                          <a:srgbClr val="FF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r>
              <a:tr h="158750">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华文中宋" panose="02010600040101010101" charset="-122"/>
                        </a:rPr>
                        <a:t>20世纪以来的世界贸易</a:t>
                      </a:r>
                      <a:r>
                        <a:rPr lang="en-US" sz="2400" b="1">
                          <a:latin typeface="华文中宋" panose="02010600040101010101" charset="-122"/>
                          <a:ea typeface="华文中宋" panose="02010600040101010101" charset="-122"/>
                          <a:cs typeface="华文中宋" panose="02010600040101010101" charset="-122"/>
                        </a:rPr>
                        <a:t> </a:t>
                      </a:r>
                      <a:endParaRPr lang="en-US" sz="2400" b="1">
                        <a:latin typeface="华文中宋" panose="02010600040101010101" charset="-122"/>
                        <a:ea typeface="华文中宋" panose="02010600040101010101" charset="-122"/>
                        <a:cs typeface="华文中宋" panose="02010600040101010101" charset="-122"/>
                      </a:endParaRPr>
                    </a:p>
                    <a:p>
                      <a:pPr indent="0">
                        <a:lnSpc>
                          <a:spcPct val="100000"/>
                        </a:lnSpc>
                        <a:buNone/>
                      </a:pPr>
                      <a:r>
                        <a:rPr lang="en-US" altLang="zh-CN" sz="2400" b="1">
                          <a:solidFill>
                            <a:srgbClr val="000000"/>
                          </a:solidFill>
                          <a:latin typeface="华文中宋" panose="02010600040101010101" charset="-122"/>
                          <a:ea typeface="华文中宋" panose="02010600040101010101" charset="-122"/>
                          <a:cs typeface="华文中宋" panose="02010600040101010101" charset="-122"/>
                        </a:rPr>
                        <a:t> </a:t>
                      </a:r>
                      <a:endParaRPr lang="en-US" altLang="zh-CN" sz="2400" b="1">
                        <a:solidFill>
                          <a:srgbClr val="00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rowSpan="2">
                  <a:txBody>
                    <a:bodyPr wrap="square"/>
                    <a:lstStyle/>
                    <a:p>
                      <a:pPr indent="0">
                        <a:lnSpc>
                          <a:spcPct val="100000"/>
                        </a:lnSpc>
                        <a:buNone/>
                      </a:pPr>
                      <a:r>
                        <a:rPr lang="zh-CN" altLang="en-US" sz="2400" b="1">
                          <a:solidFill>
                            <a:srgbClr val="000000"/>
                          </a:solidFill>
                          <a:latin typeface="华文中宋" panose="02010600040101010101" charset="-122"/>
                          <a:ea typeface="华文中宋" panose="02010600040101010101" charset="-122"/>
                          <a:cs typeface="仿宋" panose="02010609060101010101" pitchFamily="49" charset="-122"/>
                        </a:rPr>
                        <a:t>原因</a:t>
                      </a:r>
                      <a:endParaRPr lang="zh-CN"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仿宋" panose="02010609060101010101" pitchFamily="49" charset="-122"/>
                        </a:rPr>
                        <a:t>①</a:t>
                      </a:r>
                      <a:r>
                        <a:rPr lang="zh-CN" altLang="en-US" sz="2400" b="1">
                          <a:solidFill>
                            <a:srgbClr val="000000"/>
                          </a:solidFill>
                          <a:latin typeface="华文中宋" panose="02010600040101010101" charset="-122"/>
                          <a:ea typeface="华文中宋" panose="02010600040101010101" charset="-122"/>
                          <a:cs typeface="仿宋" panose="02010609060101010101" pitchFamily="49" charset="-122"/>
                        </a:rPr>
                        <a:t>阻碍因素：</a:t>
                      </a:r>
                      <a:r>
                        <a:rPr lang="en-US" sz="2400" b="1">
                          <a:solidFill>
                            <a:srgbClr val="000000"/>
                          </a:solidFill>
                          <a:latin typeface="华文中宋" panose="02010600040101010101" charset="-122"/>
                          <a:ea typeface="华文中宋" panose="02010600040101010101" charset="-122"/>
                          <a:cs typeface="仿宋" panose="02010609060101010101" pitchFamily="49" charset="-122"/>
                        </a:rPr>
                        <a:t>两次世界大战</a:t>
                      </a:r>
                      <a:r>
                        <a:rPr lang="zh-CN" altLang="en-US" sz="2400" b="1">
                          <a:solidFill>
                            <a:srgbClr val="000000"/>
                          </a:solidFill>
                          <a:latin typeface="华文中宋" panose="02010600040101010101" charset="-122"/>
                          <a:ea typeface="华文中宋" panose="02010600040101010101" charset="-122"/>
                          <a:cs typeface="仿宋" panose="02010609060101010101" pitchFamily="49" charset="-122"/>
                        </a:rPr>
                        <a:t>、资本主义经济危机、</a:t>
                      </a:r>
                      <a:r>
                        <a:rPr lang="en-US" sz="2400" b="1">
                          <a:solidFill>
                            <a:srgbClr val="000000"/>
                          </a:solidFill>
                          <a:latin typeface="华文中宋" panose="02010600040101010101" charset="-122"/>
                          <a:ea typeface="华文中宋" panose="02010600040101010101" charset="-122"/>
                          <a:cs typeface="仿宋" panose="02010609060101010101" pitchFamily="49" charset="-122"/>
                          <a:sym typeface="+mn-ea"/>
                        </a:rPr>
                        <a:t>冷战</a:t>
                      </a:r>
                      <a:r>
                        <a:rPr lang="zh-CN" altLang="en-US" sz="2400" b="1">
                          <a:solidFill>
                            <a:srgbClr val="000000"/>
                          </a:solidFill>
                          <a:latin typeface="华文中宋" panose="02010600040101010101" charset="-122"/>
                          <a:ea typeface="华文中宋" panose="02010600040101010101" charset="-122"/>
                          <a:cs typeface="仿宋" panose="02010609060101010101" pitchFamily="49" charset="-122"/>
                          <a:sym typeface="+mn-ea"/>
                        </a:rPr>
                        <a:t>的发生</a:t>
                      </a:r>
                      <a:r>
                        <a:rPr lang="zh-CN" altLang="en-US" sz="2400" b="1">
                          <a:solidFill>
                            <a:srgbClr val="FF0000"/>
                          </a:solidFill>
                          <a:latin typeface="华文中宋" panose="02010600040101010101" charset="-122"/>
                          <a:ea typeface="华文中宋" panose="02010600040101010101" charset="-122"/>
                          <a:cs typeface="仿宋" panose="02010609060101010101" pitchFamily="49" charset="-122"/>
                          <a:sym typeface="+mn-ea"/>
                        </a:rPr>
                        <a:t>等</a:t>
                      </a:r>
                      <a:r>
                        <a:rPr lang="en-US" sz="2400" b="1">
                          <a:solidFill>
                            <a:srgbClr val="FF0000"/>
                          </a:solidFill>
                          <a:latin typeface="华文中宋" panose="02010600040101010101" charset="-122"/>
                          <a:ea typeface="华文中宋" panose="02010600040101010101" charset="-122"/>
                          <a:cs typeface="仿宋" panose="02010609060101010101" pitchFamily="49" charset="-122"/>
                          <a:sym typeface="+mn-ea"/>
                        </a:rPr>
                        <a:t>影响了世界贸易的发展</a:t>
                      </a:r>
                      <a:endParaRPr lang="en-US" altLang="en-US" sz="2400" b="1">
                        <a:solidFill>
                          <a:srgbClr val="FF0000"/>
                        </a:solidFill>
                        <a:latin typeface="华文中宋" panose="02010600040101010101" charset="-122"/>
                        <a:ea typeface="华文中宋" panose="02010600040101010101" charset="-122"/>
                        <a:cs typeface="仿宋" panose="02010609060101010101" pitchFamily="49" charset="-122"/>
                        <a:sym typeface="+mn-ea"/>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r>
              <a:tr h="4419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仿宋" panose="02010609060101010101" pitchFamily="49" charset="-122"/>
                        </a:rPr>
                        <a:t>②</a:t>
                      </a:r>
                      <a:r>
                        <a:rPr lang="zh-CN" altLang="en-US" sz="2400" b="1">
                          <a:solidFill>
                            <a:srgbClr val="000000"/>
                          </a:solidFill>
                          <a:latin typeface="华文中宋" panose="02010600040101010101" charset="-122"/>
                          <a:ea typeface="华文中宋" panose="02010600040101010101" charset="-122"/>
                          <a:cs typeface="仿宋" panose="02010609060101010101" pitchFamily="49" charset="-122"/>
                        </a:rPr>
                        <a:t>推动因素：</a:t>
                      </a:r>
                      <a:r>
                        <a:rPr lang="en-US" sz="2400" b="1">
                          <a:solidFill>
                            <a:srgbClr val="000000"/>
                          </a:solidFill>
                          <a:latin typeface="华文中宋" panose="02010600040101010101" charset="-122"/>
                          <a:ea typeface="华文中宋" panose="02010600040101010101" charset="-122"/>
                          <a:cs typeface="仿宋" panose="02010609060101010101" pitchFamily="49" charset="-122"/>
                        </a:rPr>
                        <a:t>《关税与贸易总协定》的签署以及各国围绕贸易关税的谈判</a:t>
                      </a:r>
                      <a:r>
                        <a:rPr lang="zh-CN" altLang="en-US" sz="2400" b="1">
                          <a:solidFill>
                            <a:srgbClr val="000000"/>
                          </a:solidFill>
                          <a:latin typeface="华文中宋" panose="02010600040101010101" charset="-122"/>
                          <a:ea typeface="华文中宋" panose="02010600040101010101" charset="-122"/>
                          <a:cs typeface="仿宋" panose="02010609060101010101" pitchFamily="49" charset="-122"/>
                        </a:rPr>
                        <a:t>、</a:t>
                      </a:r>
                      <a:r>
                        <a:rPr lang="en-US" altLang="zh-CN" sz="2400" b="1">
                          <a:solidFill>
                            <a:srgbClr val="000000"/>
                          </a:solidFill>
                          <a:latin typeface="华文中宋" panose="02010600040101010101" charset="-122"/>
                          <a:ea typeface="华文中宋" panose="02010600040101010101" charset="-122"/>
                        </a:rPr>
                        <a:t>中国改革开放的发展</a:t>
                      </a:r>
                      <a:r>
                        <a:rPr lang="zh-CN" altLang="en-US" sz="2400" b="1">
                          <a:solidFill>
                            <a:srgbClr val="000000"/>
                          </a:solidFill>
                          <a:latin typeface="华文中宋" panose="02010600040101010101" charset="-122"/>
                          <a:ea typeface="华文中宋" panose="02010600040101010101" charset="-122"/>
                        </a:rPr>
                        <a:t>、</a:t>
                      </a:r>
                      <a:r>
                        <a:rPr lang="en-US" altLang="zh-CN" sz="2400" b="1">
                          <a:solidFill>
                            <a:srgbClr val="000000"/>
                          </a:solidFill>
                          <a:latin typeface="华文中宋" panose="02010600040101010101" charset="-122"/>
                          <a:ea typeface="华文中宋" panose="02010600040101010101" charset="-122"/>
                        </a:rPr>
                        <a:t>冷战的结束</a:t>
                      </a:r>
                      <a:r>
                        <a:rPr lang="zh-CN" altLang="en-US" sz="2400" b="1">
                          <a:solidFill>
                            <a:srgbClr val="000000"/>
                          </a:solidFill>
                          <a:latin typeface="华文中宋" panose="02010600040101010101" charset="-122"/>
                          <a:ea typeface="华文中宋" panose="02010600040101010101" charset="-122"/>
                        </a:rPr>
                        <a:t>、</a:t>
                      </a:r>
                      <a:r>
                        <a:rPr lang="en-US" altLang="zh-CN" sz="2400" b="1">
                          <a:solidFill>
                            <a:srgbClr val="000000"/>
                          </a:solidFill>
                          <a:latin typeface="华文中宋" panose="02010600040101010101" charset="-122"/>
                          <a:ea typeface="华文中宋" panose="02010600040101010101" charset="-122"/>
                        </a:rPr>
                        <a:t>世界贸易组织的成立</a:t>
                      </a:r>
                      <a:r>
                        <a:rPr lang="zh-CN" altLang="en-US" sz="2400" b="1">
                          <a:solidFill>
                            <a:srgbClr val="000000"/>
                          </a:solidFill>
                          <a:latin typeface="华文中宋" panose="02010600040101010101" charset="-122"/>
                          <a:ea typeface="华文中宋" panose="02010600040101010101" charset="-122"/>
                        </a:rPr>
                        <a:t>等</a:t>
                      </a:r>
                      <a:r>
                        <a:rPr lang="zh-CN" altLang="en-US" sz="2400" b="1">
                          <a:solidFill>
                            <a:srgbClr val="FF0000"/>
                          </a:solidFill>
                          <a:latin typeface="华文中宋" panose="02010600040101010101" charset="-122"/>
                          <a:ea typeface="华文中宋" panose="02010600040101010101" charset="-122"/>
                        </a:rPr>
                        <a:t>推动了世界贸易的发展</a:t>
                      </a:r>
                      <a:endParaRPr lang="zh-CN" altLang="en-US" sz="2400" b="1">
                        <a:solidFill>
                          <a:srgbClr val="FF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r>
              <a:tr h="63563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wrap="square"/>
                    <a:lstStyle/>
                    <a:p>
                      <a:pPr indent="0">
                        <a:lnSpc>
                          <a:spcPct val="100000"/>
                        </a:lnSpc>
                        <a:buNone/>
                      </a:pPr>
                      <a:r>
                        <a:rPr lang="zh-CN" altLang="en-US" sz="2400" b="1">
                          <a:solidFill>
                            <a:srgbClr val="000000"/>
                          </a:solidFill>
                          <a:latin typeface="华文中宋" panose="02010600040101010101" charset="-122"/>
                          <a:ea typeface="华文中宋" panose="02010600040101010101" charset="-122"/>
                          <a:cs typeface="仿宋" panose="02010609060101010101" pitchFamily="49" charset="-122"/>
                        </a:rPr>
                        <a:t>表现</a:t>
                      </a:r>
                      <a:endParaRPr lang="zh-CN"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a:txBody>
                    <a:bodyPr wrap="square"/>
                    <a:lstStyle/>
                    <a:p>
                      <a:pPr indent="0">
                        <a:lnSpc>
                          <a:spcPct val="100000"/>
                        </a:lnSpc>
                        <a:buNone/>
                      </a:pPr>
                      <a:r>
                        <a:rPr lang="en-US" altLang="zh-CN" sz="2400" b="1">
                          <a:solidFill>
                            <a:srgbClr val="000000"/>
                          </a:solidFill>
                          <a:latin typeface="华文中宋" panose="02010600040101010101" charset="-122"/>
                          <a:ea typeface="华文中宋" panose="02010600040101010101" charset="-122"/>
                          <a:cs typeface="华文中宋" panose="02010600040101010101" charset="-122"/>
                          <a:sym typeface="+mn-ea"/>
                        </a:rPr>
                        <a:t>从1950年到2000年，全世界的贸易出口总值增长约100倍</a:t>
                      </a:r>
                      <a:r>
                        <a:rPr lang="zh-CN" altLang="en-US" sz="2400" b="1">
                          <a:solidFill>
                            <a:srgbClr val="000000"/>
                          </a:solidFill>
                          <a:latin typeface="华文中宋" panose="02010600040101010101" charset="-122"/>
                          <a:ea typeface="华文中宋" panose="02010600040101010101" charset="-122"/>
                          <a:cs typeface="华文中宋" panose="02010600040101010101" charset="-122"/>
                          <a:sym typeface="+mn-ea"/>
                        </a:rPr>
                        <a:t>；</a:t>
                      </a:r>
                      <a:r>
                        <a:rPr lang="en-US" sz="2400" b="1">
                          <a:solidFill>
                            <a:srgbClr val="000000"/>
                          </a:solidFill>
                          <a:latin typeface="华文中宋" panose="02010600040101010101" charset="-122"/>
                          <a:ea typeface="华文中宋" panose="02010600040101010101" charset="-122"/>
                          <a:cs typeface="华文中宋" panose="02010600040101010101" charset="-122"/>
                          <a:sym typeface="+mn-ea"/>
                        </a:rPr>
                        <a:t>生产的国际分工进一步向广度和深度发展，一些产品往往由众多国家的公司合作完成</a:t>
                      </a:r>
                      <a:endParaRPr lang="en-US" sz="2400" b="1">
                        <a:solidFill>
                          <a:srgbClr val="000000"/>
                        </a:solidFill>
                        <a:latin typeface="华文中宋" panose="02010600040101010101" charset="-122"/>
                        <a:ea typeface="华文中宋" panose="02010600040101010101" charset="-122"/>
                        <a:cs typeface="华文中宋" panose="02010600040101010101" charset="-122"/>
                        <a:sym typeface="+mn-ea"/>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r>
            </a:tbl>
          </a:graphicData>
        </a:graphic>
      </p:graphicFrame>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306070" y="1155065"/>
            <a:ext cx="3324860" cy="2742565"/>
          </a:xfrm>
          <a:prstGeom prst="rect">
            <a:avLst/>
          </a:prstGeom>
        </p:spPr>
      </p:pic>
      <p:sp>
        <p:nvSpPr>
          <p:cNvPr id="3" name="文本框 2"/>
          <p:cNvSpPr txBox="1"/>
          <p:nvPr>
            <p:custDataLst>
              <p:tags r:id="rId3"/>
            </p:custDataLst>
          </p:nvPr>
        </p:nvSpPr>
        <p:spPr>
          <a:xfrm>
            <a:off x="3493770" y="68580"/>
            <a:ext cx="5872480" cy="583565"/>
          </a:xfrm>
          <a:prstGeom prst="rect">
            <a:avLst/>
          </a:prstGeom>
          <a:noFill/>
        </p:spPr>
        <p:txBody>
          <a:bodyPr wrap="none" rtlCol="0" anchor="t">
            <a:spAutoFit/>
          </a:bodyPr>
          <a:lstStyle/>
          <a:p>
            <a:r>
              <a:rPr lang="zh-CN" altLang="zh-CN" sz="3200" b="1" kern="100">
                <a:effectLst/>
                <a:latin typeface="微软雅黑" panose="020B0503020204020204" pitchFamily="34" charset="-122"/>
                <a:ea typeface="微软雅黑" panose="020B0503020204020204" pitchFamily="34" charset="-122"/>
                <a:cs typeface="Times New Roman" panose="02020603050405020304" pitchFamily="18" charset="0"/>
                <a:sym typeface="+mn-ea"/>
              </a:rPr>
              <a:t>二、商品流动与文化交流国际化</a:t>
            </a:r>
            <a:endParaRPr lang="zh-CN" altLang="zh-CN" sz="3200" b="1" kern="100">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pic>
        <p:nvPicPr>
          <p:cNvPr id="4" name="图片 3"/>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l="42816" t="55102" r="14848" b="20684"/>
          <a:stretch>
            <a:fillRect/>
          </a:stretch>
        </p:blipFill>
        <p:spPr>
          <a:xfrm>
            <a:off x="4377055" y="1112520"/>
            <a:ext cx="4105910" cy="2827655"/>
          </a:xfrm>
          <a:prstGeom prst="rect">
            <a:avLst/>
          </a:prstGeom>
        </p:spPr>
      </p:pic>
      <p:pic>
        <p:nvPicPr>
          <p:cNvPr id="6" name="图片 5"/>
          <p:cNvPicPr>
            <a:picLocks noChangeAspect="1"/>
          </p:cNvPicPr>
          <p:nvPr>
            <p:custDataLst>
              <p:tags r:id="rId6"/>
            </p:custDataLst>
          </p:nvPr>
        </p:nvPicPr>
        <p:blipFill>
          <a:blip r:embed="rId7"/>
          <a:stretch>
            <a:fillRect/>
          </a:stretch>
        </p:blipFill>
        <p:spPr>
          <a:xfrm>
            <a:off x="9665970" y="1426845"/>
            <a:ext cx="1945005" cy="2237740"/>
          </a:xfrm>
          <a:prstGeom prst="rect">
            <a:avLst/>
          </a:prstGeom>
        </p:spPr>
      </p:pic>
      <p:pic>
        <p:nvPicPr>
          <p:cNvPr id="25602" name="图片 2"/>
          <p:cNvPicPr>
            <a:picLocks noChangeAspect="1"/>
          </p:cNvPicPr>
          <p:nvPr>
            <p:custDataLst>
              <p:tags r:id="rId8"/>
            </p:custDataLst>
          </p:nvPr>
        </p:nvPicPr>
        <p:blipFill>
          <a:blip r:embed="rId9"/>
          <a:srcRect l="19043" t="16444" r="19061" b="16667"/>
          <a:stretch>
            <a:fillRect/>
          </a:stretch>
        </p:blipFill>
        <p:spPr>
          <a:xfrm>
            <a:off x="5697220" y="3924935"/>
            <a:ext cx="1811020" cy="2933065"/>
          </a:xfrm>
          <a:prstGeom prst="rect">
            <a:avLst/>
          </a:prstGeom>
          <a:noFill/>
          <a:ln w="9525">
            <a:noFill/>
          </a:ln>
        </p:spPr>
      </p:pic>
      <p:sp>
        <p:nvSpPr>
          <p:cNvPr id="25603" name="文本框 3"/>
          <p:cNvSpPr/>
          <p:nvPr>
            <p:custDataLst>
              <p:tags r:id="rId10"/>
            </p:custDataLst>
          </p:nvPr>
        </p:nvSpPr>
        <p:spPr>
          <a:xfrm>
            <a:off x="3823970" y="6216650"/>
            <a:ext cx="2066290" cy="398780"/>
          </a:xfrm>
          <a:prstGeom prst="rect">
            <a:avLst/>
          </a:prstGeom>
          <a:noFill/>
          <a:ln w="9525">
            <a:noFill/>
          </a:ln>
        </p:spPr>
        <p:txBody>
          <a:bodyPr wrap="square" anchor="t" anchorCtr="0">
            <a:spAutoFit/>
          </a:bodyPr>
          <a:lstStyle/>
          <a:p>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孔子</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的服装</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custDataLst>
              <p:tags r:id="rId11"/>
            </p:custDataLst>
          </p:nvPr>
        </p:nvPicPr>
        <p:blipFill>
          <a:blip r:embed="rId12"/>
          <a:stretch>
            <a:fillRect/>
          </a:stretch>
        </p:blipFill>
        <p:spPr>
          <a:xfrm>
            <a:off x="8292450" y="3754630"/>
            <a:ext cx="3899718" cy="2762585"/>
          </a:xfrm>
          <a:prstGeom prst="rect">
            <a:avLst/>
          </a:prstGeom>
        </p:spPr>
      </p:pic>
      <p:sp>
        <p:nvSpPr>
          <p:cNvPr id="8" name="矩形 7"/>
          <p:cNvSpPr/>
          <p:nvPr>
            <p:custDataLst>
              <p:tags r:id="rId13"/>
            </p:custDataLst>
          </p:nvPr>
        </p:nvSpPr>
        <p:spPr>
          <a:xfrm>
            <a:off x="7431405" y="6458585"/>
            <a:ext cx="4760595" cy="368300"/>
          </a:xfrm>
          <a:prstGeom prst="rect">
            <a:avLst/>
          </a:prstGeom>
        </p:spPr>
        <p:txBody>
          <a:bodyPr wrap="square">
            <a:spAutoFit/>
          </a:bodyPr>
          <a:lstStyle/>
          <a:p>
            <a:pPr algn="ctr"/>
            <a:r>
              <a:rPr lang="en-US" altLang="zh-CN" b="1">
                <a:latin typeface="微软雅黑" panose="020B0503020204020204" pitchFamily="34" charset="-122"/>
                <a:ea typeface="微软雅黑" panose="020B0503020204020204" pitchFamily="34" charset="-122"/>
              </a:rPr>
              <a:t>《</a:t>
            </a:r>
            <a:r>
              <a:rPr lang="zh-CN" altLang="en-US" b="1">
                <a:latin typeface="微软雅黑" panose="020B0503020204020204" pitchFamily="34" charset="-122"/>
                <a:ea typeface="微软雅黑" panose="020B0503020204020204" pitchFamily="34" charset="-122"/>
              </a:rPr>
              <a:t>吴友如画宝</a:t>
            </a:r>
            <a:r>
              <a:rPr lang="en-US" altLang="zh-CN" b="1">
                <a:latin typeface="微软雅黑" panose="020B0503020204020204" pitchFamily="34" charset="-122"/>
                <a:ea typeface="微软雅黑" panose="020B0503020204020204" pitchFamily="34" charset="-122"/>
              </a:rPr>
              <a:t>》</a:t>
            </a:r>
            <a:r>
              <a:rPr lang="zh-CN" altLang="en-US" b="1">
                <a:latin typeface="微软雅黑" panose="020B0503020204020204" pitchFamily="34" charset="-122"/>
                <a:ea typeface="微软雅黑" panose="020B0503020204020204" pitchFamily="34" charset="-122"/>
              </a:rPr>
              <a:t>对上海</a:t>
            </a:r>
            <a:r>
              <a:rPr lang="zh-CN" altLang="en-US" b="1" smtClean="0">
                <a:latin typeface="微软雅黑" panose="020B0503020204020204" pitchFamily="34" charset="-122"/>
                <a:ea typeface="微软雅黑" panose="020B0503020204020204" pitchFamily="34" charset="-122"/>
              </a:rPr>
              <a:t>法租界大</a:t>
            </a:r>
            <a:r>
              <a:rPr lang="zh-CN" altLang="en-US" b="1">
                <a:latin typeface="微软雅黑" panose="020B0503020204020204" pitchFamily="34" charset="-122"/>
                <a:ea typeface="微软雅黑" panose="020B0503020204020204" pitchFamily="34" charset="-122"/>
              </a:rPr>
              <a:t>自鸣钟的报道</a:t>
            </a:r>
            <a:endParaRPr lang="zh-CN" altLang="en-US" b="1">
              <a:latin typeface="微软雅黑" panose="020B0503020204020204" pitchFamily="34" charset="-122"/>
              <a:ea typeface="微软雅黑" panose="020B0503020204020204" pitchFamily="34" charset="-122"/>
            </a:endParaRPr>
          </a:p>
        </p:txBody>
      </p:sp>
      <p:sp>
        <p:nvSpPr>
          <p:cNvPr id="9" name="文本框 8"/>
          <p:cNvSpPr txBox="1"/>
          <p:nvPr>
            <p:custDataLst>
              <p:tags r:id="rId14"/>
            </p:custDataLst>
          </p:nvPr>
        </p:nvSpPr>
        <p:spPr>
          <a:xfrm>
            <a:off x="306070" y="6456680"/>
            <a:ext cx="2271395" cy="368300"/>
          </a:xfrm>
          <a:prstGeom prst="rect">
            <a:avLst/>
          </a:prstGeom>
          <a:noFill/>
        </p:spPr>
        <p:txBody>
          <a:bodyPr wrap="square" rtlCol="0">
            <a:spAutoFit/>
          </a:bodyPr>
          <a:lstStyle/>
          <a:p>
            <a:r>
              <a:rPr lang="zh-CN" altLang="en-US" b="1"/>
              <a:t>日本茶道</a:t>
            </a:r>
            <a:endParaRPr lang="zh-CN" altLang="en-US" b="1"/>
          </a:p>
        </p:txBody>
      </p:sp>
      <p:sp>
        <p:nvSpPr>
          <p:cNvPr id="10" name="文本框 9"/>
          <p:cNvSpPr txBox="1"/>
          <p:nvPr>
            <p:custDataLst>
              <p:tags r:id="rId15"/>
            </p:custDataLst>
          </p:nvPr>
        </p:nvSpPr>
        <p:spPr>
          <a:xfrm>
            <a:off x="0" y="694690"/>
            <a:ext cx="11476355" cy="460375"/>
          </a:xfrm>
          <a:prstGeom prst="rect">
            <a:avLst/>
          </a:prstGeom>
          <a:noFill/>
        </p:spPr>
        <p:txBody>
          <a:bodyPr wrap="square" rtlCol="0">
            <a:spAutoFit/>
          </a:bodyPr>
          <a:lstStyle/>
          <a:p>
            <a:r>
              <a:rPr lang="zh-CN" altLang="en-US" sz="2400" b="1">
                <a:solidFill>
                  <a:srgbClr val="C00000"/>
                </a:solidFill>
                <a:latin typeface="楷体" panose="02010609060101010101" pitchFamily="49" charset="-122"/>
                <a:ea typeface="楷体" panose="02010609060101010101" pitchFamily="49" charset="-122"/>
                <a:cs typeface="楷体" panose="02010609060101010101" pitchFamily="49" charset="-122"/>
              </a:rPr>
              <a:t>任务二：观察以下图片提取信息</a:t>
            </a:r>
            <a:r>
              <a:rPr lang="en-US" altLang="zh-CN" sz="2400" b="1">
                <a:solidFill>
                  <a:srgbClr val="C00000"/>
                </a:solidFill>
                <a:latin typeface="楷体" panose="02010609060101010101" pitchFamily="49" charset="-122"/>
                <a:ea typeface="楷体" panose="02010609060101010101" pitchFamily="49" charset="-122"/>
                <a:cs typeface="楷体" panose="02010609060101010101" pitchFamily="49" charset="-122"/>
              </a:rPr>
              <a:t> </a:t>
            </a:r>
            <a:r>
              <a:rPr lang="zh-CN" altLang="en-US" sz="2400" b="1">
                <a:solidFill>
                  <a:srgbClr val="C00000"/>
                </a:solidFill>
                <a:latin typeface="楷体" panose="02010609060101010101" pitchFamily="49" charset="-122"/>
                <a:ea typeface="楷体" panose="02010609060101010101" pitchFamily="49" charset="-122"/>
                <a:cs typeface="楷体" panose="02010609060101010101" pitchFamily="49" charset="-122"/>
              </a:rPr>
              <a:t>并结合课本第二目说出反映的历史现象</a:t>
            </a:r>
            <a:endParaRPr lang="zh-CN" altLang="en-US" sz="2400" b="1">
              <a:solidFill>
                <a:srgbClr val="C00000"/>
              </a:solidFill>
              <a:latin typeface="楷体" panose="02010609060101010101" pitchFamily="49" charset="-122"/>
              <a:ea typeface="楷体" panose="02010609060101010101" pitchFamily="49" charset="-122"/>
              <a:cs typeface="楷体" panose="02010609060101010101" pitchFamily="49" charset="-122"/>
            </a:endParaRPr>
          </a:p>
        </p:txBody>
      </p:sp>
      <p:pic>
        <p:nvPicPr>
          <p:cNvPr id="15" name="图片 14"/>
          <p:cNvPicPr>
            <a:picLocks noChangeAspect="1"/>
          </p:cNvPicPr>
          <p:nvPr>
            <p:custDataLst>
              <p:tags r:id="rId16"/>
            </p:custDataLst>
          </p:nvPr>
        </p:nvPicPr>
        <p:blipFill>
          <a:blip r:embed="rId17"/>
          <a:stretch>
            <a:fillRect/>
          </a:stretch>
        </p:blipFill>
        <p:spPr>
          <a:xfrm>
            <a:off x="394335" y="4144645"/>
            <a:ext cx="3236595" cy="2313940"/>
          </a:xfrm>
          <a:prstGeom prst="rect">
            <a:avLst/>
          </a:prstGeom>
        </p:spPr>
      </p:pic>
      <p:sp>
        <p:nvSpPr>
          <p:cNvPr id="17" name="矩形标注 16"/>
          <p:cNvSpPr/>
          <p:nvPr>
            <p:custDataLst>
              <p:tags r:id="rId18"/>
            </p:custDataLst>
          </p:nvPr>
        </p:nvSpPr>
        <p:spPr>
          <a:xfrm>
            <a:off x="10112375" y="635"/>
            <a:ext cx="2001520" cy="651510"/>
          </a:xfrm>
          <a:prstGeom prst="wedgeRect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自主</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合作</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9"/>
    </p:custData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中山装"/>
          <p:cNvPicPr>
            <a:picLocks noChangeAspect="1"/>
          </p:cNvPicPr>
          <p:nvPr>
            <p:custDataLst>
              <p:tags r:id="rId1"/>
            </p:custDataLst>
          </p:nvPr>
        </p:nvPicPr>
        <p:blipFill>
          <a:blip r:embed="rId2">
            <a:lum bright="12000" contrast="6000"/>
          </a:blip>
          <a:stretch>
            <a:fillRect/>
          </a:stretch>
        </p:blipFill>
        <p:spPr>
          <a:xfrm>
            <a:off x="0" y="68580"/>
            <a:ext cx="3896360" cy="4318635"/>
          </a:xfrm>
          <a:prstGeom prst="rect">
            <a:avLst/>
          </a:prstGeom>
          <a:noFill/>
          <a:ln w="9525">
            <a:noFill/>
          </a:ln>
        </p:spPr>
      </p:pic>
      <p:sp>
        <p:nvSpPr>
          <p:cNvPr id="33795" name="Text Box 5"/>
          <p:cNvSpPr/>
          <p:nvPr>
            <p:custDataLst>
              <p:tags r:id="rId3"/>
            </p:custDataLst>
          </p:nvPr>
        </p:nvSpPr>
        <p:spPr>
          <a:xfrm>
            <a:off x="4020820" y="184150"/>
            <a:ext cx="8170545" cy="3448685"/>
          </a:xfrm>
          <a:prstGeom prst="rect">
            <a:avLst/>
          </a:prstGeom>
          <a:noFill/>
          <a:ln w="9525">
            <a:noFill/>
          </a:ln>
        </p:spPr>
        <p:txBody>
          <a:bodyPr wrap="square" anchor="t" anchorCtr="0">
            <a:spAutoFit/>
          </a:bodyPr>
          <a:lstStyle/>
          <a:p>
            <a:pPr algn="just">
              <a:lnSpc>
                <a:spcPct val="130000"/>
              </a:lnSpc>
            </a:pPr>
            <a:r>
              <a:rPr lang="zh-CN" altLang="en-US" sz="2400" b="1">
                <a:latin typeface="楷体" panose="02010609060101010101" pitchFamily="49" charset="-122"/>
                <a:ea typeface="楷体" panose="02010609060101010101" pitchFamily="49" charset="-122"/>
                <a:cs typeface="楷体" panose="02010609060101010101" pitchFamily="49" charset="-122"/>
              </a:rPr>
              <a:t>其一，前身四个口袋表示国之四维（礼、义、廉、耻）　　　　　　　　　　　　　　　　　　　　　　　　　　　　</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just">
              <a:lnSpc>
                <a:spcPct val="130000"/>
              </a:lnSpc>
            </a:pPr>
            <a:r>
              <a:rPr lang="zh-CN" altLang="en-US" sz="2400" b="1">
                <a:latin typeface="楷体" panose="02010609060101010101" pitchFamily="49" charset="-122"/>
                <a:ea typeface="楷体" panose="02010609060101010101" pitchFamily="49" charset="-122"/>
                <a:cs typeface="楷体" panose="02010609060101010101" pitchFamily="49" charset="-122"/>
              </a:rPr>
              <a:t>其二，门襟五粒纽扣代表五权分立（行政、立法、司法、考试、监察） 　　</a:t>
            </a:r>
            <a:endParaRPr lang="en-US" altLang="zh-CN" sz="2400" b="1">
              <a:latin typeface="楷体" panose="02010609060101010101" pitchFamily="49" charset="-122"/>
              <a:ea typeface="楷体" panose="02010609060101010101" pitchFamily="49" charset="-122"/>
              <a:cs typeface="楷体" panose="02010609060101010101" pitchFamily="49" charset="-122"/>
            </a:endParaRPr>
          </a:p>
          <a:p>
            <a:pPr algn="just">
              <a:lnSpc>
                <a:spcPct val="130000"/>
              </a:lnSpc>
            </a:pPr>
            <a:r>
              <a:rPr lang="zh-CN" altLang="en-US" sz="2400" b="1">
                <a:latin typeface="楷体" panose="02010609060101010101" pitchFamily="49" charset="-122"/>
                <a:ea typeface="楷体" panose="02010609060101010101" pitchFamily="49" charset="-122"/>
                <a:cs typeface="楷体" panose="02010609060101010101" pitchFamily="49" charset="-122"/>
              </a:rPr>
              <a:t>其三，袖口三粒纽扣表示三民主义（民族、民权、民生） 　</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just">
              <a:lnSpc>
                <a:spcPct val="130000"/>
              </a:lnSpc>
            </a:pPr>
            <a:r>
              <a:rPr lang="zh-CN" altLang="en-US" sz="2400" b="1">
                <a:latin typeface="楷体" panose="02010609060101010101" pitchFamily="49" charset="-122"/>
                <a:ea typeface="楷体" panose="02010609060101010101" pitchFamily="49" charset="-122"/>
                <a:cs typeface="楷体" panose="02010609060101010101" pitchFamily="49" charset="-122"/>
              </a:rPr>
              <a:t>其四，后背不破缝，表示国家统一大义</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just">
              <a:lnSpc>
                <a:spcPct val="130000"/>
              </a:lnSpc>
            </a:pPr>
            <a:r>
              <a:rPr lang="zh-CN" altLang="en-US" sz="2400" b="1">
                <a:latin typeface="楷体" panose="02010609060101010101" pitchFamily="49" charset="-122"/>
                <a:ea typeface="楷体" panose="02010609060101010101" pitchFamily="49" charset="-122"/>
                <a:cs typeface="楷体" panose="02010609060101010101" pitchFamily="49" charset="-122"/>
              </a:rPr>
              <a:t>其五，口袋为倒笔架形，寓意是以文治国</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just">
              <a:lnSpc>
                <a:spcPct val="130000"/>
              </a:lnSpc>
            </a:pPr>
            <a:r>
              <a:rPr lang="zh-CN" altLang="en-US" sz="2400" b="1">
                <a:latin typeface="楷体" panose="02010609060101010101" pitchFamily="49" charset="-122"/>
                <a:ea typeface="楷体" panose="02010609060101010101" pitchFamily="49" charset="-122"/>
                <a:cs typeface="楷体" panose="02010609060101010101" pitchFamily="49" charset="-122"/>
              </a:rPr>
              <a:t>其六，衣领为翻领封闭式，寓意是</a:t>
            </a: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三省吾身</a:t>
            </a: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，严谨治国</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sp>
        <p:nvSpPr>
          <p:cNvPr id="33796" name="TextBox 1"/>
          <p:cNvSpPr/>
          <p:nvPr>
            <p:custDataLst>
              <p:tags r:id="rId4"/>
            </p:custDataLst>
          </p:nvPr>
        </p:nvSpPr>
        <p:spPr>
          <a:xfrm>
            <a:off x="4150043" y="3642995"/>
            <a:ext cx="7467600" cy="829945"/>
          </a:xfrm>
          <a:prstGeom prst="rect">
            <a:avLst/>
          </a:prstGeom>
          <a:noFill/>
          <a:ln w="9525">
            <a:noFill/>
          </a:ln>
        </p:spPr>
        <p:txBody>
          <a:bodyPr anchor="t" anchorCtr="0">
            <a:spAutoFit/>
          </a:bodyPr>
          <a:lstStyle/>
          <a:p>
            <a:pPr algn="just" eaLnBrk="0" hangingPunct="0"/>
            <a:r>
              <a:rPr lang="zh-CN" altLang="en-US" sz="2400" b="1">
                <a:solidFill>
                  <a:srgbClr val="0000CC"/>
                </a:solidFill>
                <a:latin typeface="黑体" panose="02010609060101010101" pitchFamily="49" charset="-122"/>
                <a:ea typeface="黑体" panose="02010609060101010101" pitchFamily="49" charset="-122"/>
              </a:rPr>
              <a:t>设问：试结合材料说说民国中山装哪些地方保留了中国传统文化特色，哪些地方借鉴了西方文化？</a:t>
            </a:r>
            <a:endParaRPr lang="zh-CN" altLang="en-US" sz="2400" b="1">
              <a:solidFill>
                <a:srgbClr val="0000CC"/>
              </a:solidFill>
              <a:latin typeface="黑体" panose="02010609060101010101" pitchFamily="49" charset="-122"/>
              <a:ea typeface="黑体" panose="02010609060101010101" pitchFamily="49" charset="-122"/>
            </a:endParaRPr>
          </a:p>
        </p:txBody>
      </p:sp>
      <p:sp>
        <p:nvSpPr>
          <p:cNvPr id="33797" name="TextBox 2"/>
          <p:cNvSpPr/>
          <p:nvPr>
            <p:custDataLst>
              <p:tags r:id="rId5"/>
            </p:custDataLst>
          </p:nvPr>
        </p:nvSpPr>
        <p:spPr>
          <a:xfrm>
            <a:off x="0" y="4872355"/>
            <a:ext cx="12115165" cy="953135"/>
          </a:xfrm>
          <a:prstGeom prst="rect">
            <a:avLst/>
          </a:prstGeom>
          <a:noFill/>
          <a:ln w="9525">
            <a:noFill/>
          </a:ln>
        </p:spPr>
        <p:txBody>
          <a:bodyPr wrap="square" anchor="t" anchorCtr="0">
            <a:spAutoFit/>
          </a:bodyPr>
          <a:lstStyle/>
          <a:p>
            <a:pPr algn="just" eaLnBrk="0" hangingPunct="0"/>
            <a:r>
              <a:rPr lang="zh-CN"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传统文化：</a:t>
            </a:r>
            <a:r>
              <a:rPr lang="zh-CN"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国之四维（礼义廉耻）；国家统一；以文治国；“三省吾身”，严谨治国</a:t>
            </a:r>
            <a:endParaRPr lang="zh-CN"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eaLnBrk="0" hangingPunct="0"/>
            <a:endParaRPr lang="zh-CN" altLang="zh-CN" sz="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eaLnBrk="0" hangingPunct="0"/>
            <a:r>
              <a:rPr lang="zh-CN" altLang="zh-CN" sz="2400" b="1">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西方文化：</a:t>
            </a:r>
            <a:r>
              <a:rPr lang="zh-CN"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三民主义、五权宪法。</a:t>
            </a:r>
            <a:endParaRPr lang="zh-CN"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custDataLst>
              <p:tags r:id="rId6"/>
            </p:custDataLst>
          </p:nvPr>
        </p:nvSpPr>
        <p:spPr>
          <a:xfrm>
            <a:off x="913130" y="4318635"/>
            <a:ext cx="2070100" cy="398780"/>
          </a:xfrm>
          <a:prstGeom prst="rect">
            <a:avLst/>
          </a:prstGeom>
          <a:noFill/>
        </p:spPr>
        <p:txBody>
          <a:bodyPr wrap="square" rtlCol="0">
            <a:spAutoFit/>
          </a:bodyPr>
          <a:lstStyle/>
          <a:p>
            <a:pPr algn="ctr"/>
            <a:r>
              <a:rPr lang="zh-CN" altLang="en-US" sz="2000" b="1"/>
              <a:t>中山装</a:t>
            </a:r>
            <a:endParaRPr lang="zh-CN" altLang="en-US" sz="20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7"/>
                                        </p:tgtEl>
                                        <p:attrNameLst>
                                          <p:attrName>style.visibility</p:attrName>
                                        </p:attrNameLst>
                                      </p:cBhvr>
                                      <p:to>
                                        <p:strVal val="visible"/>
                                      </p:to>
                                    </p:set>
                                    <p:anim calcmode="lin" valueType="num">
                                      <p:cBhvr additive="base">
                                        <p:cTn id="7" dur="500" fill="hold"/>
                                        <p:tgtEl>
                                          <p:spTgt spid="33797"/>
                                        </p:tgtEl>
                                        <p:attrNameLst>
                                          <p:attrName>ppt_x</p:attrName>
                                        </p:attrNameLst>
                                      </p:cBhvr>
                                      <p:tavLst>
                                        <p:tav tm="0">
                                          <p:val>
                                            <p:strVal val="#ppt_x"/>
                                          </p:val>
                                        </p:tav>
                                        <p:tav tm="100000">
                                          <p:val>
                                            <p:strVal val="#ppt_x"/>
                                          </p:val>
                                        </p:tav>
                                      </p:tavLst>
                                    </p:anim>
                                    <p:anim calcmode="lin" valueType="num">
                                      <p:cBhvr additive="base">
                                        <p:cTn id="8" dur="500" fill="hold"/>
                                        <p:tgtEl>
                                          <p:spTgt spid="337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113665" y="-37465"/>
          <a:ext cx="11965305" cy="6940297"/>
        </p:xfrm>
        <a:graphic>
          <a:graphicData uri="http://schemas.openxmlformats.org/drawingml/2006/table">
            <a:tbl>
              <a:tblPr firstRow="1" bandRow="1">
                <a:tableStyleId>{5940675A-B579-460E-94D1-54222C63F5DA}</a:tableStyleId>
              </a:tblPr>
              <a:tblGrid>
                <a:gridCol w="339725"/>
                <a:gridCol w="406400"/>
                <a:gridCol w="343535"/>
                <a:gridCol w="829310"/>
                <a:gridCol w="10046335"/>
              </a:tblGrid>
              <a:tr h="774884">
                <a:tc rowSpan="7">
                  <a:txBody>
                    <a:bodyPr wrap="square"/>
                    <a:lstStyle/>
                    <a:p>
                      <a:pPr indent="0">
                        <a:lnSpc>
                          <a:spcPct val="110000"/>
                        </a:lnSpc>
                        <a:buNone/>
                      </a:pPr>
                      <a:endParaRPr lang="en-US" altLang="en-US" sz="1800" b="1">
                        <a:solidFill>
                          <a:srgbClr val="000000"/>
                        </a:solidFill>
                        <a:latin typeface="华文中宋" panose="02010600040101010101" charset="-122"/>
                        <a:ea typeface="华文中宋" panose="02010600040101010101" charset="-122"/>
                        <a:cs typeface="仿宋" panose="02010609060101010101" pitchFamily="49" charset="-122"/>
                      </a:endParaRPr>
                    </a:p>
                    <a:p>
                      <a:pPr indent="0">
                        <a:lnSpc>
                          <a:spcPct val="110000"/>
                        </a:lnSpc>
                        <a:buNone/>
                      </a:pPr>
                      <a:endParaRPr lang="en-US" altLang="en-US" sz="1800" b="1">
                        <a:solidFill>
                          <a:srgbClr val="000000"/>
                        </a:solidFill>
                        <a:latin typeface="华文中宋" panose="02010600040101010101" charset="-122"/>
                        <a:ea typeface="华文中宋" panose="02010600040101010101" charset="-122"/>
                        <a:cs typeface="仿宋" panose="02010609060101010101" pitchFamily="49" charset="-122"/>
                      </a:endParaRPr>
                    </a:p>
                    <a:p>
                      <a:pPr indent="0">
                        <a:lnSpc>
                          <a:spcPct val="110000"/>
                        </a:lnSpc>
                        <a:buNone/>
                      </a:pPr>
                      <a:endParaRPr lang="en-US" altLang="en-US" sz="1800" b="1">
                        <a:solidFill>
                          <a:srgbClr val="000000"/>
                        </a:solidFill>
                        <a:latin typeface="华文中宋" panose="02010600040101010101" charset="-122"/>
                        <a:ea typeface="华文中宋" panose="02010600040101010101" charset="-122"/>
                        <a:cs typeface="仿宋" panose="02010609060101010101" pitchFamily="49" charset="-122"/>
                      </a:endParaRPr>
                    </a:p>
                    <a:p>
                      <a:pPr indent="0">
                        <a:lnSpc>
                          <a:spcPct val="110000"/>
                        </a:lnSpc>
                        <a:buNone/>
                      </a:pPr>
                      <a:r>
                        <a:rPr lang="en-US" altLang="en-US" sz="1800" b="1" err="1">
                          <a:solidFill>
                            <a:srgbClr val="000000"/>
                          </a:solidFill>
                          <a:latin typeface="华文中宋" panose="02010600040101010101" charset="-122"/>
                          <a:ea typeface="华文中宋" panose="02010600040101010101" charset="-122"/>
                          <a:cs typeface="仿宋" panose="02010609060101010101" pitchFamily="49" charset="-122"/>
                        </a:rPr>
                        <a:t>商品流动与文化交流国际化</a:t>
                      </a:r>
                      <a:endParaRPr lang="en-US" altLang="en-US" sz="18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rowSpan="6">
                  <a:txBody>
                    <a:bodyPr wrap="square"/>
                    <a:lstStyle/>
                    <a:p>
                      <a:pPr indent="0">
                        <a:lnSpc>
                          <a:spcPct val="110000"/>
                        </a:lnSpc>
                        <a:buNone/>
                      </a:pPr>
                      <a:r>
                        <a:rPr lang="en-US" altLang="en-US" sz="1800" b="1">
                          <a:solidFill>
                            <a:srgbClr val="000000"/>
                          </a:solidFill>
                          <a:latin typeface="华文中宋" panose="02010600040101010101" charset="-122"/>
                          <a:ea typeface="华文中宋" panose="02010600040101010101" charset="-122"/>
                          <a:cs typeface="华文中宋" panose="02010600040101010101" charset="-122"/>
                        </a:rPr>
                        <a:t>20</a:t>
                      </a:r>
                      <a:r>
                        <a:rPr lang="en-US" altLang="en-US" sz="1800" b="1" smtClean="0">
                          <a:solidFill>
                            <a:srgbClr val="000000"/>
                          </a:solidFill>
                          <a:latin typeface="华文中宋" panose="02010600040101010101" charset="-122"/>
                          <a:ea typeface="华文中宋" panose="02010600040101010101" charset="-122"/>
                          <a:cs typeface="华文中宋" panose="02010600040101010101" charset="-122"/>
                        </a:rPr>
                        <a:t>世纪前</a:t>
                      </a:r>
                      <a:r>
                        <a:rPr lang="en-US" altLang="en-US" sz="1800" b="1">
                          <a:solidFill>
                            <a:srgbClr val="000000"/>
                          </a:solidFill>
                          <a:latin typeface="华文中宋" panose="02010600040101010101" charset="-122"/>
                          <a:ea typeface="华文中宋" panose="02010600040101010101" charset="-122"/>
                          <a:cs typeface="华文中宋" panose="02010600040101010101" charset="-122"/>
                        </a:rPr>
                        <a:t>，国际贸易的过程伴随着文化的传</a:t>
                      </a:r>
                      <a:r>
                        <a:rPr lang="zh-CN" altLang="en-US" sz="1800" b="1">
                          <a:solidFill>
                            <a:srgbClr val="000000"/>
                          </a:solidFill>
                          <a:latin typeface="华文中宋" panose="02010600040101010101" charset="-122"/>
                          <a:ea typeface="华文中宋" panose="02010600040101010101" charset="-122"/>
                          <a:cs typeface="华文中宋" panose="02010600040101010101" charset="-122"/>
                        </a:rPr>
                        <a:t>播</a:t>
                      </a:r>
                      <a:endParaRPr lang="zh-CN" altLang="en-US" sz="1800" b="1">
                        <a:solidFill>
                          <a:srgbClr val="00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lstStyle/>
                    <a:p>
                      <a:pPr indent="0">
                        <a:lnSpc>
                          <a:spcPct val="110000"/>
                        </a:lnSpc>
                        <a:buNone/>
                      </a:pPr>
                      <a:r>
                        <a:rPr lang="en-US" sz="1800" b="1" err="1">
                          <a:solidFill>
                            <a:srgbClr val="000000"/>
                          </a:solidFill>
                          <a:latin typeface="华文中宋" panose="02010600040101010101" charset="-122"/>
                          <a:ea typeface="华文中宋" panose="02010600040101010101" charset="-122"/>
                          <a:cs typeface="华文中宋" panose="02010600040101010101" charset="-122"/>
                        </a:rPr>
                        <a:t>概况</a:t>
                      </a:r>
                      <a:r>
                        <a:rPr lang="en-US" sz="1800" b="1">
                          <a:latin typeface="华文中宋" panose="02010600040101010101" charset="-122"/>
                          <a:ea typeface="华文中宋" panose="02010600040101010101" charset="-122"/>
                          <a:cs typeface="华文中宋" panose="02010600040101010101" charset="-122"/>
                        </a:rPr>
                        <a:t> </a:t>
                      </a:r>
                      <a:endParaRPr lang="en-US" altLang="en-US" sz="1800" b="1">
                        <a:solidFill>
                          <a:srgbClr val="00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gridSpan="2">
                  <a:txBody>
                    <a:bodyPr wrap="square"/>
                    <a:lstStyle/>
                    <a:p>
                      <a:pPr indent="0">
                        <a:lnSpc>
                          <a:spcPct val="110000"/>
                        </a:lnSpc>
                        <a:buNone/>
                      </a:pPr>
                      <a:r>
                        <a:rPr lang="zh-CN" altLang="en-US" sz="1800" b="1">
                          <a:solidFill>
                            <a:srgbClr val="000000"/>
                          </a:solidFill>
                          <a:latin typeface="华文中宋" panose="02010600040101010101" charset="-122"/>
                          <a:ea typeface="华文中宋" panose="02010600040101010101" charset="-122"/>
                          <a:cs typeface="仿宋" panose="02010609060101010101" pitchFamily="49" charset="-122"/>
                        </a:rPr>
                        <a:t>①</a:t>
                      </a:r>
                      <a:r>
                        <a:rPr lang="en-US" sz="1800" b="1" err="1">
                          <a:solidFill>
                            <a:srgbClr val="000000"/>
                          </a:solidFill>
                          <a:latin typeface="华文中宋" panose="02010600040101010101" charset="-122"/>
                          <a:ea typeface="华文中宋" panose="02010600040101010101" charset="-122"/>
                          <a:cs typeface="仿宋" panose="02010609060101010101" pitchFamily="49" charset="-122"/>
                        </a:rPr>
                        <a:t>买卖双方的接触、洽谈、协商、协议，以贸易为平台输送的各种商品，把世界不同地区的、文化迥异的生产者和消费者紧密联系在一起。</a:t>
                      </a:r>
                      <a:r>
                        <a:rPr lang="zh-CN" altLang="en-US" sz="1800" b="1">
                          <a:solidFill>
                            <a:srgbClr val="000000"/>
                          </a:solidFill>
                          <a:latin typeface="华文中宋" panose="02010600040101010101" charset="-122"/>
                          <a:ea typeface="华文中宋" panose="02010600040101010101" charset="-122"/>
                        </a:rPr>
                        <a:t>②</a:t>
                      </a:r>
                      <a:r>
                        <a:rPr lang="en-US" altLang="zh-CN" sz="1800" b="1" err="1">
                          <a:solidFill>
                            <a:srgbClr val="000000"/>
                          </a:solidFill>
                          <a:latin typeface="华文中宋" panose="02010600040101010101" charset="-122"/>
                          <a:ea typeface="华文中宋" panose="02010600040101010101" charset="-122"/>
                        </a:rPr>
                        <a:t>以直接和间接的渠道呈现各自的知识、信念、道德、艺术和习俗等。</a:t>
                      </a:r>
                      <a:endParaRPr lang="en-US" sz="18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0">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5">
                  <a:txBody>
                    <a:bodyPr wrap="square"/>
                    <a:lstStyle/>
                    <a:p>
                      <a:pPr indent="0">
                        <a:lnSpc>
                          <a:spcPct val="110000"/>
                        </a:lnSpc>
                        <a:buNone/>
                      </a:pPr>
                      <a:endParaRPr lang="en-US" sz="1800" b="1">
                        <a:solidFill>
                          <a:srgbClr val="000000"/>
                        </a:solidFill>
                        <a:latin typeface="华文中宋" panose="02010600040101010101" charset="-122"/>
                        <a:ea typeface="华文中宋" panose="02010600040101010101" charset="-122"/>
                        <a:cs typeface="华文中宋" panose="02010600040101010101" charset="-122"/>
                      </a:endParaRPr>
                    </a:p>
                    <a:p>
                      <a:pPr indent="0">
                        <a:lnSpc>
                          <a:spcPct val="110000"/>
                        </a:lnSpc>
                        <a:buNone/>
                      </a:pPr>
                      <a:endParaRPr lang="en-US" sz="1800" b="1">
                        <a:solidFill>
                          <a:srgbClr val="000000"/>
                        </a:solidFill>
                        <a:latin typeface="华文中宋" panose="02010600040101010101" charset="-122"/>
                        <a:ea typeface="华文中宋" panose="02010600040101010101" charset="-122"/>
                        <a:cs typeface="华文中宋" panose="02010600040101010101" charset="-122"/>
                      </a:endParaRPr>
                    </a:p>
                    <a:p>
                      <a:pPr indent="0">
                        <a:lnSpc>
                          <a:spcPct val="110000"/>
                        </a:lnSpc>
                        <a:buNone/>
                      </a:pPr>
                      <a:endParaRPr lang="en-US" sz="1800" b="1">
                        <a:solidFill>
                          <a:srgbClr val="000000"/>
                        </a:solidFill>
                        <a:latin typeface="华文中宋" panose="02010600040101010101" charset="-122"/>
                        <a:ea typeface="华文中宋" panose="02010600040101010101" charset="-122"/>
                        <a:cs typeface="华文中宋" panose="02010600040101010101" charset="-122"/>
                      </a:endParaRPr>
                    </a:p>
                    <a:p>
                      <a:pPr indent="0">
                        <a:lnSpc>
                          <a:spcPct val="110000"/>
                        </a:lnSpc>
                        <a:buNone/>
                      </a:pPr>
                      <a:endParaRPr lang="en-US" sz="1800" b="1">
                        <a:solidFill>
                          <a:srgbClr val="000000"/>
                        </a:solidFill>
                        <a:latin typeface="华文中宋" panose="02010600040101010101" charset="-122"/>
                        <a:ea typeface="华文中宋" panose="02010600040101010101" charset="-122"/>
                        <a:cs typeface="华文中宋" panose="02010600040101010101" charset="-122"/>
                      </a:endParaRPr>
                    </a:p>
                    <a:p>
                      <a:pPr indent="0">
                        <a:lnSpc>
                          <a:spcPct val="110000"/>
                        </a:lnSpc>
                        <a:buNone/>
                      </a:pPr>
                      <a:endParaRPr lang="en-US" sz="1800" b="1">
                        <a:solidFill>
                          <a:srgbClr val="000000"/>
                        </a:solidFill>
                        <a:latin typeface="华文中宋" panose="02010600040101010101" charset="-122"/>
                        <a:ea typeface="华文中宋" panose="02010600040101010101" charset="-122"/>
                        <a:cs typeface="华文中宋" panose="02010600040101010101" charset="-122"/>
                      </a:endParaRPr>
                    </a:p>
                    <a:p>
                      <a:pPr indent="0">
                        <a:lnSpc>
                          <a:spcPct val="110000"/>
                        </a:lnSpc>
                        <a:buNone/>
                      </a:pPr>
                      <a:endParaRPr lang="en-US" sz="1800" b="1">
                        <a:solidFill>
                          <a:srgbClr val="000000"/>
                        </a:solidFill>
                        <a:latin typeface="华文中宋" panose="02010600040101010101" charset="-122"/>
                        <a:ea typeface="华文中宋" panose="02010600040101010101" charset="-122"/>
                        <a:cs typeface="华文中宋" panose="02010600040101010101" charset="-122"/>
                      </a:endParaRPr>
                    </a:p>
                    <a:p>
                      <a:pPr indent="0">
                        <a:lnSpc>
                          <a:spcPct val="110000"/>
                        </a:lnSpc>
                        <a:buNone/>
                      </a:pPr>
                      <a:endParaRPr lang="en-US" sz="1800" b="1">
                        <a:solidFill>
                          <a:srgbClr val="000000"/>
                        </a:solidFill>
                        <a:latin typeface="华文中宋" panose="02010600040101010101" charset="-122"/>
                        <a:ea typeface="华文中宋" panose="02010600040101010101" charset="-122"/>
                        <a:cs typeface="华文中宋" panose="02010600040101010101" charset="-122"/>
                      </a:endParaRPr>
                    </a:p>
                    <a:p>
                      <a:pPr indent="0">
                        <a:lnSpc>
                          <a:spcPct val="110000"/>
                        </a:lnSpc>
                        <a:buNone/>
                      </a:pPr>
                      <a:endParaRPr lang="en-US" sz="1800" b="1">
                        <a:solidFill>
                          <a:srgbClr val="000000"/>
                        </a:solidFill>
                        <a:latin typeface="华文中宋" panose="02010600040101010101" charset="-122"/>
                        <a:ea typeface="华文中宋" panose="02010600040101010101" charset="-122"/>
                        <a:cs typeface="华文中宋" panose="02010600040101010101" charset="-122"/>
                      </a:endParaRPr>
                    </a:p>
                    <a:p>
                      <a:pPr indent="0">
                        <a:lnSpc>
                          <a:spcPct val="110000"/>
                        </a:lnSpc>
                        <a:buNone/>
                      </a:pPr>
                      <a:r>
                        <a:rPr lang="en-US" sz="1800" b="1">
                          <a:solidFill>
                            <a:srgbClr val="000000"/>
                          </a:solidFill>
                          <a:latin typeface="华文中宋" panose="02010600040101010101" charset="-122"/>
                          <a:ea typeface="华文中宋" panose="02010600040101010101" charset="-122"/>
                          <a:cs typeface="华文中宋" panose="02010600040101010101" charset="-122"/>
                        </a:rPr>
                        <a:t>表现</a:t>
                      </a:r>
                      <a:endParaRPr lang="en-US" sz="1800" b="1">
                        <a:solidFill>
                          <a:srgbClr val="000000"/>
                        </a:solidFill>
                        <a:latin typeface="华文中宋" panose="02010600040101010101" charset="-122"/>
                        <a:ea typeface="华文中宋" panose="02010600040101010101" charset="-122"/>
                        <a:cs typeface="华文中宋" panose="02010600040101010101" charset="-122"/>
                      </a:endParaRPr>
                    </a:p>
                    <a:p>
                      <a:pPr indent="0">
                        <a:lnSpc>
                          <a:spcPct val="110000"/>
                        </a:lnSpc>
                        <a:buNone/>
                      </a:pPr>
                      <a:r>
                        <a:rPr lang="en-US" altLang="zh-CN" sz="1800" b="1">
                          <a:latin typeface="华文中宋" panose="02010600040101010101" charset="-122"/>
                          <a:ea typeface="华文中宋" panose="02010600040101010101" charset="-122"/>
                          <a:cs typeface="华文中宋" panose="02010600040101010101" charset="-122"/>
                        </a:rPr>
                        <a:t> </a:t>
                      </a:r>
                      <a:endParaRPr lang="en-US" altLang="zh-CN" sz="1800" b="1">
                        <a:latin typeface="华文中宋" panose="02010600040101010101" charset="-122"/>
                        <a:ea typeface="华文中宋" panose="02010600040101010101" charset="-122"/>
                        <a:cs typeface="华文中宋" panose="02010600040101010101" charset="-122"/>
                      </a:endParaRPr>
                    </a:p>
                    <a:p>
                      <a:pPr indent="0">
                        <a:lnSpc>
                          <a:spcPct val="110000"/>
                        </a:lnSpc>
                        <a:buNone/>
                      </a:pPr>
                      <a:r>
                        <a:rPr lang="en-US" altLang="zh-CN" sz="1800" b="1">
                          <a:latin typeface="华文中宋" panose="02010600040101010101" charset="-122"/>
                          <a:ea typeface="华文中宋" panose="02010600040101010101" charset="-122"/>
                          <a:cs typeface="华文中宋" panose="02010600040101010101" charset="-122"/>
                        </a:rPr>
                        <a:t> </a:t>
                      </a:r>
                      <a:endParaRPr lang="en-US" sz="1800" b="1">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rowSpan="3">
                  <a:txBody>
                    <a:bodyPr wrap="square"/>
                    <a:lstStyle/>
                    <a:p>
                      <a:pPr indent="0">
                        <a:lnSpc>
                          <a:spcPct val="110000"/>
                        </a:lnSpc>
                        <a:buNone/>
                      </a:pPr>
                      <a:r>
                        <a:rPr lang="en-US" sz="1800" b="1">
                          <a:solidFill>
                            <a:srgbClr val="000000"/>
                          </a:solidFill>
                          <a:latin typeface="华文中宋" panose="02010600040101010101" charset="-122"/>
                          <a:ea typeface="华文中宋" panose="02010600040101010101" charset="-122"/>
                          <a:cs typeface="华文中宋" panose="02010600040101010101" charset="-122"/>
                        </a:rPr>
                        <a:t>中国茶的传播</a:t>
                      </a:r>
                      <a:r>
                        <a:rPr lang="en-US" sz="1800" b="1">
                          <a:latin typeface="华文中宋" panose="02010600040101010101" charset="-122"/>
                          <a:ea typeface="华文中宋" panose="02010600040101010101" charset="-122"/>
                          <a:cs typeface="华文中宋" panose="02010600040101010101" charset="-122"/>
                        </a:rPr>
                        <a:t> </a:t>
                      </a:r>
                      <a:endParaRPr lang="en-US" altLang="en-US" sz="1800" b="1">
                        <a:solidFill>
                          <a:srgbClr val="00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lstStyle/>
                    <a:p>
                      <a:pPr indent="0">
                        <a:lnSpc>
                          <a:spcPct val="110000"/>
                        </a:lnSpc>
                        <a:buNone/>
                      </a:pPr>
                      <a:r>
                        <a:rPr lang="zh-CN" altLang="en-US" sz="1800" b="1" smtClean="0">
                          <a:solidFill>
                            <a:srgbClr val="000000"/>
                          </a:solidFill>
                          <a:latin typeface="华文中宋" panose="02010600040101010101" charset="-122"/>
                          <a:ea typeface="华文中宋" panose="02010600040101010101" charset="-122"/>
                          <a:cs typeface="仿宋" panose="02010609060101010101" pitchFamily="49" charset="-122"/>
                        </a:rPr>
                        <a:t>地位：</a:t>
                      </a:r>
                      <a:r>
                        <a:rPr lang="en-US" sz="1800" b="1" err="1" smtClean="0">
                          <a:solidFill>
                            <a:srgbClr val="000000"/>
                          </a:solidFill>
                          <a:latin typeface="华文中宋" panose="02010600040101010101" charset="-122"/>
                          <a:ea typeface="华文中宋" panose="02010600040101010101" charset="-122"/>
                          <a:cs typeface="仿宋" panose="02010609060101010101" pitchFamily="49" charset="-122"/>
                        </a:rPr>
                        <a:t>茶是中国先民的伟大发现</a:t>
                      </a:r>
                      <a:r>
                        <a:rPr lang="en-US" sz="1800" b="1" err="1">
                          <a:solidFill>
                            <a:srgbClr val="000000"/>
                          </a:solidFill>
                          <a:latin typeface="华文中宋" panose="02010600040101010101" charset="-122"/>
                          <a:ea typeface="华文中宋" panose="02010600040101010101" charset="-122"/>
                          <a:cs typeface="仿宋" panose="02010609060101010101" pitchFamily="49" charset="-122"/>
                        </a:rPr>
                        <a:t>，饮茶风俗在中国有着悠久的历史，蕴含了含蓄内敛的东方哲学和娴静淡雅的东方美学，是中国文化的符号之一。</a:t>
                      </a:r>
                      <a:endParaRPr lang="en-US" altLang="en-US" sz="18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r h="26987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wrap="square"/>
                    <a:lstStyle/>
                    <a:p>
                      <a:pPr indent="0">
                        <a:lnSpc>
                          <a:spcPct val="110000"/>
                        </a:lnSpc>
                        <a:buNone/>
                      </a:pPr>
                      <a:r>
                        <a:rPr lang="zh-CN" altLang="en-US" sz="1800" b="1" smtClean="0">
                          <a:solidFill>
                            <a:srgbClr val="000000"/>
                          </a:solidFill>
                          <a:latin typeface="华文中宋" panose="02010600040101010101" charset="-122"/>
                          <a:ea typeface="华文中宋" panose="02010600040101010101" charset="-122"/>
                          <a:cs typeface="仿宋" panose="02010609060101010101" pitchFamily="49" charset="-122"/>
                        </a:rPr>
                        <a:t>概况：</a:t>
                      </a:r>
                      <a:r>
                        <a:rPr lang="en-US" sz="1800" b="1" err="1" smtClean="0">
                          <a:solidFill>
                            <a:srgbClr val="000000"/>
                          </a:solidFill>
                          <a:latin typeface="华文中宋" panose="02010600040101010101" charset="-122"/>
                          <a:ea typeface="华文中宋" panose="02010600040101010101" charset="-122"/>
                          <a:cs typeface="仿宋" panose="02010609060101010101" pitchFamily="49" charset="-122"/>
                        </a:rPr>
                        <a:t>最初</a:t>
                      </a:r>
                      <a:r>
                        <a:rPr lang="en-US" sz="1800" b="1" err="1">
                          <a:solidFill>
                            <a:srgbClr val="000000"/>
                          </a:solidFill>
                          <a:latin typeface="华文中宋" panose="02010600040101010101" charset="-122"/>
                          <a:ea typeface="华文中宋" panose="02010600040101010101" charset="-122"/>
                          <a:cs typeface="仿宋" panose="02010609060101010101" pitchFamily="49" charset="-122"/>
                        </a:rPr>
                        <a:t>，中国茶主要在</a:t>
                      </a:r>
                      <a:r>
                        <a:rPr lang="en-US" sz="1800" b="1" err="1">
                          <a:solidFill>
                            <a:srgbClr val="FF0000"/>
                          </a:solidFill>
                          <a:latin typeface="华文中宋" panose="02010600040101010101" charset="-122"/>
                          <a:ea typeface="华文中宋" panose="02010600040101010101" charset="-122"/>
                          <a:cs typeface="仿宋" panose="02010609060101010101" pitchFamily="49" charset="-122"/>
                        </a:rPr>
                        <a:t>中国周边传播</a:t>
                      </a:r>
                      <a:r>
                        <a:rPr lang="en-US" sz="1800" b="1">
                          <a:solidFill>
                            <a:srgbClr val="000000"/>
                          </a:solidFill>
                          <a:latin typeface="华文中宋" panose="02010600040101010101" charset="-122"/>
                          <a:ea typeface="华文中宋" panose="02010600040101010101" charset="-122"/>
                          <a:cs typeface="仿宋" panose="02010609060101010101" pitchFamily="49" charset="-122"/>
                        </a:rPr>
                        <a:t>。</a:t>
                      </a:r>
                      <a:endParaRPr lang="en-US" altLang="en-US" sz="18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r h="63119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wrap="square"/>
                    <a:lstStyle/>
                    <a:p>
                      <a:pPr indent="0">
                        <a:lnSpc>
                          <a:spcPct val="110000"/>
                        </a:lnSpc>
                        <a:buNone/>
                      </a:pPr>
                      <a:r>
                        <a:rPr lang="en-US" sz="1800" b="1">
                          <a:solidFill>
                            <a:srgbClr val="000000"/>
                          </a:solidFill>
                          <a:latin typeface="华文中宋" panose="02010600040101010101" charset="-122"/>
                          <a:ea typeface="华文中宋" panose="02010600040101010101" charset="-122"/>
                          <a:cs typeface="华文中宋" panose="02010600040101010101" charset="-122"/>
                        </a:rPr>
                        <a:t>16世纪以后，中国茶广泛传播到</a:t>
                      </a:r>
                      <a:r>
                        <a:rPr lang="en-US" sz="1800" b="1">
                          <a:solidFill>
                            <a:srgbClr val="FF0000"/>
                          </a:solidFill>
                          <a:latin typeface="华文中宋" panose="02010600040101010101" charset="-122"/>
                          <a:ea typeface="华文中宋" panose="02010600040101010101" charset="-122"/>
                          <a:cs typeface="华文中宋" panose="02010600040101010101" charset="-122"/>
                        </a:rPr>
                        <a:t>欧洲、美洲、非洲和大洋洲等地区</a:t>
                      </a:r>
                      <a:r>
                        <a:rPr lang="en-US" sz="1800" b="1">
                          <a:solidFill>
                            <a:srgbClr val="000000"/>
                          </a:solidFill>
                          <a:latin typeface="华文中宋" panose="02010600040101010101" charset="-122"/>
                          <a:ea typeface="华文中宋" panose="02010600040101010101" charset="-122"/>
                          <a:cs typeface="华文中宋" panose="02010600040101010101" charset="-122"/>
                        </a:rPr>
                        <a:t>。</a:t>
                      </a:r>
                      <a:r>
                        <a:rPr lang="en-US" sz="1800" b="1">
                          <a:solidFill>
                            <a:srgbClr val="FF0000"/>
                          </a:solidFill>
                          <a:latin typeface="华文中宋" panose="02010600040101010101" charset="-122"/>
                          <a:ea typeface="华文中宋" panose="02010600040101010101" charset="-122"/>
                          <a:cs typeface="华文中宋" panose="02010600040101010101" charset="-122"/>
                        </a:rPr>
                        <a:t>俄国</a:t>
                      </a:r>
                      <a:r>
                        <a:rPr lang="en-US" sz="1800" b="1">
                          <a:solidFill>
                            <a:srgbClr val="000000"/>
                          </a:solidFill>
                          <a:latin typeface="华文中宋" panose="02010600040101010101" charset="-122"/>
                          <a:ea typeface="华文中宋" panose="02010600040101010101" charset="-122"/>
                          <a:cs typeface="华文中宋" panose="02010600040101010101" charset="-122"/>
                        </a:rPr>
                        <a:t>上流社会把中国的茶具作为最珍贵的室内摆设，中俄之间形成了著名的“万里茶道”。</a:t>
                      </a:r>
                      <a:r>
                        <a:rPr lang="en-US" sz="1800" b="1">
                          <a:solidFill>
                            <a:srgbClr val="FF0000"/>
                          </a:solidFill>
                          <a:latin typeface="华文中宋" panose="02010600040101010101" charset="-122"/>
                          <a:ea typeface="华文中宋" panose="02010600040101010101" charset="-122"/>
                          <a:cs typeface="华文中宋" panose="02010600040101010101" charset="-122"/>
                        </a:rPr>
                        <a:t>英国</a:t>
                      </a:r>
                      <a:r>
                        <a:rPr lang="en-US" sz="1800" b="1">
                          <a:solidFill>
                            <a:srgbClr val="000000"/>
                          </a:solidFill>
                          <a:latin typeface="华文中宋" panose="02010600040101010101" charset="-122"/>
                          <a:ea typeface="华文中宋" panose="02010600040101010101" charset="-122"/>
                          <a:cs typeface="华文中宋" panose="02010600040101010101" charset="-122"/>
                        </a:rPr>
                        <a:t>茶会上用中国茶和中国的茶具来招待客人成为主人炫耀的方式。</a:t>
                      </a:r>
                      <a:r>
                        <a:rPr lang="en-US" sz="1800" b="1">
                          <a:solidFill>
                            <a:srgbClr val="FF0000"/>
                          </a:solidFill>
                          <a:latin typeface="华文中宋" panose="02010600040101010101" charset="-122"/>
                          <a:ea typeface="华文中宋" panose="02010600040101010101" charset="-122"/>
                          <a:cs typeface="华文中宋" panose="02010600040101010101" charset="-122"/>
                        </a:rPr>
                        <a:t>荷兰</a:t>
                      </a:r>
                      <a:r>
                        <a:rPr lang="en-US" sz="1800" b="1">
                          <a:solidFill>
                            <a:srgbClr val="000000"/>
                          </a:solidFill>
                          <a:latin typeface="华文中宋" panose="02010600040101010101" charset="-122"/>
                          <a:ea typeface="华文中宋" panose="02010600040101010101" charset="-122"/>
                          <a:cs typeface="华文中宋" panose="02010600040101010101" charset="-122"/>
                        </a:rPr>
                        <a:t>许多富裕家庭都设有专门的“茶室”。各国在接受中国茶和茶文化的同时，也根据自身的风俗习惯创造出新的茶文化，如在</a:t>
                      </a:r>
                      <a:r>
                        <a:rPr lang="en-US" sz="1800" b="1">
                          <a:solidFill>
                            <a:srgbClr val="FF0000"/>
                          </a:solidFill>
                          <a:latin typeface="华文中宋" panose="02010600040101010101" charset="-122"/>
                          <a:ea typeface="华文中宋" panose="02010600040101010101" charset="-122"/>
                          <a:cs typeface="华文中宋" panose="02010600040101010101" charset="-122"/>
                        </a:rPr>
                        <a:t>日本</a:t>
                      </a:r>
                      <a:r>
                        <a:rPr lang="en-US" sz="1800" b="1">
                          <a:solidFill>
                            <a:srgbClr val="000000"/>
                          </a:solidFill>
                          <a:latin typeface="华文中宋" panose="02010600040101010101" charset="-122"/>
                          <a:ea typeface="华文中宋" panose="02010600040101010101" charset="-122"/>
                          <a:cs typeface="华文中宋" panose="02010600040101010101" charset="-122"/>
                        </a:rPr>
                        <a:t>形成了“日本茶道”，在英国形成了“下午茶”。</a:t>
                      </a:r>
                      <a:endParaRPr lang="en-US" altLang="en-US" sz="1800" b="1">
                        <a:solidFill>
                          <a:srgbClr val="00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r h="1288415">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nSpc>
                          <a:spcPct val="110000"/>
                        </a:lnSpc>
                        <a:buNone/>
                      </a:pPr>
                      <a:r>
                        <a:rPr lang="en-US" sz="1800" b="1">
                          <a:solidFill>
                            <a:srgbClr val="000000"/>
                          </a:solidFill>
                          <a:latin typeface="华文中宋" panose="02010600040101010101" charset="-122"/>
                          <a:ea typeface="华文中宋" panose="02010600040101010101" charset="-122"/>
                          <a:cs typeface="仿宋" panose="02010609060101010101" pitchFamily="49" charset="-122"/>
                        </a:rPr>
                        <a:t>各国服饰的变化</a:t>
                      </a:r>
                      <a:endParaRPr lang="en-US" altLang="en-US" sz="18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lstStyle/>
                    <a:p>
                      <a:pPr indent="0">
                        <a:lnSpc>
                          <a:spcPct val="110000"/>
                        </a:lnSpc>
                        <a:buNone/>
                      </a:pPr>
                      <a:r>
                        <a:rPr lang="en-US" sz="1800" b="1">
                          <a:solidFill>
                            <a:srgbClr val="FF0000"/>
                          </a:solidFill>
                          <a:latin typeface="华文中宋" panose="02010600040101010101" charset="-122"/>
                          <a:ea typeface="华文中宋" panose="02010600040101010101" charset="-122"/>
                          <a:cs typeface="华文中宋" panose="02010600040101010101" charset="-122"/>
                        </a:rPr>
                        <a:t>各国服饰的变化也体现了文化之间的相互影响。</a:t>
                      </a:r>
                      <a:r>
                        <a:rPr lang="en-US" sz="1800" b="1">
                          <a:solidFill>
                            <a:srgbClr val="000000"/>
                          </a:solidFill>
                          <a:latin typeface="华文中宋" panose="02010600040101010101" charset="-122"/>
                          <a:ea typeface="华文中宋" panose="02010600040101010101" charset="-122"/>
                          <a:cs typeface="华文中宋" panose="02010600040101010101" charset="-122"/>
                        </a:rPr>
                        <a:t>17世纪末，回到法国的传教士穿着中国服装参加舞会，获得全场喝彩。中国服装柔软的面料、富有东方韵味的款式、线条流畅的龙凤花草纹样等，融入法国18世纪的服装设计之中。明治维新后，作为“文明开化”的一部分，西服在日本流行。20世纪初，法国设计师设计的女装有取名为“孔子”的中国大袍式系列，有吸收了中国服装剪裁方法的“自由”套装，有杂糅了日本和服样式的午茶便装。这些服装大胆采用东方女装宽松的样式，奠定了20世纪西方女装流行的基调。</a:t>
                      </a:r>
                      <a:r>
                        <a:rPr lang="en-US" sz="1800" b="1">
                          <a:solidFill>
                            <a:srgbClr val="FF0000"/>
                          </a:solidFill>
                          <a:latin typeface="华文中宋" panose="02010600040101010101" charset="-122"/>
                          <a:ea typeface="华文中宋" panose="02010600040101010101" charset="-122"/>
                          <a:cs typeface="华文中宋" panose="02010600040101010101" charset="-122"/>
                        </a:rPr>
                        <a:t>民国早期设计的中山装兼具中西服装的特点，穿着方便，同时体现了一定的时代精神和民族特色。</a:t>
                      </a:r>
                      <a:endParaRPr lang="en-US" altLang="en-US" sz="1800" b="1">
                        <a:solidFill>
                          <a:srgbClr val="FF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r h="1023964">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nSpc>
                          <a:spcPct val="110000"/>
                        </a:lnSpc>
                        <a:buNone/>
                      </a:pPr>
                      <a:r>
                        <a:rPr lang="en-US" sz="1800" b="1">
                          <a:solidFill>
                            <a:srgbClr val="000000"/>
                          </a:solidFill>
                          <a:latin typeface="华文中宋" panose="02010600040101010101" charset="-122"/>
                          <a:ea typeface="华文中宋" panose="02010600040101010101" charset="-122"/>
                          <a:cs typeface="华文中宋" panose="02010600040101010101" charset="-122"/>
                        </a:rPr>
                        <a:t>钟表到中国 </a:t>
                      </a:r>
                      <a:endParaRPr lang="en-US" altLang="en-US" sz="1800" b="1">
                        <a:solidFill>
                          <a:srgbClr val="00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lstStyle/>
                    <a:p>
                      <a:pPr indent="0">
                        <a:lnSpc>
                          <a:spcPct val="110000"/>
                        </a:lnSpc>
                        <a:buNone/>
                      </a:pPr>
                      <a:r>
                        <a:rPr lang="en-US" sz="1800" b="1">
                          <a:solidFill>
                            <a:srgbClr val="000000"/>
                          </a:solidFill>
                          <a:latin typeface="华文中宋" panose="02010600040101010101" charset="-122"/>
                          <a:ea typeface="华文中宋" panose="02010600040101010101" charset="-122"/>
                          <a:cs typeface="华文中宋" panose="02010600040101010101" charset="-122"/>
                        </a:rPr>
                        <a:t>钟表诞生于欧洲，大约在16世纪中期经由澳门传入中国内地。到18世纪，中国进口钟表的数量已经很多。一些清朝高官将进口的钟表作为珍稀物品收藏。钟表在社会中下层中逐渐流行，一些公共场所也安装有钟表。中国人制作的钟表，其外观多体现了中国自身的文化特色</a:t>
                      </a:r>
                      <a:r>
                        <a:rPr lang="en-US" sz="1800" b="1" smtClean="0">
                          <a:solidFill>
                            <a:srgbClr val="000000"/>
                          </a:solidFill>
                          <a:latin typeface="华文中宋" panose="02010600040101010101" charset="-122"/>
                          <a:ea typeface="华文中宋" panose="02010600040101010101" charset="-122"/>
                          <a:cs typeface="华文中宋" panose="02010600040101010101" charset="-122"/>
                        </a:rPr>
                        <a:t>。</a:t>
                      </a:r>
                      <a:endParaRPr lang="en-US" altLang="en-US" sz="1800" b="1">
                        <a:solidFill>
                          <a:srgbClr val="00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r h="160655">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4">
                  <a:txBody>
                    <a:bodyPr wrap="square"/>
                    <a:lstStyle/>
                    <a:p>
                      <a:pPr indent="0">
                        <a:lnSpc>
                          <a:spcPct val="110000"/>
                        </a:lnSpc>
                        <a:buNone/>
                      </a:pPr>
                      <a:r>
                        <a:rPr lang="zh-CN" altLang="en-US" sz="1800" b="1">
                          <a:latin typeface="华文中宋" panose="02010600040101010101" charset="-122"/>
                          <a:ea typeface="华文中宋" panose="02010600040101010101" charset="-122"/>
                          <a:cs typeface="华文中宋" panose="02010600040101010101" charset="-122"/>
                        </a:rPr>
                        <a:t>进入</a:t>
                      </a:r>
                      <a:r>
                        <a:rPr lang="en-US" altLang="en-US" sz="1800" b="1">
                          <a:latin typeface="华文中宋" panose="02010600040101010101" charset="-122"/>
                          <a:ea typeface="华文中宋" panose="02010600040101010101" charset="-122"/>
                          <a:cs typeface="华文中宋" panose="02010600040101010101" charset="-122"/>
                        </a:rPr>
                        <a:t>20世纪，全球贸易网的形成大大促进了文化的交流</a:t>
                      </a:r>
                      <a:r>
                        <a:rPr lang="zh-CN" altLang="en-US" sz="1800" b="1">
                          <a:latin typeface="华文中宋" panose="02010600040101010101" charset="-122"/>
                          <a:ea typeface="华文中宋" panose="02010600040101010101" charset="-122"/>
                          <a:cs typeface="华文中宋" panose="02010600040101010101" charset="-122"/>
                        </a:rPr>
                        <a:t>。</a:t>
                      </a:r>
                      <a:r>
                        <a:rPr lang="en-US" altLang="en-US" sz="1800" b="1" err="1">
                          <a:latin typeface="华文中宋" panose="02010600040101010101" charset="-122"/>
                          <a:ea typeface="华文中宋" panose="02010600040101010101" charset="-122"/>
                          <a:cs typeface="华文中宋" panose="02010600040101010101" charset="-122"/>
                        </a:rPr>
                        <a:t>除了传统的与吃、穿、用等相关的商品，电影、音乐、电视节目、动漫、书籍等各国文化产品，也广销世界各地。 </a:t>
                      </a:r>
                      <a:endParaRPr lang="en-US" altLang="en-US" sz="1800" b="1">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h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577850" y="108585"/>
            <a:ext cx="11208385" cy="829945"/>
          </a:xfrm>
          <a:prstGeom prst="rect">
            <a:avLst/>
          </a:prstGeom>
          <a:noFill/>
        </p:spPr>
        <p:txBody>
          <a:bodyPr wrap="square" rtlCol="0" anchor="t">
            <a:spAutoFit/>
          </a:bodyPr>
          <a:lstStyle/>
          <a:p>
            <a:pPr>
              <a:lnSpc>
                <a:spcPct val="100000"/>
              </a:lnSpc>
              <a:spcAft>
                <a:spcPct val="0"/>
              </a:spcAft>
              <a:tabLst>
                <a:tab pos="1029335" algn="l"/>
                <a:tab pos="1850390" algn="l"/>
                <a:tab pos="2538095" algn="l"/>
                <a:tab pos="3221990" algn="l"/>
              </a:tabLst>
            </a:pP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进入20世纪,全球贸易网的形成大大促进了文化的交流,电影、音乐、电视节目等各国文化产品也广销世界各地。</a:t>
            </a:r>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2470" name="图片 5"/>
          <p:cNvPicPr>
            <a:picLocks noChangeAspect="1"/>
          </p:cNvPicPr>
          <p:nvPr>
            <p:custDataLst>
              <p:tags r:id="rId2"/>
            </p:custDataLst>
          </p:nvPr>
        </p:nvPicPr>
        <p:blipFill>
          <a:blip r:embed="rId3"/>
          <a:stretch>
            <a:fillRect/>
          </a:stretch>
        </p:blipFill>
        <p:spPr>
          <a:xfrm>
            <a:off x="555625" y="3818255"/>
            <a:ext cx="3959225" cy="2745740"/>
          </a:xfrm>
          <a:prstGeom prst="rect">
            <a:avLst/>
          </a:prstGeom>
          <a:noFill/>
          <a:ln w="9525">
            <a:noFill/>
          </a:ln>
        </p:spPr>
      </p:pic>
      <p:pic>
        <p:nvPicPr>
          <p:cNvPr id="14341" name="图片 8">
            <a:hlinkClick r:id="rId4" action="ppaction://hlinksldjump"/>
          </p:cNvPr>
          <p:cNvPicPr>
            <a:picLocks noChangeAspect="1"/>
          </p:cNvPicPr>
          <p:nvPr>
            <p:custDataLst>
              <p:tags r:id="rId5"/>
            </p:custDataLst>
          </p:nvPr>
        </p:nvPicPr>
        <p:blipFill>
          <a:blip r:embed="rId6"/>
          <a:stretch>
            <a:fillRect/>
          </a:stretch>
        </p:blipFill>
        <p:spPr>
          <a:xfrm>
            <a:off x="8769350" y="3818255"/>
            <a:ext cx="3016885" cy="2842895"/>
          </a:xfrm>
          <a:prstGeom prst="rect">
            <a:avLst/>
          </a:prstGeom>
          <a:noFill/>
          <a:ln>
            <a:noFill/>
            <a:miter lim="800000"/>
            <a:headEnd/>
            <a:tailEnd/>
          </a:ln>
        </p:spPr>
      </p:pic>
      <p:pic>
        <p:nvPicPr>
          <p:cNvPr id="14337" name="内容占位符 3"/>
          <p:cNvPicPr>
            <a:picLocks noGrp="1" noChangeAspect="1"/>
          </p:cNvPicPr>
          <p:nvPr>
            <p:custDataLst>
              <p:tags r:id="rId7"/>
            </p:custDataLst>
          </p:nvPr>
        </p:nvPicPr>
        <p:blipFill>
          <a:blip r:embed="rId8"/>
          <a:stretch>
            <a:fillRect/>
          </a:stretch>
        </p:blipFill>
        <p:spPr>
          <a:xfrm>
            <a:off x="5336540" y="3862705"/>
            <a:ext cx="3054350" cy="2753360"/>
          </a:xfrm>
          <a:prstGeom prst="rect">
            <a:avLst/>
          </a:prstGeom>
          <a:noFill/>
          <a:ln>
            <a:noFill/>
            <a:miter lim="800000"/>
            <a:headEnd/>
            <a:tailEnd/>
          </a:ln>
        </p:spPr>
      </p:pic>
      <p:grpSp>
        <p:nvGrpSpPr>
          <p:cNvPr id="10" name="组合 9"/>
          <p:cNvGrpSpPr/>
          <p:nvPr>
            <p:custDataLst>
              <p:tags r:id="rId9"/>
            </p:custDataLst>
          </p:nvPr>
        </p:nvGrpSpPr>
        <p:grpSpPr>
          <a:xfrm>
            <a:off x="1125220" y="1156335"/>
            <a:ext cx="8884920" cy="2480945"/>
            <a:chOff x="95" y="5462"/>
            <a:chExt cx="14165" cy="5249"/>
          </a:xfrm>
        </p:grpSpPr>
        <p:pic>
          <p:nvPicPr>
            <p:cNvPr id="8" name="图片 7"/>
            <p:cNvPicPr>
              <a:picLocks noChangeAspect="1"/>
            </p:cNvPicPr>
            <p:nvPr>
              <p:custDataLst>
                <p:tags r:id="rId10"/>
              </p:custDataLst>
            </p:nvPr>
          </p:nvPicPr>
          <p:blipFill>
            <a:blip r:embed="rId11"/>
            <a:stretch>
              <a:fillRect/>
            </a:stretch>
          </p:blipFill>
          <p:spPr>
            <a:xfrm>
              <a:off x="95" y="5462"/>
              <a:ext cx="6475" cy="5248"/>
            </a:xfrm>
            <a:prstGeom prst="rect">
              <a:avLst/>
            </a:prstGeom>
          </p:spPr>
        </p:pic>
        <p:pic>
          <p:nvPicPr>
            <p:cNvPr id="9" name="图片 8"/>
            <p:cNvPicPr>
              <a:picLocks noChangeAspect="1"/>
            </p:cNvPicPr>
            <p:nvPr>
              <p:custDataLst>
                <p:tags r:id="rId12"/>
              </p:custDataLst>
            </p:nvPr>
          </p:nvPicPr>
          <p:blipFill>
            <a:blip r:embed="rId13"/>
            <a:stretch>
              <a:fillRect/>
            </a:stretch>
          </p:blipFill>
          <p:spPr>
            <a:xfrm>
              <a:off x="9174" y="5462"/>
              <a:ext cx="5086" cy="5249"/>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图片 1"/>
          <p:cNvPicPr>
            <a:picLocks noChangeAspect="1"/>
          </p:cNvPicPr>
          <p:nvPr>
            <p:custDataLst>
              <p:tags r:id="rId1"/>
            </p:custDataLst>
          </p:nvPr>
        </p:nvPicPr>
        <p:blipFill>
          <a:blip r:embed="rId2"/>
          <a:stretch>
            <a:fillRect/>
          </a:stretch>
        </p:blipFill>
        <p:spPr>
          <a:xfrm>
            <a:off x="78740" y="60325"/>
            <a:ext cx="1619250" cy="1371600"/>
          </a:xfrm>
          <a:prstGeom prst="rect">
            <a:avLst/>
          </a:prstGeom>
          <a:noFill/>
          <a:ln w="9525">
            <a:noFill/>
          </a:ln>
        </p:spPr>
      </p:pic>
      <p:pic>
        <p:nvPicPr>
          <p:cNvPr id="31746" name="图片 2"/>
          <p:cNvPicPr>
            <a:picLocks noChangeAspect="1"/>
          </p:cNvPicPr>
          <p:nvPr>
            <p:custDataLst>
              <p:tags r:id="rId3"/>
            </p:custDataLst>
          </p:nvPr>
        </p:nvPicPr>
        <p:blipFill>
          <a:blip r:embed="rId4"/>
          <a:stretch>
            <a:fillRect/>
          </a:stretch>
        </p:blipFill>
        <p:spPr>
          <a:xfrm>
            <a:off x="2416175" y="890588"/>
            <a:ext cx="1428750" cy="1438275"/>
          </a:xfrm>
          <a:prstGeom prst="rect">
            <a:avLst/>
          </a:prstGeom>
          <a:noFill/>
          <a:ln w="9525">
            <a:noFill/>
          </a:ln>
        </p:spPr>
      </p:pic>
      <p:sp>
        <p:nvSpPr>
          <p:cNvPr id="31747" name="文本框 3"/>
          <p:cNvSpPr txBox="1"/>
          <p:nvPr>
            <p:custDataLst>
              <p:tags r:id="rId5"/>
            </p:custDataLst>
          </p:nvPr>
        </p:nvSpPr>
        <p:spPr>
          <a:xfrm>
            <a:off x="1841500" y="60325"/>
            <a:ext cx="6988175" cy="829945"/>
          </a:xfrm>
          <a:prstGeom prst="rect">
            <a:avLst/>
          </a:prstGeom>
          <a:noFill/>
          <a:ln w="9525">
            <a:noFill/>
          </a:ln>
        </p:spPr>
        <p:txBody>
          <a:bodyPr wrap="square" anchor="t" anchorCtr="0">
            <a:spAutoFit/>
          </a:bodyPr>
          <a:lstStyle/>
          <a:p>
            <a:pPr algn="just">
              <a:buClrTx/>
              <a:buSzTx/>
              <a:buFontTx/>
            </a:pPr>
            <a:r>
              <a:rPr lang="zh-CN" altLang="en-US" sz="2400" b="1">
                <a:latin typeface="黑体" panose="02010609060101010101" pitchFamily="49" charset="-122"/>
                <a:ea typeface="黑体" panose="02010609060101010101" pitchFamily="49" charset="-122"/>
              </a:rPr>
              <a:t>这位爷，也没有。馒头包子得等到蜀汉时期才有，抱歉了您呢。</a:t>
            </a:r>
            <a:endParaRPr lang="zh-CN" altLang="en-US" sz="2400" b="1">
              <a:latin typeface="黑体" panose="02010609060101010101" pitchFamily="49" charset="-122"/>
              <a:ea typeface="黑体" panose="02010609060101010101" pitchFamily="49" charset="-122"/>
            </a:endParaRPr>
          </a:p>
        </p:txBody>
      </p:sp>
      <p:sp>
        <p:nvSpPr>
          <p:cNvPr id="6" name="文本框 5"/>
          <p:cNvSpPr txBox="1"/>
          <p:nvPr>
            <p:custDataLst>
              <p:tags r:id="rId6"/>
            </p:custDataLst>
          </p:nvPr>
        </p:nvSpPr>
        <p:spPr>
          <a:xfrm>
            <a:off x="4305300" y="1371600"/>
            <a:ext cx="4845050" cy="460375"/>
          </a:xfrm>
          <a:prstGeom prst="rect">
            <a:avLst/>
          </a:prstGeom>
          <a:noFill/>
          <a:ln w="9525">
            <a:noFill/>
          </a:ln>
        </p:spPr>
        <p:txBody>
          <a:bodyPr wrap="square" anchor="t" anchorCtr="0">
            <a:spAutoFit/>
          </a:bodyPr>
          <a:lstStyle/>
          <a:p>
            <a:r>
              <a:rPr lang="zh-CN" altLang="en-US" sz="2400" b="1">
                <a:solidFill>
                  <a:srgbClr val="0000FF"/>
                </a:solidFill>
                <a:latin typeface="仿宋" panose="02010609060101010101" pitchFamily="49" charset="-122"/>
                <a:ea typeface="仿宋" panose="02010609060101010101" pitchFamily="49" charset="-122"/>
              </a:rPr>
              <a:t>没有！你们不会只供应白米饭吧？</a:t>
            </a:r>
            <a:endParaRPr lang="zh-CN" altLang="en-US" sz="2400" b="1">
              <a:solidFill>
                <a:srgbClr val="0000FF"/>
              </a:solidFill>
              <a:latin typeface="仿宋" panose="02010609060101010101" pitchFamily="49" charset="-122"/>
              <a:ea typeface="仿宋" panose="02010609060101010101" pitchFamily="49" charset="-122"/>
            </a:endParaRPr>
          </a:p>
        </p:txBody>
      </p:sp>
      <p:pic>
        <p:nvPicPr>
          <p:cNvPr id="31749" name="图片 4"/>
          <p:cNvPicPr>
            <a:picLocks noChangeAspect="1"/>
          </p:cNvPicPr>
          <p:nvPr>
            <p:custDataLst>
              <p:tags r:id="rId7"/>
            </p:custDataLst>
          </p:nvPr>
        </p:nvPicPr>
        <p:blipFill>
          <a:blip r:embed="rId8"/>
          <a:stretch>
            <a:fillRect/>
          </a:stretch>
        </p:blipFill>
        <p:spPr>
          <a:xfrm>
            <a:off x="9150350" y="166688"/>
            <a:ext cx="2857500" cy="2162175"/>
          </a:xfrm>
          <a:prstGeom prst="rect">
            <a:avLst/>
          </a:prstGeom>
          <a:noFill/>
          <a:ln w="9525">
            <a:noFill/>
          </a:ln>
        </p:spPr>
      </p:pic>
      <p:pic>
        <p:nvPicPr>
          <p:cNvPr id="31750" name="图片 7"/>
          <p:cNvPicPr>
            <a:picLocks noChangeAspect="1"/>
          </p:cNvPicPr>
          <p:nvPr>
            <p:custDataLst>
              <p:tags r:id="rId9"/>
            </p:custDataLst>
          </p:nvPr>
        </p:nvPicPr>
        <p:blipFill>
          <a:blip r:embed="rId2"/>
          <a:stretch>
            <a:fillRect/>
          </a:stretch>
        </p:blipFill>
        <p:spPr>
          <a:xfrm>
            <a:off x="0" y="1831975"/>
            <a:ext cx="1697990" cy="1371600"/>
          </a:xfrm>
          <a:prstGeom prst="rect">
            <a:avLst/>
          </a:prstGeom>
          <a:noFill/>
          <a:ln w="9525">
            <a:noFill/>
          </a:ln>
        </p:spPr>
      </p:pic>
      <p:sp>
        <p:nvSpPr>
          <p:cNvPr id="9" name="文本框 8"/>
          <p:cNvSpPr txBox="1"/>
          <p:nvPr>
            <p:custDataLst>
              <p:tags r:id="rId10"/>
            </p:custDataLst>
          </p:nvPr>
        </p:nvSpPr>
        <p:spPr>
          <a:xfrm>
            <a:off x="1948180" y="2598738"/>
            <a:ext cx="9963150" cy="460375"/>
          </a:xfrm>
          <a:prstGeom prst="rect">
            <a:avLst/>
          </a:prstGeom>
          <a:noFill/>
          <a:ln w="9525">
            <a:noFill/>
          </a:ln>
        </p:spPr>
        <p:txBody>
          <a:bodyPr wrap="square" anchor="t" anchorCtr="0">
            <a:spAutoFit/>
          </a:bodyPr>
          <a:lstStyle/>
          <a:p>
            <a:pPr algn="just">
              <a:buClrTx/>
              <a:buSzTx/>
              <a:buFontTx/>
            </a:pPr>
            <a:r>
              <a:rPr lang="zh-CN" altLang="en-US" sz="2400" b="1">
                <a:latin typeface="黑体" panose="02010609060101010101" pitchFamily="49" charset="-122"/>
                <a:ea typeface="黑体" panose="02010609060101010101" pitchFamily="49" charset="-122"/>
              </a:rPr>
              <a:t>抱歉，咱是在关中，水稻原产亚热带，得翻过秦岭才能种，咱也没有。</a:t>
            </a:r>
            <a:endParaRPr lang="zh-CN" altLang="en-US" sz="2400" b="1">
              <a:latin typeface="黑体" panose="02010609060101010101" pitchFamily="49" charset="-122"/>
              <a:ea typeface="黑体" panose="02010609060101010101" pitchFamily="49" charset="-122"/>
            </a:endParaRPr>
          </a:p>
        </p:txBody>
      </p:sp>
      <p:sp>
        <p:nvSpPr>
          <p:cNvPr id="10" name="文本框 9"/>
          <p:cNvSpPr txBox="1"/>
          <p:nvPr>
            <p:custDataLst>
              <p:tags r:id="rId11"/>
            </p:custDataLst>
          </p:nvPr>
        </p:nvSpPr>
        <p:spPr>
          <a:xfrm>
            <a:off x="949325" y="3328988"/>
            <a:ext cx="10645775"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要死了！那就来个大侠套餐吧，二两女儿红，半斤熟牛肉……你捂我嘴干吗？</a:t>
            </a:r>
            <a:endParaRPr lang="zh-CN" altLang="en-US" sz="2400" b="1">
              <a:solidFill>
                <a:srgbClr val="0000FF"/>
              </a:solidFill>
              <a:latin typeface="仿宋" panose="02010609060101010101" pitchFamily="49" charset="-122"/>
              <a:ea typeface="仿宋" panose="02010609060101010101" pitchFamily="49" charset="-122"/>
            </a:endParaRPr>
          </a:p>
        </p:txBody>
      </p:sp>
      <p:sp>
        <p:nvSpPr>
          <p:cNvPr id="11" name="文本框 10"/>
          <p:cNvSpPr txBox="1"/>
          <p:nvPr>
            <p:custDataLst>
              <p:tags r:id="rId12"/>
            </p:custDataLst>
          </p:nvPr>
        </p:nvSpPr>
        <p:spPr>
          <a:xfrm>
            <a:off x="301625" y="4037013"/>
            <a:ext cx="11096625" cy="460375"/>
          </a:xfrm>
          <a:prstGeom prst="rect">
            <a:avLst/>
          </a:prstGeom>
          <a:noFill/>
          <a:ln w="9525">
            <a:noFill/>
          </a:ln>
        </p:spPr>
        <p:txBody>
          <a:bodyPr wrap="square" anchor="t" anchorCtr="0">
            <a:spAutoFit/>
          </a:bodyPr>
          <a:lstStyle/>
          <a:p>
            <a:r>
              <a:rPr lang="zh-CN" altLang="en-US" sz="2400" b="1">
                <a:latin typeface="黑体" panose="02010609060101010101" pitchFamily="49" charset="-122"/>
                <a:ea typeface="黑体" panose="02010609060101010101" pitchFamily="49" charset="-122"/>
              </a:rPr>
              <a:t>客官，小点声！朝廷严禁宰牛，被人告了可是充军流放的大罪，万万不敢啊！</a:t>
            </a:r>
            <a:endParaRPr lang="zh-CN" altLang="en-US" sz="2400" b="1">
              <a:latin typeface="黑体" panose="02010609060101010101" pitchFamily="49" charset="-122"/>
              <a:ea typeface="黑体" panose="02010609060101010101" pitchFamily="49" charset="-122"/>
            </a:endParaRPr>
          </a:p>
        </p:txBody>
      </p:sp>
      <p:pic>
        <p:nvPicPr>
          <p:cNvPr id="31754" name="图片 2"/>
          <p:cNvPicPr>
            <a:picLocks noChangeAspect="1"/>
          </p:cNvPicPr>
          <p:nvPr>
            <p:custDataLst>
              <p:tags r:id="rId13"/>
            </p:custDataLst>
          </p:nvPr>
        </p:nvPicPr>
        <p:blipFill>
          <a:blip r:embed="rId4"/>
          <a:stretch>
            <a:fillRect/>
          </a:stretch>
        </p:blipFill>
        <p:spPr>
          <a:xfrm>
            <a:off x="412750" y="4687888"/>
            <a:ext cx="1428750" cy="1438275"/>
          </a:xfrm>
          <a:prstGeom prst="rect">
            <a:avLst/>
          </a:prstGeom>
          <a:noFill/>
          <a:ln w="9525">
            <a:noFill/>
          </a:ln>
        </p:spPr>
      </p:pic>
      <p:sp>
        <p:nvSpPr>
          <p:cNvPr id="3" name="文本框 2"/>
          <p:cNvSpPr txBox="1"/>
          <p:nvPr>
            <p:custDataLst>
              <p:tags r:id="rId14"/>
            </p:custDataLst>
          </p:nvPr>
        </p:nvSpPr>
        <p:spPr>
          <a:xfrm>
            <a:off x="2546350" y="4979035"/>
            <a:ext cx="6851650"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得得得，酒我也不喝了，茶水总有吧？</a:t>
            </a:r>
            <a:endParaRPr lang="zh-CN" altLang="en-US" sz="2400" b="1">
              <a:solidFill>
                <a:srgbClr val="0000FF"/>
              </a:solidFill>
              <a:latin typeface="仿宋" panose="02010609060101010101" pitchFamily="49" charset="-122"/>
              <a:ea typeface="仿宋" panose="02010609060101010101" pitchFamily="49" charset="-122"/>
            </a:endParaRPr>
          </a:p>
        </p:txBody>
      </p:sp>
    </p:spTree>
    <p:custDataLst>
      <p:tags r:id="rId15"/>
    </p:custDataLst>
  </p:cSld>
  <p:clrMapOvr>
    <a:masterClrMapping/>
  </p:clrMapOvr>
  <p:transition>
    <p:newsfla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标题 1"/>
          <p:cNvSpPr>
            <a:spLocks noGrp="1"/>
          </p:cNvSpPr>
          <p:nvPr>
            <p:ph type="title"/>
            <p:custDataLst>
              <p:tags r:id="rId1"/>
            </p:custDataLst>
          </p:nvPr>
        </p:nvSpPr>
        <p:spPr>
          <a:xfrm>
            <a:off x="258445" y="99695"/>
            <a:ext cx="8492490" cy="67627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ct val="0"/>
              </a:spcAft>
              <a:buClrTx/>
              <a:buSzTx/>
              <a:buFontTx/>
              <a:buNone/>
              <a:defRPr/>
            </a:pPr>
            <a:r>
              <a:rPr kumimoji="0" lang="zh-CN" altLang="en-US" sz="2400" i="0" u="none" strike="noStrike" kern="1200" cap="all" spc="0" normalizeH="0" baseline="0" noProof="0">
                <a:ln>
                  <a:noFill/>
                </a:ln>
                <a:solidFill>
                  <a:srgbClr val="C00000"/>
                </a:solidFill>
                <a:uLnTx/>
                <a:uFillTx/>
                <a:latin typeface="微软雅黑" panose="020B0503020204020204" pitchFamily="34" charset="-122"/>
                <a:cs typeface="+mj-cs"/>
              </a:rPr>
              <a:t>探究三：在商贸活动中探究文化交流的影响</a:t>
            </a:r>
            <a:endParaRPr kumimoji="0" lang="zh-CN" altLang="en-US" sz="2400" i="0" u="none" strike="noStrike" kern="1200" cap="all" spc="0" normalizeH="0" baseline="0" noProof="0">
              <a:ln>
                <a:noFill/>
              </a:ln>
              <a:solidFill>
                <a:srgbClr val="C00000"/>
              </a:solidFill>
              <a:effectLst/>
              <a:uLnTx/>
              <a:uFillTx/>
              <a:latin typeface="微软雅黑" panose="020B0503020204020204" pitchFamily="34" charset="-122"/>
              <a:cs typeface="+mj-cs"/>
            </a:endParaRPr>
          </a:p>
        </p:txBody>
      </p:sp>
      <p:sp>
        <p:nvSpPr>
          <p:cNvPr id="33794" name="文本框 9"/>
          <p:cNvSpPr/>
          <p:nvPr>
            <p:custDataLst>
              <p:tags r:id="rId2"/>
            </p:custDataLst>
          </p:nvPr>
        </p:nvSpPr>
        <p:spPr>
          <a:xfrm>
            <a:off x="49530" y="3187700"/>
            <a:ext cx="7034530" cy="460375"/>
          </a:xfrm>
          <a:prstGeom prst="rect">
            <a:avLst/>
          </a:prstGeom>
          <a:noFill/>
          <a:ln>
            <a:noFill/>
            <a:miter lim="800000"/>
          </a:ln>
        </p:spPr>
        <p:txBody>
          <a:bodyPr wrap="square" anchor="t" anchorCtr="0">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1pPr>
            <a:lvl2pPr marL="4572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2pPr>
            <a:lvl3pPr marL="9144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3pPr>
            <a:lvl4pPr marL="13716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4pPr>
            <a:lvl5pPr marL="18288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5pPr>
          </a:lstStyle>
          <a:p>
            <a:pPr lvl="0" eaLnBrk="1" hangingPunct="1"/>
            <a:r>
              <a:rPr lang="zh-CN" altLang="en-US" sz="2400" b="1">
                <a:solidFill>
                  <a:schemeClr val="tx1"/>
                </a:solidFill>
                <a:latin typeface="微软雅黑" panose="020B0503020204020204" pitchFamily="34" charset="-122"/>
                <a:ea typeface="微软雅黑" panose="020B0503020204020204" pitchFamily="34" charset="-122"/>
              </a:rPr>
              <a:t>根据材料结合所学知识，探究中外文化交流的影响。</a:t>
            </a:r>
            <a:endParaRPr lang="zh-CN" altLang="en-US" sz="2400" b="1">
              <a:solidFill>
                <a:schemeClr val="tx1"/>
              </a:solidFill>
              <a:latin typeface="微软雅黑" panose="020B0503020204020204" pitchFamily="34" charset="-122"/>
              <a:ea typeface="微软雅黑" panose="020B0503020204020204" pitchFamily="34" charset="-122"/>
            </a:endParaRPr>
          </a:p>
        </p:txBody>
      </p:sp>
      <p:sp>
        <p:nvSpPr>
          <p:cNvPr id="33798" name="文本框 13"/>
          <p:cNvSpPr/>
          <p:nvPr>
            <p:custDataLst>
              <p:tags r:id="rId3"/>
            </p:custDataLst>
          </p:nvPr>
        </p:nvSpPr>
        <p:spPr>
          <a:xfrm>
            <a:off x="130810" y="685800"/>
            <a:ext cx="6871970" cy="2306955"/>
          </a:xfrm>
          <a:prstGeom prst="rect">
            <a:avLst/>
          </a:prstGeom>
          <a:noFill/>
          <a:ln>
            <a:noFill/>
            <a:miter lim="800000"/>
          </a:ln>
        </p:spPr>
        <p:txBody>
          <a:bodyPr wrap="square" anchor="t" anchorCtr="0">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1pPr>
            <a:lvl2pPr marL="4572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2pPr>
            <a:lvl3pPr marL="9144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3pPr>
            <a:lvl4pPr marL="13716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4pPr>
            <a:lvl5pPr marL="18288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5pPr>
          </a:lstStyle>
          <a:p>
            <a:pPr lvl="0" algn="just" eaLnBrk="1" hangingPunct="1"/>
            <a:r>
              <a:rPr lang="zh-CN" altLang="en-US" sz="2400">
                <a:latin typeface="华文楷体" panose="02010600040101010101" pitchFamily="2" charset="-122"/>
                <a:ea typeface="华文楷体" panose="02010600040101010101" pitchFamily="2"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楷体" panose="02010609060101010101" pitchFamily="49" charset="-122"/>
                <a:ea typeface="楷体" panose="02010609060101010101" pitchFamily="49" charset="-122"/>
                <a:cs typeface="楷体" panose="02010609060101010101" pitchFamily="49" charset="-122"/>
              </a:rPr>
              <a:t>全世界各地的人通过</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rPr>
              <a:t>李子柒</a:t>
            </a:r>
            <a:r>
              <a:rPr lang="zh-CN" altLang="en-US" sz="2400" b="1">
                <a:latin typeface="楷体" panose="02010609060101010101" pitchFamily="49" charset="-122"/>
                <a:ea typeface="楷体" panose="02010609060101010101" pitchFamily="49" charset="-122"/>
                <a:cs typeface="楷体" panose="02010609060101010101" pitchFamily="49" charset="-122"/>
              </a:rPr>
              <a:t>的视频开始了解“有趣好看”的中国传统文化，并纷纷夸赞中国人的勤奋、聪慧，进而开始喜欢中国人，喜欢这个国家。不得不说，李子柒是个奇迹，一颗平常心做出了国际文化传播的奇迹。</a:t>
            </a:r>
            <a:r>
              <a:rPr lang="en-US" altLang="zh-CN" sz="2400" b="1">
                <a:latin typeface="楷体" panose="02010609060101010101" pitchFamily="49" charset="-122"/>
                <a:ea typeface="楷体" panose="02010609060101010101" pitchFamily="49" charset="-122"/>
                <a:cs typeface="楷体" panose="02010609060101010101" pitchFamily="49" charset="-122"/>
              </a:rPr>
              <a:t>    </a:t>
            </a:r>
            <a:endParaRPr lang="en-US" altLang="zh-CN" sz="2400" b="1">
              <a:latin typeface="楷体" panose="02010609060101010101" pitchFamily="49" charset="-122"/>
              <a:ea typeface="楷体" panose="02010609060101010101" pitchFamily="49" charset="-122"/>
              <a:cs typeface="楷体" panose="02010609060101010101" pitchFamily="49" charset="-122"/>
            </a:endParaRPr>
          </a:p>
          <a:p>
            <a:pPr lvl="0" algn="just" eaLnBrk="1" hangingPunct="1"/>
            <a:r>
              <a:rPr lang="en-US" altLang="zh-CN" sz="2400" b="1">
                <a:latin typeface="楷体" panose="02010609060101010101" pitchFamily="49" charset="-122"/>
                <a:ea typeface="楷体" panose="02010609060101010101" pitchFamily="49" charset="-122"/>
                <a:cs typeface="楷体" panose="02010609060101010101" pitchFamily="49" charset="-122"/>
              </a:rPr>
              <a:t>       ——</a:t>
            </a:r>
            <a:r>
              <a:rPr lang="zh-CN" altLang="en-US" sz="2400" b="1">
                <a:latin typeface="楷体" panose="02010609060101010101" pitchFamily="49" charset="-122"/>
                <a:ea typeface="楷体" panose="02010609060101010101" pitchFamily="49" charset="-122"/>
                <a:cs typeface="楷体" panose="02010609060101010101" pitchFamily="49" charset="-122"/>
              </a:rPr>
              <a:t>摘编自</a:t>
            </a:r>
            <a:r>
              <a:rPr lang="en-US" altLang="zh-CN" sz="2400" b="1">
                <a:latin typeface="楷体" panose="02010609060101010101" pitchFamily="49" charset="-122"/>
                <a:ea typeface="楷体" panose="02010609060101010101" pitchFamily="49" charset="-122"/>
                <a:cs typeface="楷体" panose="02010609060101010101" pitchFamily="49" charset="-122"/>
              </a:rPr>
              <a:t>2019</a:t>
            </a:r>
            <a:r>
              <a:rPr lang="zh-CN" altLang="en-US" sz="2400" b="1">
                <a:latin typeface="楷体" panose="02010609060101010101" pitchFamily="49" charset="-122"/>
                <a:ea typeface="楷体" panose="02010609060101010101" pitchFamily="49" charset="-122"/>
                <a:cs typeface="楷体" panose="02010609060101010101" pitchFamily="49" charset="-122"/>
              </a:rPr>
              <a:t>年</a:t>
            </a:r>
            <a:r>
              <a:rPr lang="en-US" altLang="zh-CN" sz="2400" b="1">
                <a:latin typeface="楷体" panose="02010609060101010101" pitchFamily="49" charset="-122"/>
                <a:ea typeface="楷体" panose="02010609060101010101" pitchFamily="49" charset="-122"/>
                <a:cs typeface="楷体" panose="02010609060101010101" pitchFamily="49" charset="-122"/>
              </a:rPr>
              <a:t>12</a:t>
            </a:r>
            <a:r>
              <a:rPr lang="zh-CN" altLang="en-US" sz="2400" b="1">
                <a:latin typeface="楷体" panose="02010609060101010101" pitchFamily="49" charset="-122"/>
                <a:ea typeface="楷体" panose="02010609060101010101" pitchFamily="49" charset="-122"/>
                <a:cs typeface="楷体" panose="02010609060101010101" pitchFamily="49" charset="-122"/>
              </a:rPr>
              <a:t>月</a:t>
            </a:r>
            <a:r>
              <a:rPr lang="en-US" altLang="zh-CN" sz="2400" b="1">
                <a:latin typeface="楷体" panose="02010609060101010101" pitchFamily="49" charset="-122"/>
                <a:ea typeface="楷体" panose="02010609060101010101" pitchFamily="49" charset="-122"/>
                <a:cs typeface="楷体" panose="02010609060101010101" pitchFamily="49" charset="-122"/>
              </a:rPr>
              <a:t>10</a:t>
            </a:r>
            <a:r>
              <a:rPr lang="zh-CN" altLang="en-US" sz="2400" b="1">
                <a:latin typeface="楷体" panose="02010609060101010101" pitchFamily="49" charset="-122"/>
                <a:ea typeface="楷体" panose="02010609060101010101" pitchFamily="49" charset="-122"/>
                <a:cs typeface="楷体" panose="02010609060101010101" pitchFamily="49" charset="-122"/>
              </a:rPr>
              <a:t>日央视新闻评论</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pic>
        <p:nvPicPr>
          <p:cNvPr id="33799" name="图片 3"/>
          <p:cNvPicPr>
            <a:picLocks noChangeAspect="1"/>
          </p:cNvPicPr>
          <p:nvPr>
            <p:custDataLst>
              <p:tags r:id="rId4"/>
            </p:custDataLst>
          </p:nvPr>
        </p:nvPicPr>
        <p:blipFill>
          <a:blip r:embed="rId5"/>
          <a:stretch>
            <a:fillRect/>
          </a:stretch>
        </p:blipFill>
        <p:spPr>
          <a:xfrm>
            <a:off x="7176770" y="617220"/>
            <a:ext cx="4855845" cy="2962275"/>
          </a:xfrm>
          <a:prstGeom prst="rect">
            <a:avLst/>
          </a:prstGeom>
          <a:noFill/>
          <a:ln>
            <a:noFill/>
            <a:miter lim="800000"/>
            <a:headEnd/>
            <a:tailEnd/>
          </a:ln>
        </p:spPr>
      </p:pic>
      <p:sp>
        <p:nvSpPr>
          <p:cNvPr id="33801" name="文本框 10"/>
          <p:cNvSpPr/>
          <p:nvPr>
            <p:custDataLst>
              <p:tags r:id="rId6"/>
            </p:custDataLst>
          </p:nvPr>
        </p:nvSpPr>
        <p:spPr>
          <a:xfrm>
            <a:off x="364490" y="3820795"/>
            <a:ext cx="11596370" cy="1938020"/>
          </a:xfrm>
          <a:prstGeom prst="rect">
            <a:avLst/>
          </a:prstGeom>
          <a:solidFill>
            <a:schemeClr val="accent4">
              <a:lumMod val="20000"/>
              <a:lumOff val="80000"/>
            </a:schemeClr>
          </a:solidFill>
          <a:ln>
            <a:noFill/>
            <a:miter lim="800000"/>
          </a:ln>
        </p:spPr>
        <p:txBody>
          <a:bodyPr wrap="square" anchor="t" anchorCtr="0">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1pPr>
            <a:lvl2pPr marL="4572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2pPr>
            <a:lvl3pPr marL="9144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3pPr>
            <a:lvl4pPr marL="13716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4pPr>
            <a:lvl5pPr marL="18288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5pPr>
          </a:lstStyle>
          <a:p>
            <a:pPr lvl="0" algn="just" eaLnBrk="1" hangingPunct="1"/>
            <a:r>
              <a:rPr lang="zh-CN" altLang="en-US" sz="2400" b="1">
                <a:solidFill>
                  <a:schemeClr val="tx1"/>
                </a:solidFill>
                <a:latin typeface="微软雅黑" panose="020B0503020204020204" pitchFamily="34" charset="-122"/>
                <a:ea typeface="微软雅黑" panose="020B0503020204020204" pitchFamily="34" charset="-122"/>
              </a:rPr>
              <a:t>①促进文化在世界范围内传播，促进文化的发展</a:t>
            </a:r>
            <a:r>
              <a:rPr lang="zh-CN" altLang="en-US" sz="2400" b="1">
                <a:solidFill>
                  <a:schemeClr val="tx1"/>
                </a:solidFill>
                <a:latin typeface="楷体" panose="02010609060101010101" pitchFamily="49" charset="-122"/>
                <a:ea typeface="楷体" panose="02010609060101010101" pitchFamily="49" charset="-122"/>
              </a:rPr>
              <a:t>（如文化产品贸易，中国文化传播到世界，世界文化传播到中国。如吸收世界优秀文明成果，博采众长，可以更好促进中华文化的发展）</a:t>
            </a:r>
            <a:endParaRPr lang="zh-CN" altLang="en-US" sz="2400" b="1">
              <a:solidFill>
                <a:schemeClr val="tx1"/>
              </a:solidFill>
              <a:latin typeface="楷体" panose="02010609060101010101" pitchFamily="49" charset="-122"/>
              <a:ea typeface="楷体" panose="02010609060101010101" pitchFamily="49" charset="-122"/>
            </a:endParaRPr>
          </a:p>
          <a:p>
            <a:pPr lvl="0" algn="just" eaLnBrk="1" hangingPunct="1"/>
            <a:r>
              <a:rPr lang="zh-CN" altLang="en-US" sz="2400" b="1">
                <a:solidFill>
                  <a:schemeClr val="tx1"/>
                </a:solidFill>
                <a:latin typeface="Calibri" panose="020F0502020204030204"/>
                <a:ea typeface="微软雅黑" panose="020B0503020204020204" pitchFamily="34" charset="-122"/>
              </a:rPr>
              <a:t>②</a:t>
            </a:r>
            <a:r>
              <a:rPr lang="zh-CN" altLang="en-US" sz="2400" b="1">
                <a:solidFill>
                  <a:schemeClr val="tx1"/>
                </a:solidFill>
                <a:latin typeface="微软雅黑" panose="020B0503020204020204" pitchFamily="34" charset="-122"/>
                <a:ea typeface="微软雅黑" panose="020B0503020204020204" pitchFamily="34" charset="-122"/>
              </a:rPr>
              <a:t>促进经贸发展</a:t>
            </a:r>
            <a:r>
              <a:rPr lang="zh-CN" altLang="en-US" sz="2400" b="1">
                <a:solidFill>
                  <a:schemeClr val="tx1"/>
                </a:solidFill>
                <a:latin typeface="楷体" panose="02010609060101010101" pitchFamily="49" charset="-122"/>
                <a:ea typeface="楷体" panose="02010609060101010101" pitchFamily="49" charset="-122"/>
              </a:rPr>
              <a:t>（文化产业的发展，带动经济发展）</a:t>
            </a:r>
            <a:endParaRPr lang="zh-CN" altLang="en-US" sz="2400" b="1">
              <a:solidFill>
                <a:schemeClr val="tx1"/>
              </a:solidFill>
              <a:latin typeface="楷体" panose="02010609060101010101" pitchFamily="49" charset="-122"/>
              <a:ea typeface="楷体" panose="02010609060101010101" pitchFamily="49" charset="-122"/>
            </a:endParaRPr>
          </a:p>
          <a:p>
            <a:pPr lvl="0" algn="just" eaLnBrk="1" hangingPunct="1"/>
            <a:r>
              <a:rPr lang="zh-CN" sz="2400" b="1">
                <a:latin typeface="微软雅黑" panose="020B0503020204020204" pitchFamily="34" charset="-122"/>
                <a:ea typeface="微软雅黑" panose="020B0503020204020204" pitchFamily="34" charset="-122"/>
                <a:sym typeface="+mn-ea"/>
              </a:rPr>
              <a:t>③</a:t>
            </a:r>
            <a:r>
              <a:rPr lang="zh-CN" sz="2400" b="1">
                <a:solidFill>
                  <a:srgbClr val="000000"/>
                </a:solidFill>
                <a:uFillTx/>
                <a:latin typeface="宋体" panose="02010600030101010101" pitchFamily="2" charset="-122"/>
                <a:sym typeface="+mn-ea"/>
              </a:rPr>
              <a:t>促进国家间的相互理解</a:t>
            </a:r>
            <a:r>
              <a:rPr altLang="zh-CN" sz="2400" b="1">
                <a:solidFill>
                  <a:srgbClr val="000000"/>
                </a:solidFill>
                <a:uFillTx/>
                <a:latin typeface="宋体" panose="02010600030101010101" pitchFamily="2" charset="-122"/>
                <a:sym typeface="+mn-ea"/>
              </a:rPr>
              <a:t>,</a:t>
            </a:r>
            <a:r>
              <a:rPr lang="zh-CN" sz="2400" b="1">
                <a:solidFill>
                  <a:srgbClr val="000000"/>
                </a:solidFill>
                <a:uFillTx/>
                <a:latin typeface="宋体" panose="02010600030101010101" pitchFamily="2" charset="-122"/>
                <a:sym typeface="+mn-ea"/>
              </a:rPr>
              <a:t>文化与政治相互影响，减少隔阂</a:t>
            </a:r>
            <a:r>
              <a:rPr altLang="zh-CN" sz="2400" b="1">
                <a:solidFill>
                  <a:srgbClr val="000000"/>
                </a:solidFill>
                <a:uFillTx/>
                <a:latin typeface="宋体" panose="02010600030101010101" pitchFamily="2" charset="-122"/>
                <a:sym typeface="+mn-ea"/>
              </a:rPr>
              <a:t>,</a:t>
            </a:r>
            <a:r>
              <a:rPr lang="zh-CN" sz="2400" b="1">
                <a:solidFill>
                  <a:srgbClr val="000000"/>
                </a:solidFill>
                <a:uFillTx/>
                <a:latin typeface="宋体" panose="02010600030101010101" pitchFamily="2" charset="-122"/>
                <a:sym typeface="+mn-ea"/>
              </a:rPr>
              <a:t>增进共识</a:t>
            </a:r>
            <a:r>
              <a:rPr altLang="zh-CN" sz="2400" b="1">
                <a:solidFill>
                  <a:srgbClr val="000000"/>
                </a:solidFill>
                <a:uFillTx/>
                <a:latin typeface="宋体" panose="02010600030101010101" pitchFamily="2" charset="-122"/>
                <a:sym typeface="+mn-ea"/>
              </a:rPr>
              <a:t>,</a:t>
            </a:r>
            <a:r>
              <a:rPr lang="zh-CN" sz="2400" b="1">
                <a:solidFill>
                  <a:srgbClr val="000000"/>
                </a:solidFill>
                <a:uFillTx/>
                <a:latin typeface="宋体" panose="02010600030101010101" pitchFamily="2" charset="-122"/>
                <a:sym typeface="+mn-ea"/>
              </a:rPr>
              <a:t>促进世界和平</a:t>
            </a:r>
            <a:endParaRPr lang="zh-CN" altLang="en-US" sz="2400" b="1">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801"/>
                                        </p:tgtEl>
                                        <p:attrNameLst>
                                          <p:attrName>style.visibility</p:attrName>
                                        </p:attrNameLst>
                                      </p:cBhvr>
                                      <p:to>
                                        <p:strVal val="visible"/>
                                      </p:to>
                                    </p:set>
                                    <p:animEffect transition="in" filter="fade">
                                      <p:cBhvr>
                                        <p:cTn id="7" dur="500" fill="hold"/>
                                        <p:tgtEl>
                                          <p:spTgt spid="33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5020841" y="1651726"/>
            <a:ext cx="6901542" cy="3784600"/>
          </a:xfrm>
          <a:prstGeom prst="rect">
            <a:avLst/>
          </a:prstGeom>
          <a:ln>
            <a:solidFill>
              <a:schemeClr val="tx1"/>
            </a:solidFill>
          </a:ln>
        </p:spPr>
        <p:txBody>
          <a:bodyPr wrap="square">
            <a:spAutoFit/>
          </a:bodyPr>
          <a:lstStyle/>
          <a:p>
            <a:pPr algn="just"/>
            <a:r>
              <a:rPr lang="zh-CN" altLang="en-US" sz="2400" smtClean="0">
                <a:solidFill>
                  <a:srgbClr val="2B2B2B"/>
                </a:solidFill>
                <a:latin typeface="楷体" panose="02010609060101010101" pitchFamily="49" charset="-122"/>
                <a:ea typeface="楷体" panose="02010609060101010101" pitchFamily="49" charset="-122"/>
              </a:rPr>
              <a:t>    </a:t>
            </a:r>
            <a:r>
              <a:rPr lang="zh-CN" altLang="en-US" sz="2400" b="1" smtClean="0">
                <a:solidFill>
                  <a:srgbClr val="2B2B2B"/>
                </a:solidFill>
                <a:latin typeface="楷体" panose="02010609060101010101" pitchFamily="49" charset="-122"/>
                <a:ea typeface="楷体" panose="02010609060101010101" pitchFamily="49" charset="-122"/>
              </a:rPr>
              <a:t>当前</a:t>
            </a:r>
            <a:r>
              <a:rPr lang="zh-CN" altLang="en-US" sz="2400" b="1">
                <a:solidFill>
                  <a:srgbClr val="2B2B2B"/>
                </a:solidFill>
                <a:latin typeface="楷体" panose="02010609060101010101" pitchFamily="49" charset="-122"/>
                <a:ea typeface="楷体" panose="02010609060101010101" pitchFamily="49" charset="-122"/>
              </a:rPr>
              <a:t>，世界百年未有之大变局加速演进，文化越来越成为国际竞争的重要影响因素，</a:t>
            </a:r>
            <a:r>
              <a:rPr lang="zh-CN" altLang="en-US" sz="2400" b="1">
                <a:solidFill>
                  <a:srgbClr val="FF0000"/>
                </a:solidFill>
                <a:latin typeface="楷体" panose="02010609060101010101" pitchFamily="49" charset="-122"/>
                <a:ea typeface="楷体" panose="02010609060101010101" pitchFamily="49" charset="-122"/>
              </a:rPr>
              <a:t>文化软实力在国家综合国力中的地位和作用越来越重要</a:t>
            </a:r>
            <a:r>
              <a:rPr lang="zh-CN" altLang="en-US" sz="2400" b="1">
                <a:solidFill>
                  <a:srgbClr val="2B2B2B"/>
                </a:solidFill>
                <a:latin typeface="楷体" panose="02010609060101010101" pitchFamily="49" charset="-122"/>
                <a:ea typeface="楷体" panose="02010609060101010101" pitchFamily="49" charset="-122"/>
              </a:rPr>
              <a:t>。这对我们把文化建设摆在更加突出位置、下更大气力推进文化强国建设提出了更为紧迫的要求。只有努力建成社会主义文化强国，我们才能在世界百年未有之大变局的时代背景下，把新时代中国特色社会主义伟大事业不断推向前进，继续向着实现中华民族伟大复兴的目标进发</a:t>
            </a:r>
            <a:r>
              <a:rPr lang="zh-CN" altLang="en-US" sz="2400" b="1" smtClean="0">
                <a:solidFill>
                  <a:srgbClr val="2B2B2B"/>
                </a:solidFill>
                <a:latin typeface="楷体" panose="02010609060101010101" pitchFamily="49" charset="-122"/>
                <a:ea typeface="楷体" panose="02010609060101010101" pitchFamily="49" charset="-122"/>
              </a:rPr>
              <a:t>。</a:t>
            </a:r>
            <a:endParaRPr lang="en-US" altLang="zh-CN" sz="2400" b="1" smtClean="0">
              <a:solidFill>
                <a:srgbClr val="2B2B2B"/>
              </a:solidFill>
              <a:latin typeface="楷体" panose="02010609060101010101" pitchFamily="49" charset="-122"/>
              <a:ea typeface="楷体" panose="02010609060101010101" pitchFamily="49" charset="-122"/>
            </a:endParaRPr>
          </a:p>
          <a:p>
            <a:pPr algn="just"/>
            <a:r>
              <a:rPr lang="en-US" altLang="zh-CN" sz="2400" b="1" smtClean="0">
                <a:solidFill>
                  <a:srgbClr val="2B2B2B"/>
                </a:solidFill>
                <a:latin typeface="楷体" panose="02010609060101010101" pitchFamily="49" charset="-122"/>
                <a:ea typeface="楷体" panose="02010609060101010101" pitchFamily="49" charset="-122"/>
              </a:rPr>
              <a:t>     ——</a:t>
            </a:r>
            <a:r>
              <a:rPr lang="zh-CN" altLang="en-US" sz="2400" b="1" smtClean="0">
                <a:solidFill>
                  <a:srgbClr val="2B2B2B"/>
                </a:solidFill>
                <a:latin typeface="楷体" panose="02010609060101010101" pitchFamily="49" charset="-122"/>
                <a:ea typeface="楷体" panose="02010609060101010101" pitchFamily="49" charset="-122"/>
              </a:rPr>
              <a:t>习近平在党</a:t>
            </a:r>
            <a:r>
              <a:rPr lang="zh-CN" altLang="en-US" sz="2400" b="1">
                <a:solidFill>
                  <a:srgbClr val="2B2B2B"/>
                </a:solidFill>
                <a:latin typeface="楷体" panose="02010609060101010101" pitchFamily="49" charset="-122"/>
                <a:ea typeface="楷体" panose="02010609060101010101" pitchFamily="49" charset="-122"/>
              </a:rPr>
              <a:t>的十九届五中</a:t>
            </a:r>
            <a:r>
              <a:rPr lang="zh-CN" altLang="en-US" sz="2400" b="1" smtClean="0">
                <a:solidFill>
                  <a:srgbClr val="2B2B2B"/>
                </a:solidFill>
                <a:latin typeface="楷体" panose="02010609060101010101" pitchFamily="49" charset="-122"/>
                <a:ea typeface="楷体" panose="02010609060101010101" pitchFamily="49" charset="-122"/>
              </a:rPr>
              <a:t>全会上的发言</a:t>
            </a:r>
            <a:endParaRPr lang="zh-CN" altLang="en-US" sz="2400" b="1">
              <a:latin typeface="楷体" panose="02010609060101010101" pitchFamily="49" charset="-122"/>
              <a:ea typeface="楷体" panose="02010609060101010101" pitchFamily="49" charset="-122"/>
            </a:endParaRPr>
          </a:p>
        </p:txBody>
      </p:sp>
      <p:pic>
        <p:nvPicPr>
          <p:cNvPr id="5" name="图片 4"/>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278130" y="1651635"/>
            <a:ext cx="4481195" cy="3620135"/>
          </a:xfrm>
          <a:prstGeom prst="rect">
            <a:avLst/>
          </a:prstGeom>
        </p:spPr>
      </p:pic>
      <p:sp>
        <p:nvSpPr>
          <p:cNvPr id="39973" name="文本框 56"/>
          <p:cNvSpPr/>
          <p:nvPr>
            <p:custDataLst>
              <p:tags r:id="rId4"/>
            </p:custDataLst>
          </p:nvPr>
        </p:nvSpPr>
        <p:spPr>
          <a:xfrm>
            <a:off x="4758690" y="178435"/>
            <a:ext cx="2566670" cy="694055"/>
          </a:xfrm>
          <a:prstGeom prst="rect">
            <a:avLst/>
          </a:prstGeom>
          <a:noFill/>
          <a:ln w="9525">
            <a:noFill/>
          </a:ln>
        </p:spPr>
        <p:txBody>
          <a:bodyPr wrap="square" anchor="t" anchorCtr="0"/>
          <a:lstStyle/>
          <a:p>
            <a:r>
              <a:rPr lang="zh-CN" altLang="en-US" sz="4000" b="1">
                <a:latin typeface="微软雅黑" panose="020B0503020204020204" pitchFamily="34" charset="-122"/>
                <a:ea typeface="微软雅黑" panose="020B0503020204020204" pitchFamily="34" charset="-122"/>
                <a:sym typeface="宋体" panose="02010600030101010101" pitchFamily="2" charset="-122"/>
              </a:rPr>
              <a:t>课堂小结</a:t>
            </a:r>
            <a:endParaRPr lang="zh-CN" altLang="en-US" sz="4000" b="1">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19380" y="1106170"/>
            <a:ext cx="551815" cy="5438140"/>
          </a:xfrm>
          <a:prstGeom prst="rect">
            <a:avLst/>
          </a:prstGeom>
          <a:noFill/>
        </p:spPr>
        <p:txBody>
          <a:bodyPr vert="eaVert" wrap="square" rtlCol="0" anchor="t">
            <a:spAutoFit/>
          </a:bodyPr>
          <a:lstStyle/>
          <a:p>
            <a:r>
              <a:rPr lang="zh-CN" altLang="en-US" sz="2400" smtClean="0">
                <a:latin typeface="黑体" panose="02010609060101010101" pitchFamily="49" charset="-122"/>
                <a:ea typeface="黑体" panose="02010609060101010101" pitchFamily="49" charset="-122"/>
                <a:sym typeface="+mn-ea"/>
              </a:rPr>
              <a:t>近代以来的世界贸易与文化交流的扩展</a:t>
            </a:r>
            <a:endParaRPr lang="zh-CN" altLang="en-US" sz="2400">
              <a:latin typeface="黑体" panose="02010609060101010101" pitchFamily="49" charset="-122"/>
              <a:ea typeface="黑体" panose="02010609060101010101" pitchFamily="49" charset="-122"/>
            </a:endParaRPr>
          </a:p>
        </p:txBody>
      </p:sp>
      <p:sp>
        <p:nvSpPr>
          <p:cNvPr id="5" name="文本框 4"/>
          <p:cNvSpPr txBox="1"/>
          <p:nvPr>
            <p:custDataLst>
              <p:tags r:id="rId2"/>
            </p:custDataLst>
          </p:nvPr>
        </p:nvSpPr>
        <p:spPr>
          <a:xfrm>
            <a:off x="1242695" y="1743710"/>
            <a:ext cx="1648460" cy="953135"/>
          </a:xfrm>
          <a:prstGeom prst="rect">
            <a:avLst/>
          </a:prstGeom>
          <a:noFill/>
        </p:spPr>
        <p:txBody>
          <a:bodyPr wrap="square" rtlCol="0" anchor="t">
            <a:spAutoFit/>
          </a:bodyPr>
          <a:lstStyle/>
          <a:p>
            <a:pPr algn="just"/>
            <a:r>
              <a:rPr lang="zh-CN" altLang="en-US" sz="2800" b="1" smtClean="0">
                <a:latin typeface="楷体" panose="02010609060101010101" pitchFamily="49" charset="-122"/>
                <a:ea typeface="楷体" panose="02010609060101010101" pitchFamily="49" charset="-122"/>
                <a:sym typeface="+mn-ea"/>
              </a:rPr>
              <a:t>全球贸易网的形成</a:t>
            </a:r>
            <a:endParaRPr lang="zh-CN" altLang="en-US" sz="2800" b="1" smtClean="0">
              <a:latin typeface="楷体" panose="02010609060101010101" pitchFamily="49" charset="-122"/>
              <a:ea typeface="楷体" panose="02010609060101010101" pitchFamily="49" charset="-122"/>
              <a:sym typeface="+mn-ea"/>
            </a:endParaRPr>
          </a:p>
        </p:txBody>
      </p:sp>
      <p:sp>
        <p:nvSpPr>
          <p:cNvPr id="7" name="左大括号 6"/>
          <p:cNvSpPr/>
          <p:nvPr>
            <p:custDataLst>
              <p:tags r:id="rId3"/>
            </p:custDataLst>
          </p:nvPr>
        </p:nvSpPr>
        <p:spPr>
          <a:xfrm>
            <a:off x="862177" y="2129610"/>
            <a:ext cx="372309" cy="3391207"/>
          </a:xfrm>
          <a:prstGeom prst="leftBrace">
            <a:avLst>
              <a:gd name="adj1" fmla="val 0"/>
              <a:gd name="adj2" fmla="val 50703"/>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黑体" panose="02010609060101010101" pitchFamily="49" charset="-122"/>
              <a:ea typeface="黑体" panose="02010609060101010101" pitchFamily="49" charset="-122"/>
            </a:endParaRPr>
          </a:p>
        </p:txBody>
      </p:sp>
      <p:sp>
        <p:nvSpPr>
          <p:cNvPr id="8" name="文本框 7"/>
          <p:cNvSpPr txBox="1"/>
          <p:nvPr>
            <p:custDataLst>
              <p:tags r:id="rId4"/>
            </p:custDataLst>
          </p:nvPr>
        </p:nvSpPr>
        <p:spPr>
          <a:xfrm>
            <a:off x="1234486" y="4369256"/>
            <a:ext cx="1747781" cy="1383665"/>
          </a:xfrm>
          <a:prstGeom prst="rect">
            <a:avLst/>
          </a:prstGeom>
          <a:noFill/>
        </p:spPr>
        <p:txBody>
          <a:bodyPr wrap="square" rtlCol="0" anchor="t">
            <a:spAutoFit/>
          </a:bodyPr>
          <a:lstStyle/>
          <a:p>
            <a:r>
              <a:rPr lang="zh-CN" altLang="en-US" sz="2800" b="1" smtClean="0">
                <a:latin typeface="楷体" panose="02010609060101010101" pitchFamily="49" charset="-122"/>
                <a:ea typeface="楷体" panose="02010609060101010101" pitchFamily="49" charset="-122"/>
              </a:rPr>
              <a:t>商品流动与文化交流国际化</a:t>
            </a:r>
            <a:endParaRPr lang="zh-CN" altLang="en-US" sz="2800" b="1" smtClean="0">
              <a:latin typeface="楷体" panose="02010609060101010101" pitchFamily="49" charset="-122"/>
              <a:ea typeface="楷体" panose="02010609060101010101" pitchFamily="49" charset="-122"/>
            </a:endParaRPr>
          </a:p>
        </p:txBody>
      </p:sp>
      <p:sp>
        <p:nvSpPr>
          <p:cNvPr id="9" name="左大括号 8"/>
          <p:cNvSpPr/>
          <p:nvPr>
            <p:custDataLst>
              <p:tags r:id="rId5"/>
            </p:custDataLst>
          </p:nvPr>
        </p:nvSpPr>
        <p:spPr>
          <a:xfrm>
            <a:off x="2970530" y="1325245"/>
            <a:ext cx="313690" cy="1605280"/>
          </a:xfrm>
          <a:prstGeom prst="leftBrace">
            <a:avLst>
              <a:gd name="adj1" fmla="val 0"/>
              <a:gd name="adj2" fmla="val 47411"/>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黑体" panose="02010609060101010101" pitchFamily="49" charset="-122"/>
              <a:ea typeface="黑体" panose="02010609060101010101" pitchFamily="49" charset="-122"/>
            </a:endParaRPr>
          </a:p>
        </p:txBody>
      </p:sp>
      <p:sp>
        <p:nvSpPr>
          <p:cNvPr id="10" name="文本框 9"/>
          <p:cNvSpPr txBox="1"/>
          <p:nvPr>
            <p:custDataLst>
              <p:tags r:id="rId6"/>
            </p:custDataLst>
          </p:nvPr>
        </p:nvSpPr>
        <p:spPr>
          <a:xfrm>
            <a:off x="3332799" y="1177390"/>
            <a:ext cx="5974080" cy="1753235"/>
          </a:xfrm>
          <a:prstGeom prst="rect">
            <a:avLst/>
          </a:prstGeom>
          <a:noFill/>
        </p:spPr>
        <p:txBody>
          <a:bodyPr wrap="none" rtlCol="0" anchor="t">
            <a:spAutoFit/>
          </a:bodyPr>
          <a:lstStyle/>
          <a:p>
            <a:pPr algn="l" eaLnBrk="1" hangingPunct="1">
              <a:lnSpc>
                <a:spcPct val="150000"/>
              </a:lnSpc>
            </a:pPr>
            <a:r>
              <a:rPr lang="en-US" altLang="zh-CN" sz="2400" smtClean="0">
                <a:solidFill>
                  <a:srgbClr val="FF0000"/>
                </a:solidFill>
                <a:latin typeface="黑体" panose="02010609060101010101" pitchFamily="49" charset="-122"/>
                <a:ea typeface="黑体" panose="02010609060101010101" pitchFamily="49" charset="-122"/>
                <a:sym typeface="+mn-ea"/>
              </a:rPr>
              <a:t>15</a:t>
            </a:r>
            <a:r>
              <a:rPr lang="zh-CN" altLang="en-US" sz="2400" smtClean="0">
                <a:solidFill>
                  <a:srgbClr val="FF0000"/>
                </a:solidFill>
                <a:latin typeface="黑体" panose="02010609060101010101" pitchFamily="49" charset="-122"/>
                <a:ea typeface="黑体" panose="02010609060101010101" pitchFamily="49" charset="-122"/>
                <a:sym typeface="+mn-ea"/>
              </a:rPr>
              <a:t>世纪后至工业革命前：</a:t>
            </a:r>
            <a:r>
              <a:rPr lang="zh-CN" altLang="en-US" sz="2400" smtClean="0">
                <a:latin typeface="黑体" panose="02010609060101010101" pitchFamily="49" charset="-122"/>
                <a:ea typeface="黑体" panose="02010609060101010101" pitchFamily="49" charset="-122"/>
                <a:sym typeface="+mn-ea"/>
              </a:rPr>
              <a:t>世界市场初步形成</a:t>
            </a:r>
            <a:endParaRPr lang="en-US" altLang="zh-CN" sz="2400" smtClean="0">
              <a:latin typeface="黑体" panose="02010609060101010101" pitchFamily="49" charset="-122"/>
              <a:ea typeface="黑体" panose="02010609060101010101" pitchFamily="49" charset="-122"/>
              <a:sym typeface="+mn-ea"/>
            </a:endParaRPr>
          </a:p>
          <a:p>
            <a:pPr algn="l" eaLnBrk="1" hangingPunct="1">
              <a:lnSpc>
                <a:spcPct val="150000"/>
              </a:lnSpc>
            </a:pPr>
            <a:r>
              <a:rPr lang="en-US" altLang="zh-CN" sz="2400" smtClean="0">
                <a:solidFill>
                  <a:srgbClr val="FF0000"/>
                </a:solidFill>
                <a:latin typeface="黑体" panose="02010609060101010101" pitchFamily="49" charset="-122"/>
                <a:ea typeface="黑体" panose="02010609060101010101" pitchFamily="49" charset="-122"/>
                <a:sym typeface="+mn-ea"/>
              </a:rPr>
              <a:t>两次工业革命后：</a:t>
            </a:r>
            <a:r>
              <a:rPr lang="zh-CN" altLang="en-US" sz="2400" smtClean="0">
                <a:latin typeface="黑体" panose="02010609060101010101" pitchFamily="49" charset="-122"/>
                <a:ea typeface="黑体" panose="02010609060101010101" pitchFamily="49" charset="-122"/>
                <a:sym typeface="+mn-ea"/>
              </a:rPr>
              <a:t>世界市场最终形成</a:t>
            </a:r>
            <a:endParaRPr lang="en-US" altLang="zh-CN" sz="2400" smtClean="0">
              <a:latin typeface="黑体" panose="02010609060101010101" pitchFamily="49" charset="-122"/>
              <a:ea typeface="黑体" panose="02010609060101010101" pitchFamily="49" charset="-122"/>
              <a:sym typeface="+mn-ea"/>
            </a:endParaRPr>
          </a:p>
          <a:p>
            <a:pPr algn="l" eaLnBrk="1" hangingPunct="1">
              <a:lnSpc>
                <a:spcPct val="150000"/>
              </a:lnSpc>
            </a:pPr>
            <a:r>
              <a:rPr lang="en-US" altLang="zh-CN" sz="2400" smtClean="0">
                <a:solidFill>
                  <a:srgbClr val="FF0000"/>
                </a:solidFill>
                <a:latin typeface="黑体" panose="02010609060101010101" pitchFamily="49" charset="-122"/>
                <a:ea typeface="黑体" panose="02010609060101010101" pitchFamily="49" charset="-122"/>
                <a:sym typeface="+mn-ea"/>
              </a:rPr>
              <a:t>20世纪后：</a:t>
            </a:r>
            <a:r>
              <a:rPr lang="zh-CN" altLang="en-US" sz="2400" smtClean="0">
                <a:latin typeface="黑体" panose="02010609060101010101" pitchFamily="49" charset="-122"/>
                <a:ea typeface="黑体" panose="02010609060101010101" pitchFamily="49" charset="-122"/>
                <a:sym typeface="+mn-ea"/>
              </a:rPr>
              <a:t>世界贸易曲折发展</a:t>
            </a:r>
            <a:endParaRPr lang="zh-CN" altLang="en-US" sz="2400">
              <a:latin typeface="黑体" panose="02010609060101010101" pitchFamily="49" charset="-122"/>
              <a:ea typeface="黑体" panose="02010609060101010101" pitchFamily="49" charset="-122"/>
              <a:sym typeface="+mn-ea"/>
            </a:endParaRPr>
          </a:p>
        </p:txBody>
      </p:sp>
      <p:sp>
        <p:nvSpPr>
          <p:cNvPr id="20" name="左大括号 19"/>
          <p:cNvSpPr/>
          <p:nvPr>
            <p:custDataLst>
              <p:tags r:id="rId7"/>
            </p:custDataLst>
          </p:nvPr>
        </p:nvSpPr>
        <p:spPr>
          <a:xfrm>
            <a:off x="2981738" y="3745981"/>
            <a:ext cx="302568" cy="2228733"/>
          </a:xfrm>
          <a:prstGeom prst="leftBrace">
            <a:avLst>
              <a:gd name="adj1" fmla="val 0"/>
              <a:gd name="adj2" fmla="val 50000"/>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黑体" panose="02010609060101010101" pitchFamily="49" charset="-122"/>
              <a:ea typeface="黑体" panose="02010609060101010101" pitchFamily="49" charset="-122"/>
            </a:endParaRPr>
          </a:p>
        </p:txBody>
      </p:sp>
      <p:sp>
        <p:nvSpPr>
          <p:cNvPr id="23" name="文本框 22"/>
          <p:cNvSpPr txBox="1"/>
          <p:nvPr>
            <p:custDataLst>
              <p:tags r:id="rId8"/>
            </p:custDataLst>
          </p:nvPr>
        </p:nvSpPr>
        <p:spPr>
          <a:xfrm>
            <a:off x="3333115" y="3667760"/>
            <a:ext cx="8764270" cy="2306955"/>
          </a:xfrm>
          <a:prstGeom prst="rect">
            <a:avLst/>
          </a:prstGeom>
          <a:noFill/>
        </p:spPr>
        <p:txBody>
          <a:bodyPr wrap="square" rtlCol="0" anchor="t">
            <a:spAutoFit/>
          </a:bodyPr>
          <a:lstStyle/>
          <a:p>
            <a:pPr>
              <a:lnSpc>
                <a:spcPct val="150000"/>
              </a:lnSpc>
            </a:pPr>
            <a:r>
              <a:rPr lang="zh-CN" altLang="zh-CN" sz="2400" b="1">
                <a:solidFill>
                  <a:srgbClr val="0033CC"/>
                </a:solidFill>
                <a:latin typeface="黑体" panose="02010609060101010101" pitchFamily="49" charset="-122"/>
                <a:ea typeface="黑体" panose="02010609060101010101" pitchFamily="49" charset="-122"/>
                <a:sym typeface="+mn-ea"/>
              </a:rPr>
              <a:t>茶：</a:t>
            </a:r>
            <a:r>
              <a:rPr lang="zh-CN" altLang="en-US" sz="2400" smtClean="0">
                <a:latin typeface="黑体" panose="02010609060101010101" pitchFamily="49" charset="-122"/>
                <a:ea typeface="黑体" panose="02010609060101010101" pitchFamily="49" charset="-122"/>
                <a:sym typeface="+mn-ea"/>
              </a:rPr>
              <a:t>中国   亚洲   欧洲、美洲、非洲、大洋洲</a:t>
            </a:r>
            <a:endParaRPr lang="en-US" altLang="zh-CN" sz="2400" smtClean="0">
              <a:latin typeface="黑体" panose="02010609060101010101" pitchFamily="49" charset="-122"/>
              <a:ea typeface="黑体" panose="02010609060101010101" pitchFamily="49" charset="-122"/>
              <a:sym typeface="+mn-ea"/>
            </a:endParaRPr>
          </a:p>
          <a:p>
            <a:pPr>
              <a:lnSpc>
                <a:spcPct val="150000"/>
              </a:lnSpc>
            </a:pPr>
            <a:r>
              <a:rPr lang="zh-CN" altLang="zh-CN" sz="2400" b="1">
                <a:solidFill>
                  <a:srgbClr val="0033CC"/>
                </a:solidFill>
                <a:latin typeface="黑体" panose="02010609060101010101" pitchFamily="49" charset="-122"/>
                <a:ea typeface="黑体" panose="02010609060101010101" pitchFamily="49" charset="-122"/>
                <a:sym typeface="+mn-ea"/>
              </a:rPr>
              <a:t>服饰：</a:t>
            </a:r>
            <a:r>
              <a:rPr lang="zh-CN" altLang="en-US" sz="2400" smtClean="0">
                <a:latin typeface="黑体" panose="02010609060101010101" pitchFamily="49" charset="-122"/>
                <a:ea typeface="黑体" panose="02010609060101010101" pitchFamily="49" charset="-122"/>
                <a:sym typeface="+mn-ea"/>
              </a:rPr>
              <a:t>中国、日本等服饰元素被法国吸收</a:t>
            </a:r>
            <a:endParaRPr lang="en-US" altLang="zh-CN" sz="2400" smtClean="0">
              <a:latin typeface="黑体" panose="02010609060101010101" pitchFamily="49" charset="-122"/>
              <a:ea typeface="黑体" panose="02010609060101010101" pitchFamily="49" charset="-122"/>
              <a:sym typeface="+mn-ea"/>
            </a:endParaRPr>
          </a:p>
          <a:p>
            <a:pPr>
              <a:lnSpc>
                <a:spcPct val="150000"/>
              </a:lnSpc>
            </a:pPr>
            <a:r>
              <a:rPr lang="zh-CN" altLang="zh-CN" sz="2400" b="1">
                <a:solidFill>
                  <a:srgbClr val="0033CC"/>
                </a:solidFill>
                <a:latin typeface="黑体" panose="02010609060101010101" pitchFamily="49" charset="-122"/>
                <a:ea typeface="黑体" panose="02010609060101010101" pitchFamily="49" charset="-122"/>
                <a:sym typeface="+mn-ea"/>
              </a:rPr>
              <a:t>钟表：</a:t>
            </a:r>
            <a:r>
              <a:rPr lang="en-US" altLang="zh-CN" sz="2400" smtClean="0">
                <a:latin typeface="黑体" panose="02010609060101010101" pitchFamily="49" charset="-122"/>
                <a:ea typeface="黑体" panose="02010609060101010101" pitchFamily="49" charset="-122"/>
                <a:sym typeface="+mn-ea"/>
              </a:rPr>
              <a:t>16</a:t>
            </a:r>
            <a:r>
              <a:rPr lang="zh-CN" altLang="en-US" sz="2400" smtClean="0">
                <a:latin typeface="黑体" panose="02010609060101010101" pitchFamily="49" charset="-122"/>
                <a:ea typeface="黑体" panose="02010609060101010101" pitchFamily="49" charset="-122"/>
                <a:sym typeface="+mn-ea"/>
              </a:rPr>
              <a:t>世纪中期经由澳门传入中国内地，</a:t>
            </a:r>
            <a:r>
              <a:rPr lang="en-US" altLang="zh-CN" sz="2400" smtClean="0">
                <a:latin typeface="黑体" panose="02010609060101010101" pitchFamily="49" charset="-122"/>
                <a:ea typeface="黑体" panose="02010609060101010101" pitchFamily="49" charset="-122"/>
                <a:sym typeface="+mn-ea"/>
              </a:rPr>
              <a:t>18</a:t>
            </a:r>
            <a:r>
              <a:rPr lang="zh-CN" altLang="en-US" sz="2400" smtClean="0">
                <a:latin typeface="黑体" panose="02010609060101010101" pitchFamily="49" charset="-122"/>
                <a:ea typeface="黑体" panose="02010609060101010101" pitchFamily="49" charset="-122"/>
                <a:sym typeface="+mn-ea"/>
              </a:rPr>
              <a:t>世纪数量已经很多</a:t>
            </a:r>
            <a:endParaRPr lang="en-US" altLang="zh-CN" sz="2400" smtClean="0">
              <a:latin typeface="黑体" panose="02010609060101010101" pitchFamily="49" charset="-122"/>
              <a:ea typeface="黑体" panose="02010609060101010101" pitchFamily="49" charset="-122"/>
              <a:sym typeface="+mn-ea"/>
            </a:endParaRPr>
          </a:p>
          <a:p>
            <a:pPr>
              <a:lnSpc>
                <a:spcPct val="150000"/>
              </a:lnSpc>
            </a:pPr>
            <a:r>
              <a:rPr lang="zh-CN" altLang="zh-CN" sz="2400" b="1">
                <a:solidFill>
                  <a:srgbClr val="0033CC"/>
                </a:solidFill>
                <a:latin typeface="黑体" panose="02010609060101010101" pitchFamily="49" charset="-122"/>
                <a:ea typeface="黑体" panose="02010609060101010101" pitchFamily="49" charset="-122"/>
                <a:sym typeface="+mn-ea"/>
              </a:rPr>
              <a:t>其它：</a:t>
            </a:r>
            <a:r>
              <a:rPr lang="zh-CN" altLang="en-US" sz="2400" smtClean="0">
                <a:latin typeface="黑体" panose="02010609060101010101" pitchFamily="49" charset="-122"/>
                <a:ea typeface="黑体" panose="02010609060101010101" pitchFamily="49" charset="-122"/>
                <a:sym typeface="+mn-ea"/>
              </a:rPr>
              <a:t>电影、音乐、电视节目、动漫、书籍等</a:t>
            </a:r>
            <a:endParaRPr lang="en-US" altLang="zh-CN" sz="2400" smtClean="0">
              <a:latin typeface="黑体" panose="02010609060101010101" pitchFamily="49" charset="-122"/>
              <a:ea typeface="黑体" panose="02010609060101010101" pitchFamily="49" charset="-122"/>
              <a:sym typeface="+mn-ea"/>
            </a:endParaRPr>
          </a:p>
        </p:txBody>
      </p:sp>
      <p:cxnSp>
        <p:nvCxnSpPr>
          <p:cNvPr id="6" name="直接箭头连接符 5"/>
          <p:cNvCxnSpPr/>
          <p:nvPr>
            <p:custDataLst>
              <p:tags r:id="rId9"/>
            </p:custDataLst>
          </p:nvPr>
        </p:nvCxnSpPr>
        <p:spPr>
          <a:xfrm>
            <a:off x="4677194" y="4070467"/>
            <a:ext cx="3536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custDataLst>
              <p:tags r:id="rId10"/>
            </p:custDataLst>
          </p:nvPr>
        </p:nvCxnSpPr>
        <p:spPr>
          <a:xfrm>
            <a:off x="5793117" y="4070467"/>
            <a:ext cx="3536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973" name="文本框 56"/>
          <p:cNvSpPr/>
          <p:nvPr>
            <p:custDataLst>
              <p:tags r:id="rId11"/>
            </p:custDataLst>
          </p:nvPr>
        </p:nvSpPr>
        <p:spPr>
          <a:xfrm>
            <a:off x="4917440" y="84455"/>
            <a:ext cx="2566670" cy="694055"/>
          </a:xfrm>
          <a:prstGeom prst="rect">
            <a:avLst/>
          </a:prstGeom>
          <a:noFill/>
          <a:ln w="9525">
            <a:noFill/>
          </a:ln>
        </p:spPr>
        <p:txBody>
          <a:bodyPr wrap="square" anchor="t" anchorCtr="0"/>
          <a:lstStyle/>
          <a:p>
            <a:r>
              <a:rPr lang="zh-CN" altLang="en-US" sz="4000" b="1">
                <a:latin typeface="微软雅黑" panose="020B0503020204020204" pitchFamily="34" charset="-122"/>
                <a:ea typeface="微软雅黑" panose="020B0503020204020204" pitchFamily="34" charset="-122"/>
                <a:sym typeface="宋体" panose="02010600030101010101" pitchFamily="2" charset="-122"/>
              </a:rPr>
              <a:t>知识框架</a:t>
            </a:r>
            <a:endParaRPr lang="zh-CN" altLang="en-US" sz="4000" b="1">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文本框 3"/>
          <p:cNvSpPr/>
          <p:nvPr>
            <p:custDataLst>
              <p:tags r:id="rId1"/>
            </p:custDataLst>
          </p:nvPr>
        </p:nvSpPr>
        <p:spPr>
          <a:xfrm>
            <a:off x="381000" y="978535"/>
            <a:ext cx="11568430" cy="4595495"/>
          </a:xfrm>
          <a:prstGeom prst="rect">
            <a:avLst/>
          </a:prstGeom>
          <a:noFill/>
          <a:ln w="9525">
            <a:noFill/>
          </a:ln>
        </p:spPr>
        <p:txBody>
          <a:bodyPr wrap="square" anchor="t">
            <a:spAutoFit/>
          </a:bodyPr>
          <a:lstStyle/>
          <a:p>
            <a:pPr algn="just" fontAlgn="auto">
              <a:lnSpc>
                <a:spcPct val="120000"/>
              </a:lnSpc>
              <a:spcBef>
                <a:spcPct val="0"/>
              </a:spcBef>
              <a:buSzTx/>
            </a:pPr>
            <a:r>
              <a:rPr lang="en-US" altLang="zh-CN" sz="2400" b="1">
                <a:solidFill>
                  <a:schemeClr val="tx1"/>
                </a:solidFill>
                <a:latin typeface="宋体" panose="02010600030101010101" pitchFamily="2" charset="-122"/>
                <a:ea typeface="宋体" panose="02010600030101010101" pitchFamily="2" charset="-122"/>
              </a:rPr>
              <a:t>1</a:t>
            </a:r>
            <a:r>
              <a:rPr lang="zh-CN" altLang="en-US" sz="2400" b="1">
                <a:solidFill>
                  <a:schemeClr val="tx1"/>
                </a:solidFill>
                <a:latin typeface="宋体" panose="02010600030101010101" pitchFamily="2" charset="-122"/>
                <a:ea typeface="宋体" panose="02010600030101010101" pitchFamily="2" charset="-122"/>
              </a:rPr>
              <a:t>、</a:t>
            </a:r>
            <a:r>
              <a:rPr lang="zh-CN" sz="2400" b="1">
                <a:solidFill>
                  <a:srgbClr val="FF0000"/>
                </a:solidFill>
                <a:latin typeface="宋体" panose="02010600030101010101" pitchFamily="2" charset="-122"/>
                <a:ea typeface="宋体" panose="02010600030101010101" pitchFamily="2" charset="-122"/>
              </a:rPr>
              <a:t>新航路开辟后</a:t>
            </a:r>
            <a:r>
              <a:rPr lang="zh-CN" sz="2400" b="1">
                <a:solidFill>
                  <a:schemeClr val="tx1"/>
                </a:solidFill>
                <a:latin typeface="宋体" panose="02010600030101010101" pitchFamily="2" charset="-122"/>
                <a:ea typeface="宋体" panose="02010600030101010101" pitchFamily="2" charset="-122"/>
              </a:rPr>
              <a:t>,阿姆斯特丹、威尼斯的商人可以用</a:t>
            </a:r>
            <a:r>
              <a:rPr lang="zh-CN" sz="2400" b="1">
                <a:solidFill>
                  <a:srgbClr val="FF0000"/>
                </a:solidFill>
                <a:latin typeface="宋体" panose="02010600030101010101" pitchFamily="2" charset="-122"/>
                <a:ea typeface="宋体" panose="02010600030101010101" pitchFamily="2" charset="-122"/>
              </a:rPr>
              <a:t>汇票购买商品,也可以把汇票存入银行,或兑换成现金,支票开始逐渐盛行起来</a:t>
            </a:r>
            <a:r>
              <a:rPr lang="zh-CN" sz="2400" b="1">
                <a:solidFill>
                  <a:schemeClr val="tx1"/>
                </a:solidFill>
                <a:latin typeface="宋体" panose="02010600030101010101" pitchFamily="2" charset="-122"/>
                <a:ea typeface="宋体" panose="02010600030101010101" pitchFamily="2" charset="-122"/>
              </a:rPr>
              <a:t>。支票的盛行</a:t>
            </a:r>
            <a:r>
              <a:rPr lang="zh-CN" sz="2400" b="1">
                <a:solidFill>
                  <a:srgbClr val="FF0000"/>
                </a:solidFill>
                <a:latin typeface="宋体" panose="02010600030101010101" pitchFamily="2" charset="-122"/>
                <a:ea typeface="宋体" panose="02010600030101010101" pitchFamily="2" charset="-122"/>
              </a:rPr>
              <a:t>反映</a:t>
            </a:r>
            <a:r>
              <a:rPr lang="zh-CN" sz="2400" b="1">
                <a:solidFill>
                  <a:schemeClr val="tx1"/>
                </a:solidFill>
                <a:latin typeface="宋体" panose="02010600030101010101" pitchFamily="2" charset="-122"/>
                <a:ea typeface="宋体" panose="02010600030101010101" pitchFamily="2" charset="-122"/>
              </a:rPr>
              <a:t>出新航路开辟后</a:t>
            </a:r>
            <a:endParaRPr lang="zh-CN" sz="2400" b="1">
              <a:solidFill>
                <a:schemeClr val="tx1"/>
              </a:solidFill>
              <a:latin typeface="宋体" panose="02010600030101010101" pitchFamily="2" charset="-122"/>
              <a:ea typeface="宋体" panose="02010600030101010101" pitchFamily="2" charset="-122"/>
            </a:endParaRPr>
          </a:p>
          <a:p>
            <a:pPr algn="just" fontAlgn="auto">
              <a:lnSpc>
                <a:spcPct val="120000"/>
              </a:lnSpc>
              <a:spcBef>
                <a:spcPct val="0"/>
              </a:spcBef>
              <a:buSzTx/>
            </a:pPr>
            <a:r>
              <a:rPr lang="zh-CN" sz="2400" b="1">
                <a:solidFill>
                  <a:schemeClr val="tx1"/>
                </a:solidFill>
                <a:latin typeface="宋体" panose="02010600030101010101" pitchFamily="2" charset="-122"/>
                <a:ea typeface="宋体" panose="02010600030101010101" pitchFamily="2" charset="-122"/>
              </a:rPr>
              <a:t>A.贸易中心的转移	</a:t>
            </a:r>
            <a:r>
              <a:rPr lang="en-US" altLang="zh-CN" sz="2400" b="1">
                <a:solidFill>
                  <a:schemeClr val="tx1"/>
                </a:solidFill>
                <a:latin typeface="宋体" panose="02010600030101010101" pitchFamily="2" charset="-122"/>
                <a:ea typeface="宋体" panose="02010600030101010101" pitchFamily="2" charset="-122"/>
              </a:rPr>
              <a:t>              </a:t>
            </a:r>
            <a:r>
              <a:rPr lang="zh-CN" sz="2400" b="1">
                <a:solidFill>
                  <a:schemeClr val="tx1"/>
                </a:solidFill>
                <a:latin typeface="宋体" panose="02010600030101010101" pitchFamily="2" charset="-122"/>
                <a:ea typeface="宋体" panose="02010600030101010101" pitchFamily="2" charset="-122"/>
              </a:rPr>
              <a:t>B.契约规则的确立</a:t>
            </a:r>
            <a:endParaRPr lang="zh-CN" sz="2400" b="1">
              <a:solidFill>
                <a:schemeClr val="tx1"/>
              </a:solidFill>
              <a:latin typeface="宋体" panose="02010600030101010101" pitchFamily="2" charset="-122"/>
              <a:ea typeface="宋体" panose="02010600030101010101" pitchFamily="2" charset="-122"/>
            </a:endParaRPr>
          </a:p>
          <a:p>
            <a:pPr algn="just" fontAlgn="auto">
              <a:lnSpc>
                <a:spcPct val="120000"/>
              </a:lnSpc>
              <a:spcBef>
                <a:spcPct val="0"/>
              </a:spcBef>
              <a:buSzTx/>
            </a:pPr>
            <a:r>
              <a:rPr lang="zh-CN" sz="2400" b="1">
                <a:solidFill>
                  <a:schemeClr val="tx1"/>
                </a:solidFill>
                <a:latin typeface="宋体" panose="02010600030101010101" pitchFamily="2" charset="-122"/>
                <a:ea typeface="宋体" panose="02010600030101010101" pitchFamily="2" charset="-122"/>
              </a:rPr>
              <a:t>C.价格革命的影响	</a:t>
            </a:r>
            <a:r>
              <a:rPr lang="en-US" altLang="zh-CN" sz="2400" b="1">
                <a:solidFill>
                  <a:schemeClr val="tx1"/>
                </a:solidFill>
                <a:latin typeface="宋体" panose="02010600030101010101" pitchFamily="2" charset="-122"/>
                <a:ea typeface="宋体" panose="02010600030101010101" pitchFamily="2" charset="-122"/>
              </a:rPr>
              <a:t>              </a:t>
            </a:r>
            <a:r>
              <a:rPr lang="zh-CN" sz="2400" b="1">
                <a:solidFill>
                  <a:schemeClr val="tx1"/>
                </a:solidFill>
                <a:latin typeface="宋体" panose="02010600030101010101" pitchFamily="2" charset="-122"/>
                <a:ea typeface="宋体" panose="02010600030101010101" pitchFamily="2" charset="-122"/>
              </a:rPr>
              <a:t>D.贸易规模的扩大</a:t>
            </a:r>
            <a:endParaRPr lang="zh-CN" sz="2400" b="1">
              <a:solidFill>
                <a:schemeClr val="tx1"/>
              </a:solidFill>
              <a:latin typeface="宋体" panose="02010600030101010101" pitchFamily="2" charset="-122"/>
              <a:ea typeface="宋体" panose="02010600030101010101" pitchFamily="2" charset="-122"/>
            </a:endParaRPr>
          </a:p>
          <a:p>
            <a:pPr fontAlgn="auto">
              <a:lnSpc>
                <a:spcPct val="90000"/>
              </a:lnSpc>
              <a:spcBef>
                <a:spcPct val="50000"/>
              </a:spcBef>
              <a:buSzTx/>
            </a:pP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ct val="120000"/>
              </a:lnSpc>
              <a:spcBef>
                <a:spcPct val="0"/>
              </a:spcBef>
              <a:buClrTx/>
              <a:buSzTx/>
              <a:buNone/>
            </a:pPr>
            <a:r>
              <a:rPr lang="en-US" altLang="zh-CN" sz="2400" b="1">
                <a:solidFill>
                  <a:schemeClr val="tx1"/>
                </a:solidFill>
                <a:latin typeface="宋体" panose="02010600030101010101" pitchFamily="2" charset="-122"/>
                <a:ea typeface="宋体" panose="02010600030101010101" pitchFamily="2" charset="-122"/>
              </a:rPr>
              <a:t>2</a:t>
            </a:r>
            <a:r>
              <a:rPr lang="zh-CN" altLang="en-US" sz="2400" b="1">
                <a:solidFill>
                  <a:schemeClr val="tx1"/>
                </a:solidFill>
                <a:latin typeface="宋体" panose="02010600030101010101" pitchFamily="2" charset="-122"/>
                <a:ea typeface="宋体" panose="02010600030101010101" pitchFamily="2" charset="-122"/>
              </a:rPr>
              <a:t>、</a:t>
            </a:r>
            <a:r>
              <a:rPr lang="zh-CN" sz="2400" b="1">
                <a:solidFill>
                  <a:srgbClr val="FF0000"/>
                </a:solidFill>
                <a:latin typeface="宋体" panose="02010600030101010101" pitchFamily="2" charset="-122"/>
                <a:ea typeface="宋体" panose="02010600030101010101" pitchFamily="2" charset="-122"/>
              </a:rPr>
              <a:t>从1870年至1913年,</a:t>
            </a:r>
            <a:r>
              <a:rPr lang="zh-CN" sz="2400" b="1">
                <a:solidFill>
                  <a:schemeClr val="tx1"/>
                </a:solidFill>
                <a:latin typeface="宋体" panose="02010600030101010101" pitchFamily="2" charset="-122"/>
                <a:ea typeface="宋体" panose="02010600030101010101" pitchFamily="2" charset="-122"/>
              </a:rPr>
              <a:t>世界贸易中</a:t>
            </a:r>
            <a:r>
              <a:rPr lang="zh-CN" sz="2400" b="1">
                <a:solidFill>
                  <a:srgbClr val="FF0000"/>
                </a:solidFill>
                <a:latin typeface="宋体" panose="02010600030101010101" pitchFamily="2" charset="-122"/>
                <a:ea typeface="宋体" panose="02010600030101010101" pitchFamily="2" charset="-122"/>
              </a:rPr>
              <a:t>原料和工业制成品</a:t>
            </a:r>
            <a:r>
              <a:rPr lang="zh-CN" sz="2400" b="1">
                <a:solidFill>
                  <a:schemeClr val="tx1"/>
                </a:solidFill>
                <a:latin typeface="宋体" panose="02010600030101010101" pitchFamily="2" charset="-122"/>
                <a:ea typeface="宋体" panose="02010600030101010101" pitchFamily="2" charset="-122"/>
              </a:rPr>
              <a:t>的贸易额增加了两倍多;</a:t>
            </a:r>
            <a:r>
              <a:rPr lang="zh-CN" sz="2400" b="1">
                <a:solidFill>
                  <a:srgbClr val="FF0000"/>
                </a:solidFill>
                <a:latin typeface="宋体" panose="02010600030101010101" pitchFamily="2" charset="-122"/>
                <a:ea typeface="宋体" panose="02010600030101010101" pitchFamily="2" charset="-122"/>
              </a:rPr>
              <a:t>1900年,</a:t>
            </a:r>
            <a:r>
              <a:rPr lang="zh-CN" sz="2400" b="1">
                <a:solidFill>
                  <a:schemeClr val="tx1"/>
                </a:solidFill>
                <a:latin typeface="宋体" panose="02010600030101010101" pitchFamily="2" charset="-122"/>
                <a:ea typeface="宋体" panose="02010600030101010101" pitchFamily="2" charset="-122"/>
              </a:rPr>
              <a:t>主要</a:t>
            </a:r>
            <a:r>
              <a:rPr lang="zh-CN" sz="2400" b="1">
                <a:solidFill>
                  <a:srgbClr val="FF0000"/>
                </a:solidFill>
                <a:latin typeface="宋体" panose="02010600030101010101" pitchFamily="2" charset="-122"/>
                <a:ea typeface="宋体" panose="02010600030101010101" pitchFamily="2" charset="-122"/>
              </a:rPr>
              <a:t>资本主义国家</a:t>
            </a:r>
            <a:r>
              <a:rPr lang="zh-CN" sz="2400" b="1">
                <a:solidFill>
                  <a:schemeClr val="tx1"/>
                </a:solidFill>
                <a:latin typeface="宋体" panose="02010600030101010101" pitchFamily="2" charset="-122"/>
                <a:ea typeface="宋体" panose="02010600030101010101" pitchFamily="2" charset="-122"/>
              </a:rPr>
              <a:t>在世界贸易中所占比重为:英国19%,美国12%,德国13%,法国9%。材料说明</a:t>
            </a:r>
            <a:endParaRPr lang="zh-CN" sz="2400" b="1">
              <a:solidFill>
                <a:schemeClr val="tx1"/>
              </a:solidFill>
              <a:latin typeface="宋体" panose="02010600030101010101" pitchFamily="2" charset="-122"/>
              <a:ea typeface="宋体" panose="02010600030101010101" pitchFamily="2" charset="-122"/>
            </a:endParaRPr>
          </a:p>
          <a:p>
            <a:pPr algn="just" fontAlgn="auto">
              <a:lnSpc>
                <a:spcPct val="120000"/>
              </a:lnSpc>
              <a:spcBef>
                <a:spcPct val="0"/>
              </a:spcBef>
              <a:buClrTx/>
              <a:buSzTx/>
              <a:buNone/>
            </a:pPr>
            <a:r>
              <a:rPr lang="zh-CN" sz="2400" b="1">
                <a:solidFill>
                  <a:schemeClr val="tx1"/>
                </a:solidFill>
                <a:latin typeface="宋体" panose="02010600030101010101" pitchFamily="2" charset="-122"/>
                <a:ea typeface="宋体" panose="02010600030101010101" pitchFamily="2" charset="-122"/>
              </a:rPr>
              <a:t>A.国际分工促进国际贸易的增长   </a:t>
            </a:r>
            <a:r>
              <a:rPr lang="en-US" altLang="zh-CN" sz="2400" b="1">
                <a:solidFill>
                  <a:schemeClr val="tx1"/>
                </a:solidFill>
                <a:latin typeface="宋体" panose="02010600030101010101" pitchFamily="2" charset="-122"/>
                <a:ea typeface="宋体" panose="02010600030101010101" pitchFamily="2" charset="-122"/>
              </a:rPr>
              <a:t> </a:t>
            </a:r>
            <a:r>
              <a:rPr lang="zh-CN" sz="2400" b="1">
                <a:solidFill>
                  <a:schemeClr val="tx1"/>
                </a:solidFill>
                <a:latin typeface="宋体" panose="02010600030101010101" pitchFamily="2" charset="-122"/>
                <a:ea typeface="宋体" panose="02010600030101010101" pitchFamily="2" charset="-122"/>
              </a:rPr>
              <a:t>B.资本主义国家主导世界市场</a:t>
            </a:r>
            <a:endParaRPr lang="zh-CN" sz="2400" b="1">
              <a:solidFill>
                <a:schemeClr val="tx1"/>
              </a:solidFill>
              <a:latin typeface="宋体" panose="02010600030101010101" pitchFamily="2" charset="-122"/>
              <a:ea typeface="宋体" panose="02010600030101010101" pitchFamily="2" charset="-122"/>
            </a:endParaRPr>
          </a:p>
          <a:p>
            <a:pPr algn="just" fontAlgn="auto">
              <a:lnSpc>
                <a:spcPct val="120000"/>
              </a:lnSpc>
              <a:spcBef>
                <a:spcPct val="0"/>
              </a:spcBef>
              <a:buClrTx/>
              <a:buSzTx/>
              <a:buNone/>
            </a:pPr>
            <a:r>
              <a:rPr lang="zh-CN" sz="2400" b="1">
                <a:solidFill>
                  <a:schemeClr val="tx1"/>
                </a:solidFill>
                <a:latin typeface="宋体" panose="02010600030101010101" pitchFamily="2" charset="-122"/>
                <a:ea typeface="宋体" panose="02010600030101010101" pitchFamily="2" charset="-122"/>
              </a:rPr>
              <a:t>C.国际贸易中英美等国竞争激烈   </a:t>
            </a:r>
            <a:r>
              <a:rPr lang="en-US" altLang="zh-CN" sz="2400" b="1">
                <a:solidFill>
                  <a:schemeClr val="tx1"/>
                </a:solidFill>
                <a:latin typeface="宋体" panose="02010600030101010101" pitchFamily="2" charset="-122"/>
                <a:ea typeface="宋体" panose="02010600030101010101" pitchFamily="2" charset="-122"/>
              </a:rPr>
              <a:t> </a:t>
            </a:r>
            <a:r>
              <a:rPr lang="zh-CN" sz="2400" b="1">
                <a:solidFill>
                  <a:schemeClr val="tx1"/>
                </a:solidFill>
                <a:latin typeface="宋体" panose="02010600030101010101" pitchFamily="2" charset="-122"/>
                <a:ea typeface="宋体" panose="02010600030101010101" pitchFamily="2" charset="-122"/>
              </a:rPr>
              <a:t>D.殖民地国家的贸易出超严重</a:t>
            </a:r>
            <a:endParaRPr lang="zh-CN" sz="2400" b="1">
              <a:solidFill>
                <a:schemeClr val="tx1"/>
              </a:solidFill>
              <a:latin typeface="宋体" panose="02010600030101010101" pitchFamily="2" charset="-122"/>
              <a:ea typeface="宋体" panose="02010600030101010101" pitchFamily="2" charset="-122"/>
            </a:endParaRPr>
          </a:p>
        </p:txBody>
      </p:sp>
      <p:sp>
        <p:nvSpPr>
          <p:cNvPr id="34818" name="文本框 4"/>
          <p:cNvSpPr txBox="1"/>
          <p:nvPr>
            <p:custDataLst>
              <p:tags r:id="rId2"/>
            </p:custDataLst>
          </p:nvPr>
        </p:nvSpPr>
        <p:spPr>
          <a:xfrm>
            <a:off x="381000" y="73025"/>
            <a:ext cx="2379663" cy="645160"/>
          </a:xfrm>
          <a:prstGeom prst="rect">
            <a:avLst/>
          </a:prstGeom>
          <a:solidFill>
            <a:schemeClr val="accent5">
              <a:lumMod val="20000"/>
              <a:lumOff val="80000"/>
            </a:schemeClr>
          </a:solidFill>
          <a:ln w="9525">
            <a:noFill/>
          </a:ln>
        </p:spPr>
        <p:txBody>
          <a:bodyPr wrap="square">
            <a:spAutoFit/>
          </a:bodyPr>
          <a:lstStyle/>
          <a:p>
            <a:pPr algn="ctr" fontAlgn="auto"/>
            <a:r>
              <a:rPr lang="zh-CN" altLang="en-US" sz="3600" b="1" noProof="1">
                <a:latin typeface="微软雅黑" panose="020B0503020204020204" pitchFamily="34" charset="-122"/>
                <a:ea typeface="微软雅黑" panose="020B0503020204020204" pitchFamily="34" charset="-122"/>
                <a:cs typeface="+mn-cs"/>
              </a:rPr>
              <a:t>当堂训练</a:t>
            </a:r>
            <a:endParaRPr lang="zh-CN" altLang="en-US" sz="3600" b="1" noProof="1">
              <a:latin typeface="微软雅黑" panose="020B0503020204020204" pitchFamily="34" charset="-122"/>
              <a:ea typeface="微软雅黑" panose="020B0503020204020204" pitchFamily="34" charset="-122"/>
              <a:cs typeface="+mn-cs"/>
            </a:endParaRPr>
          </a:p>
        </p:txBody>
      </p:sp>
      <p:pic>
        <p:nvPicPr>
          <p:cNvPr id="7" name="图片 6"/>
          <p:cNvPicPr>
            <a:picLocks noChangeAspect="1"/>
          </p:cNvPicPr>
          <p:nvPr>
            <p:custDataLst>
              <p:tags r:id="rId3"/>
            </p:custDataLst>
          </p:nvPr>
        </p:nvPicPr>
        <p:blipFill>
          <a:blip r:embed="rId4"/>
          <a:stretch>
            <a:fillRect/>
          </a:stretch>
        </p:blipFill>
        <p:spPr>
          <a:xfrm>
            <a:off x="5120323" y="2426653"/>
            <a:ext cx="692150" cy="503237"/>
          </a:xfrm>
          <a:prstGeom prst="rect">
            <a:avLst/>
          </a:prstGeom>
          <a:noFill/>
          <a:ln w="9525">
            <a:noFill/>
          </a:ln>
        </p:spPr>
      </p:pic>
      <p:pic>
        <p:nvPicPr>
          <p:cNvPr id="4" name="图片 3"/>
          <p:cNvPicPr>
            <a:picLocks noChangeAspect="1"/>
          </p:cNvPicPr>
          <p:nvPr>
            <p:custDataLst>
              <p:tags r:id="rId5"/>
            </p:custDataLst>
          </p:nvPr>
        </p:nvPicPr>
        <p:blipFill>
          <a:blip r:embed="rId4"/>
          <a:stretch>
            <a:fillRect/>
          </a:stretch>
        </p:blipFill>
        <p:spPr>
          <a:xfrm>
            <a:off x="5120323" y="4574223"/>
            <a:ext cx="692150" cy="503237"/>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文本框 1"/>
          <p:cNvSpPr txBox="1"/>
          <p:nvPr>
            <p:custDataLst>
              <p:tags r:id="rId1"/>
            </p:custDataLst>
          </p:nvPr>
        </p:nvSpPr>
        <p:spPr>
          <a:xfrm>
            <a:off x="381000" y="881063"/>
            <a:ext cx="11537950" cy="1863725"/>
          </a:xfrm>
          <a:prstGeom prst="rect">
            <a:avLst/>
          </a:prstGeom>
          <a:noFill/>
          <a:ln w="9525">
            <a:noFill/>
          </a:ln>
        </p:spPr>
        <p:txBody>
          <a:bodyPr wrap="square" anchor="t" anchorCtr="0">
            <a:spAutoFit/>
          </a:bodyPr>
          <a:lstStyle/>
          <a:p>
            <a:pPr algn="just">
              <a:lnSpc>
                <a:spcPct val="120000"/>
              </a:lnSpc>
            </a:pPr>
            <a:r>
              <a:rPr lang="en-US" altLang="zh-CN" sz="2400" b="1">
                <a:latin typeface="宋体" panose="02010600030101010101" pitchFamily="2" charset="-122"/>
                <a:ea typeface="宋体" panose="02010600030101010101" pitchFamily="2" charset="-122"/>
              </a:rPr>
              <a:t>3</a:t>
            </a:r>
            <a:r>
              <a:rPr lang="zh-CN" altLang="en-US" sz="2400" b="1">
                <a:latin typeface="宋体" panose="02010600030101010101" pitchFamily="2" charset="-122"/>
                <a:ea typeface="宋体" panose="02010600030101010101" pitchFamily="2" charset="-122"/>
              </a:rPr>
              <a:t>、</a:t>
            </a:r>
            <a:r>
              <a:rPr 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16世纪，</a:t>
            </a:r>
            <a:r>
              <a:rPr lang="zh-CN" sz="2400" b="1">
                <a:latin typeface="宋体" panose="02010600030101010101" pitchFamily="2" charset="-122"/>
                <a:ea typeface="宋体" panose="02010600030101010101" pitchFamily="2" charset="-122"/>
                <a:cs typeface="宋体" panose="02010600030101010101" pitchFamily="2" charset="-122"/>
                <a:sym typeface="+mn-ea"/>
              </a:rPr>
              <a:t>各种新的商业组织在西欧纷纷出现,如</a:t>
            </a:r>
            <a:r>
              <a:rPr 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股份公司、期货贸易、近代商品和证券交易所</a:t>
            </a:r>
            <a:r>
              <a:rPr lang="zh-CN" sz="2400" b="1">
                <a:latin typeface="宋体" panose="02010600030101010101" pitchFamily="2" charset="-122"/>
                <a:ea typeface="宋体" panose="02010600030101010101" pitchFamily="2" charset="-122"/>
                <a:cs typeface="宋体" panose="02010600030101010101" pitchFamily="2" charset="-122"/>
                <a:sym typeface="+mn-ea"/>
              </a:rPr>
              <a:t>等。这表明新航路开辟	</a:t>
            </a:r>
            <a:endParaRPr lang="zh-CN" sz="2400" b="1">
              <a:latin typeface="宋体" panose="02010600030101010101" pitchFamily="2" charset="-122"/>
              <a:ea typeface="宋体" panose="02010600030101010101" pitchFamily="2" charset="-122"/>
              <a:cs typeface="宋体" panose="02010600030101010101" pitchFamily="2" charset="-122"/>
              <a:sym typeface="+mn-ea"/>
            </a:endParaRPr>
          </a:p>
          <a:p>
            <a:pPr algn="just">
              <a:lnSpc>
                <a:spcPct val="120000"/>
              </a:lnSpc>
            </a:pPr>
            <a:r>
              <a:rPr lang="zh-CN" sz="2400" b="1">
                <a:latin typeface="宋体" panose="02010600030101010101" pitchFamily="2" charset="-122"/>
                <a:ea typeface="宋体" panose="02010600030101010101" pitchFamily="2" charset="-122"/>
                <a:cs typeface="宋体" panose="02010600030101010101" pitchFamily="2" charset="-122"/>
                <a:sym typeface="+mn-ea"/>
              </a:rPr>
              <a:t>A.导致商业资产阶级地位逐渐上升         B.使得资本主义世界市场初步形成</a:t>
            </a:r>
            <a:endParaRPr lang="zh-CN" sz="2400" b="1">
              <a:latin typeface="宋体" panose="02010600030101010101" pitchFamily="2" charset="-122"/>
              <a:ea typeface="宋体" panose="02010600030101010101" pitchFamily="2" charset="-122"/>
              <a:cs typeface="宋体" panose="02010600030101010101" pitchFamily="2" charset="-122"/>
              <a:sym typeface="+mn-ea"/>
            </a:endParaRPr>
          </a:p>
          <a:p>
            <a:pPr algn="just">
              <a:lnSpc>
                <a:spcPct val="120000"/>
              </a:lnSpc>
            </a:pPr>
            <a:r>
              <a:rPr lang="zh-CN" sz="2400" b="1">
                <a:latin typeface="宋体" panose="02010600030101010101" pitchFamily="2" charset="-122"/>
                <a:ea typeface="宋体" panose="02010600030101010101" pitchFamily="2" charset="-122"/>
                <a:cs typeface="宋体" panose="02010600030101010101" pitchFamily="2" charset="-122"/>
                <a:sym typeface="+mn-ea"/>
              </a:rPr>
              <a:t>C.促成西欧商业经营方式的转变           D.引发资本主义经济结构的新变化</a:t>
            </a:r>
            <a:endParaRPr lang="zh-CN" altLang="en-US" sz="2400" b="1">
              <a:latin typeface="宋体" panose="02010600030101010101" pitchFamily="2" charset="-122"/>
              <a:ea typeface="宋体" panose="02010600030101010101" pitchFamily="2" charset="-122"/>
            </a:endParaRPr>
          </a:p>
        </p:txBody>
      </p:sp>
      <p:sp>
        <p:nvSpPr>
          <p:cNvPr id="34818" name="文本框 4"/>
          <p:cNvSpPr txBox="1"/>
          <p:nvPr>
            <p:custDataLst>
              <p:tags r:id="rId2"/>
            </p:custDataLst>
          </p:nvPr>
        </p:nvSpPr>
        <p:spPr>
          <a:xfrm>
            <a:off x="381000" y="73025"/>
            <a:ext cx="2379663" cy="645160"/>
          </a:xfrm>
          <a:prstGeom prst="rect">
            <a:avLst/>
          </a:prstGeom>
          <a:solidFill>
            <a:schemeClr val="accent5">
              <a:lumMod val="20000"/>
              <a:lumOff val="80000"/>
            </a:schemeClr>
          </a:solidFill>
          <a:ln w="9525">
            <a:noFill/>
          </a:ln>
        </p:spPr>
        <p:txBody>
          <a:bodyPr wrap="square">
            <a:spAutoFit/>
          </a:bodyPr>
          <a:lstStyle/>
          <a:p>
            <a:pPr algn="ctr" fontAlgn="auto"/>
            <a:r>
              <a:rPr lang="zh-CN" altLang="en-US" sz="3600" b="1" noProof="1">
                <a:latin typeface="微软雅黑" panose="020B0503020204020204" pitchFamily="34" charset="-122"/>
                <a:ea typeface="微软雅黑" panose="020B0503020204020204" pitchFamily="34" charset="-122"/>
                <a:cs typeface="+mn-cs"/>
              </a:rPr>
              <a:t>当堂训练</a:t>
            </a:r>
            <a:endParaRPr lang="zh-CN" altLang="en-US" sz="3600" b="1" noProof="1">
              <a:latin typeface="微软雅黑" panose="020B0503020204020204" pitchFamily="34" charset="-122"/>
              <a:ea typeface="微软雅黑" panose="020B0503020204020204" pitchFamily="34" charset="-122"/>
              <a:cs typeface="+mn-cs"/>
            </a:endParaRPr>
          </a:p>
        </p:txBody>
      </p:sp>
      <p:pic>
        <p:nvPicPr>
          <p:cNvPr id="7" name="图片 6"/>
          <p:cNvPicPr>
            <a:picLocks noChangeAspect="1"/>
          </p:cNvPicPr>
          <p:nvPr>
            <p:custDataLst>
              <p:tags r:id="rId3"/>
            </p:custDataLst>
          </p:nvPr>
        </p:nvPicPr>
        <p:blipFill>
          <a:blip r:embed="rId4"/>
          <a:stretch>
            <a:fillRect/>
          </a:stretch>
        </p:blipFill>
        <p:spPr>
          <a:xfrm>
            <a:off x="206058" y="2299018"/>
            <a:ext cx="692150" cy="503237"/>
          </a:xfrm>
          <a:prstGeom prst="rect">
            <a:avLst/>
          </a:prstGeom>
          <a:noFill/>
          <a:ln w="9525">
            <a:noFill/>
          </a:ln>
        </p:spPr>
      </p:pic>
      <p:sp>
        <p:nvSpPr>
          <p:cNvPr id="4" name="文本框 3"/>
          <p:cNvSpPr txBox="1"/>
          <p:nvPr>
            <p:custDataLst>
              <p:tags r:id="rId5"/>
            </p:custDataLst>
          </p:nvPr>
        </p:nvSpPr>
        <p:spPr>
          <a:xfrm>
            <a:off x="351155" y="3142615"/>
            <a:ext cx="11596688" cy="2368550"/>
          </a:xfrm>
          <a:prstGeom prst="rect">
            <a:avLst/>
          </a:prstGeom>
          <a:noFill/>
          <a:ln w="9525">
            <a:noFill/>
          </a:ln>
        </p:spPr>
        <p:txBody>
          <a:bodyPr wrap="square" anchor="t" anchorCtr="0">
            <a:spAutoFit/>
          </a:bodyPr>
          <a:lstStyle/>
          <a:p>
            <a:pPr algn="just"/>
            <a:r>
              <a:rPr lang="zh-CN" altLang="zh-CN" sz="2800" b="1">
                <a:solidFill>
                  <a:srgbClr val="0033CC"/>
                </a:solidFill>
                <a:latin typeface="楷体" panose="02010609060101010101" pitchFamily="49" charset="-122"/>
                <a:ea typeface="楷体" panose="02010609060101010101" pitchFamily="49" charset="-122"/>
              </a:rPr>
              <a:t>解析：</a:t>
            </a:r>
            <a:endParaRPr lang="zh-CN" altLang="en-US" sz="2400" b="1">
              <a:latin typeface="楷体" panose="02010609060101010101" pitchFamily="49" charset="-122"/>
              <a:ea typeface="楷体" panose="02010609060101010101" pitchFamily="49" charset="-122"/>
            </a:endParaRPr>
          </a:p>
          <a:p>
            <a:pPr algn="just"/>
            <a:r>
              <a:rPr lang="en-US" altLang="zh-CN" sz="2400" b="1">
                <a:latin typeface="楷体" panose="02010609060101010101" pitchFamily="49" charset="-122"/>
                <a:ea typeface="楷体" panose="02010609060101010101" pitchFamily="49" charset="-122"/>
              </a:rPr>
              <a:t>   </a:t>
            </a:r>
            <a:r>
              <a:rPr lang="zh-CN" altLang="en-US" sz="2400" b="1">
                <a:latin typeface="楷体" panose="02010609060101010101" pitchFamily="49" charset="-122"/>
                <a:ea typeface="楷体" panose="02010609060101010101" pitchFamily="49" charset="-122"/>
              </a:rPr>
              <a:t>材料介绍的是</a:t>
            </a:r>
            <a:r>
              <a:rPr lang="zh-CN" altLang="en-US" sz="2400" b="1">
                <a:solidFill>
                  <a:srgbClr val="C00000"/>
                </a:solidFill>
                <a:latin typeface="楷体" panose="02010609060101010101" pitchFamily="49" charset="-122"/>
                <a:ea typeface="楷体" panose="02010609060101010101" pitchFamily="49" charset="-122"/>
              </a:rPr>
              <a:t>新航路开辟之后,新的商业组织在欧洲出现并且形式很多</a:t>
            </a:r>
            <a:r>
              <a:rPr lang="zh-CN" altLang="en-US" sz="2400" b="1">
                <a:latin typeface="楷体" panose="02010609060101010101" pitchFamily="49" charset="-122"/>
                <a:ea typeface="楷体" panose="02010609060101010101" pitchFamily="49" charset="-122"/>
              </a:rPr>
              <a:t>,可以看出新航路开辟使得欧洲的重商主义进一步确立,而且出现了</a:t>
            </a:r>
            <a:r>
              <a:rPr lang="zh-CN" altLang="en-US" sz="2400" b="1">
                <a:solidFill>
                  <a:srgbClr val="C00000"/>
                </a:solidFill>
                <a:latin typeface="楷体" panose="02010609060101010101" pitchFamily="49" charset="-122"/>
                <a:ea typeface="楷体" panose="02010609060101010101" pitchFamily="49" charset="-122"/>
              </a:rPr>
              <a:t>新的商业经营方式</a:t>
            </a:r>
            <a:r>
              <a:rPr lang="zh-CN" altLang="en-US" sz="2400" b="1">
                <a:latin typeface="楷体" panose="02010609060101010101" pitchFamily="49" charset="-122"/>
                <a:ea typeface="楷体" panose="02010609060101010101" pitchFamily="49" charset="-122"/>
              </a:rPr>
              <a:t>,因此本题选择C。</a:t>
            </a:r>
            <a:endParaRPr lang="zh-CN" altLang="en-US" sz="2400" b="1">
              <a:latin typeface="楷体" panose="02010609060101010101" pitchFamily="49" charset="-122"/>
              <a:ea typeface="楷体" panose="02010609060101010101" pitchFamily="49" charset="-122"/>
            </a:endParaRPr>
          </a:p>
          <a:p>
            <a:pPr algn="just"/>
            <a:r>
              <a:rPr lang="zh-CN" altLang="en-US" sz="2400" b="1">
                <a:latin typeface="楷体" panose="02010609060101010101" pitchFamily="49" charset="-122"/>
                <a:ea typeface="楷体" panose="02010609060101010101" pitchFamily="49" charset="-122"/>
              </a:rPr>
              <a:t>A材料没有反映商业资产阶级的地位问题；B范围过大,材料只体现在商业领域；D材料没有体现经济结构的变化,只体现了经营上的问题。</a:t>
            </a:r>
            <a:endParaRPr lang="zh-CN" altLang="en-US" sz="2400" b="1">
              <a:latin typeface="楷体" panose="02010609060101010101" pitchFamily="49" charset="-122"/>
              <a:ea typeface="楷体" panose="02010609060101010101" pitchFamily="49" charset="-122"/>
            </a:endParaRPr>
          </a:p>
        </p:txBody>
      </p:sp>
      <p:pic>
        <p:nvPicPr>
          <p:cNvPr id="2" name="图片 1" descr="视频水印小"/>
          <p:cNvPicPr>
            <a:picLocks noChangeAspect="1"/>
          </p:cNvPicPr>
          <p:nvPr userDrawn="1">
            <p:custDataLst>
              <p:tags r:id="rId6"/>
            </p:custDataLst>
          </p:nvPr>
        </p:nvPicPr>
        <p:blipFill>
          <a:blip r:embed="rId7"/>
          <a:stretch>
            <a:fillRect/>
          </a:stretch>
        </p:blipFill>
        <p:spPr>
          <a:xfrm>
            <a:off x="10357485" y="6543675"/>
            <a:ext cx="1582420" cy="219075"/>
          </a:xfrm>
          <a:prstGeom prst="rect">
            <a:avLst/>
          </a:prstGeom>
        </p:spPr>
      </p:pic>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图片 3"/>
          <p:cNvPicPr>
            <a:picLocks noChangeAspect="1"/>
          </p:cNvPicPr>
          <p:nvPr>
            <p:custDataLst>
              <p:tags r:id="rId1"/>
            </p:custDataLst>
          </p:nvPr>
        </p:nvPicPr>
        <p:blipFill>
          <a:blip r:embed="rId2"/>
          <a:stretch>
            <a:fillRect/>
          </a:stretch>
        </p:blipFill>
        <p:spPr>
          <a:xfrm>
            <a:off x="642620" y="1241425"/>
            <a:ext cx="3198495" cy="4574540"/>
          </a:xfrm>
          <a:prstGeom prst="rect">
            <a:avLst/>
          </a:prstGeom>
          <a:noFill/>
          <a:ln w="9525">
            <a:noFill/>
          </a:ln>
        </p:spPr>
      </p:pic>
      <p:sp>
        <p:nvSpPr>
          <p:cNvPr id="47107" name="文本框 1"/>
          <p:cNvSpPr/>
          <p:nvPr>
            <p:custDataLst>
              <p:tags r:id="rId3"/>
            </p:custDataLst>
          </p:nvPr>
        </p:nvSpPr>
        <p:spPr>
          <a:xfrm>
            <a:off x="236538" y="266700"/>
            <a:ext cx="2016125" cy="582613"/>
          </a:xfrm>
          <a:prstGeom prst="rect">
            <a:avLst/>
          </a:prstGeom>
          <a:noFill/>
          <a:ln w="9525">
            <a:noFill/>
          </a:ln>
        </p:spPr>
        <p:txBody>
          <a:bodyPr anchor="t" anchorCtr="0">
            <a:spAutoFit/>
          </a:bodyPr>
          <a:lstStyle/>
          <a:p>
            <a:r>
              <a:rPr lang="zh-CN" altLang="en-US" sz="3200"/>
              <a:t>推荐书籍</a:t>
            </a:r>
            <a:endParaRPr lang="zh-CN" altLang="en-US" sz="3200"/>
          </a:p>
        </p:txBody>
      </p:sp>
      <p:pic>
        <p:nvPicPr>
          <p:cNvPr id="47108" name="图片 3"/>
          <p:cNvPicPr>
            <a:picLocks noChangeAspect="1"/>
          </p:cNvPicPr>
          <p:nvPr>
            <p:custDataLst>
              <p:tags r:id="rId4"/>
            </p:custDataLst>
          </p:nvPr>
        </p:nvPicPr>
        <p:blipFill>
          <a:blip r:embed="rId5"/>
          <a:srcRect l="14488" r="13980"/>
          <a:stretch>
            <a:fillRect/>
          </a:stretch>
        </p:blipFill>
        <p:spPr>
          <a:xfrm>
            <a:off x="4337050" y="1283653"/>
            <a:ext cx="3241675" cy="4532312"/>
          </a:xfrm>
          <a:prstGeom prst="rect">
            <a:avLst/>
          </a:prstGeom>
          <a:noFill/>
          <a:ln w="9525">
            <a:noFill/>
          </a:ln>
        </p:spPr>
      </p:pic>
      <p:pic>
        <p:nvPicPr>
          <p:cNvPr id="47109" name="图片 6"/>
          <p:cNvPicPr>
            <a:picLocks noChangeAspect="1"/>
          </p:cNvPicPr>
          <p:nvPr>
            <p:custDataLst>
              <p:tags r:id="rId6"/>
            </p:custDataLst>
          </p:nvPr>
        </p:nvPicPr>
        <p:blipFill>
          <a:blip r:embed="rId7"/>
          <a:srcRect l="29633" t="10045" r="29410" b="6534"/>
          <a:stretch>
            <a:fillRect/>
          </a:stretch>
        </p:blipFill>
        <p:spPr>
          <a:xfrm>
            <a:off x="7896225" y="1283653"/>
            <a:ext cx="2970213" cy="4538662"/>
          </a:xfrm>
          <a:prstGeom prst="rect">
            <a:avLst/>
          </a:prstGeom>
          <a:noFill/>
          <a:ln w="9525">
            <a:noFill/>
          </a:ln>
        </p:spPr>
      </p:pic>
      <p:pic>
        <p:nvPicPr>
          <p:cNvPr id="47110" name="New picture"/>
          <p:cNvPicPr/>
          <p:nvPr>
            <p:custDataLst>
              <p:tags r:id="rId8"/>
            </p:custDataLst>
          </p:nvPr>
        </p:nvPicPr>
        <p:blipFill>
          <a:blip r:embed="rId9"/>
          <a:stretch>
            <a:fillRect/>
          </a:stretch>
        </p:blipFill>
        <p:spPr>
          <a:xfrm>
            <a:off x="11391900" y="11214100"/>
            <a:ext cx="342900" cy="241300"/>
          </a:xfrm>
          <a:prstGeom prst="cube">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图片 1"/>
          <p:cNvPicPr>
            <a:picLocks noChangeAspect="1"/>
          </p:cNvPicPr>
          <p:nvPr>
            <p:custDataLst>
              <p:tags r:id="rId1"/>
            </p:custDataLst>
          </p:nvPr>
        </p:nvPicPr>
        <p:blipFill>
          <a:blip r:embed="rId2"/>
          <a:stretch>
            <a:fillRect/>
          </a:stretch>
        </p:blipFill>
        <p:spPr>
          <a:xfrm>
            <a:off x="222250" y="196215"/>
            <a:ext cx="1619250" cy="1450340"/>
          </a:xfrm>
          <a:prstGeom prst="rect">
            <a:avLst/>
          </a:prstGeom>
          <a:noFill/>
          <a:ln w="9525">
            <a:noFill/>
          </a:ln>
        </p:spPr>
      </p:pic>
      <p:pic>
        <p:nvPicPr>
          <p:cNvPr id="33794" name="图片 2"/>
          <p:cNvPicPr>
            <a:picLocks noChangeAspect="1"/>
          </p:cNvPicPr>
          <p:nvPr>
            <p:custDataLst>
              <p:tags r:id="rId3"/>
            </p:custDataLst>
          </p:nvPr>
        </p:nvPicPr>
        <p:blipFill>
          <a:blip r:embed="rId4"/>
          <a:stretch>
            <a:fillRect/>
          </a:stretch>
        </p:blipFill>
        <p:spPr>
          <a:xfrm>
            <a:off x="2416175" y="890588"/>
            <a:ext cx="1428750" cy="1438275"/>
          </a:xfrm>
          <a:prstGeom prst="rect">
            <a:avLst/>
          </a:prstGeom>
          <a:noFill/>
          <a:ln w="9525">
            <a:noFill/>
          </a:ln>
        </p:spPr>
      </p:pic>
      <p:sp>
        <p:nvSpPr>
          <p:cNvPr id="33795" name="文本框 3"/>
          <p:cNvSpPr txBox="1"/>
          <p:nvPr>
            <p:custDataLst>
              <p:tags r:id="rId5"/>
            </p:custDataLst>
          </p:nvPr>
        </p:nvSpPr>
        <p:spPr>
          <a:xfrm>
            <a:off x="1841500" y="60325"/>
            <a:ext cx="6988175" cy="829945"/>
          </a:xfrm>
          <a:prstGeom prst="rect">
            <a:avLst/>
          </a:prstGeom>
          <a:noFill/>
          <a:ln w="9525">
            <a:noFill/>
          </a:ln>
        </p:spPr>
        <p:txBody>
          <a:bodyPr wrap="square" anchor="t" anchorCtr="0">
            <a:spAutoFit/>
          </a:bodyPr>
          <a:lstStyle/>
          <a:p>
            <a:pPr algn="just">
              <a:buClrTx/>
              <a:buSzTx/>
              <a:buFontTx/>
            </a:pPr>
            <a:r>
              <a:rPr lang="zh-CN" altLang="en-US" sz="2400" b="1">
                <a:latin typeface="黑体" panose="02010609060101010101" pitchFamily="49" charset="-122"/>
                <a:ea typeface="黑体" panose="02010609060101010101" pitchFamily="49" charset="-122"/>
              </a:rPr>
              <a:t>茶？那玩意儿到汉朝才有，哪怕到唐朝也是士大夫喝的，咱也不可能有。</a:t>
            </a:r>
            <a:endParaRPr lang="zh-CN" altLang="en-US" sz="2400" b="1">
              <a:latin typeface="黑体" panose="02010609060101010101" pitchFamily="49" charset="-122"/>
              <a:ea typeface="黑体" panose="02010609060101010101" pitchFamily="49" charset="-122"/>
            </a:endParaRPr>
          </a:p>
        </p:txBody>
      </p:sp>
      <p:sp>
        <p:nvSpPr>
          <p:cNvPr id="6" name="文本框 5"/>
          <p:cNvSpPr txBox="1"/>
          <p:nvPr>
            <p:custDataLst>
              <p:tags r:id="rId6"/>
            </p:custDataLst>
          </p:nvPr>
        </p:nvSpPr>
        <p:spPr>
          <a:xfrm>
            <a:off x="4172585" y="1340485"/>
            <a:ext cx="4845050" cy="82994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那就不吃饭了，上点水果吧。大热天的，来半个西瓜。</a:t>
            </a:r>
            <a:endParaRPr lang="zh-CN" altLang="en-US" sz="2400" b="1">
              <a:solidFill>
                <a:srgbClr val="0000FF"/>
              </a:solidFill>
              <a:latin typeface="仿宋" panose="02010609060101010101" pitchFamily="49" charset="-122"/>
              <a:ea typeface="仿宋" panose="02010609060101010101" pitchFamily="49" charset="-122"/>
            </a:endParaRPr>
          </a:p>
        </p:txBody>
      </p:sp>
      <p:pic>
        <p:nvPicPr>
          <p:cNvPr id="33797" name="图片 7"/>
          <p:cNvPicPr>
            <a:picLocks noChangeAspect="1"/>
          </p:cNvPicPr>
          <p:nvPr>
            <p:custDataLst>
              <p:tags r:id="rId7"/>
            </p:custDataLst>
          </p:nvPr>
        </p:nvPicPr>
        <p:blipFill>
          <a:blip r:embed="rId2"/>
          <a:stretch>
            <a:fillRect/>
          </a:stretch>
        </p:blipFill>
        <p:spPr>
          <a:xfrm>
            <a:off x="390525" y="1931670"/>
            <a:ext cx="1619250" cy="1554480"/>
          </a:xfrm>
          <a:prstGeom prst="rect">
            <a:avLst/>
          </a:prstGeom>
          <a:noFill/>
          <a:ln w="9525">
            <a:noFill/>
          </a:ln>
        </p:spPr>
      </p:pic>
      <p:sp>
        <p:nvSpPr>
          <p:cNvPr id="9" name="文本框 8"/>
          <p:cNvSpPr txBox="1"/>
          <p:nvPr>
            <p:custDataLst>
              <p:tags r:id="rId8"/>
            </p:custDataLst>
          </p:nvPr>
        </p:nvSpPr>
        <p:spPr>
          <a:xfrm>
            <a:off x="2009775" y="2470150"/>
            <a:ext cx="7204075" cy="460375"/>
          </a:xfrm>
          <a:prstGeom prst="rect">
            <a:avLst/>
          </a:prstGeom>
          <a:noFill/>
          <a:ln w="9525">
            <a:noFill/>
          </a:ln>
        </p:spPr>
        <p:txBody>
          <a:bodyPr wrap="square" anchor="t" anchorCtr="0">
            <a:spAutoFit/>
          </a:bodyPr>
          <a:lstStyle/>
          <a:p>
            <a:pPr algn="just">
              <a:buClrTx/>
              <a:buSzTx/>
              <a:buFontTx/>
            </a:pPr>
            <a:r>
              <a:rPr lang="zh-CN" altLang="en-US" sz="2400" b="1">
                <a:latin typeface="黑体" panose="02010609060101010101" pitchFamily="49" charset="-122"/>
                <a:ea typeface="黑体" panose="02010609060101010101" pitchFamily="49" charset="-122"/>
              </a:rPr>
              <a:t>呃，西瓜是非洲特产，要到宋朝民间才有种植……</a:t>
            </a:r>
            <a:endParaRPr lang="zh-CN" altLang="en-US" sz="2400" b="1">
              <a:latin typeface="黑体" panose="02010609060101010101" pitchFamily="49" charset="-122"/>
              <a:ea typeface="黑体" panose="02010609060101010101" pitchFamily="49" charset="-122"/>
            </a:endParaRPr>
          </a:p>
        </p:txBody>
      </p:sp>
      <p:sp>
        <p:nvSpPr>
          <p:cNvPr id="33799" name="文本框 9"/>
          <p:cNvSpPr txBox="1"/>
          <p:nvPr>
            <p:custDataLst>
              <p:tags r:id="rId9"/>
            </p:custDataLst>
          </p:nvPr>
        </p:nvSpPr>
        <p:spPr>
          <a:xfrm>
            <a:off x="2755900" y="3198813"/>
            <a:ext cx="5159375"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没有西瓜，苹果总有吧？</a:t>
            </a:r>
            <a:endParaRPr lang="zh-CN" altLang="en-US" sz="2400" b="1">
              <a:solidFill>
                <a:srgbClr val="0000FF"/>
              </a:solidFill>
              <a:latin typeface="仿宋" panose="02010609060101010101" pitchFamily="49" charset="-122"/>
              <a:ea typeface="仿宋" panose="02010609060101010101" pitchFamily="49" charset="-122"/>
            </a:endParaRPr>
          </a:p>
        </p:txBody>
      </p:sp>
      <p:sp>
        <p:nvSpPr>
          <p:cNvPr id="11" name="文本框 10"/>
          <p:cNvSpPr txBox="1"/>
          <p:nvPr>
            <p:custDataLst>
              <p:tags r:id="rId10"/>
            </p:custDataLst>
          </p:nvPr>
        </p:nvSpPr>
        <p:spPr>
          <a:xfrm>
            <a:off x="2506345" y="3799205"/>
            <a:ext cx="5935980" cy="1568450"/>
          </a:xfrm>
          <a:prstGeom prst="rect">
            <a:avLst/>
          </a:prstGeom>
          <a:noFill/>
          <a:ln w="9525">
            <a:noFill/>
          </a:ln>
        </p:spPr>
        <p:txBody>
          <a:bodyPr wrap="square" anchor="t" anchorCtr="0">
            <a:spAutoFit/>
          </a:bodyPr>
          <a:lstStyle/>
          <a:p>
            <a:pPr algn="just">
              <a:buClrTx/>
              <a:buSzTx/>
              <a:buFontTx/>
            </a:pPr>
            <a:r>
              <a:rPr lang="zh-CN" altLang="en-US" sz="2400" b="1">
                <a:latin typeface="黑体" panose="02010609060101010101" pitchFamily="49" charset="-122"/>
                <a:ea typeface="黑体" panose="02010609060101010101" pitchFamily="49" charset="-122"/>
              </a:rPr>
              <a:t>真抱歉，苹果十九世纪才从欧洲传入我国。客官，您别点水果了，我可以负责任地告诉您，像什么葡萄啦，芒果啦，石榴啦，草莓啦，菠萝啦……您现在都吃不到。</a:t>
            </a:r>
            <a:endParaRPr lang="zh-CN" altLang="en-US" sz="2400" b="1">
              <a:latin typeface="黑体" panose="02010609060101010101" pitchFamily="49" charset="-122"/>
              <a:ea typeface="黑体" panose="02010609060101010101" pitchFamily="49" charset="-122"/>
            </a:endParaRPr>
          </a:p>
        </p:txBody>
      </p:sp>
      <p:pic>
        <p:nvPicPr>
          <p:cNvPr id="33801" name="图片 1"/>
          <p:cNvPicPr>
            <a:picLocks noChangeAspect="1"/>
          </p:cNvPicPr>
          <p:nvPr>
            <p:custDataLst>
              <p:tags r:id="rId11"/>
            </p:custDataLst>
          </p:nvPr>
        </p:nvPicPr>
        <p:blipFill>
          <a:blip r:embed="rId12"/>
          <a:stretch>
            <a:fillRect/>
          </a:stretch>
        </p:blipFill>
        <p:spPr>
          <a:xfrm>
            <a:off x="9017635" y="60325"/>
            <a:ext cx="2914650" cy="2170113"/>
          </a:xfrm>
          <a:prstGeom prst="rect">
            <a:avLst/>
          </a:prstGeom>
          <a:noFill/>
          <a:ln w="9525">
            <a:noFill/>
          </a:ln>
        </p:spPr>
      </p:pic>
      <p:pic>
        <p:nvPicPr>
          <p:cNvPr id="33802" name="图片 2"/>
          <p:cNvPicPr>
            <a:picLocks noChangeAspect="1"/>
          </p:cNvPicPr>
          <p:nvPr>
            <p:custDataLst>
              <p:tags r:id="rId13"/>
            </p:custDataLst>
          </p:nvPr>
        </p:nvPicPr>
        <p:blipFill>
          <a:blip r:embed="rId14"/>
          <a:stretch>
            <a:fillRect/>
          </a:stretch>
        </p:blipFill>
        <p:spPr>
          <a:xfrm>
            <a:off x="9213850" y="2328863"/>
            <a:ext cx="2244725" cy="1806575"/>
          </a:xfrm>
          <a:prstGeom prst="rect">
            <a:avLst/>
          </a:prstGeom>
          <a:noFill/>
          <a:ln w="9525">
            <a:noFill/>
          </a:ln>
        </p:spPr>
      </p:pic>
      <p:pic>
        <p:nvPicPr>
          <p:cNvPr id="33803" name="图片 4"/>
          <p:cNvPicPr>
            <a:picLocks noChangeAspect="1"/>
          </p:cNvPicPr>
          <p:nvPr>
            <p:custDataLst>
              <p:tags r:id="rId15"/>
            </p:custDataLst>
          </p:nvPr>
        </p:nvPicPr>
        <p:blipFill>
          <a:blip r:embed="rId16"/>
          <a:stretch>
            <a:fillRect/>
          </a:stretch>
        </p:blipFill>
        <p:spPr>
          <a:xfrm>
            <a:off x="8907780" y="4384040"/>
            <a:ext cx="2857500" cy="2098675"/>
          </a:xfrm>
          <a:prstGeom prst="rect">
            <a:avLst/>
          </a:prstGeom>
          <a:noFill/>
          <a:ln w="9525">
            <a:noFill/>
          </a:ln>
        </p:spPr>
      </p:pic>
      <p:sp>
        <p:nvSpPr>
          <p:cNvPr id="7" name="文本框 6"/>
          <p:cNvSpPr txBox="1"/>
          <p:nvPr>
            <p:custDataLst>
              <p:tags r:id="rId17"/>
            </p:custDataLst>
          </p:nvPr>
        </p:nvSpPr>
        <p:spPr>
          <a:xfrm>
            <a:off x="2416175" y="5749925"/>
            <a:ext cx="3324225"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那你店里到底有什么？</a:t>
            </a:r>
            <a:endParaRPr lang="zh-CN" altLang="en-US" sz="2400" b="1">
              <a:solidFill>
                <a:srgbClr val="0000FF"/>
              </a:solidFill>
              <a:latin typeface="仿宋" panose="02010609060101010101" pitchFamily="49" charset="-122"/>
              <a:ea typeface="仿宋" panose="02010609060101010101" pitchFamily="49" charset="-122"/>
            </a:endParaRPr>
          </a:p>
        </p:txBody>
      </p:sp>
      <p:pic>
        <p:nvPicPr>
          <p:cNvPr id="33805" name="图片 2"/>
          <p:cNvPicPr>
            <a:picLocks noChangeAspect="1"/>
          </p:cNvPicPr>
          <p:nvPr>
            <p:custDataLst>
              <p:tags r:id="rId18"/>
            </p:custDataLst>
          </p:nvPr>
        </p:nvPicPr>
        <p:blipFill>
          <a:blip r:embed="rId4"/>
          <a:stretch>
            <a:fillRect/>
          </a:stretch>
        </p:blipFill>
        <p:spPr>
          <a:xfrm>
            <a:off x="680085" y="4252913"/>
            <a:ext cx="1428750" cy="1438275"/>
          </a:xfrm>
          <a:prstGeom prst="rect">
            <a:avLst/>
          </a:prstGeom>
          <a:noFill/>
          <a:ln w="9525">
            <a:noFill/>
          </a:ln>
        </p:spPr>
      </p:pic>
    </p:spTree>
    <p:custDataLst>
      <p:tags r:id="rId19"/>
    </p:custDataLst>
  </p:cSld>
  <p:clrMapOvr>
    <a:masterClrMapping/>
  </p:clrMapOvr>
  <p:transition>
    <p:newsfla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图片 1"/>
          <p:cNvPicPr>
            <a:picLocks noChangeAspect="1"/>
          </p:cNvPicPr>
          <p:nvPr>
            <p:custDataLst>
              <p:tags r:id="rId1"/>
            </p:custDataLst>
          </p:nvPr>
        </p:nvPicPr>
        <p:blipFill>
          <a:blip r:embed="rId2"/>
          <a:stretch>
            <a:fillRect/>
          </a:stretch>
        </p:blipFill>
        <p:spPr>
          <a:xfrm>
            <a:off x="317500" y="342900"/>
            <a:ext cx="1619250" cy="1371600"/>
          </a:xfrm>
          <a:prstGeom prst="rect">
            <a:avLst/>
          </a:prstGeom>
          <a:noFill/>
          <a:ln w="9525">
            <a:noFill/>
          </a:ln>
        </p:spPr>
      </p:pic>
      <p:pic>
        <p:nvPicPr>
          <p:cNvPr id="35842" name="图片 2"/>
          <p:cNvPicPr>
            <a:picLocks noChangeAspect="1"/>
          </p:cNvPicPr>
          <p:nvPr>
            <p:custDataLst>
              <p:tags r:id="rId3"/>
            </p:custDataLst>
          </p:nvPr>
        </p:nvPicPr>
        <p:blipFill>
          <a:blip r:embed="rId4"/>
          <a:stretch>
            <a:fillRect/>
          </a:stretch>
        </p:blipFill>
        <p:spPr>
          <a:xfrm>
            <a:off x="2663825" y="520700"/>
            <a:ext cx="1428750" cy="1438275"/>
          </a:xfrm>
          <a:prstGeom prst="rect">
            <a:avLst/>
          </a:prstGeom>
          <a:noFill/>
          <a:ln w="9525">
            <a:noFill/>
          </a:ln>
        </p:spPr>
      </p:pic>
      <p:sp>
        <p:nvSpPr>
          <p:cNvPr id="35843" name="文本框 3"/>
          <p:cNvSpPr txBox="1"/>
          <p:nvPr>
            <p:custDataLst>
              <p:tags r:id="rId5"/>
            </p:custDataLst>
          </p:nvPr>
        </p:nvSpPr>
        <p:spPr>
          <a:xfrm>
            <a:off x="1841500" y="60325"/>
            <a:ext cx="9459913" cy="460375"/>
          </a:xfrm>
          <a:prstGeom prst="rect">
            <a:avLst/>
          </a:prstGeom>
          <a:noFill/>
          <a:ln w="9525">
            <a:noFill/>
          </a:ln>
        </p:spPr>
        <p:txBody>
          <a:bodyPr wrap="square" anchor="t" anchorCtr="0">
            <a:spAutoFit/>
          </a:bodyPr>
          <a:lstStyle/>
          <a:p>
            <a:r>
              <a:rPr lang="zh-CN" altLang="en-US" sz="2400" b="1">
                <a:latin typeface="黑体" panose="02010609060101010101" pitchFamily="49" charset="-122"/>
                <a:ea typeface="黑体" panose="02010609060101010101" pitchFamily="49" charset="-122"/>
              </a:rPr>
              <a:t>粟米的窝窝饼，您蘸肉酱吃，我还可以给您上一份烫白菜</a:t>
            </a:r>
            <a:endParaRPr lang="zh-CN" altLang="en-US" sz="2400" b="1">
              <a:latin typeface="黑体" panose="02010609060101010101" pitchFamily="49" charset="-122"/>
              <a:ea typeface="黑体" panose="02010609060101010101" pitchFamily="49" charset="-122"/>
            </a:endParaRPr>
          </a:p>
        </p:txBody>
      </p:sp>
      <p:sp>
        <p:nvSpPr>
          <p:cNvPr id="35844" name="文本框 5"/>
          <p:cNvSpPr txBox="1"/>
          <p:nvPr>
            <p:custDataLst>
              <p:tags r:id="rId6"/>
            </p:custDataLst>
          </p:nvPr>
        </p:nvSpPr>
        <p:spPr>
          <a:xfrm>
            <a:off x="4286250" y="798513"/>
            <a:ext cx="4845050"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敢情你开的是麻辣烫店啊？</a:t>
            </a:r>
            <a:endParaRPr lang="zh-CN" altLang="en-US" sz="2400" b="1">
              <a:solidFill>
                <a:srgbClr val="0000FF"/>
              </a:solidFill>
              <a:latin typeface="仿宋" panose="02010609060101010101" pitchFamily="49" charset="-122"/>
              <a:ea typeface="仿宋" panose="02010609060101010101" pitchFamily="49" charset="-122"/>
            </a:endParaRPr>
          </a:p>
        </p:txBody>
      </p:sp>
      <p:pic>
        <p:nvPicPr>
          <p:cNvPr id="35845" name="图片 7"/>
          <p:cNvPicPr>
            <a:picLocks noChangeAspect="1"/>
          </p:cNvPicPr>
          <p:nvPr>
            <p:custDataLst>
              <p:tags r:id="rId7"/>
            </p:custDataLst>
          </p:nvPr>
        </p:nvPicPr>
        <p:blipFill>
          <a:blip r:embed="rId2"/>
          <a:stretch>
            <a:fillRect/>
          </a:stretch>
        </p:blipFill>
        <p:spPr>
          <a:xfrm>
            <a:off x="317500" y="1949450"/>
            <a:ext cx="1619250" cy="1371600"/>
          </a:xfrm>
          <a:prstGeom prst="rect">
            <a:avLst/>
          </a:prstGeom>
          <a:noFill/>
          <a:ln w="9525">
            <a:noFill/>
          </a:ln>
        </p:spPr>
      </p:pic>
      <p:sp>
        <p:nvSpPr>
          <p:cNvPr id="9" name="文本框 8"/>
          <p:cNvSpPr txBox="1"/>
          <p:nvPr>
            <p:custDataLst>
              <p:tags r:id="rId8"/>
            </p:custDataLst>
          </p:nvPr>
        </p:nvSpPr>
        <p:spPr>
          <a:xfrm>
            <a:off x="2120900" y="2202180"/>
            <a:ext cx="9480550" cy="460375"/>
          </a:xfrm>
          <a:prstGeom prst="rect">
            <a:avLst/>
          </a:prstGeom>
          <a:noFill/>
          <a:ln w="9525">
            <a:noFill/>
          </a:ln>
        </p:spPr>
        <p:txBody>
          <a:bodyPr wrap="square" anchor="t" anchorCtr="0">
            <a:spAutoFit/>
          </a:bodyPr>
          <a:lstStyle/>
          <a:p>
            <a:r>
              <a:rPr lang="zh-CN" altLang="en-US" sz="2400" b="1">
                <a:latin typeface="黑体" panose="02010609060101010101" pitchFamily="49" charset="-122"/>
                <a:ea typeface="黑体" panose="02010609060101010101" pitchFamily="49" charset="-122"/>
              </a:rPr>
              <a:t>瞧您说的，辣椒到明代才引进呢，我想开麻辣烫也开不成啊！</a:t>
            </a:r>
            <a:endParaRPr lang="zh-CN" altLang="en-US" sz="2400" b="1">
              <a:latin typeface="黑体" panose="02010609060101010101" pitchFamily="49" charset="-122"/>
              <a:ea typeface="黑体" panose="02010609060101010101" pitchFamily="49" charset="-122"/>
            </a:endParaRPr>
          </a:p>
        </p:txBody>
      </p:sp>
      <p:sp>
        <p:nvSpPr>
          <p:cNvPr id="10" name="文本框 9"/>
          <p:cNvSpPr txBox="1"/>
          <p:nvPr>
            <p:custDataLst>
              <p:tags r:id="rId9"/>
            </p:custDataLst>
          </p:nvPr>
        </p:nvSpPr>
        <p:spPr>
          <a:xfrm>
            <a:off x="2592388" y="2860675"/>
            <a:ext cx="5967412"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没有辣椒，用大蒜代替也行。</a:t>
            </a:r>
            <a:endParaRPr lang="zh-CN" altLang="en-US" sz="2400" b="1">
              <a:solidFill>
                <a:srgbClr val="0000FF"/>
              </a:solidFill>
              <a:latin typeface="仿宋" panose="02010609060101010101" pitchFamily="49" charset="-122"/>
              <a:ea typeface="仿宋" panose="02010609060101010101" pitchFamily="49" charset="-122"/>
            </a:endParaRPr>
          </a:p>
        </p:txBody>
      </p:sp>
      <p:sp>
        <p:nvSpPr>
          <p:cNvPr id="11" name="文本框 10"/>
          <p:cNvSpPr txBox="1"/>
          <p:nvPr>
            <p:custDataLst>
              <p:tags r:id="rId10"/>
            </p:custDataLst>
          </p:nvPr>
        </p:nvSpPr>
        <p:spPr>
          <a:xfrm>
            <a:off x="2120265" y="3632200"/>
            <a:ext cx="6439535" cy="829945"/>
          </a:xfrm>
          <a:prstGeom prst="rect">
            <a:avLst/>
          </a:prstGeom>
          <a:noFill/>
          <a:ln w="9525">
            <a:noFill/>
          </a:ln>
        </p:spPr>
        <p:txBody>
          <a:bodyPr wrap="square" anchor="t" anchorCtr="0">
            <a:spAutoFit/>
          </a:bodyPr>
          <a:lstStyle/>
          <a:p>
            <a:pPr algn="just">
              <a:buClrTx/>
              <a:buSzTx/>
              <a:buFontTx/>
            </a:pPr>
            <a:r>
              <a:rPr lang="zh-CN" altLang="en-US" sz="2400" b="1">
                <a:latin typeface="黑体" panose="02010609060101010101" pitchFamily="49" charset="-122"/>
                <a:ea typeface="黑体" panose="02010609060101010101" pitchFamily="49" charset="-122"/>
              </a:rPr>
              <a:t>真不好意思，大蒜的种子是西汉的张骞出使西域后带回来的。小店只有花椒，只麻不辣。</a:t>
            </a:r>
            <a:endParaRPr lang="zh-CN" altLang="en-US" sz="2400" b="1">
              <a:latin typeface="黑体" panose="02010609060101010101" pitchFamily="49" charset="-122"/>
              <a:ea typeface="黑体" panose="02010609060101010101" pitchFamily="49" charset="-122"/>
            </a:endParaRPr>
          </a:p>
        </p:txBody>
      </p:sp>
      <p:pic>
        <p:nvPicPr>
          <p:cNvPr id="35849" name="图片 1"/>
          <p:cNvPicPr>
            <a:picLocks noChangeAspect="1"/>
          </p:cNvPicPr>
          <p:nvPr>
            <p:custDataLst>
              <p:tags r:id="rId11"/>
            </p:custDataLst>
          </p:nvPr>
        </p:nvPicPr>
        <p:blipFill>
          <a:blip r:embed="rId12"/>
          <a:stretch>
            <a:fillRect/>
          </a:stretch>
        </p:blipFill>
        <p:spPr>
          <a:xfrm>
            <a:off x="9625013" y="458788"/>
            <a:ext cx="1887537" cy="1433512"/>
          </a:xfrm>
          <a:prstGeom prst="rect">
            <a:avLst/>
          </a:prstGeom>
          <a:noFill/>
          <a:ln w="9525">
            <a:noFill/>
          </a:ln>
        </p:spPr>
      </p:pic>
      <p:pic>
        <p:nvPicPr>
          <p:cNvPr id="35850" name="图片 2"/>
          <p:cNvPicPr>
            <a:picLocks noChangeAspect="1"/>
          </p:cNvPicPr>
          <p:nvPr>
            <p:custDataLst>
              <p:tags r:id="rId13"/>
            </p:custDataLst>
          </p:nvPr>
        </p:nvPicPr>
        <p:blipFill>
          <a:blip r:embed="rId14"/>
          <a:stretch>
            <a:fillRect/>
          </a:stretch>
        </p:blipFill>
        <p:spPr>
          <a:xfrm>
            <a:off x="9131300" y="2981325"/>
            <a:ext cx="2857500" cy="1885950"/>
          </a:xfrm>
          <a:prstGeom prst="rect">
            <a:avLst/>
          </a:prstGeom>
          <a:noFill/>
          <a:ln w="9525">
            <a:noFill/>
          </a:ln>
        </p:spPr>
      </p:pic>
      <p:sp>
        <p:nvSpPr>
          <p:cNvPr id="4" name="文本框 3"/>
          <p:cNvSpPr txBox="1"/>
          <p:nvPr>
            <p:custDataLst>
              <p:tags r:id="rId15"/>
            </p:custDataLst>
          </p:nvPr>
        </p:nvSpPr>
        <p:spPr>
          <a:xfrm>
            <a:off x="2663825" y="4710113"/>
            <a:ext cx="5969000" cy="460375"/>
          </a:xfrm>
          <a:prstGeom prst="rect">
            <a:avLst/>
          </a:prstGeom>
          <a:noFill/>
          <a:ln w="9525">
            <a:noFill/>
          </a:ln>
        </p:spPr>
        <p:txBody>
          <a:bodyPr wrap="square" anchor="t" anchorCtr="0">
            <a:spAutoFit/>
          </a:bodyPr>
          <a:lstStyle/>
          <a:p>
            <a:r>
              <a:rPr lang="zh-CN" altLang="en-US" sz="2400" b="1">
                <a:solidFill>
                  <a:srgbClr val="0000FF"/>
                </a:solidFill>
                <a:latin typeface="仿宋" panose="02010609060101010101" pitchFamily="49" charset="-122"/>
                <a:ea typeface="仿宋" panose="02010609060101010101" pitchFamily="49" charset="-122"/>
              </a:rPr>
              <a:t>那你们就不能炒个青菜？非要开水烫白菜？</a:t>
            </a:r>
            <a:endParaRPr lang="zh-CN" altLang="en-US" sz="2400" b="1">
              <a:solidFill>
                <a:srgbClr val="0000FF"/>
              </a:solidFill>
              <a:latin typeface="仿宋" panose="02010609060101010101" pitchFamily="49" charset="-122"/>
              <a:ea typeface="仿宋" panose="02010609060101010101" pitchFamily="49" charset="-122"/>
            </a:endParaRPr>
          </a:p>
        </p:txBody>
      </p:sp>
      <p:pic>
        <p:nvPicPr>
          <p:cNvPr id="35852" name="图片 2"/>
          <p:cNvPicPr>
            <a:picLocks noChangeAspect="1"/>
          </p:cNvPicPr>
          <p:nvPr>
            <p:custDataLst>
              <p:tags r:id="rId16"/>
            </p:custDataLst>
          </p:nvPr>
        </p:nvPicPr>
        <p:blipFill>
          <a:blip r:embed="rId4"/>
          <a:stretch>
            <a:fillRect/>
          </a:stretch>
        </p:blipFill>
        <p:spPr>
          <a:xfrm>
            <a:off x="791210" y="4107815"/>
            <a:ext cx="1428750" cy="1438275"/>
          </a:xfrm>
          <a:prstGeom prst="rect">
            <a:avLst/>
          </a:prstGeom>
          <a:noFill/>
          <a:ln w="9525">
            <a:noFill/>
          </a:ln>
        </p:spPr>
      </p:pic>
    </p:spTree>
    <p:custDataLst>
      <p:tags r:id="rId17"/>
    </p:custDataLst>
  </p:cSld>
  <p:clrMapOvr>
    <a:masterClrMapping/>
  </p:clrMapOvr>
  <p:transition>
    <p:newsfla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图片 1"/>
          <p:cNvPicPr>
            <a:picLocks noChangeAspect="1"/>
          </p:cNvPicPr>
          <p:nvPr>
            <p:custDataLst>
              <p:tags r:id="rId1"/>
            </p:custDataLst>
          </p:nvPr>
        </p:nvPicPr>
        <p:blipFill>
          <a:blip r:embed="rId2"/>
          <a:stretch>
            <a:fillRect/>
          </a:stretch>
        </p:blipFill>
        <p:spPr>
          <a:xfrm>
            <a:off x="82550" y="327025"/>
            <a:ext cx="1431290" cy="1200785"/>
          </a:xfrm>
          <a:prstGeom prst="rect">
            <a:avLst/>
          </a:prstGeom>
          <a:noFill/>
          <a:ln w="9525">
            <a:noFill/>
          </a:ln>
        </p:spPr>
      </p:pic>
      <p:pic>
        <p:nvPicPr>
          <p:cNvPr id="37890" name="图片 2"/>
          <p:cNvPicPr>
            <a:picLocks noChangeAspect="1"/>
          </p:cNvPicPr>
          <p:nvPr>
            <p:custDataLst>
              <p:tags r:id="rId3"/>
            </p:custDataLst>
          </p:nvPr>
        </p:nvPicPr>
        <p:blipFill>
          <a:blip r:embed="rId4"/>
          <a:stretch>
            <a:fillRect/>
          </a:stretch>
        </p:blipFill>
        <p:spPr>
          <a:xfrm>
            <a:off x="2390140" y="981710"/>
            <a:ext cx="1367790" cy="1263015"/>
          </a:xfrm>
          <a:prstGeom prst="rect">
            <a:avLst/>
          </a:prstGeom>
          <a:noFill/>
          <a:ln w="9525">
            <a:noFill/>
          </a:ln>
        </p:spPr>
      </p:pic>
      <p:sp>
        <p:nvSpPr>
          <p:cNvPr id="37891" name="文本框 3"/>
          <p:cNvSpPr txBox="1"/>
          <p:nvPr>
            <p:custDataLst>
              <p:tags r:id="rId5"/>
            </p:custDataLst>
          </p:nvPr>
        </p:nvSpPr>
        <p:spPr>
          <a:xfrm>
            <a:off x="1398270" y="151765"/>
            <a:ext cx="8943975" cy="829945"/>
          </a:xfrm>
          <a:prstGeom prst="rect">
            <a:avLst/>
          </a:prstGeom>
          <a:noFill/>
          <a:ln w="9525">
            <a:noFill/>
          </a:ln>
        </p:spPr>
        <p:txBody>
          <a:bodyPr wrap="square" anchor="t" anchorCtr="0">
            <a:spAutoFit/>
          </a:bodyPr>
          <a:lstStyle/>
          <a:p>
            <a:r>
              <a:rPr lang="zh-CN" altLang="en-US" sz="2400" b="1">
                <a:latin typeface="黑体" panose="02010609060101010101" pitchFamily="49" charset="-122"/>
                <a:ea typeface="黑体" panose="02010609060101010101" pitchFamily="49" charset="-122"/>
              </a:rPr>
              <a:t>客官您有所不知，铁锅到宋朝后期才能生产，所以没法炒菜。况且炒菜要用菜油，菜油得等到明朝后期普遍种植油菜花以后才有。</a:t>
            </a:r>
            <a:endParaRPr lang="zh-CN" altLang="en-US" sz="2400" b="1">
              <a:latin typeface="黑体" panose="02010609060101010101" pitchFamily="49" charset="-122"/>
              <a:ea typeface="黑体" panose="02010609060101010101" pitchFamily="49" charset="-122"/>
            </a:endParaRPr>
          </a:p>
        </p:txBody>
      </p:sp>
      <p:sp>
        <p:nvSpPr>
          <p:cNvPr id="6" name="文本框 5"/>
          <p:cNvSpPr txBox="1"/>
          <p:nvPr>
            <p:custDataLst>
              <p:tags r:id="rId6"/>
            </p:custDataLst>
          </p:nvPr>
        </p:nvSpPr>
        <p:spPr>
          <a:xfrm>
            <a:off x="3849688" y="1285875"/>
            <a:ext cx="4845050"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好吧，其实你们可以用花生油……</a:t>
            </a:r>
            <a:endParaRPr lang="zh-CN" altLang="en-US" sz="2400" b="1">
              <a:solidFill>
                <a:srgbClr val="0000FF"/>
              </a:solidFill>
              <a:latin typeface="仿宋" panose="02010609060101010101" pitchFamily="49" charset="-122"/>
              <a:ea typeface="仿宋" panose="02010609060101010101" pitchFamily="49" charset="-122"/>
            </a:endParaRPr>
          </a:p>
        </p:txBody>
      </p:sp>
      <p:pic>
        <p:nvPicPr>
          <p:cNvPr id="37893" name="图片 7"/>
          <p:cNvPicPr>
            <a:picLocks noChangeAspect="1"/>
          </p:cNvPicPr>
          <p:nvPr>
            <p:custDataLst>
              <p:tags r:id="rId7"/>
            </p:custDataLst>
          </p:nvPr>
        </p:nvPicPr>
        <p:blipFill>
          <a:blip r:embed="rId2"/>
          <a:stretch>
            <a:fillRect/>
          </a:stretch>
        </p:blipFill>
        <p:spPr>
          <a:xfrm>
            <a:off x="82550" y="1746250"/>
            <a:ext cx="1430655" cy="1371600"/>
          </a:xfrm>
          <a:prstGeom prst="rect">
            <a:avLst/>
          </a:prstGeom>
          <a:noFill/>
          <a:ln w="9525">
            <a:noFill/>
          </a:ln>
        </p:spPr>
      </p:pic>
      <p:sp>
        <p:nvSpPr>
          <p:cNvPr id="9" name="文本框 8"/>
          <p:cNvSpPr txBox="1"/>
          <p:nvPr>
            <p:custDataLst>
              <p:tags r:id="rId8"/>
            </p:custDataLst>
          </p:nvPr>
        </p:nvSpPr>
        <p:spPr>
          <a:xfrm>
            <a:off x="1724660" y="2432685"/>
            <a:ext cx="6696710" cy="829945"/>
          </a:xfrm>
          <a:prstGeom prst="rect">
            <a:avLst/>
          </a:prstGeom>
          <a:noFill/>
          <a:ln w="9525">
            <a:noFill/>
          </a:ln>
        </p:spPr>
        <p:txBody>
          <a:bodyPr wrap="square" anchor="t" anchorCtr="0">
            <a:spAutoFit/>
          </a:bodyPr>
          <a:lstStyle/>
          <a:p>
            <a:pPr algn="just">
              <a:buClrTx/>
              <a:buSzTx/>
              <a:buFontTx/>
            </a:pPr>
            <a:r>
              <a:rPr lang="zh-CN" altLang="en-US" sz="2400" b="1">
                <a:latin typeface="黑体" panose="02010609060101010101" pitchFamily="49" charset="-122"/>
                <a:ea typeface="黑体" panose="02010609060101010101" pitchFamily="49" charset="-122"/>
              </a:rPr>
              <a:t>花生是美洲作物，哥伦布发现新大陆以后才开始传播。直到乾隆末年，花生都还十分罕见。</a:t>
            </a:r>
            <a:endParaRPr lang="zh-CN" altLang="en-US" sz="2400" b="1">
              <a:latin typeface="黑体" panose="02010609060101010101" pitchFamily="49" charset="-122"/>
              <a:ea typeface="黑体" panose="02010609060101010101" pitchFamily="49" charset="-122"/>
            </a:endParaRPr>
          </a:p>
        </p:txBody>
      </p:sp>
      <p:sp>
        <p:nvSpPr>
          <p:cNvPr id="10" name="文本框 9"/>
          <p:cNvSpPr txBox="1"/>
          <p:nvPr>
            <p:custDataLst>
              <p:tags r:id="rId9"/>
            </p:custDataLst>
          </p:nvPr>
        </p:nvSpPr>
        <p:spPr>
          <a:xfrm>
            <a:off x="1093788" y="3362325"/>
            <a:ext cx="7600950"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那就来份烫白菜吧，多加点香菜。</a:t>
            </a:r>
            <a:endParaRPr lang="zh-CN" altLang="en-US" sz="2400" b="1">
              <a:solidFill>
                <a:srgbClr val="0000FF"/>
              </a:solidFill>
              <a:latin typeface="仿宋" panose="02010609060101010101" pitchFamily="49" charset="-122"/>
              <a:ea typeface="仿宋" panose="02010609060101010101" pitchFamily="49" charset="-122"/>
            </a:endParaRPr>
          </a:p>
        </p:txBody>
      </p:sp>
      <p:sp>
        <p:nvSpPr>
          <p:cNvPr id="11" name="文本框 10"/>
          <p:cNvSpPr txBox="1"/>
          <p:nvPr>
            <p:custDataLst>
              <p:tags r:id="rId10"/>
            </p:custDataLst>
          </p:nvPr>
        </p:nvSpPr>
        <p:spPr>
          <a:xfrm>
            <a:off x="1094105" y="4136390"/>
            <a:ext cx="6693535" cy="460375"/>
          </a:xfrm>
          <a:prstGeom prst="rect">
            <a:avLst/>
          </a:prstGeom>
          <a:noFill/>
          <a:ln w="9525">
            <a:noFill/>
          </a:ln>
        </p:spPr>
        <p:txBody>
          <a:bodyPr wrap="square" anchor="t" anchorCtr="0">
            <a:spAutoFit/>
          </a:bodyPr>
          <a:lstStyle/>
          <a:p>
            <a:pPr algn="just">
              <a:buClrTx/>
              <a:buSzTx/>
              <a:buFontTx/>
            </a:pPr>
            <a:r>
              <a:rPr lang="zh-CN" altLang="en-US" sz="2400" b="1">
                <a:latin typeface="黑体" panose="02010609060101010101" pitchFamily="49" charset="-122"/>
                <a:ea typeface="黑体" panose="02010609060101010101" pitchFamily="49" charset="-122"/>
              </a:rPr>
              <a:t>嘿嘿，香菜原产地中海，张骞出使西域后……！</a:t>
            </a:r>
            <a:endParaRPr lang="zh-CN" altLang="en-US" sz="2400" b="1">
              <a:latin typeface="黑体" panose="02010609060101010101" pitchFamily="49" charset="-122"/>
              <a:ea typeface="黑体" panose="02010609060101010101" pitchFamily="49" charset="-122"/>
            </a:endParaRPr>
          </a:p>
        </p:txBody>
      </p:sp>
      <p:pic>
        <p:nvPicPr>
          <p:cNvPr id="37897" name="图片 1"/>
          <p:cNvPicPr>
            <a:picLocks noChangeAspect="1"/>
          </p:cNvPicPr>
          <p:nvPr>
            <p:custDataLst>
              <p:tags r:id="rId11"/>
            </p:custDataLst>
          </p:nvPr>
        </p:nvPicPr>
        <p:blipFill>
          <a:blip r:embed="rId12"/>
          <a:stretch>
            <a:fillRect/>
          </a:stretch>
        </p:blipFill>
        <p:spPr>
          <a:xfrm>
            <a:off x="8737600" y="1234123"/>
            <a:ext cx="2857500" cy="1557337"/>
          </a:xfrm>
          <a:prstGeom prst="rect">
            <a:avLst/>
          </a:prstGeom>
          <a:noFill/>
          <a:ln w="9525">
            <a:noFill/>
          </a:ln>
        </p:spPr>
      </p:pic>
      <p:pic>
        <p:nvPicPr>
          <p:cNvPr id="37898" name="图片 2"/>
          <p:cNvPicPr>
            <a:picLocks noChangeAspect="1"/>
          </p:cNvPicPr>
          <p:nvPr>
            <p:custDataLst>
              <p:tags r:id="rId13"/>
            </p:custDataLst>
          </p:nvPr>
        </p:nvPicPr>
        <p:blipFill>
          <a:blip r:embed="rId14"/>
          <a:stretch>
            <a:fillRect/>
          </a:stretch>
        </p:blipFill>
        <p:spPr>
          <a:xfrm>
            <a:off x="8695055" y="3556635"/>
            <a:ext cx="2857500" cy="1619250"/>
          </a:xfrm>
          <a:prstGeom prst="rect">
            <a:avLst/>
          </a:prstGeom>
          <a:noFill/>
          <a:ln w="9525">
            <a:noFill/>
          </a:ln>
        </p:spPr>
      </p:pic>
      <p:sp>
        <p:nvSpPr>
          <p:cNvPr id="4" name="文本框 3"/>
          <p:cNvSpPr txBox="1"/>
          <p:nvPr>
            <p:custDataLst>
              <p:tags r:id="rId15"/>
            </p:custDataLst>
          </p:nvPr>
        </p:nvSpPr>
        <p:spPr>
          <a:xfrm>
            <a:off x="1986280" y="4715510"/>
            <a:ext cx="4557395"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去你的！我一黄瓜拍死你！</a:t>
            </a:r>
            <a:endParaRPr lang="zh-CN" altLang="en-US" sz="2400" b="1">
              <a:solidFill>
                <a:srgbClr val="0000FF"/>
              </a:solidFill>
              <a:latin typeface="仿宋" panose="02010609060101010101" pitchFamily="49" charset="-122"/>
              <a:ea typeface="仿宋" panose="02010609060101010101" pitchFamily="49" charset="-122"/>
            </a:endParaRPr>
          </a:p>
        </p:txBody>
      </p:sp>
      <p:pic>
        <p:nvPicPr>
          <p:cNvPr id="2" name="图片 2"/>
          <p:cNvPicPr>
            <a:picLocks noChangeAspect="1"/>
          </p:cNvPicPr>
          <p:nvPr>
            <p:custDataLst>
              <p:tags r:id="rId16"/>
            </p:custDataLst>
          </p:nvPr>
        </p:nvPicPr>
        <p:blipFill>
          <a:blip r:embed="rId4"/>
          <a:stretch>
            <a:fillRect/>
          </a:stretch>
        </p:blipFill>
        <p:spPr>
          <a:xfrm>
            <a:off x="356870" y="4596765"/>
            <a:ext cx="1367790" cy="1681480"/>
          </a:xfrm>
          <a:prstGeom prst="rect">
            <a:avLst/>
          </a:prstGeom>
          <a:noFill/>
          <a:ln w="9525">
            <a:noFill/>
          </a:ln>
        </p:spPr>
      </p:pic>
    </p:spTree>
    <p:custDataLst>
      <p:tags r:id="rId17"/>
    </p:custDataLst>
  </p:cSld>
  <p:clrMapOvr>
    <a:masterClrMapping/>
  </p:clrMapOvr>
  <p:transition>
    <p:newsfla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图片 1"/>
          <p:cNvPicPr>
            <a:picLocks noChangeAspect="1"/>
          </p:cNvPicPr>
          <p:nvPr>
            <p:custDataLst>
              <p:tags r:id="rId1"/>
            </p:custDataLst>
          </p:nvPr>
        </p:nvPicPr>
        <p:blipFill>
          <a:blip r:embed="rId2"/>
          <a:stretch>
            <a:fillRect/>
          </a:stretch>
        </p:blipFill>
        <p:spPr>
          <a:xfrm>
            <a:off x="248285" y="355600"/>
            <a:ext cx="1684655" cy="1557020"/>
          </a:xfrm>
          <a:prstGeom prst="rect">
            <a:avLst/>
          </a:prstGeom>
          <a:noFill/>
          <a:ln w="9525">
            <a:noFill/>
          </a:ln>
        </p:spPr>
      </p:pic>
      <p:pic>
        <p:nvPicPr>
          <p:cNvPr id="39938" name="图片 2"/>
          <p:cNvPicPr>
            <a:picLocks noChangeAspect="1"/>
          </p:cNvPicPr>
          <p:nvPr>
            <p:custDataLst>
              <p:tags r:id="rId3"/>
            </p:custDataLst>
          </p:nvPr>
        </p:nvPicPr>
        <p:blipFill>
          <a:blip r:embed="rId4"/>
          <a:stretch>
            <a:fillRect/>
          </a:stretch>
        </p:blipFill>
        <p:spPr>
          <a:xfrm>
            <a:off x="2715895" y="966470"/>
            <a:ext cx="1609090" cy="1471930"/>
          </a:xfrm>
          <a:prstGeom prst="rect">
            <a:avLst/>
          </a:prstGeom>
          <a:noFill/>
          <a:ln w="9525">
            <a:noFill/>
          </a:ln>
        </p:spPr>
      </p:pic>
      <p:sp>
        <p:nvSpPr>
          <p:cNvPr id="39939" name="文本框 3"/>
          <p:cNvSpPr txBox="1"/>
          <p:nvPr>
            <p:custDataLst>
              <p:tags r:id="rId5"/>
            </p:custDataLst>
          </p:nvPr>
        </p:nvSpPr>
        <p:spPr>
          <a:xfrm>
            <a:off x="1932940" y="506095"/>
            <a:ext cx="6988175" cy="460375"/>
          </a:xfrm>
          <a:prstGeom prst="rect">
            <a:avLst/>
          </a:prstGeom>
          <a:noFill/>
          <a:ln w="9525">
            <a:noFill/>
          </a:ln>
        </p:spPr>
        <p:txBody>
          <a:bodyPr wrap="square" anchor="t" anchorCtr="0">
            <a:spAutoFit/>
          </a:bodyPr>
          <a:lstStyle/>
          <a:p>
            <a:r>
              <a:rPr lang="zh-CN" altLang="en-US" sz="2400" b="1">
                <a:latin typeface="黑体" panose="02010609060101010101" pitchFamily="49" charset="-122"/>
                <a:ea typeface="黑体" panose="02010609060101010101" pitchFamily="49" charset="-122"/>
              </a:rPr>
              <a:t>黄瓜？黄瓜原产印度，也是张骞出使西域带回来的。</a:t>
            </a:r>
            <a:endParaRPr lang="zh-CN" altLang="en-US" sz="2400" b="1">
              <a:latin typeface="黑体" panose="02010609060101010101" pitchFamily="49" charset="-122"/>
              <a:ea typeface="黑体" panose="02010609060101010101" pitchFamily="49" charset="-122"/>
            </a:endParaRPr>
          </a:p>
        </p:txBody>
      </p:sp>
      <p:sp>
        <p:nvSpPr>
          <p:cNvPr id="6" name="文本框 5"/>
          <p:cNvSpPr txBox="1"/>
          <p:nvPr>
            <p:custDataLst>
              <p:tags r:id="rId6"/>
            </p:custDataLst>
          </p:nvPr>
        </p:nvSpPr>
        <p:spPr>
          <a:xfrm>
            <a:off x="4745990" y="1334453"/>
            <a:ext cx="4845050"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没有黄瓜，我就用茄子捅死你！</a:t>
            </a:r>
            <a:endParaRPr lang="zh-CN" altLang="en-US" sz="2400" b="1">
              <a:solidFill>
                <a:srgbClr val="0000FF"/>
              </a:solidFill>
              <a:latin typeface="仿宋" panose="02010609060101010101" pitchFamily="49" charset="-122"/>
              <a:ea typeface="仿宋" panose="02010609060101010101" pitchFamily="49" charset="-122"/>
            </a:endParaRPr>
          </a:p>
        </p:txBody>
      </p:sp>
      <p:pic>
        <p:nvPicPr>
          <p:cNvPr id="39941" name="图片 7"/>
          <p:cNvPicPr>
            <a:picLocks noChangeAspect="1"/>
          </p:cNvPicPr>
          <p:nvPr>
            <p:custDataLst>
              <p:tags r:id="rId7"/>
            </p:custDataLst>
          </p:nvPr>
        </p:nvPicPr>
        <p:blipFill>
          <a:blip r:embed="rId2"/>
          <a:stretch>
            <a:fillRect/>
          </a:stretch>
        </p:blipFill>
        <p:spPr>
          <a:xfrm>
            <a:off x="695960" y="2077720"/>
            <a:ext cx="1599565" cy="1595755"/>
          </a:xfrm>
          <a:prstGeom prst="rect">
            <a:avLst/>
          </a:prstGeom>
          <a:noFill/>
          <a:ln w="9525">
            <a:noFill/>
          </a:ln>
        </p:spPr>
      </p:pic>
      <p:sp>
        <p:nvSpPr>
          <p:cNvPr id="9" name="文本框 8"/>
          <p:cNvSpPr txBox="1"/>
          <p:nvPr>
            <p:custDataLst>
              <p:tags r:id="rId8"/>
            </p:custDataLst>
          </p:nvPr>
        </p:nvSpPr>
        <p:spPr>
          <a:xfrm>
            <a:off x="2295525" y="2474595"/>
            <a:ext cx="9505950" cy="1198880"/>
          </a:xfrm>
          <a:prstGeom prst="rect">
            <a:avLst/>
          </a:prstGeom>
          <a:noFill/>
          <a:ln w="9525">
            <a:noFill/>
          </a:ln>
        </p:spPr>
        <p:txBody>
          <a:bodyPr wrap="square" anchor="t" anchorCtr="0">
            <a:spAutoFit/>
          </a:bodyPr>
          <a:lstStyle/>
          <a:p>
            <a:pPr algn="just">
              <a:buClrTx/>
              <a:buSzTx/>
              <a:buFontTx/>
            </a:pPr>
            <a:r>
              <a:rPr lang="zh-CN" altLang="en-US" sz="2400" b="1">
                <a:latin typeface="黑体" panose="02010609060101010101" pitchFamily="49" charset="-122"/>
                <a:ea typeface="黑体" panose="02010609060101010101" pitchFamily="49" charset="-122"/>
              </a:rPr>
              <a:t>嘿嘿，茄子来自东南亚，晋朝时传入我国的，隋炀帝就特别爱吃……</a:t>
            </a:r>
            <a:endParaRPr lang="zh-CN" altLang="en-US" sz="2400" b="1">
              <a:latin typeface="黑体" panose="02010609060101010101" pitchFamily="49" charset="-122"/>
              <a:ea typeface="黑体" panose="02010609060101010101" pitchFamily="49" charset="-122"/>
            </a:endParaRPr>
          </a:p>
          <a:p>
            <a:pPr algn="just">
              <a:buClrTx/>
              <a:buSzTx/>
              <a:buFontTx/>
            </a:pPr>
            <a:r>
              <a:rPr lang="zh-CN" altLang="en-US" sz="2400" b="1">
                <a:latin typeface="黑体" panose="02010609060101010101" pitchFamily="49" charset="-122"/>
                <a:ea typeface="黑体" panose="02010609060101010101" pitchFamily="49" charset="-122"/>
              </a:rPr>
              <a:t>客官您还要什么？</a:t>
            </a:r>
            <a:endParaRPr lang="zh-CN" altLang="en-US" sz="2400" b="1">
              <a:latin typeface="黑体" panose="02010609060101010101" pitchFamily="49" charset="-122"/>
              <a:ea typeface="黑体" panose="02010609060101010101" pitchFamily="49" charset="-122"/>
            </a:endParaRPr>
          </a:p>
          <a:p>
            <a:pPr algn="just">
              <a:buClrTx/>
              <a:buSzTx/>
              <a:buFontTx/>
            </a:pPr>
            <a:r>
              <a:rPr lang="zh-CN" altLang="en-US" sz="2400" b="1">
                <a:latin typeface="黑体" panose="02010609060101010101" pitchFamily="49" charset="-122"/>
                <a:ea typeface="黑体" panose="02010609060101010101" pitchFamily="49" charset="-122"/>
              </a:rPr>
              <a:t>喂，客官……客官您别走啊....</a:t>
            </a:r>
            <a:endParaRPr lang="en-US" altLang="zh-CN" sz="2400" b="1">
              <a:latin typeface="楷体_GB2312" panose="02010609030101010101" pitchFamily="49" charset="-122"/>
              <a:ea typeface="楷体_GB2312" panose="02010609030101010101" pitchFamily="49" charset="-122"/>
            </a:endParaRPr>
          </a:p>
        </p:txBody>
      </p:sp>
      <p:sp>
        <p:nvSpPr>
          <p:cNvPr id="10" name="文本框 9"/>
          <p:cNvSpPr txBox="1"/>
          <p:nvPr>
            <p:custDataLst>
              <p:tags r:id="rId9"/>
            </p:custDataLst>
          </p:nvPr>
        </p:nvSpPr>
        <p:spPr>
          <a:xfrm>
            <a:off x="2715895" y="4211955"/>
            <a:ext cx="4561205" cy="460375"/>
          </a:xfrm>
          <a:prstGeom prst="rect">
            <a:avLst/>
          </a:prstGeom>
          <a:noFill/>
          <a:ln w="9525">
            <a:noFill/>
          </a:ln>
        </p:spPr>
        <p:txBody>
          <a:bodyPr wrap="square" anchor="t" anchorCtr="0">
            <a:spAutoFit/>
          </a:bodyPr>
          <a:lstStyle/>
          <a:p>
            <a:r>
              <a:rPr lang="zh-CN" altLang="en-US" sz="2400" b="1">
                <a:solidFill>
                  <a:srgbClr val="0000FF"/>
                </a:solidFill>
                <a:latin typeface="仿宋" panose="02010609060101010101" pitchFamily="49" charset="-122"/>
                <a:ea typeface="仿宋" panose="02010609060101010101" pitchFamily="49" charset="-122"/>
              </a:rPr>
              <a:t>……</a:t>
            </a:r>
            <a:endParaRPr lang="zh-CN" altLang="en-US" sz="2400" b="1">
              <a:solidFill>
                <a:srgbClr val="0000FF"/>
              </a:solidFill>
              <a:latin typeface="仿宋" panose="02010609060101010101" pitchFamily="49" charset="-122"/>
              <a:ea typeface="仿宋" panose="02010609060101010101" pitchFamily="49" charset="-122"/>
            </a:endParaRPr>
          </a:p>
        </p:txBody>
      </p:sp>
      <p:pic>
        <p:nvPicPr>
          <p:cNvPr id="39944" name="图片 2"/>
          <p:cNvPicPr>
            <a:picLocks noChangeAspect="1"/>
          </p:cNvPicPr>
          <p:nvPr>
            <p:custDataLst>
              <p:tags r:id="rId10"/>
            </p:custDataLst>
          </p:nvPr>
        </p:nvPicPr>
        <p:blipFill>
          <a:blip r:embed="rId4"/>
          <a:stretch>
            <a:fillRect/>
          </a:stretch>
        </p:blipFill>
        <p:spPr>
          <a:xfrm>
            <a:off x="979805" y="3885565"/>
            <a:ext cx="1495425" cy="1357630"/>
          </a:xfrm>
          <a:prstGeom prst="rect">
            <a:avLst/>
          </a:prstGeom>
          <a:noFill/>
          <a:ln w="9525">
            <a:noFill/>
          </a:ln>
        </p:spPr>
      </p:pic>
      <p:pic>
        <p:nvPicPr>
          <p:cNvPr id="7" name="图片 6" descr="视频水印小"/>
          <p:cNvPicPr>
            <a:picLocks noChangeAspect="1"/>
          </p:cNvPicPr>
          <p:nvPr userDrawn="1">
            <p:custDataLst>
              <p:tags r:id="rId11"/>
            </p:custDataLst>
          </p:nvPr>
        </p:nvPicPr>
        <p:blipFill>
          <a:blip r:embed="rId12"/>
          <a:stretch>
            <a:fillRect/>
          </a:stretch>
        </p:blipFill>
        <p:spPr>
          <a:xfrm>
            <a:off x="10357485" y="6543675"/>
            <a:ext cx="1582420" cy="219075"/>
          </a:xfrm>
          <a:prstGeom prst="rect">
            <a:avLst/>
          </a:prstGeom>
        </p:spPr>
      </p:pic>
    </p:spTree>
    <p:custDataLst>
      <p:tags r:id="rId13"/>
    </p:custDataLst>
  </p:cSld>
  <p:clrMapOvr>
    <a:masterClrMapping/>
  </p:clrMapOvr>
  <p:transition>
    <p:newsfla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974090" y="244475"/>
            <a:ext cx="7248525" cy="6369685"/>
          </a:xfrm>
          <a:prstGeom prst="rect">
            <a:avLst/>
          </a:prstGeom>
          <a:noFill/>
          <a:ln w="9525">
            <a:solidFill>
              <a:schemeClr val="tx1"/>
            </a:solidFill>
          </a:ln>
        </p:spPr>
        <p:txBody>
          <a:bodyPr wrap="square" anchor="t" anchorCtr="0">
            <a:spAutoFit/>
          </a:bodyPr>
          <a:lstStyle/>
          <a:p>
            <a:pPr algn="just" fontAlgn="auto">
              <a:lnSpc>
                <a:spcPct val="100000"/>
              </a:lnSpc>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1.菠萝：原产巴西 </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rPr>
              <a:t>    </a:t>
            </a:r>
            <a:endPar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2.辣椒：原产美洲，明末传入 </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rPr>
              <a:t>   </a:t>
            </a:r>
            <a:endPar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3.南瓜：明末清初传入 </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4.苦瓜：郑和带回国 </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rPr>
              <a:t>  </a:t>
            </a:r>
            <a:endPar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5.土豆：原产美洲，明末传入种植 </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6.甘薯：原产美洲，万历年间由东南亚传入 </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rPr>
              <a:t>            </a:t>
            </a:r>
            <a:endPar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7.向日葵：原产美洲 </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8.玉米：</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原产美洲</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rPr>
              <a:t>             </a:t>
            </a: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 </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rPr>
              <a:t> </a:t>
            </a:r>
            <a:endPar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9.花生：原产美洲</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10</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.草莓：中国有野生品种，清中叶从国外引进良种</a:t>
            </a: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   </a:t>
            </a:r>
            <a:endParaRPr lang="en-US" altLang="zh-CN" sz="2400" b="1">
              <a:latin typeface="楷体" panose="02010609060101010101" pitchFamily="49" charset="-122"/>
              <a:ea typeface="楷体" panose="02010609060101010101" pitchFamily="49" charset="-122"/>
              <a:cs typeface="楷体" panose="02010609060101010101" pitchFamily="49" charset="-122"/>
              <a:sym typeface="+mn-ea"/>
            </a:endParaRPr>
          </a:p>
          <a:p>
            <a:pPr algn="just" fontAlgn="auto">
              <a:lnSpc>
                <a:spcPct val="10000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11</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.番木瓜：原产墨西哥 </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12</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.苹果：中国原产的苹果叫“柰”，又称沙果，今天常见的苹果是清末引进 </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13</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.菜花：清朝光绪年间引进</a:t>
            </a: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 </a:t>
            </a:r>
            <a:endParaRPr lang="zh-CN" altLang="en-US" sz="2400" b="1">
              <a:latin typeface="楷体" panose="02010609060101010101" pitchFamily="49" charset="-122"/>
              <a:ea typeface="楷体" panose="02010609060101010101" pitchFamily="49" charset="-122"/>
              <a:cs typeface="楷体" panose="02010609060101010101" pitchFamily="49" charset="-122"/>
              <a:sym typeface="+mn-ea"/>
            </a:endParaRPr>
          </a:p>
          <a:p>
            <a:pPr algn="just" fontAlgn="auto">
              <a:lnSpc>
                <a:spcPct val="10000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14</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.卷心菜：清初引进，原产欧洲 </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15</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.洋葱：清末引进，原产西亚 </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16</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.番茄：明代有记载，18世纪引入种植</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2" name="文本框 1"/>
          <p:cNvSpPr txBox="1"/>
          <p:nvPr>
            <p:custDataLst>
              <p:tags r:id="rId2"/>
            </p:custDataLst>
          </p:nvPr>
        </p:nvSpPr>
        <p:spPr>
          <a:xfrm>
            <a:off x="8586470" y="1896110"/>
            <a:ext cx="2909570" cy="2749550"/>
          </a:xfrm>
          <a:prstGeom prst="rect">
            <a:avLst/>
          </a:prstGeom>
          <a:noFill/>
          <a:ln w="9525">
            <a:solidFill>
              <a:schemeClr val="tx1"/>
            </a:solidFill>
          </a:ln>
        </p:spPr>
        <p:txBody>
          <a:bodyPr wrap="square" anchor="t" anchorCtr="0">
            <a:spAutoFit/>
          </a:bodyPr>
          <a:lstStyle/>
          <a:p>
            <a:pPr algn="just" fontAlgn="auto">
              <a:lnSpc>
                <a:spcPct val="120000"/>
              </a:lnSpc>
            </a:pPr>
            <a:r>
              <a:rPr lang="zh-CN" altLang="en-US" sz="2400" b="1">
                <a:solidFill>
                  <a:srgbClr val="0000FF"/>
                </a:solidFill>
                <a:latin typeface="楷体" panose="02010609060101010101" pitchFamily="49" charset="-122"/>
                <a:ea typeface="楷体" panose="02010609060101010101" pitchFamily="49" charset="-122"/>
                <a:cs typeface="楷体" panose="02010609060101010101" pitchFamily="49" charset="-122"/>
              </a:rPr>
              <a:t>土豆、红薯、玉米、花生传入中国，极大缓解了人口增长附带的粮食压力，为清代人口大爆炸提供了条件</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Tree>
    <p:custDataLst>
      <p:tags r:id="rId3"/>
    </p:custData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rcRect l="6868" t="8516" r="6408" b="10511"/>
          <a:stretch>
            <a:fillRect/>
          </a:stretch>
        </p:blipFill>
        <p:spPr>
          <a:xfrm>
            <a:off x="156788" y="149151"/>
            <a:ext cx="11879059" cy="6559064"/>
          </a:xfrm>
          <a:prstGeom prst="rect">
            <a:avLst/>
          </a:prstGeom>
        </p:spPr>
      </p:pic>
      <p:sp>
        <p:nvSpPr>
          <p:cNvPr id="40" name="圆角矩形标注 39"/>
          <p:cNvSpPr/>
          <p:nvPr>
            <p:custDataLst>
              <p:tags r:id="rId3"/>
            </p:custDataLst>
          </p:nvPr>
        </p:nvSpPr>
        <p:spPr>
          <a:xfrm>
            <a:off x="10724415" y="373859"/>
            <a:ext cx="1120367" cy="616360"/>
          </a:xfrm>
          <a:prstGeom prst="wedgeRoundRectCallout">
            <a:avLst>
              <a:gd name="adj1" fmla="val -184051"/>
              <a:gd name="adj2" fmla="val 72033"/>
              <a:gd name="adj3" fmla="val 16667"/>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54" tIns="34276" rIns="68554" bIns="34276" rtlCol="0" anchor="ctr"/>
          <a:lstStyle/>
          <a:p>
            <a:pPr algn="ctr" defTabSz="685800"/>
            <a:r>
              <a:rPr lang="zh-CN" altLang="en-US" sz="1700" b="1">
                <a:solidFill>
                  <a:prstClr val="black"/>
                </a:solidFill>
              </a:rPr>
              <a:t>草原</a:t>
            </a:r>
            <a:endParaRPr lang="zh-CN" altLang="en-US" sz="1700" b="1">
              <a:solidFill>
                <a:prstClr val="black"/>
              </a:solidFill>
            </a:endParaRPr>
          </a:p>
          <a:p>
            <a:pPr algn="ctr" defTabSz="685800"/>
            <a:r>
              <a:rPr lang="zh-CN" altLang="en-US" sz="1700" b="1">
                <a:solidFill>
                  <a:prstClr val="black"/>
                </a:solidFill>
              </a:rPr>
              <a:t>丝路</a:t>
            </a:r>
            <a:endParaRPr lang="zh-CN" altLang="en-US" sz="1700" b="1">
              <a:solidFill>
                <a:prstClr val="black"/>
              </a:solidFill>
            </a:endParaRPr>
          </a:p>
        </p:txBody>
      </p:sp>
      <p:sp>
        <p:nvSpPr>
          <p:cNvPr id="41" name="圆角矩形标注 40"/>
          <p:cNvSpPr/>
          <p:nvPr>
            <p:custDataLst>
              <p:tags r:id="rId4"/>
            </p:custDataLst>
          </p:nvPr>
        </p:nvSpPr>
        <p:spPr>
          <a:xfrm>
            <a:off x="11115910" y="1591822"/>
            <a:ext cx="728873" cy="614139"/>
          </a:xfrm>
          <a:prstGeom prst="wedgeRoundRectCallout">
            <a:avLst>
              <a:gd name="adj1" fmla="val -399553"/>
              <a:gd name="adj2" fmla="val 142376"/>
              <a:gd name="adj3" fmla="val 16667"/>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54" tIns="34276" rIns="68554" bIns="34276" rtlCol="0" anchor="ctr"/>
          <a:lstStyle/>
          <a:p>
            <a:pPr algn="ctr" defTabSz="685800"/>
            <a:r>
              <a:rPr lang="zh-CN" altLang="en-US" sz="1700" b="1">
                <a:solidFill>
                  <a:prstClr val="black"/>
                </a:solidFill>
              </a:rPr>
              <a:t>陆上</a:t>
            </a:r>
            <a:endParaRPr lang="zh-CN" altLang="en-US" sz="1700" b="1">
              <a:solidFill>
                <a:prstClr val="black"/>
              </a:solidFill>
            </a:endParaRPr>
          </a:p>
          <a:p>
            <a:pPr algn="ctr" defTabSz="685800"/>
            <a:r>
              <a:rPr lang="zh-CN" altLang="en-US" sz="1700" b="1">
                <a:solidFill>
                  <a:prstClr val="black"/>
                </a:solidFill>
              </a:rPr>
              <a:t>丝路</a:t>
            </a:r>
            <a:endParaRPr lang="zh-CN" altLang="en-US" sz="1700" b="1">
              <a:solidFill>
                <a:prstClr val="black"/>
              </a:solidFill>
            </a:endParaRPr>
          </a:p>
        </p:txBody>
      </p:sp>
      <p:sp>
        <p:nvSpPr>
          <p:cNvPr id="14" name="圆角矩形标注 13"/>
          <p:cNvSpPr/>
          <p:nvPr>
            <p:custDataLst>
              <p:tags r:id="rId5"/>
            </p:custDataLst>
          </p:nvPr>
        </p:nvSpPr>
        <p:spPr>
          <a:xfrm>
            <a:off x="11115910" y="4660451"/>
            <a:ext cx="728873" cy="670316"/>
          </a:xfrm>
          <a:prstGeom prst="wedgeRoundRectCallout">
            <a:avLst>
              <a:gd name="adj1" fmla="val -414358"/>
              <a:gd name="adj2" fmla="val -199147"/>
              <a:gd name="adj3" fmla="val 16667"/>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54" tIns="34276" rIns="68554" bIns="34276" rtlCol="0" anchor="ctr"/>
          <a:lstStyle/>
          <a:p>
            <a:pPr algn="ctr" defTabSz="685800"/>
            <a:r>
              <a:rPr lang="zh-CN" altLang="en-US" sz="1700" b="1">
                <a:solidFill>
                  <a:prstClr val="black"/>
                </a:solidFill>
              </a:rPr>
              <a:t>西南丝路</a:t>
            </a:r>
            <a:endParaRPr lang="zh-CN" altLang="en-US" sz="1700" b="1">
              <a:solidFill>
                <a:prstClr val="black"/>
              </a:solidFill>
            </a:endParaRPr>
          </a:p>
        </p:txBody>
      </p:sp>
      <p:sp>
        <p:nvSpPr>
          <p:cNvPr id="42" name="圆角矩形标注 41"/>
          <p:cNvSpPr/>
          <p:nvPr>
            <p:custDataLst>
              <p:tags r:id="rId6"/>
            </p:custDataLst>
          </p:nvPr>
        </p:nvSpPr>
        <p:spPr>
          <a:xfrm>
            <a:off x="10509706" y="5483905"/>
            <a:ext cx="728873" cy="670316"/>
          </a:xfrm>
          <a:prstGeom prst="wedgeRoundRectCallout">
            <a:avLst>
              <a:gd name="adj1" fmla="val -233126"/>
              <a:gd name="adj2" fmla="val -132694"/>
              <a:gd name="adj3" fmla="val 16667"/>
            </a:avLst>
          </a:prstGeom>
          <a:solidFill>
            <a:schemeClr val="accent6">
              <a:lumMod val="60000"/>
              <a:lumOff val="40000"/>
            </a:schemeClr>
          </a:solidFill>
          <a:ln w="38100"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54" tIns="34276" rIns="68554" bIns="34276" rtlCol="0" anchor="ctr"/>
          <a:lstStyle/>
          <a:p>
            <a:pPr algn="ctr" defTabSz="685800"/>
            <a:r>
              <a:rPr lang="zh-CN" altLang="en-US" sz="1700" b="1">
                <a:solidFill>
                  <a:prstClr val="black"/>
                </a:solidFill>
              </a:rPr>
              <a:t>海上</a:t>
            </a:r>
            <a:endParaRPr lang="zh-CN" altLang="en-US" sz="1700" b="1">
              <a:solidFill>
                <a:prstClr val="black"/>
              </a:solidFill>
            </a:endParaRPr>
          </a:p>
          <a:p>
            <a:pPr algn="ctr" defTabSz="685800"/>
            <a:r>
              <a:rPr lang="zh-CN" altLang="en-US" sz="1700" b="1">
                <a:solidFill>
                  <a:prstClr val="black"/>
                </a:solidFill>
              </a:rPr>
              <a:t>丝路</a:t>
            </a:r>
            <a:endParaRPr lang="zh-CN" altLang="en-US" sz="1700" b="1">
              <a:solidFill>
                <a:prstClr val="black"/>
              </a:solidFill>
            </a:endParaRPr>
          </a:p>
        </p:txBody>
      </p:sp>
      <p:sp>
        <p:nvSpPr>
          <p:cNvPr id="10" name="任意多边形 9"/>
          <p:cNvSpPr/>
          <p:nvPr>
            <p:custDataLst>
              <p:tags r:id="rId7"/>
            </p:custDataLst>
          </p:nvPr>
        </p:nvSpPr>
        <p:spPr>
          <a:xfrm>
            <a:off x="1347614" y="3345845"/>
            <a:ext cx="1243512" cy="1628181"/>
          </a:xfrm>
          <a:custGeom>
            <a:avLst/>
            <a:gdLst>
              <a:gd name="connisteX0" fmla="*/ 558165 w 558165"/>
              <a:gd name="connsiteY0" fmla="*/ 781050 h 809630"/>
              <a:gd name="connisteX1" fmla="*/ 487045 w 558165"/>
              <a:gd name="connsiteY1" fmla="*/ 801370 h 809630"/>
              <a:gd name="connisteX2" fmla="*/ 415925 w 558165"/>
              <a:gd name="connsiteY2" fmla="*/ 801370 h 809630"/>
              <a:gd name="connisteX3" fmla="*/ 365125 w 558165"/>
              <a:gd name="connsiteY3" fmla="*/ 720090 h 809630"/>
              <a:gd name="connisteX4" fmla="*/ 334645 w 558165"/>
              <a:gd name="connsiteY4" fmla="*/ 648970 h 809630"/>
              <a:gd name="connisteX5" fmla="*/ 304165 w 558165"/>
              <a:gd name="connsiteY5" fmla="*/ 578485 h 809630"/>
              <a:gd name="connisteX6" fmla="*/ 264160 w 558165"/>
              <a:gd name="connsiteY6" fmla="*/ 507365 h 809630"/>
              <a:gd name="connisteX7" fmla="*/ 203200 w 558165"/>
              <a:gd name="connsiteY7" fmla="*/ 426085 h 809630"/>
              <a:gd name="connisteX8" fmla="*/ 162560 w 558165"/>
              <a:gd name="connsiteY8" fmla="*/ 354965 h 809630"/>
              <a:gd name="connisteX9" fmla="*/ 142240 w 558165"/>
              <a:gd name="connsiteY9" fmla="*/ 283845 h 809630"/>
              <a:gd name="connisteX10" fmla="*/ 91440 w 558165"/>
              <a:gd name="connsiteY10" fmla="*/ 212725 h 809630"/>
              <a:gd name="connisteX11" fmla="*/ 50800 w 558165"/>
              <a:gd name="connsiteY11" fmla="*/ 142240 h 809630"/>
              <a:gd name="connisteX12" fmla="*/ 30480 w 558165"/>
              <a:gd name="connsiteY12" fmla="*/ 71120 h 809630"/>
              <a:gd name="connisteX13" fmla="*/ 0 w 558165"/>
              <a:gd name="connsiteY13" fmla="*/ 0 h 8096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558165" h="809630">
                <a:moveTo>
                  <a:pt x="558165" y="781050"/>
                </a:moveTo>
                <a:cubicBezTo>
                  <a:pt x="545465" y="784860"/>
                  <a:pt x="515620" y="797560"/>
                  <a:pt x="487045" y="801370"/>
                </a:cubicBezTo>
                <a:cubicBezTo>
                  <a:pt x="458470" y="805180"/>
                  <a:pt x="440055" y="817880"/>
                  <a:pt x="415925" y="801370"/>
                </a:cubicBezTo>
                <a:cubicBezTo>
                  <a:pt x="391795" y="784860"/>
                  <a:pt x="381635" y="750570"/>
                  <a:pt x="365125" y="720090"/>
                </a:cubicBezTo>
                <a:cubicBezTo>
                  <a:pt x="348615" y="689610"/>
                  <a:pt x="346710" y="677545"/>
                  <a:pt x="334645" y="648970"/>
                </a:cubicBezTo>
                <a:cubicBezTo>
                  <a:pt x="322580" y="620395"/>
                  <a:pt x="318135" y="607060"/>
                  <a:pt x="304165" y="578485"/>
                </a:cubicBezTo>
                <a:cubicBezTo>
                  <a:pt x="290195" y="549910"/>
                  <a:pt x="284480" y="537845"/>
                  <a:pt x="264160" y="507365"/>
                </a:cubicBezTo>
                <a:cubicBezTo>
                  <a:pt x="243840" y="476885"/>
                  <a:pt x="223520" y="456565"/>
                  <a:pt x="203200" y="426085"/>
                </a:cubicBezTo>
                <a:cubicBezTo>
                  <a:pt x="182880" y="395605"/>
                  <a:pt x="174625" y="383540"/>
                  <a:pt x="162560" y="354965"/>
                </a:cubicBezTo>
                <a:cubicBezTo>
                  <a:pt x="150495" y="326390"/>
                  <a:pt x="156210" y="312420"/>
                  <a:pt x="142240" y="283845"/>
                </a:cubicBezTo>
                <a:cubicBezTo>
                  <a:pt x="128270" y="255270"/>
                  <a:pt x="109855" y="241300"/>
                  <a:pt x="91440" y="212725"/>
                </a:cubicBezTo>
                <a:cubicBezTo>
                  <a:pt x="73025" y="184150"/>
                  <a:pt x="62865" y="170815"/>
                  <a:pt x="50800" y="142240"/>
                </a:cubicBezTo>
                <a:cubicBezTo>
                  <a:pt x="38735" y="113665"/>
                  <a:pt x="40640" y="99695"/>
                  <a:pt x="30480" y="71120"/>
                </a:cubicBezTo>
                <a:cubicBezTo>
                  <a:pt x="20320" y="42545"/>
                  <a:pt x="5715" y="12700"/>
                  <a:pt x="0" y="0"/>
                </a:cubicBez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554" tIns="34276" rIns="68554" bIns="34276" rtlCol="0" anchor="ctr"/>
          <a:lstStyle/>
          <a:p>
            <a:pPr algn="ctr" defTabSz="685800"/>
            <a:endParaRPr lang="zh-CN" altLang="en-US" sz="1400">
              <a:solidFill>
                <a:prstClr val="white"/>
              </a:solidFill>
            </a:endParaRPr>
          </a:p>
        </p:txBody>
      </p:sp>
      <p:sp>
        <p:nvSpPr>
          <p:cNvPr id="22" name="圆角矩形标注 21"/>
          <p:cNvSpPr/>
          <p:nvPr>
            <p:custDataLst>
              <p:tags r:id="rId8"/>
            </p:custDataLst>
          </p:nvPr>
        </p:nvSpPr>
        <p:spPr>
          <a:xfrm>
            <a:off x="3546930" y="4716153"/>
            <a:ext cx="728873" cy="614139"/>
          </a:xfrm>
          <a:prstGeom prst="wedgeRoundRectCallout">
            <a:avLst>
              <a:gd name="adj1" fmla="val -248062"/>
              <a:gd name="adj2" fmla="val -82222"/>
              <a:gd name="adj3" fmla="val 16667"/>
            </a:avLst>
          </a:prstGeom>
          <a:solidFill>
            <a:srgbClr val="FFFF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8554" tIns="34276" rIns="68554" bIns="34276" rtlCol="0" anchor="ctr"/>
          <a:lstStyle/>
          <a:p>
            <a:pPr algn="ctr" defTabSz="685800"/>
            <a:r>
              <a:rPr lang="zh-CN" altLang="en-US" sz="1700" b="1">
                <a:solidFill>
                  <a:prstClr val="black"/>
                </a:solidFill>
              </a:rPr>
              <a:t>汉志商道</a:t>
            </a:r>
            <a:endParaRPr lang="zh-CN" altLang="en-US" sz="1700" b="1">
              <a:solidFill>
                <a:prstClr val="blac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800" decel="100000"/>
                                        <p:tgtEl>
                                          <p:spTgt spid="40"/>
                                        </p:tgtEl>
                                      </p:cBhvr>
                                    </p:animEffect>
                                    <p:anim calcmode="lin" valueType="num">
                                      <p:cBhvr>
                                        <p:cTn id="8" dur="800" decel="100000" fill="hold"/>
                                        <p:tgtEl>
                                          <p:spTgt spid="40"/>
                                        </p:tgtEl>
                                        <p:attrNameLst>
                                          <p:attrName>style.rotation</p:attrName>
                                        </p:attrNameLst>
                                      </p:cBhvr>
                                      <p:tavLst>
                                        <p:tav tm="0">
                                          <p:val>
                                            <p:fltVal val="-90"/>
                                          </p:val>
                                        </p:tav>
                                        <p:tav tm="100000">
                                          <p:val>
                                            <p:fltVal val="0"/>
                                          </p:val>
                                        </p:tav>
                                      </p:tavLst>
                                    </p:anim>
                                    <p:anim calcmode="lin" valueType="num">
                                      <p:cBhvr>
                                        <p:cTn id="9" dur="800" decel="100000" fill="hold"/>
                                        <p:tgtEl>
                                          <p:spTgt spid="40"/>
                                        </p:tgtEl>
                                        <p:attrNameLst>
                                          <p:attrName>ppt_x</p:attrName>
                                        </p:attrNameLst>
                                      </p:cBhvr>
                                      <p:tavLst>
                                        <p:tav tm="0">
                                          <p:val>
                                            <p:strVal val="#ppt_x+0.4"/>
                                          </p:val>
                                        </p:tav>
                                        <p:tav tm="100000">
                                          <p:val>
                                            <p:strVal val="#ppt_x-0.05"/>
                                          </p:val>
                                        </p:tav>
                                      </p:tavLst>
                                    </p:anim>
                                    <p:anim calcmode="lin" valueType="num">
                                      <p:cBhvr>
                                        <p:cTn id="10" dur="800" decel="100000" fill="hold"/>
                                        <p:tgtEl>
                                          <p:spTgt spid="4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800" decel="100000"/>
                                        <p:tgtEl>
                                          <p:spTgt spid="41"/>
                                        </p:tgtEl>
                                      </p:cBhvr>
                                    </p:animEffect>
                                    <p:anim calcmode="lin" valueType="num">
                                      <p:cBhvr>
                                        <p:cTn id="18" dur="800" decel="100000" fill="hold"/>
                                        <p:tgtEl>
                                          <p:spTgt spid="41"/>
                                        </p:tgtEl>
                                        <p:attrNameLst>
                                          <p:attrName>style.rotation</p:attrName>
                                        </p:attrNameLst>
                                      </p:cBhvr>
                                      <p:tavLst>
                                        <p:tav tm="0">
                                          <p:val>
                                            <p:fltVal val="-90"/>
                                          </p:val>
                                        </p:tav>
                                        <p:tav tm="100000">
                                          <p:val>
                                            <p:fltVal val="0"/>
                                          </p:val>
                                        </p:tav>
                                      </p:tavLst>
                                    </p:anim>
                                    <p:anim calcmode="lin" valueType="num">
                                      <p:cBhvr>
                                        <p:cTn id="19" dur="800" decel="100000" fill="hold"/>
                                        <p:tgtEl>
                                          <p:spTgt spid="41"/>
                                        </p:tgtEl>
                                        <p:attrNameLst>
                                          <p:attrName>ppt_x</p:attrName>
                                        </p:attrNameLst>
                                      </p:cBhvr>
                                      <p:tavLst>
                                        <p:tav tm="0">
                                          <p:val>
                                            <p:strVal val="#ppt_x+0.4"/>
                                          </p:val>
                                        </p:tav>
                                        <p:tav tm="100000">
                                          <p:val>
                                            <p:strVal val="#ppt_x-0.05"/>
                                          </p:val>
                                        </p:tav>
                                      </p:tavLst>
                                    </p:anim>
                                    <p:anim calcmode="lin" valueType="num">
                                      <p:cBhvr>
                                        <p:cTn id="20" dur="800" decel="100000" fill="hold"/>
                                        <p:tgtEl>
                                          <p:spTgt spid="4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4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41"/>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800" decel="100000"/>
                                        <p:tgtEl>
                                          <p:spTgt spid="14"/>
                                        </p:tgtEl>
                                      </p:cBhvr>
                                    </p:animEffect>
                                    <p:anim calcmode="lin" valueType="num">
                                      <p:cBhvr>
                                        <p:cTn id="28" dur="800" decel="100000" fill="hold"/>
                                        <p:tgtEl>
                                          <p:spTgt spid="14"/>
                                        </p:tgtEl>
                                        <p:attrNameLst>
                                          <p:attrName>style.rotation</p:attrName>
                                        </p:attrNameLst>
                                      </p:cBhvr>
                                      <p:tavLst>
                                        <p:tav tm="0">
                                          <p:val>
                                            <p:fltVal val="-90"/>
                                          </p:val>
                                        </p:tav>
                                        <p:tav tm="100000">
                                          <p:val>
                                            <p:fltVal val="0"/>
                                          </p:val>
                                        </p:tav>
                                      </p:tavLst>
                                    </p:anim>
                                    <p:anim calcmode="lin" valueType="num">
                                      <p:cBhvr>
                                        <p:cTn id="29" dur="800" decel="100000" fill="hold"/>
                                        <p:tgtEl>
                                          <p:spTgt spid="14"/>
                                        </p:tgtEl>
                                        <p:attrNameLst>
                                          <p:attrName>ppt_x</p:attrName>
                                        </p:attrNameLst>
                                      </p:cBhvr>
                                      <p:tavLst>
                                        <p:tav tm="0">
                                          <p:val>
                                            <p:strVal val="#ppt_x+0.4"/>
                                          </p:val>
                                        </p:tav>
                                        <p:tav tm="100000">
                                          <p:val>
                                            <p:strVal val="#ppt_x-0.05"/>
                                          </p:val>
                                        </p:tav>
                                      </p:tavLst>
                                    </p:anim>
                                    <p:anim calcmode="lin" valueType="num">
                                      <p:cBhvr>
                                        <p:cTn id="30" dur="800" decel="100000" fill="hold"/>
                                        <p:tgtEl>
                                          <p:spTgt spid="14"/>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800" decel="100000"/>
                                        <p:tgtEl>
                                          <p:spTgt spid="42"/>
                                        </p:tgtEl>
                                      </p:cBhvr>
                                    </p:animEffect>
                                    <p:anim calcmode="lin" valueType="num">
                                      <p:cBhvr>
                                        <p:cTn id="38" dur="800" decel="100000" fill="hold"/>
                                        <p:tgtEl>
                                          <p:spTgt spid="42"/>
                                        </p:tgtEl>
                                        <p:attrNameLst>
                                          <p:attrName>style.rotation</p:attrName>
                                        </p:attrNameLst>
                                      </p:cBhvr>
                                      <p:tavLst>
                                        <p:tav tm="0">
                                          <p:val>
                                            <p:fltVal val="-90"/>
                                          </p:val>
                                        </p:tav>
                                        <p:tav tm="100000">
                                          <p:val>
                                            <p:fltVal val="0"/>
                                          </p:val>
                                        </p:tav>
                                      </p:tavLst>
                                    </p:anim>
                                    <p:anim calcmode="lin" valueType="num">
                                      <p:cBhvr>
                                        <p:cTn id="39" dur="800" decel="100000" fill="hold"/>
                                        <p:tgtEl>
                                          <p:spTgt spid="42"/>
                                        </p:tgtEl>
                                        <p:attrNameLst>
                                          <p:attrName>ppt_x</p:attrName>
                                        </p:attrNameLst>
                                      </p:cBhvr>
                                      <p:tavLst>
                                        <p:tav tm="0">
                                          <p:val>
                                            <p:strVal val="#ppt_x+0.4"/>
                                          </p:val>
                                        </p:tav>
                                        <p:tav tm="100000">
                                          <p:val>
                                            <p:strVal val="#ppt_x-0.05"/>
                                          </p:val>
                                        </p:tav>
                                      </p:tavLst>
                                    </p:anim>
                                    <p:anim calcmode="lin" valueType="num">
                                      <p:cBhvr>
                                        <p:cTn id="40" dur="800" decel="100000" fill="hold"/>
                                        <p:tgtEl>
                                          <p:spTgt spid="42"/>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42"/>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42"/>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2000" fill="hold">
                                          <p:stCondLst>
                                            <p:cond delay="0"/>
                                          </p:stCondLst>
                                        </p:cTn>
                                        <p:tgtEl>
                                          <p:spTgt spid="10"/>
                                        </p:tgtEl>
                                        <p:attrNameLst>
                                          <p:attrName>style.visibility</p:attrName>
                                        </p:attrNameLst>
                                      </p:cBhvr>
                                      <p:to>
                                        <p:strVal val="visible"/>
                                      </p:to>
                                    </p:set>
                                    <p:animEffect transition="in" filter="wipe(down)">
                                      <p:cBhvr>
                                        <p:cTn id="47" dur="2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800" decel="100000"/>
                                        <p:tgtEl>
                                          <p:spTgt spid="22"/>
                                        </p:tgtEl>
                                      </p:cBhvr>
                                    </p:animEffect>
                                    <p:anim calcmode="lin" valueType="num">
                                      <p:cBhvr>
                                        <p:cTn id="53" dur="800" decel="100000" fill="hold"/>
                                        <p:tgtEl>
                                          <p:spTgt spid="22"/>
                                        </p:tgtEl>
                                        <p:attrNameLst>
                                          <p:attrName>style.rotation</p:attrName>
                                        </p:attrNameLst>
                                      </p:cBhvr>
                                      <p:tavLst>
                                        <p:tav tm="0">
                                          <p:val>
                                            <p:fltVal val="-90"/>
                                          </p:val>
                                        </p:tav>
                                        <p:tav tm="100000">
                                          <p:val>
                                            <p:fltVal val="0"/>
                                          </p:val>
                                        </p:tav>
                                      </p:tavLst>
                                    </p:anim>
                                    <p:anim calcmode="lin" valueType="num">
                                      <p:cBhvr>
                                        <p:cTn id="54" dur="800" decel="100000" fill="hold"/>
                                        <p:tgtEl>
                                          <p:spTgt spid="22"/>
                                        </p:tgtEl>
                                        <p:attrNameLst>
                                          <p:attrName>ppt_x</p:attrName>
                                        </p:attrNameLst>
                                      </p:cBhvr>
                                      <p:tavLst>
                                        <p:tav tm="0">
                                          <p:val>
                                            <p:strVal val="#ppt_x+0.4"/>
                                          </p:val>
                                        </p:tav>
                                        <p:tav tm="100000">
                                          <p:val>
                                            <p:strVal val="#ppt_x-0.05"/>
                                          </p:val>
                                        </p:tav>
                                      </p:tavLst>
                                    </p:anim>
                                    <p:anim calcmode="lin" valueType="num">
                                      <p:cBhvr>
                                        <p:cTn id="55" dur="800" decel="100000" fill="hold"/>
                                        <p:tgtEl>
                                          <p:spTgt spid="22"/>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14" grpId="0"/>
      <p:bldP spid="42" grpId="0"/>
      <p:bldP spid="1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583690" y="757555"/>
            <a:ext cx="9510395" cy="4150360"/>
          </a:xfrm>
          <a:prstGeom prst="rect">
            <a:avLst/>
          </a:prstGeom>
        </p:spPr>
      </p:pic>
      <p:sp>
        <p:nvSpPr>
          <p:cNvPr id="6" name="文本框 5"/>
          <p:cNvSpPr txBox="1"/>
          <p:nvPr>
            <p:custDataLst>
              <p:tags r:id="rId3"/>
            </p:custDataLst>
          </p:nvPr>
        </p:nvSpPr>
        <p:spPr>
          <a:xfrm>
            <a:off x="0" y="4907915"/>
            <a:ext cx="12191365" cy="1445260"/>
          </a:xfrm>
          <a:prstGeom prst="rect">
            <a:avLst/>
          </a:prstGeom>
          <a:solidFill>
            <a:schemeClr val="bg2"/>
          </a:solidFill>
        </p:spPr>
        <p:txBody>
          <a:bodyPr wrap="square">
            <a:spAutoFit/>
          </a:bodyPr>
          <a:lstStyle/>
          <a:p>
            <a:pPr algn="just"/>
            <a:r>
              <a:rPr lang="zh-CN" altLang="en-US" sz="3200" b="1"/>
              <a:t>     </a:t>
            </a:r>
            <a:r>
              <a:rPr lang="zh-CN" altLang="en-US" sz="2400" b="1">
                <a:latin typeface="楷体" panose="02010609060101010101" pitchFamily="49" charset="-122"/>
                <a:ea typeface="楷体" panose="02010609060101010101" pitchFamily="49" charset="-122"/>
              </a:rPr>
              <a:t>新航路开辟前，世界各地处于相对孤立的发展状态，人类对世界的认识有限，亚欧非大陆的人们还不知道地球上有美洲、大洋洲。即使当时有东西方的丝绸之路，亚欧非之间的贸易总量和文化交流频率也非常有限。</a:t>
            </a:r>
            <a:r>
              <a:rPr lang="en-US" altLang="zh-CN" sz="3200" b="1"/>
              <a:t>          </a:t>
            </a:r>
            <a:endParaRPr lang="en-US" altLang="zh-CN" sz="3200" b="1"/>
          </a:p>
        </p:txBody>
      </p:sp>
      <p:sp>
        <p:nvSpPr>
          <p:cNvPr id="2" name="文本框 1"/>
          <p:cNvSpPr txBox="1"/>
          <p:nvPr>
            <p:custDataLst>
              <p:tags r:id="rId4"/>
            </p:custDataLst>
          </p:nvPr>
        </p:nvSpPr>
        <p:spPr>
          <a:xfrm>
            <a:off x="172720" y="88265"/>
            <a:ext cx="1938020" cy="583565"/>
          </a:xfrm>
          <a:prstGeom prst="rect">
            <a:avLst/>
          </a:prstGeom>
          <a:noFill/>
        </p:spPr>
        <p:txBody>
          <a:bodyPr wrap="square" rtlCol="0">
            <a:spAutoFit/>
          </a:bodyPr>
          <a:lstStyle/>
          <a:p>
            <a:pPr algn="ctr"/>
            <a:r>
              <a:rPr lang="zh-CN" altLang="en-US" sz="3200" b="1"/>
              <a:t>复习回顾</a:t>
            </a:r>
            <a:endParaRPr lang="zh-CN" altLang="en-US" sz="3200" b="1"/>
          </a:p>
        </p:txBody>
      </p:sp>
    </p:spTree>
  </p:cSld>
  <p:clrMapOvr>
    <a:masterClrMapping/>
  </p:clrMapOvr>
  <p:transition/>
</p:sld>
</file>

<file path=ppt/tags/tag1.xml><?xml version="1.0" encoding="utf-8"?>
<p:tagLst xmlns:p="http://schemas.openxmlformats.org/presentationml/2006/main">
  <p:tag name="AS_UNIQUEID" val="101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AS_UNIQUEID" val="102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AS_UNIQUEID" val="1411"/>
</p:tagLst>
</file>

<file path=ppt/tags/tag101.xml><?xml version="1.0" encoding="utf-8"?>
<p:tagLst xmlns:p="http://schemas.openxmlformats.org/presentationml/2006/main">
  <p:tag name="AS_UNIQUEID" val="1412"/>
  <p:tag name="KSO_WM_UNIT_PLACING_PICTURE_USER_VIEWPORT" val="{&quot;height&quot;:2160,&quot;width&quot;:2250}"/>
</p:tagLst>
</file>

<file path=ppt/tags/tag102.xml><?xml version="1.0" encoding="utf-8"?>
<p:tagLst xmlns:p="http://schemas.openxmlformats.org/presentationml/2006/main">
  <p:tag name="AS_UNIQUEID" val="1413"/>
</p:tagLst>
</file>

<file path=ppt/tags/tag103.xml><?xml version="1.0" encoding="utf-8"?>
<p:tagLst xmlns:p="http://schemas.openxmlformats.org/presentationml/2006/main">
  <p:tag name="AS_UNIQUEID" val="1414"/>
</p:tagLst>
</file>

<file path=ppt/tags/tag104.xml><?xml version="1.0" encoding="utf-8"?>
<p:tagLst xmlns:p="http://schemas.openxmlformats.org/presentationml/2006/main">
  <p:tag name="AS_UNIQUEID" val="1415"/>
</p:tagLst>
</file>

<file path=ppt/tags/tag105.xml><?xml version="1.0" encoding="utf-8"?>
<p:tagLst xmlns:p="http://schemas.openxmlformats.org/presentationml/2006/main">
  <p:tag name="AS_UNIQUEID" val="1416"/>
</p:tagLst>
</file>

<file path=ppt/tags/tag106.xml><?xml version="1.0" encoding="utf-8"?>
<p:tagLst xmlns:p="http://schemas.openxmlformats.org/presentationml/2006/main">
  <p:tag name="AS_UNIQUEID" val="1417"/>
</p:tagLst>
</file>

<file path=ppt/tags/tag107.xml><?xml version="1.0" encoding="utf-8"?>
<p:tagLst xmlns:p="http://schemas.openxmlformats.org/presentationml/2006/main">
  <p:tag name="AS_UNIQUEID" val="1418"/>
</p:tagLst>
</file>

<file path=ppt/tags/tag108.xml><?xml version="1.0" encoding="utf-8"?>
<p:tagLst xmlns:p="http://schemas.openxmlformats.org/presentationml/2006/main">
  <p:tag name="AS_UNIQUEID" val="1419"/>
</p:tagLst>
</file>

<file path=ppt/tags/tag109.xml><?xml version="1.0" encoding="utf-8"?>
<p:tagLst xmlns:p="http://schemas.openxmlformats.org/presentationml/2006/main">
  <p:tag name="AS_UNIQUEID" val="1420"/>
</p:tagLst>
</file>

<file path=ppt/tags/tag11.xml><?xml version="1.0" encoding="utf-8"?>
<p:tagLst xmlns:p="http://schemas.openxmlformats.org/presentationml/2006/main">
  <p:tag name="AS_UNIQUEID" val="102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0.xml><?xml version="1.0" encoding="utf-8"?>
<p:tagLst xmlns:p="http://schemas.openxmlformats.org/presentationml/2006/main">
  <p:tag name="KSO_WM_SLIDE_ITEM_CNT" val="4"/>
</p:tagLst>
</file>

<file path=ppt/tags/tag111.xml><?xml version="1.0" encoding="utf-8"?>
<p:tagLst xmlns:p="http://schemas.openxmlformats.org/presentationml/2006/main">
  <p:tag name="AS_UNIQUEID" val="1405"/>
</p:tagLst>
</file>

<file path=ppt/tags/tag112.xml><?xml version="1.0" encoding="utf-8"?>
<p:tagLst xmlns:p="http://schemas.openxmlformats.org/presentationml/2006/main">
  <p:tag name="AS_UNIQUEID" val="1406"/>
</p:tagLst>
</file>

<file path=ppt/tags/tag113.xml><?xml version="1.0" encoding="utf-8"?>
<p:tagLst xmlns:p="http://schemas.openxmlformats.org/presentationml/2006/main">
  <p:tag name="AS_UNIQUEID" val="1425"/>
  <p:tag name="KSO_WM_UNIT_PLACING_PICTURE_USER_VIEWPORT" val="{&quot;height&quot;:2160,&quot;width&quot;:2250}"/>
</p:tagLst>
</file>

<file path=ppt/tags/tag114.xml><?xml version="1.0" encoding="utf-8"?>
<p:tagLst xmlns:p="http://schemas.openxmlformats.org/presentationml/2006/main">
  <p:tag name="AS_UNIQUEID" val="1426"/>
</p:tagLst>
</file>

<file path=ppt/tags/tag115.xml><?xml version="1.0" encoding="utf-8"?>
<p:tagLst xmlns:p="http://schemas.openxmlformats.org/presentationml/2006/main">
  <p:tag name="AS_UNIQUEID" val="1427"/>
</p:tagLst>
</file>

<file path=ppt/tags/tag116.xml><?xml version="1.0" encoding="utf-8"?>
<p:tagLst xmlns:p="http://schemas.openxmlformats.org/presentationml/2006/main">
  <p:tag name="AS_UNIQUEID" val="1428"/>
</p:tagLst>
</file>

<file path=ppt/tags/tag117.xml><?xml version="1.0" encoding="utf-8"?>
<p:tagLst xmlns:p="http://schemas.openxmlformats.org/presentationml/2006/main">
  <p:tag name="AS_UNIQUEID" val="1429"/>
  <p:tag name="KSO_WM_UNIT_PLACING_PICTURE_USER_VIEWPORT" val="{&quot;height&quot;:2160,&quot;width&quot;:2250}"/>
</p:tagLst>
</file>

<file path=ppt/tags/tag118.xml><?xml version="1.0" encoding="utf-8"?>
<p:tagLst xmlns:p="http://schemas.openxmlformats.org/presentationml/2006/main">
  <p:tag name="AS_UNIQUEID" val="1430"/>
</p:tagLst>
</file>

<file path=ppt/tags/tag119.xml><?xml version="1.0" encoding="utf-8"?>
<p:tagLst xmlns:p="http://schemas.openxmlformats.org/presentationml/2006/main">
  <p:tag name="AS_UNIQUEID" val="1431"/>
</p:tagLst>
</file>

<file path=ppt/tags/tag12.xml><?xml version="1.0" encoding="utf-8"?>
<p:tagLst xmlns:p="http://schemas.openxmlformats.org/presentationml/2006/main">
  <p:tag name="AS_UNIQUEID" val="102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0.xml><?xml version="1.0" encoding="utf-8"?>
<p:tagLst xmlns:p="http://schemas.openxmlformats.org/presentationml/2006/main">
  <p:tag name="AS_UNIQUEID" val="1432"/>
</p:tagLst>
</file>

<file path=ppt/tags/tag121.xml><?xml version="1.0" encoding="utf-8"?>
<p:tagLst xmlns:p="http://schemas.openxmlformats.org/presentationml/2006/main">
  <p:tag name="AS_UNIQUEID" val="1433"/>
</p:tagLst>
</file>

<file path=ppt/tags/tag122.xml><?xml version="1.0" encoding="utf-8"?>
<p:tagLst xmlns:p="http://schemas.openxmlformats.org/presentationml/2006/main">
  <p:tag name="AS_UNIQUEID" val="1434"/>
</p:tagLst>
</file>

<file path=ppt/tags/tag123.xml><?xml version="1.0" encoding="utf-8"?>
<p:tagLst xmlns:p="http://schemas.openxmlformats.org/presentationml/2006/main">
  <p:tag name="AS_UNIQUEID" val="1435"/>
</p:tagLst>
</file>

<file path=ppt/tags/tag124.xml><?xml version="1.0" encoding="utf-8"?>
<p:tagLst xmlns:p="http://schemas.openxmlformats.org/presentationml/2006/main">
  <p:tag name="AS_UNIQUEID" val="1436"/>
</p:tagLst>
</file>

<file path=ppt/tags/tag125.xml><?xml version="1.0" encoding="utf-8"?>
<p:tagLst xmlns:p="http://schemas.openxmlformats.org/presentationml/2006/main">
  <p:tag name="KSO_WM_SLIDE_ITEM_CNT" val="4"/>
</p:tagLst>
</file>

<file path=ppt/tags/tag126.xml><?xml version="1.0" encoding="utf-8"?>
<p:tagLst xmlns:p="http://schemas.openxmlformats.org/presentationml/2006/main">
  <p:tag name="AS_UNIQUEID" val="1422"/>
</p:tagLst>
</file>

<file path=ppt/tags/tag127.xml><?xml version="1.0" encoding="utf-8"?>
<p:tagLst xmlns:p="http://schemas.openxmlformats.org/presentationml/2006/main">
  <p:tag name="AS_UNIQUEID" val="1423"/>
</p:tagLst>
</file>

<file path=ppt/tags/tag128.xml><?xml version="1.0" encoding="utf-8"?>
<p:tagLst xmlns:p="http://schemas.openxmlformats.org/presentationml/2006/main">
  <p:tag name="AS_UNIQUEID" val="1441"/>
  <p:tag name="KSO_WM_UNIT_PLACING_PICTURE_USER_VIEWPORT" val="{&quot;height&quot;:2160,&quot;width&quot;:2250}"/>
</p:tagLst>
</file>

<file path=ppt/tags/tag129.xml><?xml version="1.0" encoding="utf-8"?>
<p:tagLst xmlns:p="http://schemas.openxmlformats.org/presentationml/2006/main">
  <p:tag name="AS_UNIQUEID" val="1442"/>
</p:tagLst>
</file>

<file path=ppt/tags/tag13.xml><?xml version="1.0" encoding="utf-8"?>
<p:tagLst xmlns:p="http://schemas.openxmlformats.org/presentationml/2006/main">
  <p:tag name="AS_UNIQUEID" val="102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0.xml><?xml version="1.0" encoding="utf-8"?>
<p:tagLst xmlns:p="http://schemas.openxmlformats.org/presentationml/2006/main">
  <p:tag name="AS_UNIQUEID" val="1443"/>
</p:tagLst>
</file>

<file path=ppt/tags/tag131.xml><?xml version="1.0" encoding="utf-8"?>
<p:tagLst xmlns:p="http://schemas.openxmlformats.org/presentationml/2006/main">
  <p:tag name="AS_UNIQUEID" val="1444"/>
</p:tagLst>
</file>

<file path=ppt/tags/tag132.xml><?xml version="1.0" encoding="utf-8"?>
<p:tagLst xmlns:p="http://schemas.openxmlformats.org/presentationml/2006/main">
  <p:tag name="AS_UNIQUEID" val="1445"/>
  <p:tag name="KSO_WM_UNIT_PLACING_PICTURE_USER_VIEWPORT" val="{&quot;height&quot;:2160,&quot;width&quot;:2250}"/>
</p:tagLst>
</file>

<file path=ppt/tags/tag133.xml><?xml version="1.0" encoding="utf-8"?>
<p:tagLst xmlns:p="http://schemas.openxmlformats.org/presentationml/2006/main">
  <p:tag name="AS_UNIQUEID" val="1446"/>
</p:tagLst>
</file>

<file path=ppt/tags/tag134.xml><?xml version="1.0" encoding="utf-8"?>
<p:tagLst xmlns:p="http://schemas.openxmlformats.org/presentationml/2006/main">
  <p:tag name="AS_UNIQUEID" val="1447"/>
</p:tagLst>
</file>

<file path=ppt/tags/tag135.xml><?xml version="1.0" encoding="utf-8"?>
<p:tagLst xmlns:p="http://schemas.openxmlformats.org/presentationml/2006/main">
  <p:tag name="AS_UNIQUEID" val="1448"/>
</p:tagLst>
</file>

<file path=ppt/tags/tag136.xml><?xml version="1.0" encoding="utf-8"?>
<p:tagLst xmlns:p="http://schemas.openxmlformats.org/presentationml/2006/main">
  <p:tag name="AS_UNIQUEID" val="1449"/>
</p:tagLst>
</file>

<file path=ppt/tags/tag137.xml><?xml version="1.0" encoding="utf-8"?>
<p:tagLst xmlns:p="http://schemas.openxmlformats.org/presentationml/2006/main">
  <p:tag name="AS_UNIQUEID" val="1450"/>
</p:tagLst>
</file>

<file path=ppt/tags/tag138.xml><?xml version="1.0" encoding="utf-8"?>
<p:tagLst xmlns:p="http://schemas.openxmlformats.org/presentationml/2006/main">
  <p:tag name="AS_UNIQUEID" val="1451"/>
</p:tagLst>
</file>

<file path=ppt/tags/tag139.xml><?xml version="1.0" encoding="utf-8"?>
<p:tagLst xmlns:p="http://schemas.openxmlformats.org/presentationml/2006/main">
  <p:tag name="AS_UNIQUEID" val="1452"/>
</p:tagLst>
</file>

<file path=ppt/tags/tag14.xml><?xml version="1.0" encoding="utf-8"?>
<p:tagLst xmlns:p="http://schemas.openxmlformats.org/presentationml/2006/main">
  <p:tag name="AS_UNIQUEID" val="103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KSO_WM_SLIDE_ITEM_CNT" val="4"/>
</p:tagLst>
</file>

<file path=ppt/tags/tag141.xml><?xml version="1.0" encoding="utf-8"?>
<p:tagLst xmlns:p="http://schemas.openxmlformats.org/presentationml/2006/main">
  <p:tag name="AS_UNIQUEID" val="1438"/>
</p:tagLst>
</file>

<file path=ppt/tags/tag142.xml><?xml version="1.0" encoding="utf-8"?>
<p:tagLst xmlns:p="http://schemas.openxmlformats.org/presentationml/2006/main">
  <p:tag name="AS_UNIQUEID" val="1439"/>
</p:tagLst>
</file>

<file path=ppt/tags/tag143.xml><?xml version="1.0" encoding="utf-8"?>
<p:tagLst xmlns:p="http://schemas.openxmlformats.org/presentationml/2006/main">
  <p:tag name="AS_UNIQUEID" val="1457"/>
  <p:tag name="KSO_WM_UNIT_PLACING_PICTURE_USER_VIEWPORT" val="{&quot;height&quot;:2160,&quot;width&quot;:2250}"/>
</p:tagLst>
</file>

<file path=ppt/tags/tag144.xml><?xml version="1.0" encoding="utf-8"?>
<p:tagLst xmlns:p="http://schemas.openxmlformats.org/presentationml/2006/main">
  <p:tag name="AS_UNIQUEID" val="1458"/>
</p:tagLst>
</file>

<file path=ppt/tags/tag145.xml><?xml version="1.0" encoding="utf-8"?>
<p:tagLst xmlns:p="http://schemas.openxmlformats.org/presentationml/2006/main">
  <p:tag name="AS_UNIQUEID" val="1459"/>
</p:tagLst>
</file>

<file path=ppt/tags/tag146.xml><?xml version="1.0" encoding="utf-8"?>
<p:tagLst xmlns:p="http://schemas.openxmlformats.org/presentationml/2006/main">
  <p:tag name="AS_UNIQUEID" val="1460"/>
</p:tagLst>
</file>

<file path=ppt/tags/tag147.xml><?xml version="1.0" encoding="utf-8"?>
<p:tagLst xmlns:p="http://schemas.openxmlformats.org/presentationml/2006/main">
  <p:tag name="AS_UNIQUEID" val="1461"/>
  <p:tag name="KSO_WM_UNIT_PLACING_PICTURE_USER_VIEWPORT" val="{&quot;height&quot;:2160,&quot;width&quot;:2250}"/>
</p:tagLst>
</file>

<file path=ppt/tags/tag148.xml><?xml version="1.0" encoding="utf-8"?>
<p:tagLst xmlns:p="http://schemas.openxmlformats.org/presentationml/2006/main">
  <p:tag name="AS_UNIQUEID" val="1462"/>
</p:tagLst>
</file>

<file path=ppt/tags/tag149.xml><?xml version="1.0" encoding="utf-8"?>
<p:tagLst xmlns:p="http://schemas.openxmlformats.org/presentationml/2006/main">
  <p:tag name="AS_UNIQUEID" val="1463"/>
</p:tagLst>
</file>

<file path=ppt/tags/tag15.xml><?xml version="1.0" encoding="utf-8"?>
<p:tagLst xmlns:p="http://schemas.openxmlformats.org/presentationml/2006/main">
  <p:tag name="AS_UNIQUEID" val="103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AS_UNIQUEID" val="1464"/>
</p:tagLst>
</file>

<file path=ppt/tags/tag151.xml><?xml version="1.0" encoding="utf-8"?>
<p:tagLst xmlns:p="http://schemas.openxmlformats.org/presentationml/2006/main">
  <p:tag name="AS_UNIQUEID" val="1465"/>
</p:tagLst>
</file>

<file path=ppt/tags/tag152.xml><?xml version="1.0" encoding="utf-8"?>
<p:tagLst xmlns:p="http://schemas.openxmlformats.org/presentationml/2006/main">
  <p:tag name="KSO_WM_SLIDE_ITEM_CNT" val="4"/>
</p:tagLst>
</file>

<file path=ppt/tags/tag153.xml><?xml version="1.0" encoding="utf-8"?>
<p:tagLst xmlns:p="http://schemas.openxmlformats.org/presentationml/2006/main">
  <p:tag name="AS_UNIQUEID" val="1454"/>
</p:tagLst>
</file>

<file path=ppt/tags/tag154.xml><?xml version="1.0" encoding="utf-8"?>
<p:tagLst xmlns:p="http://schemas.openxmlformats.org/presentationml/2006/main">
  <p:tag name="AS_UNIQUEID" val="1455"/>
</p:tagLst>
</file>

<file path=ppt/tags/tag155.xml><?xml version="1.0" encoding="utf-8"?>
<p:tagLst xmlns:p="http://schemas.openxmlformats.org/presentationml/2006/main">
  <p:tag name="AS_UNIQUEID" val="1470"/>
</p:tagLst>
</file>

<file path=ppt/tags/tag156.xml><?xml version="1.0" encoding="utf-8"?>
<p:tagLst xmlns:p="http://schemas.openxmlformats.org/presentationml/2006/main">
  <p:tag name="AS_UNIQUEID" val="1471"/>
</p:tagLst>
</file>

<file path=ppt/tags/tag157.xml><?xml version="1.0" encoding="utf-8"?>
<p:tagLst xmlns:p="http://schemas.openxmlformats.org/presentationml/2006/main">
  <p:tag name="KSO_WM_SLIDE_ITEM_CNT" val="4"/>
</p:tagLst>
</file>

<file path=ppt/tags/tag158.xml><?xml version="1.0" encoding="utf-8"?>
<p:tagLst xmlns:p="http://schemas.openxmlformats.org/presentationml/2006/main">
  <p:tag name="AS_UNIQUEID" val="1467"/>
</p:tagLst>
</file>

<file path=ppt/tags/tag159.xml><?xml version="1.0" encoding="utf-8"?>
<p:tagLst xmlns:p="http://schemas.openxmlformats.org/presentationml/2006/main">
  <p:tag name="AS_UNIQUEID" val="1468"/>
</p:tagLst>
</file>

<file path=ppt/tags/tag16.xml><?xml version="1.0" encoding="utf-8"?>
<p:tagLst xmlns:p="http://schemas.openxmlformats.org/presentationml/2006/main">
  <p:tag name="AS_UNIQUEID" val="103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0.xml><?xml version="1.0" encoding="utf-8"?>
<p:tagLst xmlns:p="http://schemas.openxmlformats.org/presentationml/2006/main">
  <p:tag name="AS_UNIQUEID" val="1476"/>
</p:tagLst>
</file>

<file path=ppt/tags/tag161.xml><?xml version="1.0" encoding="utf-8"?>
<p:tagLst xmlns:p="http://schemas.openxmlformats.org/presentationml/2006/main">
  <p:tag name="AS_UNIQUEID" val="1477"/>
</p:tagLst>
</file>

<file path=ppt/tags/tag162.xml><?xml version="1.0" encoding="utf-8"?>
<p:tagLst xmlns:p="http://schemas.openxmlformats.org/presentationml/2006/main">
  <p:tag name="AS_UNIQUEID" val="1478"/>
</p:tagLst>
</file>

<file path=ppt/tags/tag163.xml><?xml version="1.0" encoding="utf-8"?>
<p:tagLst xmlns:p="http://schemas.openxmlformats.org/presentationml/2006/main">
  <p:tag name="AS_UNIQUEID" val="1479"/>
</p:tagLst>
</file>

<file path=ppt/tags/tag164.xml><?xml version="1.0" encoding="utf-8"?>
<p:tagLst xmlns:p="http://schemas.openxmlformats.org/presentationml/2006/main">
  <p:tag name="AS_UNIQUEID" val="1480"/>
</p:tagLst>
</file>

<file path=ppt/tags/tag165.xml><?xml version="1.0" encoding="utf-8"?>
<p:tagLst xmlns:p="http://schemas.openxmlformats.org/presentationml/2006/main">
  <p:tag name="AS_UNIQUEID" val="1481"/>
</p:tagLst>
</file>

<file path=ppt/tags/tag166.xml><?xml version="1.0" encoding="utf-8"?>
<p:tagLst xmlns:p="http://schemas.openxmlformats.org/presentationml/2006/main">
  <p:tag name="AS_UNIQUEID" val="1482"/>
</p:tagLst>
</file>

<file path=ppt/tags/tag167.xml><?xml version="1.0" encoding="utf-8"?>
<p:tagLst xmlns:p="http://schemas.openxmlformats.org/presentationml/2006/main">
  <p:tag name="AS_UNIQUEID" val="1473"/>
</p:tagLst>
</file>

<file path=ppt/tags/tag168.xml><?xml version="1.0" encoding="utf-8"?>
<p:tagLst xmlns:p="http://schemas.openxmlformats.org/presentationml/2006/main">
  <p:tag name="AS_UNIQUEID" val="1474"/>
</p:tagLst>
</file>

<file path=ppt/tags/tag169.xml><?xml version="1.0" encoding="utf-8"?>
<p:tagLst xmlns:p="http://schemas.openxmlformats.org/presentationml/2006/main">
  <p:tag name="AS_UNIQUEID" val="1077"/>
</p:tagLst>
</file>

<file path=ppt/tags/tag17.xml><?xml version="1.0" encoding="utf-8"?>
<p:tagLst xmlns:p="http://schemas.openxmlformats.org/presentationml/2006/main">
  <p:tag name="AS_UNIQUEID" val="1358"/>
</p:tagLst>
</file>

<file path=ppt/tags/tag170.xml><?xml version="1.0" encoding="utf-8"?>
<p:tagLst xmlns:p="http://schemas.openxmlformats.org/presentationml/2006/main">
  <p:tag name="AS_UNIQUEID" val="1078"/>
</p:tagLst>
</file>

<file path=ppt/tags/tag171.xml><?xml version="1.0" encoding="utf-8"?>
<p:tagLst xmlns:p="http://schemas.openxmlformats.org/presentationml/2006/main">
  <p:tag name="AS_UNIQUEID" val="1484"/>
</p:tagLst>
</file>

<file path=ppt/tags/tag172.xml><?xml version="1.0" encoding="utf-8"?>
<p:tagLst xmlns:p="http://schemas.openxmlformats.org/presentationml/2006/main">
  <p:tag name="AS_UNIQUEID" val="1489"/>
</p:tagLst>
</file>

<file path=ppt/tags/tag173.xml><?xml version="1.0" encoding="utf-8"?>
<p:tagLst xmlns:p="http://schemas.openxmlformats.org/presentationml/2006/main">
  <p:tag name="AS_UNIQUEID" val="1490"/>
</p:tagLst>
</file>

<file path=ppt/tags/tag174.xml><?xml version="1.0" encoding="utf-8"?>
<p:tagLst xmlns:p="http://schemas.openxmlformats.org/presentationml/2006/main">
  <p:tag name="AS_UNIQUEID" val="1491"/>
</p:tagLst>
</file>

<file path=ppt/tags/tag175.xml><?xml version="1.0" encoding="utf-8"?>
<p:tagLst xmlns:p="http://schemas.openxmlformats.org/presentationml/2006/main">
  <p:tag name="AS_UNIQUEID" val="1492"/>
</p:tagLst>
</file>

<file path=ppt/tags/tag176.xml><?xml version="1.0" encoding="utf-8"?>
<p:tagLst xmlns:p="http://schemas.openxmlformats.org/presentationml/2006/main">
  <p:tag name="AS_UNIQUEID" val="125"/>
</p:tagLst>
</file>

<file path=ppt/tags/tag177.xml><?xml version="1.0" encoding="utf-8"?>
<p:tagLst xmlns:p="http://schemas.openxmlformats.org/presentationml/2006/main">
  <p:tag name="AS_UNIQUEID" val="1052"/>
</p:tagLst>
</file>

<file path=ppt/tags/tag178.xml><?xml version="1.0" encoding="utf-8"?>
<p:tagLst xmlns:p="http://schemas.openxmlformats.org/presentationml/2006/main">
  <p:tag name="AS_UNIQUEID" val="1053"/>
</p:tagLst>
</file>

<file path=ppt/tags/tag179.xml><?xml version="1.0" encoding="utf-8"?>
<p:tagLst xmlns:p="http://schemas.openxmlformats.org/presentationml/2006/main">
  <p:tag name="AS_UNIQUEID" val="1486"/>
</p:tagLst>
</file>

<file path=ppt/tags/tag18.xml><?xml version="1.0" encoding="utf-8"?>
<p:tagLst xmlns:p="http://schemas.openxmlformats.org/presentationml/2006/main">
  <p:tag name="AS_UNIQUEID" val="103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0.xml><?xml version="1.0" encoding="utf-8"?>
<p:tagLst xmlns:p="http://schemas.openxmlformats.org/presentationml/2006/main">
  <p:tag name="AS_UNIQUEID" val="1487"/>
</p:tagLst>
</file>

<file path=ppt/tags/tag181.xml><?xml version="1.0" encoding="utf-8"?>
<p:tagLst xmlns:p="http://schemas.openxmlformats.org/presentationml/2006/main">
  <p:tag name="AS_UNIQUEID" val="1494"/>
</p:tagLst>
</file>

<file path=ppt/tags/tag182.xml><?xml version="1.0" encoding="utf-8"?>
<p:tagLst xmlns:p="http://schemas.openxmlformats.org/presentationml/2006/main">
  <p:tag name="AS_UNIQUEID" val="1495"/>
</p:tagLst>
</file>

<file path=ppt/tags/tag183.xml><?xml version="1.0" encoding="utf-8"?>
<p:tagLst xmlns:p="http://schemas.openxmlformats.org/presentationml/2006/main">
  <p:tag name="AS_UNIQUEID" val="1496"/>
</p:tagLst>
</file>

<file path=ppt/tags/tag184.xml><?xml version="1.0" encoding="utf-8"?>
<p:tagLst xmlns:p="http://schemas.openxmlformats.org/presentationml/2006/main">
  <p:tag name="AS_UNIQUEID" val="1497"/>
</p:tagLst>
</file>

<file path=ppt/tags/tag185.xml><?xml version="1.0" encoding="utf-8"?>
<p:tagLst xmlns:p="http://schemas.openxmlformats.org/presentationml/2006/main">
  <p:tag name="AS_UNIQUEID" val="1498"/>
</p:tagLst>
</file>

<file path=ppt/tags/tag186.xml><?xml version="1.0" encoding="utf-8"?>
<p:tagLst xmlns:p="http://schemas.openxmlformats.org/presentationml/2006/main">
  <p:tag name="AS_UNIQUEID" val="1499"/>
</p:tagLst>
</file>

<file path=ppt/tags/tag187.xml><?xml version="1.0" encoding="utf-8"?>
<p:tagLst xmlns:p="http://schemas.openxmlformats.org/presentationml/2006/main">
  <p:tag name="AS_UNIQUEID" val="1500"/>
</p:tagLst>
</file>

<file path=ppt/tags/tag188.xml><?xml version="1.0" encoding="utf-8"?>
<p:tagLst xmlns:p="http://schemas.openxmlformats.org/presentationml/2006/main">
  <p:tag name="AS_UNIQUEID" val="1501"/>
</p:tagLst>
</file>

<file path=ppt/tags/tag189.xml><?xml version="1.0" encoding="utf-8"?>
<p:tagLst xmlns:p="http://schemas.openxmlformats.org/presentationml/2006/main">
  <p:tag name="AS_UNIQUEID" val="1502"/>
</p:tagLst>
</file>

<file path=ppt/tags/tag19.xml><?xml version="1.0" encoding="utf-8"?>
<p:tagLst xmlns:p="http://schemas.openxmlformats.org/presentationml/2006/main">
  <p:tag name="AS_UNIQUEID" val="103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0.xml><?xml version="1.0" encoding="utf-8"?>
<p:tagLst xmlns:p="http://schemas.openxmlformats.org/presentationml/2006/main">
  <p:tag name="AS_UNIQUEID" val="1503"/>
</p:tagLst>
</file>

<file path=ppt/tags/tag191.xml><?xml version="1.0" encoding="utf-8"?>
<p:tagLst xmlns:p="http://schemas.openxmlformats.org/presentationml/2006/main">
  <p:tag name="AS_UNIQUEID" val="1504"/>
</p:tagLst>
</file>

<file path=ppt/tags/tag192.xml><?xml version="1.0" encoding="utf-8"?>
<p:tagLst xmlns:p="http://schemas.openxmlformats.org/presentationml/2006/main">
  <p:tag name="AS_UNIQUEID" val="1505"/>
</p:tagLst>
</file>

<file path=ppt/tags/tag193.xml><?xml version="1.0" encoding="utf-8"?>
<p:tagLst xmlns:p="http://schemas.openxmlformats.org/presentationml/2006/main">
  <p:tag name="AS_UNIQUEID" val="1506"/>
</p:tagLst>
</file>

<file path=ppt/tags/tag194.xml><?xml version="1.0" encoding="utf-8"?>
<p:tagLst xmlns:p="http://schemas.openxmlformats.org/presentationml/2006/main">
  <p:tag name="AS_UNIQUEID" val="1507"/>
</p:tagLst>
</file>

<file path=ppt/tags/tag195.xml><?xml version="1.0" encoding="utf-8"?>
<p:tagLst xmlns:p="http://schemas.openxmlformats.org/presentationml/2006/main">
  <p:tag name="AS_UNIQUEID" val="1508"/>
</p:tagLst>
</file>

<file path=ppt/tags/tag196.xml><?xml version="1.0" encoding="utf-8"?>
<p:tagLst xmlns:p="http://schemas.openxmlformats.org/presentationml/2006/main">
  <p:tag name="AS_UNIQUEID" val="1509"/>
</p:tagLst>
</file>

<file path=ppt/tags/tag197.xml><?xml version="1.0" encoding="utf-8"?>
<p:tagLst xmlns:p="http://schemas.openxmlformats.org/presentationml/2006/main">
  <p:tag name="AS_UNIQUEID" val="1510"/>
</p:tagLst>
</file>

<file path=ppt/tags/tag198.xml><?xml version="1.0" encoding="utf-8"?>
<p:tagLst xmlns:p="http://schemas.openxmlformats.org/presentationml/2006/main">
  <p:tag name="AS_UNIQUEID" val="1511"/>
</p:tagLst>
</file>

<file path=ppt/tags/tag199.xml><?xml version="1.0" encoding="utf-8"?>
<p:tagLst xmlns:p="http://schemas.openxmlformats.org/presentationml/2006/main">
  <p:tag name="AS_UNIQUEID" val="1512"/>
</p:tagLst>
</file>

<file path=ppt/tags/tag2.xml><?xml version="1.0" encoding="utf-8"?>
<p:tagLst xmlns:p="http://schemas.openxmlformats.org/presentationml/2006/main">
  <p:tag name="AS_UNIQUEID" val="101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AS_UNIQUEID" val="103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0.xml><?xml version="1.0" encoding="utf-8"?>
<p:tagLst xmlns:p="http://schemas.openxmlformats.org/presentationml/2006/main">
  <p:tag name="AS_UNIQUEID" val="1513"/>
</p:tagLst>
</file>

<file path=ppt/tags/tag201.xml><?xml version="1.0" encoding="utf-8"?>
<p:tagLst xmlns:p="http://schemas.openxmlformats.org/presentationml/2006/main">
  <p:tag name="AS_UNIQUEID" val="1514"/>
</p:tagLst>
</file>

<file path=ppt/tags/tag202.xml><?xml version="1.0" encoding="utf-8"?>
<p:tagLst xmlns:p="http://schemas.openxmlformats.org/presentationml/2006/main">
  <p:tag name="AS_UNIQUEID" val="1515"/>
</p:tagLst>
</file>

<file path=ppt/tags/tag203.xml><?xml version="1.0" encoding="utf-8"?>
<p:tagLst xmlns:p="http://schemas.openxmlformats.org/presentationml/2006/main">
  <p:tag name="AS_UNIQUEID" val="1516"/>
</p:tagLst>
</file>

<file path=ppt/tags/tag204.xml><?xml version="1.0" encoding="utf-8"?>
<p:tagLst xmlns:p="http://schemas.openxmlformats.org/presentationml/2006/main">
  <p:tag name="AS_UNIQUEID" val="1517"/>
</p:tagLst>
</file>

<file path=ppt/tags/tag205.xml><?xml version="1.0" encoding="utf-8"?>
<p:tagLst xmlns:p="http://schemas.openxmlformats.org/presentationml/2006/main">
  <p:tag name="AS_UNIQUEID" val="1518"/>
</p:tagLst>
</file>

<file path=ppt/tags/tag206.xml><?xml version="1.0" encoding="utf-8"?>
<p:tagLst xmlns:p="http://schemas.openxmlformats.org/presentationml/2006/main">
  <p:tag name="AS_UNIQUEID" val="1519"/>
</p:tagLst>
</file>

<file path=ppt/tags/tag207.xml><?xml version="1.0" encoding="utf-8"?>
<p:tagLst xmlns:p="http://schemas.openxmlformats.org/presentationml/2006/main">
  <p:tag name="AS_UNIQUEID" val="1520"/>
</p:tagLst>
</file>

<file path=ppt/tags/tag208.xml><?xml version="1.0" encoding="utf-8"?>
<p:tagLst xmlns:p="http://schemas.openxmlformats.org/presentationml/2006/main">
  <p:tag name="AS_UNIQUEID" val="1521"/>
</p:tagLst>
</file>

<file path=ppt/tags/tag209.xml><?xml version="1.0" encoding="utf-8"?>
<p:tagLst xmlns:p="http://schemas.openxmlformats.org/presentationml/2006/main">
  <p:tag name="AS_UNIQUEID" val="1522"/>
</p:tagLst>
</file>

<file path=ppt/tags/tag21.xml><?xml version="1.0" encoding="utf-8"?>
<p:tagLst xmlns:p="http://schemas.openxmlformats.org/presentationml/2006/main">
  <p:tag name="AS_UNIQUEID" val="103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0.xml><?xml version="1.0" encoding="utf-8"?>
<p:tagLst xmlns:p="http://schemas.openxmlformats.org/presentationml/2006/main">
  <p:tag name="AS_UNIQUEID" val="1523"/>
</p:tagLst>
</file>

<file path=ppt/tags/tag211.xml><?xml version="1.0" encoding="utf-8"?>
<p:tagLst xmlns:p="http://schemas.openxmlformats.org/presentationml/2006/main">
  <p:tag name="AS_UNIQUEID" val="1524"/>
</p:tagLst>
</file>

<file path=ppt/tags/tag212.xml><?xml version="1.0" encoding="utf-8"?>
<p:tagLst xmlns:p="http://schemas.openxmlformats.org/presentationml/2006/main">
  <p:tag name="AS_UNIQUEID" val="1525"/>
</p:tagLst>
</file>

<file path=ppt/tags/tag213.xml><?xml version="1.0" encoding="utf-8"?>
<p:tagLst xmlns:p="http://schemas.openxmlformats.org/presentationml/2006/main">
  <p:tag name="AS_UNIQUEID" val="1526"/>
</p:tagLst>
</file>

<file path=ppt/tags/tag214.xml><?xml version="1.0" encoding="utf-8"?>
<p:tagLst xmlns:p="http://schemas.openxmlformats.org/presentationml/2006/main">
  <p:tag name="AS_UNIQUEID" val="1527"/>
</p:tagLst>
</file>

<file path=ppt/tags/tag215.xml><?xml version="1.0" encoding="utf-8"?>
<p:tagLst xmlns:p="http://schemas.openxmlformats.org/presentationml/2006/main">
  <p:tag name="AS_UNIQUEID" val="1528"/>
</p:tagLst>
</file>

<file path=ppt/tags/tag216.xml><?xml version="1.0" encoding="utf-8"?>
<p:tagLst xmlns:p="http://schemas.openxmlformats.org/presentationml/2006/main">
  <p:tag name="AS_UNIQUEID" val="1529"/>
</p:tagLst>
</file>

<file path=ppt/tags/tag217.xml><?xml version="1.0" encoding="utf-8"?>
<p:tagLst xmlns:p="http://schemas.openxmlformats.org/presentationml/2006/main">
  <p:tag name="AS_UNIQUEID" val="1530"/>
</p:tagLst>
</file>

<file path=ppt/tags/tag218.xml><?xml version="1.0" encoding="utf-8"?>
<p:tagLst xmlns:p="http://schemas.openxmlformats.org/presentationml/2006/main">
  <p:tag name="AS_UNIQUEID" val="1531"/>
</p:tagLst>
</file>

<file path=ppt/tags/tag219.xml><?xml version="1.0" encoding="utf-8"?>
<p:tagLst xmlns:p="http://schemas.openxmlformats.org/presentationml/2006/main">
  <p:tag name="AS_UNIQUEID" val="1532"/>
</p:tagLst>
</file>

<file path=ppt/tags/tag22.xml><?xml version="1.0" encoding="utf-8"?>
<p:tagLst xmlns:p="http://schemas.openxmlformats.org/presentationml/2006/main">
  <p:tag name="AS_UNIQUEID" val="103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0.xml><?xml version="1.0" encoding="utf-8"?>
<p:tagLst xmlns:p="http://schemas.openxmlformats.org/presentationml/2006/main">
  <p:tag name="AS_UNIQUEID" val="1533"/>
</p:tagLst>
</file>

<file path=ppt/tags/tag221.xml><?xml version="1.0" encoding="utf-8"?>
<p:tagLst xmlns:p="http://schemas.openxmlformats.org/presentationml/2006/main">
  <p:tag name="AS_UNIQUEID" val="1534"/>
</p:tagLst>
</file>

<file path=ppt/tags/tag222.xml><?xml version="1.0" encoding="utf-8"?>
<p:tagLst xmlns:p="http://schemas.openxmlformats.org/presentationml/2006/main">
  <p:tag name="AS_UNIQUEID" val="1535"/>
</p:tagLst>
</file>

<file path=ppt/tags/tag223.xml><?xml version="1.0" encoding="utf-8"?>
<p:tagLst xmlns:p="http://schemas.openxmlformats.org/presentationml/2006/main">
  <p:tag name="AS_UNIQUEID" val="45"/>
</p:tagLst>
</file>

<file path=ppt/tags/tag224.xml><?xml version="1.0" encoding="utf-8"?>
<p:tagLst xmlns:p="http://schemas.openxmlformats.org/presentationml/2006/main">
  <p:tag name="AS_UNIQUEID" val="30"/>
</p:tagLst>
</file>

<file path=ppt/tags/tag225.xml><?xml version="1.0" encoding="utf-8"?>
<p:tagLst xmlns:p="http://schemas.openxmlformats.org/presentationml/2006/main">
  <p:tag name="AS_UNIQUEID" val="48"/>
</p:tagLst>
</file>

<file path=ppt/tags/tag226.xml><?xml version="1.0" encoding="utf-8"?>
<p:tagLst xmlns:p="http://schemas.openxmlformats.org/presentationml/2006/main">
  <p:tag name="AS_UNIQUEID" val="48"/>
</p:tagLst>
</file>

<file path=ppt/tags/tag227.xml><?xml version="1.0" encoding="utf-8"?>
<p:tagLst xmlns:p="http://schemas.openxmlformats.org/presentationml/2006/main">
  <p:tag name="AS_UNIQUEID" val="1350"/>
  <p:tag name="KSO_WM_UNIT_TABLE_BEAUTIFY" val="smartTable{7018a2df-723e-4e76-b8f6-2b3895d22e1e}"/>
</p:tagLst>
</file>

<file path=ppt/tags/tag228.xml><?xml version="1.0" encoding="utf-8"?>
<p:tagLst xmlns:p="http://schemas.openxmlformats.org/presentationml/2006/main">
  <p:tag name="AS_UNIQUEID" val="311"/>
</p:tagLst>
</file>

<file path=ppt/tags/tag229.xml><?xml version="1.0" encoding="utf-8"?>
<p:tagLst xmlns:p="http://schemas.openxmlformats.org/presentationml/2006/main">
  <p:tag name="AS_UNIQUEID" val="314"/>
</p:tagLst>
</file>

<file path=ppt/tags/tag23.xml><?xml version="1.0" encoding="utf-8"?>
<p:tagLst xmlns:p="http://schemas.openxmlformats.org/presentationml/2006/main">
  <p:tag name="AS_UNIQUEID" val="103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0.xml><?xml version="1.0" encoding="utf-8"?>
<p:tagLst xmlns:p="http://schemas.openxmlformats.org/presentationml/2006/main">
  <p:tag name="AS_UNIQUEID" val="1352"/>
</p:tagLst>
</file>

<file path=ppt/tags/tag231.xml><?xml version="1.0" encoding="utf-8"?>
<p:tagLst xmlns:p="http://schemas.openxmlformats.org/presentationml/2006/main">
  <p:tag name="AS_UNIQUEID" val="1353"/>
</p:tagLst>
</file>

<file path=ppt/tags/tag232.xml><?xml version="1.0" encoding="utf-8"?>
<p:tagLst xmlns:p="http://schemas.openxmlformats.org/presentationml/2006/main">
  <p:tag name="AS_UNIQUEID" val="1539"/>
  <p:tag name="KSO_WM_UNIT_TABLE_BEAUTIFY" val="smartTable{5c613179-7dc6-4a80-bdb4-fe851df0df6f}"/>
</p:tagLst>
</file>

<file path=ppt/tags/tag233.xml><?xml version="1.0" encoding="utf-8"?>
<p:tagLst xmlns:p="http://schemas.openxmlformats.org/presentationml/2006/main">
  <p:tag name="AS_UNIQUEID" val="580"/>
</p:tagLst>
</file>

<file path=ppt/tags/tag234.xml><?xml version="1.0" encoding="utf-8"?>
<p:tagLst xmlns:p="http://schemas.openxmlformats.org/presentationml/2006/main">
  <p:tag name="AS_UNIQUEID" val="30"/>
</p:tagLst>
</file>

<file path=ppt/tags/tag235.xml><?xml version="1.0" encoding="utf-8"?>
<p:tagLst xmlns:p="http://schemas.openxmlformats.org/presentationml/2006/main">
  <p:tag name="AS_UNIQUEID" val="1540"/>
</p:tagLst>
</file>

<file path=ppt/tags/tag236.xml><?xml version="1.0" encoding="utf-8"?>
<p:tagLst xmlns:p="http://schemas.openxmlformats.org/presentationml/2006/main">
  <p:tag name="AS_UNIQUEID" val="1541"/>
</p:tagLst>
</file>

<file path=ppt/tags/tag237.xml><?xml version="1.0" encoding="utf-8"?>
<p:tagLst xmlns:p="http://schemas.openxmlformats.org/presentationml/2006/main">
  <p:tag name="AS_UNIQUEID" val="1341"/>
</p:tagLst>
</file>

<file path=ppt/tags/tag238.xml><?xml version="1.0" encoding="utf-8"?>
<p:tagLst xmlns:p="http://schemas.openxmlformats.org/presentationml/2006/main">
  <p:tag name="AS_UNIQUEID" val="1342"/>
</p:tagLst>
</file>

<file path=ppt/tags/tag239.xml><?xml version="1.0" encoding="utf-8"?>
<p:tagLst xmlns:p="http://schemas.openxmlformats.org/presentationml/2006/main">
  <p:tag name="AS_UNIQUEID" val="1343"/>
</p:tagLst>
</file>

<file path=ppt/tags/tag24.xml><?xml version="1.0" encoding="utf-8"?>
<p:tagLst xmlns:p="http://schemas.openxmlformats.org/presentationml/2006/main">
  <p:tag name="AS_UNIQUEID" val="104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0.xml><?xml version="1.0" encoding="utf-8"?>
<p:tagLst xmlns:p="http://schemas.openxmlformats.org/presentationml/2006/main">
  <p:tag name="AS_UNIQUEID" val="50"/>
  <p:tag name="KSO_WM_UNIT_PLACING_PICTURE_USER_VIEWPORT" val="{&quot;height&quot;:6183,&quot;width&quot;:10009}"/>
</p:tagLst>
</file>

<file path=ppt/tags/tag241.xml><?xml version="1.0" encoding="utf-8"?>
<p:tagLst xmlns:p="http://schemas.openxmlformats.org/presentationml/2006/main">
  <p:tag name="AS_UNIQUEID" val="30"/>
</p:tagLst>
</file>

<file path=ppt/tags/tag242.xml><?xml version="1.0" encoding="utf-8"?>
<p:tagLst xmlns:p="http://schemas.openxmlformats.org/presentationml/2006/main">
  <p:tag name="AS_UNIQUEID" val="595"/>
  <p:tag name="KSO_WM_UNIT_PLACING_PICTURE_USER_VIEWPORT" val="{&quot;height&quot;:4814.39842519685,&quot;width&quot;:8009.633070866142}"/>
</p:tagLst>
</file>

<file path=ppt/tags/tag243.xml><?xml version="1.0" encoding="utf-8"?>
<p:tagLst xmlns:p="http://schemas.openxmlformats.org/presentationml/2006/main">
  <p:tag name="AS_UNIQUEID" val="1099"/>
</p:tagLst>
</file>

<file path=ppt/tags/tag244.xml><?xml version="1.0" encoding="utf-8"?>
<p:tagLst xmlns:p="http://schemas.openxmlformats.org/presentationml/2006/main">
  <p:tag name="AS_UNIQUEID" val="51"/>
</p:tagLst>
</file>

<file path=ppt/tags/tag245.xml><?xml version="1.0" encoding="utf-8"?>
<p:tagLst xmlns:p="http://schemas.openxmlformats.org/presentationml/2006/main">
  <p:tag name="AS_UNIQUEID" val="596"/>
</p:tagLst>
</file>

<file path=ppt/tags/tag246.xml><?xml version="1.0" encoding="utf-8"?>
<p:tagLst xmlns:p="http://schemas.openxmlformats.org/presentationml/2006/main">
  <p:tag name="AS_UNIQUEID" val="1543"/>
</p:tagLst>
</file>

<file path=ppt/tags/tag247.xml><?xml version="1.0" encoding="utf-8"?>
<p:tagLst xmlns:p="http://schemas.openxmlformats.org/presentationml/2006/main">
  <p:tag name="AS_UNIQUEID" val="1545"/>
</p:tagLst>
</file>

<file path=ppt/tags/tag248.xml><?xml version="1.0" encoding="utf-8"?>
<p:tagLst xmlns:p="http://schemas.openxmlformats.org/presentationml/2006/main">
  <p:tag name="AS_UNIQUEID" val="1547"/>
</p:tagLst>
</file>

<file path=ppt/tags/tag249.xml><?xml version="1.0" encoding="utf-8"?>
<p:tagLst xmlns:p="http://schemas.openxmlformats.org/presentationml/2006/main">
  <p:tag name="AS_UNIQUEID" val="1548"/>
</p:tagLst>
</file>

<file path=ppt/tags/tag25.xml><?xml version="1.0" encoding="utf-8"?>
<p:tagLst xmlns:p="http://schemas.openxmlformats.org/presentationml/2006/main">
  <p:tag name="AS_UNIQUEID" val="104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0.xml><?xml version="1.0" encoding="utf-8"?>
<p:tagLst xmlns:p="http://schemas.openxmlformats.org/presentationml/2006/main">
  <p:tag name="AS_UNIQUEID" val="664"/>
</p:tagLst>
</file>

<file path=ppt/tags/tag251.xml><?xml version="1.0" encoding="utf-8"?>
<p:tagLst xmlns:p="http://schemas.openxmlformats.org/presentationml/2006/main">
  <p:tag name="AS_UNIQUEID" val="691"/>
</p:tagLst>
</file>

<file path=ppt/tags/tag252.xml><?xml version="1.0" encoding="utf-8"?>
<p:tagLst xmlns:p="http://schemas.openxmlformats.org/presentationml/2006/main">
  <p:tag name="AS_UNIQUEID" val="61"/>
</p:tagLst>
</file>

<file path=ppt/tags/tag253.xml><?xml version="1.0" encoding="utf-8"?>
<p:tagLst xmlns:p="http://schemas.openxmlformats.org/presentationml/2006/main">
  <p:tag name="AS_UNIQUEID" val="62"/>
</p:tagLst>
</file>

<file path=ppt/tags/tag254.xml><?xml version="1.0" encoding="utf-8"?>
<p:tagLst xmlns:p="http://schemas.openxmlformats.org/presentationml/2006/main">
  <p:tag name="AS_UNIQUEID" val="705"/>
</p:tagLst>
</file>

<file path=ppt/tags/tag255.xml><?xml version="1.0" encoding="utf-8"?>
<p:tagLst xmlns:p="http://schemas.openxmlformats.org/presentationml/2006/main">
  <p:tag name="AS_UNIQUEID" val="706"/>
</p:tagLst>
</file>

<file path=ppt/tags/tag256.xml><?xml version="1.0" encoding="utf-8"?>
<p:tagLst xmlns:p="http://schemas.openxmlformats.org/presentationml/2006/main">
  <p:tag name="AS_UNIQUEID" val="1549"/>
</p:tagLst>
</file>

<file path=ppt/tags/tag257.xml><?xml version="1.0" encoding="utf-8"?>
<p:tagLst xmlns:p="http://schemas.openxmlformats.org/presentationml/2006/main">
  <p:tag name="AS_UNIQUEID" val="1550"/>
</p:tagLst>
</file>

<file path=ppt/tags/tag258.xml><?xml version="1.0" encoding="utf-8"?>
<p:tagLst xmlns:p="http://schemas.openxmlformats.org/presentationml/2006/main">
  <p:tag name="AS_UNIQUEID" val="649"/>
</p:tagLst>
</file>

<file path=ppt/tags/tag259.xml><?xml version="1.0" encoding="utf-8"?>
<p:tagLst xmlns:p="http://schemas.openxmlformats.org/presentationml/2006/main">
  <p:tag name="AS_UNIQUEID" val="1551"/>
</p:tagLst>
</file>

<file path=ppt/tags/tag26.xml><?xml version="1.0" encoding="utf-8"?>
<p:tagLst xmlns:p="http://schemas.openxmlformats.org/presentationml/2006/main">
  <p:tag name="AS_UNIQUEID" val="104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0.xml><?xml version="1.0" encoding="utf-8"?>
<p:tagLst xmlns:p="http://schemas.openxmlformats.org/presentationml/2006/main">
  <p:tag name="KSO_WM_BEAUTIFY_FLAG" val="#wm#"/>
  <p:tag name="KSO_WM_TEMPLATE_CATEGORY" val="custom"/>
  <p:tag name="KSO_WM_TEMPLATE_INDEX" val="20187308"/>
</p:tagLst>
</file>

<file path=ppt/tags/tag261.xml><?xml version="1.0" encoding="utf-8"?>
<p:tagLst xmlns:p="http://schemas.openxmlformats.org/presentationml/2006/main">
  <p:tag name="AS_UNIQUEID" val="98"/>
</p:tagLst>
</file>

<file path=ppt/tags/tag262.xml><?xml version="1.0" encoding="utf-8"?>
<p:tagLst xmlns:p="http://schemas.openxmlformats.org/presentationml/2006/main">
  <p:tag name="AS_UNIQUEID" val="99"/>
</p:tagLst>
</file>

<file path=ppt/tags/tag263.xml><?xml version="1.0" encoding="utf-8"?>
<p:tagLst xmlns:p="http://schemas.openxmlformats.org/presentationml/2006/main">
  <p:tag name="AS_UNIQUEID" val="100"/>
</p:tagLst>
</file>

<file path=ppt/tags/tag264.xml><?xml version="1.0" encoding="utf-8"?>
<p:tagLst xmlns:p="http://schemas.openxmlformats.org/presentationml/2006/main">
  <p:tag name="AS_UNIQUEID" val="101"/>
</p:tagLst>
</file>

<file path=ppt/tags/tag265.xml><?xml version="1.0" encoding="utf-8"?>
<p:tagLst xmlns:p="http://schemas.openxmlformats.org/presentationml/2006/main">
  <p:tag name="AS_UNIQUEID" val="1553"/>
</p:tagLst>
</file>

<file path=ppt/tags/tag266.xml><?xml version="1.0" encoding="utf-8"?>
<p:tagLst xmlns:p="http://schemas.openxmlformats.org/presentationml/2006/main">
  <p:tag name="AS_UNIQUEID" val="1555"/>
</p:tagLst>
</file>

<file path=ppt/tags/tag267.xml><?xml version="1.0" encoding="utf-8"?>
<p:tagLst xmlns:p="http://schemas.openxmlformats.org/presentationml/2006/main">
  <p:tag name="AS_UNIQUEID" val="1111"/>
</p:tagLst>
</file>

<file path=ppt/tags/tag268.xml><?xml version="1.0" encoding="utf-8"?>
<p:tagLst xmlns:p="http://schemas.openxmlformats.org/presentationml/2006/main">
  <p:tag name="AS_UNIQUEID" val="383"/>
</p:tagLst>
</file>

<file path=ppt/tags/tag269.xml><?xml version="1.0" encoding="utf-8"?>
<p:tagLst xmlns:p="http://schemas.openxmlformats.org/presentationml/2006/main">
  <p:tag name="AS_UNIQUEID" val="1112"/>
</p:tagLst>
</file>

<file path=ppt/tags/tag27.xml><?xml version="1.0" encoding="utf-8"?>
<p:tagLst xmlns:p="http://schemas.openxmlformats.org/presentationml/2006/main">
  <p:tag name="AS_UNIQUEID" val="104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0.xml><?xml version="1.0" encoding="utf-8"?>
<p:tagLst xmlns:p="http://schemas.openxmlformats.org/presentationml/2006/main">
  <p:tag name="AS_UNIQUEID" val="1113"/>
</p:tagLst>
</file>

<file path=ppt/tags/tag271.xml><?xml version="1.0" encoding="utf-8"?>
<p:tagLst xmlns:p="http://schemas.openxmlformats.org/presentationml/2006/main">
  <p:tag name="AS_UNIQUEID" val="1557"/>
</p:tagLst>
</file>

<file path=ppt/tags/tag272.xml><?xml version="1.0" encoding="utf-8"?>
<p:tagLst xmlns:p="http://schemas.openxmlformats.org/presentationml/2006/main">
  <p:tag name="AS_UNIQUEID" val="1558"/>
</p:tagLst>
</file>

<file path=ppt/tags/tag273.xml><?xml version="1.0" encoding="utf-8"?>
<p:tagLst xmlns:p="http://schemas.openxmlformats.org/presentationml/2006/main">
  <p:tag name="AS_UNIQUEID" val="1559"/>
</p:tagLst>
</file>

<file path=ppt/tags/tag274.xml><?xml version="1.0" encoding="utf-8"?>
<p:tagLst xmlns:p="http://schemas.openxmlformats.org/presentationml/2006/main">
  <p:tag name="AS_UNIQUEID" val="1115"/>
</p:tagLst>
</file>

<file path=ppt/tags/tag275.xml><?xml version="1.0" encoding="utf-8"?>
<p:tagLst xmlns:p="http://schemas.openxmlformats.org/presentationml/2006/main">
  <p:tag name="AS_UNIQUEID" val="1116"/>
</p:tagLst>
</file>

<file path=ppt/tags/tag276.xml><?xml version="1.0" encoding="utf-8"?>
<p:tagLst xmlns:p="http://schemas.openxmlformats.org/presentationml/2006/main">
  <p:tag name="AS_UNIQUEID" val="1117"/>
</p:tagLst>
</file>

<file path=ppt/tags/tag277.xml><?xml version="1.0" encoding="utf-8"?>
<p:tagLst xmlns:p="http://schemas.openxmlformats.org/presentationml/2006/main">
  <p:tag name="AS_UNIQUEID" val="1118"/>
</p:tagLst>
</file>

<file path=ppt/tags/tag278.xml><?xml version="1.0" encoding="utf-8"?>
<p:tagLst xmlns:p="http://schemas.openxmlformats.org/presentationml/2006/main">
  <p:tag name="AS_UNIQUEID" val="1119"/>
</p:tagLst>
</file>

<file path=ppt/tags/tag279.xml><?xml version="1.0" encoding="utf-8"?>
<p:tagLst xmlns:p="http://schemas.openxmlformats.org/presentationml/2006/main">
  <p:tag name="AS_UNIQUEID" val="740"/>
</p:tagLst>
</file>

<file path=ppt/tags/tag28.xml><?xml version="1.0" encoding="utf-8"?>
<p:tagLst xmlns:p="http://schemas.openxmlformats.org/presentationml/2006/main">
  <p:tag name="AS_UNIQUEID" val="104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0.xml><?xml version="1.0" encoding="utf-8"?>
<p:tagLst xmlns:p="http://schemas.openxmlformats.org/presentationml/2006/main">
  <p:tag name="AS_UNIQUEID" val="741"/>
</p:tagLst>
</file>

<file path=ppt/tags/tag281.xml><?xml version="1.0" encoding="utf-8"?>
<p:tagLst xmlns:p="http://schemas.openxmlformats.org/presentationml/2006/main">
  <p:tag name="AS_UNIQUEID" val="257"/>
</p:tagLst>
</file>

<file path=ppt/tags/tag282.xml><?xml version="1.0" encoding="utf-8"?>
<p:tagLst xmlns:p="http://schemas.openxmlformats.org/presentationml/2006/main">
  <p:tag name="AS_UNIQUEID" val="728"/>
</p:tagLst>
</file>

<file path=ppt/tags/tag283.xml><?xml version="1.0" encoding="utf-8"?>
<p:tagLst xmlns:p="http://schemas.openxmlformats.org/presentationml/2006/main">
  <p:tag name="AS_UNIQUEID" val="729"/>
</p:tagLst>
</file>

<file path=ppt/tags/tag284.xml><?xml version="1.0" encoding="utf-8"?>
<p:tagLst xmlns:p="http://schemas.openxmlformats.org/presentationml/2006/main">
  <p:tag name="AS_UNIQUEID" val="730"/>
</p:tagLst>
</file>

<file path=ppt/tags/tag285.xml><?xml version="1.0" encoding="utf-8"?>
<p:tagLst xmlns:p="http://schemas.openxmlformats.org/presentationml/2006/main">
  <p:tag name="AS_UNIQUEID" val="731"/>
</p:tagLst>
</file>

<file path=ppt/tags/tag286.xml><?xml version="1.0" encoding="utf-8"?>
<p:tagLst xmlns:p="http://schemas.openxmlformats.org/presentationml/2006/main">
  <p:tag name="AS_UNIQUEID" val="732"/>
</p:tagLst>
</file>

<file path=ppt/tags/tag287.xml><?xml version="1.0" encoding="utf-8"?>
<p:tagLst xmlns:p="http://schemas.openxmlformats.org/presentationml/2006/main">
  <p:tag name="AS_UNIQUEID" val="733"/>
</p:tagLst>
</file>

<file path=ppt/tags/tag288.xml><?xml version="1.0" encoding="utf-8"?>
<p:tagLst xmlns:p="http://schemas.openxmlformats.org/presentationml/2006/main">
  <p:tag name="AS_UNIQUEID" val="734"/>
</p:tagLst>
</file>

<file path=ppt/tags/tag289.xml><?xml version="1.0" encoding="utf-8"?>
<p:tagLst xmlns:p="http://schemas.openxmlformats.org/presentationml/2006/main">
  <p:tag name="AS_UNIQUEID" val="735"/>
</p:tagLst>
</file>

<file path=ppt/tags/tag29.xml><?xml version="1.0" encoding="utf-8"?>
<p:tagLst xmlns:p="http://schemas.openxmlformats.org/presentationml/2006/main">
  <p:tag name="AS_UNIQUEID" val="104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0.xml><?xml version="1.0" encoding="utf-8"?>
<p:tagLst xmlns:p="http://schemas.openxmlformats.org/presentationml/2006/main">
  <p:tag name="AS_UNIQUEID" val="736"/>
</p:tagLst>
</file>

<file path=ppt/tags/tag291.xml><?xml version="1.0" encoding="utf-8"?>
<p:tagLst xmlns:p="http://schemas.openxmlformats.org/presentationml/2006/main">
  <p:tag name="AS_UNIQUEID" val="737"/>
</p:tagLst>
</file>

<file path=ppt/tags/tag292.xml><?xml version="1.0" encoding="utf-8"?>
<p:tagLst xmlns:p="http://schemas.openxmlformats.org/presentationml/2006/main">
  <p:tag name="AS_UNIQUEID" val="257"/>
</p:tagLst>
</file>

<file path=ppt/tags/tag293.xml><?xml version="1.0" encoding="utf-8"?>
<p:tagLst xmlns:p="http://schemas.openxmlformats.org/presentationml/2006/main">
  <p:tag name="AS_UNIQUEID" val="167"/>
</p:tagLst>
</file>

<file path=ppt/tags/tag294.xml><?xml version="1.0" encoding="utf-8"?>
<p:tagLst xmlns:p="http://schemas.openxmlformats.org/presentationml/2006/main">
  <p:tag name="AS_UNIQUEID" val="1564"/>
</p:tagLst>
</file>

<file path=ppt/tags/tag295.xml><?xml version="1.0" encoding="utf-8"?>
<p:tagLst xmlns:p="http://schemas.openxmlformats.org/presentationml/2006/main">
  <p:tag name="AS_UNIQUEID" val="1565"/>
</p:tagLst>
</file>

<file path=ppt/tags/tag296.xml><?xml version="1.0" encoding="utf-8"?>
<p:tagLst xmlns:p="http://schemas.openxmlformats.org/presentationml/2006/main">
  <p:tag name="AS_UNIQUEID" val="1566"/>
</p:tagLst>
</file>

<file path=ppt/tags/tag297.xml><?xml version="1.0" encoding="utf-8"?>
<p:tagLst xmlns:p="http://schemas.openxmlformats.org/presentationml/2006/main">
  <p:tag name="AS_UNIQUEID" val="1568"/>
</p:tagLst>
</file>

<file path=ppt/tags/tag298.xml><?xml version="1.0" encoding="utf-8"?>
<p:tagLst xmlns:p="http://schemas.openxmlformats.org/presentationml/2006/main">
  <p:tag name="AS_UNIQUEID" val="1569"/>
</p:tagLst>
</file>

<file path=ppt/tags/tag299.xml><?xml version="1.0" encoding="utf-8"?>
<p:tagLst xmlns:p="http://schemas.openxmlformats.org/presentationml/2006/main">
  <p:tag name="AS_UNIQUEID" val="1570"/>
</p:tagLst>
</file>

<file path=ppt/tags/tag3.xml><?xml version="1.0" encoding="utf-8"?>
<p:tagLst xmlns:p="http://schemas.openxmlformats.org/presentationml/2006/main">
  <p:tag name="AS_UNIQUEID" val="101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AS_UNIQUEID" val="104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00.xml><?xml version="1.0" encoding="utf-8"?>
<p:tagLst xmlns:p="http://schemas.openxmlformats.org/presentationml/2006/main">
  <p:tag name="AS_UNIQUEID" val="1571"/>
</p:tagLst>
</file>

<file path=ppt/tags/tag301.xml><?xml version="1.0" encoding="utf-8"?>
<p:tagLst xmlns:p="http://schemas.openxmlformats.org/presentationml/2006/main">
  <p:tag name="AS_UNIQUEID" val="1572"/>
</p:tagLst>
</file>

<file path=ppt/tags/tag302.xml><?xml version="1.0" encoding="utf-8"?>
<p:tagLst xmlns:p="http://schemas.openxmlformats.org/presentationml/2006/main">
  <p:tag name="KSO_WM_BEAUTIFY_FLAG" val="#wm#"/>
  <p:tag name="KSO_WM_TEMPLATE_CATEGORY" val="custom"/>
  <p:tag name="KSO_WM_TEMPLATE_INDEX" val="20205081"/>
</p:tagLst>
</file>

<file path=ppt/tags/tag303.xml><?xml version="1.0" encoding="utf-8"?>
<p:tagLst xmlns:p="http://schemas.openxmlformats.org/presentationml/2006/main">
  <p:tag name="AS_UNIQUEID" val="168"/>
</p:tagLst>
</file>

<file path=ppt/tags/tag304.xml><?xml version="1.0" encoding="utf-8"?>
<p:tagLst xmlns:p="http://schemas.openxmlformats.org/presentationml/2006/main">
  <p:tag name="AS_UNIQUEID" val="169"/>
</p:tagLst>
</file>

<file path=ppt/tags/tag305.xml><?xml version="1.0" encoding="utf-8"?>
<p:tagLst xmlns:p="http://schemas.openxmlformats.org/presentationml/2006/main">
  <p:tag name="AS_UNIQUEID" val="170"/>
</p:tagLst>
</file>

<file path=ppt/tags/tag306.xml><?xml version="1.0" encoding="utf-8"?>
<p:tagLst xmlns:p="http://schemas.openxmlformats.org/presentationml/2006/main">
  <p:tag name="AS_UNIQUEID" val="171"/>
</p:tagLst>
</file>

<file path=ppt/tags/tag307.xml><?xml version="1.0" encoding="utf-8"?>
<p:tagLst xmlns:p="http://schemas.openxmlformats.org/presentationml/2006/main">
  <p:tag name="AS_UNIQUEID" val="1574"/>
</p:tagLst>
</file>

<file path=ppt/tags/tag308.xml><?xml version="1.0" encoding="utf-8"?>
<p:tagLst xmlns:p="http://schemas.openxmlformats.org/presentationml/2006/main">
  <p:tag name="AS_UNIQUEID" val="1089"/>
</p:tagLst>
</file>

<file path=ppt/tags/tag309.xml><?xml version="1.0" encoding="utf-8"?>
<p:tagLst xmlns:p="http://schemas.openxmlformats.org/presentationml/2006/main">
  <p:tag name="AS_UNIQUEID" val="1090"/>
</p:tagLst>
</file>

<file path=ppt/tags/tag31.xml><?xml version="1.0" encoding="utf-8"?>
<p:tagLst xmlns:p="http://schemas.openxmlformats.org/presentationml/2006/main">
  <p:tag name="AS_UNIQUEID" val="104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0.xml><?xml version="1.0" encoding="utf-8"?>
<p:tagLst xmlns:p="http://schemas.openxmlformats.org/presentationml/2006/main">
  <p:tag name="AS_UNIQUEID" val="1091"/>
</p:tagLst>
</file>

<file path=ppt/tags/tag311.xml><?xml version="1.0" encoding="utf-8"?>
<p:tagLst xmlns:p="http://schemas.openxmlformats.org/presentationml/2006/main">
  <p:tag name="AS_UNIQUEID" val="1092"/>
</p:tagLst>
</file>

<file path=ppt/tags/tag312.xml><?xml version="1.0" encoding="utf-8"?>
<p:tagLst xmlns:p="http://schemas.openxmlformats.org/presentationml/2006/main">
  <p:tag name="AS_UNIQUEID" val="1093"/>
</p:tagLst>
</file>

<file path=ppt/tags/tag313.xml><?xml version="1.0" encoding="utf-8"?>
<p:tagLst xmlns:p="http://schemas.openxmlformats.org/presentationml/2006/main">
  <p:tag name="AS_UNIQUEID" val="1094"/>
</p:tagLst>
</file>

<file path=ppt/tags/tag314.xml><?xml version="1.0" encoding="utf-8"?>
<p:tagLst xmlns:p="http://schemas.openxmlformats.org/presentationml/2006/main">
  <p:tag name="AS_OS" val="Unix 3.10 unknown"/>
  <p:tag name="AS_RELEASE_DATE" val="2020.11.30"/>
  <p:tag name="AS_TITLE" val="Aspose.Slides for Java"/>
  <p:tag name="AS_VERSION" val="20.11"/>
  <p:tag name="COMMONDATA" val="eyJoZGlkIjoiY2JmNzI1MDBkNGEwMjFhZDVkYzIwM2ZlODJhZTNhYzYifQ=="/>
</p:tagLst>
</file>

<file path=ppt/tags/tag32.xml><?xml version="1.0" encoding="utf-8"?>
<p:tagLst xmlns:p="http://schemas.openxmlformats.org/presentationml/2006/main">
  <p:tag name="AS_UNIQUEID" val="105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AS_UNIQUEID" val="105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AS_UNIQUEID" val="105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5.xml><?xml version="1.0" encoding="utf-8"?>
<p:tagLst xmlns:p="http://schemas.openxmlformats.org/presentationml/2006/main">
  <p:tag name="AS_UNIQUEID" val="105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6.xml><?xml version="1.0" encoding="utf-8"?>
<p:tagLst xmlns:p="http://schemas.openxmlformats.org/presentationml/2006/main">
  <p:tag name="AS_UNIQUEID" val="105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AS_UNIQUEID" val="105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8.xml><?xml version="1.0" encoding="utf-8"?>
<p:tagLst xmlns:p="http://schemas.openxmlformats.org/presentationml/2006/main">
  <p:tag name="AS_UNIQUEID" val="105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9.xml><?xml version="1.0" encoding="utf-8"?>
<p:tagLst xmlns:p="http://schemas.openxmlformats.org/presentationml/2006/main">
  <p:tag name="AS_UNIQUEID" val="105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AS_UNIQUEID" val="101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AS_UNIQUEID" val="106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AS_UNIQUEID" val="106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AS_UNIQUEID" val="106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AS_UNIQUEID" val="106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4.xml><?xml version="1.0" encoding="utf-8"?>
<p:tagLst xmlns:p="http://schemas.openxmlformats.org/presentationml/2006/main">
  <p:tag name="AS_UNIQUEID" val="106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xml><?xml version="1.0" encoding="utf-8"?>
<p:tagLst xmlns:p="http://schemas.openxmlformats.org/presentationml/2006/main">
  <p:tag name="AS_UNIQUEID" val="106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AS_UNIQUEID" val="106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AS_UNIQUEID" val="106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AS_UNIQUEID" val="106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9.xml><?xml version="1.0" encoding="utf-8"?>
<p:tagLst xmlns:p="http://schemas.openxmlformats.org/presentationml/2006/main">
  <p:tag name="AS_UNIQUEID" val="1070"/>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xml><?xml version="1.0" encoding="utf-8"?>
<p:tagLst xmlns:p="http://schemas.openxmlformats.org/presentationml/2006/main">
  <p:tag name="AS_UNIQUEID" val="102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AS_UNIQUEID" val="1365"/>
</p:tagLst>
</file>

<file path=ppt/tags/tag51.xml><?xml version="1.0" encoding="utf-8"?>
<p:tagLst xmlns:p="http://schemas.openxmlformats.org/presentationml/2006/main">
  <p:tag name="AS_UNIQUEID" val="107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AS_UNIQUEID" val="107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3.xml><?xml version="1.0" encoding="utf-8"?>
<p:tagLst xmlns:p="http://schemas.openxmlformats.org/presentationml/2006/main">
  <p:tag name="AS_UNIQUEID" val="107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4.xml><?xml version="1.0" encoding="utf-8"?>
<p:tagLst xmlns:p="http://schemas.openxmlformats.org/presentationml/2006/main">
  <p:tag name="AS_UNIQUEID" val="107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5.xml><?xml version="1.0" encoding="utf-8"?>
<p:tagLst xmlns:p="http://schemas.openxmlformats.org/presentationml/2006/main">
  <p:tag name="AS_UNIQUEID" val="107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AS_UNIQUEID" val="107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AS_UNIQUEID" val="107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8.xml><?xml version="1.0" encoding="utf-8"?>
<p:tagLst xmlns:p="http://schemas.openxmlformats.org/presentationml/2006/main">
  <p:tag name="AS_UNIQUEID" val="108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9.xml><?xml version="1.0" encoding="utf-8"?>
<p:tagLst xmlns:p="http://schemas.openxmlformats.org/presentationml/2006/main">
  <p:tag name="AS_UNIQUEID" val="108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xml><?xml version="1.0" encoding="utf-8"?>
<p:tagLst xmlns:p="http://schemas.openxmlformats.org/presentationml/2006/main">
  <p:tag name="AS_UNIQUEID" val="1355"/>
</p:tagLst>
</file>

<file path=ppt/tags/tag60.xml><?xml version="1.0" encoding="utf-8"?>
<p:tagLst xmlns:p="http://schemas.openxmlformats.org/presentationml/2006/main">
  <p:tag name="AS_UNIQUEID" val="1083"/>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61.xml><?xml version="1.0" encoding="utf-8"?>
<p:tagLst xmlns:p="http://schemas.openxmlformats.org/presentationml/2006/main">
  <p:tag name="AS_UNIQUEID" val="1084"/>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62.xml><?xml version="1.0" encoding="utf-8"?>
<p:tagLst xmlns:p="http://schemas.openxmlformats.org/presentationml/2006/main">
  <p:tag name="AS_UNIQUEID" val="108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3.xml><?xml version="1.0" encoding="utf-8"?>
<p:tagLst xmlns:p="http://schemas.openxmlformats.org/presentationml/2006/main">
  <p:tag name="AS_UNIQUEID" val="108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4.xml><?xml version="1.0" encoding="utf-8"?>
<p:tagLst xmlns:p="http://schemas.openxmlformats.org/presentationml/2006/main">
  <p:tag name="AS_UNIQUEID" val="108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5.xml><?xml version="1.0" encoding="utf-8"?>
<p:tagLst xmlns:p="http://schemas.openxmlformats.org/presentationml/2006/main">
  <p:tag name="AS_UNIQUEID" val="1369"/>
</p:tagLst>
</file>

<file path=ppt/tags/tag66.xml><?xml version="1.0" encoding="utf-8"?>
<p:tagLst xmlns:p="http://schemas.openxmlformats.org/presentationml/2006/main">
  <p:tag name="AS_UNIQUEID" val="1370"/>
</p:tagLst>
</file>

<file path=ppt/tags/tag67.xml><?xml version="1.0" encoding="utf-8"?>
<p:tagLst xmlns:p="http://schemas.openxmlformats.org/presentationml/2006/main">
  <p:tag name="AS_UNIQUEID" val="1376"/>
</p:tagLst>
</file>

<file path=ppt/tags/tag68.xml><?xml version="1.0" encoding="utf-8"?>
<p:tagLst xmlns:p="http://schemas.openxmlformats.org/presentationml/2006/main">
  <p:tag name="AS_UNIQUEID" val="1377"/>
  <p:tag name="KSO_WM_UNIT_PLACING_PICTURE_USER_VIEWPORT" val="{&quot;height&quot;:2160,&quot;width&quot;:2250}"/>
</p:tagLst>
</file>

<file path=ppt/tags/tag69.xml><?xml version="1.0" encoding="utf-8"?>
<p:tagLst xmlns:p="http://schemas.openxmlformats.org/presentationml/2006/main">
  <p:tag name="AS_UNIQUEID" val="1378"/>
</p:tagLst>
</file>

<file path=ppt/tags/tag7.xml><?xml version="1.0" encoding="utf-8"?>
<p:tagLst xmlns:p="http://schemas.openxmlformats.org/presentationml/2006/main">
  <p:tag name="AS_UNIQUEID" val="102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AS_UNIQUEID" val="1379"/>
</p:tagLst>
</file>

<file path=ppt/tags/tag71.xml><?xml version="1.0" encoding="utf-8"?>
<p:tagLst xmlns:p="http://schemas.openxmlformats.org/presentationml/2006/main">
  <p:tag name="AS_UNIQUEID" val="1380"/>
</p:tagLst>
</file>

<file path=ppt/tags/tag72.xml><?xml version="1.0" encoding="utf-8"?>
<p:tagLst xmlns:p="http://schemas.openxmlformats.org/presentationml/2006/main">
  <p:tag name="AS_UNIQUEID" val="1381"/>
</p:tagLst>
</file>

<file path=ppt/tags/tag73.xml><?xml version="1.0" encoding="utf-8"?>
<p:tagLst xmlns:p="http://schemas.openxmlformats.org/presentationml/2006/main">
  <p:tag name="AS_UNIQUEID" val="1382"/>
</p:tagLst>
</file>

<file path=ppt/tags/tag74.xml><?xml version="1.0" encoding="utf-8"?>
<p:tagLst xmlns:p="http://schemas.openxmlformats.org/presentationml/2006/main">
  <p:tag name="AS_UNIQUEID" val="1383"/>
</p:tagLst>
</file>

<file path=ppt/tags/tag75.xml><?xml version="1.0" encoding="utf-8"?>
<p:tagLst xmlns:p="http://schemas.openxmlformats.org/presentationml/2006/main">
  <p:tag name="AS_UNIQUEID" val="1384"/>
</p:tagLst>
</file>

<file path=ppt/tags/tag76.xml><?xml version="1.0" encoding="utf-8"?>
<p:tagLst xmlns:p="http://schemas.openxmlformats.org/presentationml/2006/main">
  <p:tag name="AS_UNIQUEID" val="1385"/>
</p:tagLst>
</file>

<file path=ppt/tags/tag77.xml><?xml version="1.0" encoding="utf-8"?>
<p:tagLst xmlns:p="http://schemas.openxmlformats.org/presentationml/2006/main">
  <p:tag name="AS_UNIQUEID" val="1386"/>
  <p:tag name="KSO_WM_UNIT_PLACING_PICTURE_USER_VIEWPORT" val="{&quot;height&quot;:2160,&quot;width&quot;:2250}"/>
</p:tagLst>
</file>

<file path=ppt/tags/tag78.xml><?xml version="1.0" encoding="utf-8"?>
<p:tagLst xmlns:p="http://schemas.openxmlformats.org/presentationml/2006/main">
  <p:tag name="AS_UNIQUEID" val="1387"/>
</p:tagLst>
</file>

<file path=ppt/tags/tag79.xml><?xml version="1.0" encoding="utf-8"?>
<p:tagLst xmlns:p="http://schemas.openxmlformats.org/presentationml/2006/main">
  <p:tag name="AS_UNIQUEID" val="1388"/>
</p:tagLst>
</file>

<file path=ppt/tags/tag8.xml><?xml version="1.0" encoding="utf-8"?>
<p:tagLst xmlns:p="http://schemas.openxmlformats.org/presentationml/2006/main">
  <p:tag name="AS_UNIQUEID" val="102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KSO_WM_SLIDE_ITEM_CNT" val="4"/>
</p:tagLst>
</file>

<file path=ppt/tags/tag81.xml><?xml version="1.0" encoding="utf-8"?>
<p:tagLst xmlns:p="http://schemas.openxmlformats.org/presentationml/2006/main">
  <p:tag name="AS_UNIQUEID" val="1373"/>
</p:tagLst>
</file>

<file path=ppt/tags/tag82.xml><?xml version="1.0" encoding="utf-8"?>
<p:tagLst xmlns:p="http://schemas.openxmlformats.org/presentationml/2006/main">
  <p:tag name="AS_UNIQUEID" val="1374"/>
</p:tagLst>
</file>

<file path=ppt/tags/tag83.xml><?xml version="1.0" encoding="utf-8"?>
<p:tagLst xmlns:p="http://schemas.openxmlformats.org/presentationml/2006/main">
  <p:tag name="AS_UNIQUEID" val="1393"/>
  <p:tag name="KSO_WM_UNIT_PLACING_PICTURE_USER_VIEWPORT" val="{&quot;height&quot;:2160,&quot;width&quot;:2250}"/>
</p:tagLst>
</file>

<file path=ppt/tags/tag84.xml><?xml version="1.0" encoding="utf-8"?>
<p:tagLst xmlns:p="http://schemas.openxmlformats.org/presentationml/2006/main">
  <p:tag name="AS_UNIQUEID" val="1394"/>
</p:tagLst>
</file>

<file path=ppt/tags/tag85.xml><?xml version="1.0" encoding="utf-8"?>
<p:tagLst xmlns:p="http://schemas.openxmlformats.org/presentationml/2006/main">
  <p:tag name="AS_UNIQUEID" val="1395"/>
</p:tagLst>
</file>

<file path=ppt/tags/tag86.xml><?xml version="1.0" encoding="utf-8"?>
<p:tagLst xmlns:p="http://schemas.openxmlformats.org/presentationml/2006/main">
  <p:tag name="AS_UNIQUEID" val="1396"/>
</p:tagLst>
</file>

<file path=ppt/tags/tag87.xml><?xml version="1.0" encoding="utf-8"?>
<p:tagLst xmlns:p="http://schemas.openxmlformats.org/presentationml/2006/main">
  <p:tag name="AS_UNIQUEID" val="1397"/>
</p:tagLst>
</file>

<file path=ppt/tags/tag88.xml><?xml version="1.0" encoding="utf-8"?>
<p:tagLst xmlns:p="http://schemas.openxmlformats.org/presentationml/2006/main">
  <p:tag name="AS_UNIQUEID" val="1398"/>
  <p:tag name="KSO_WM_UNIT_PLACING_PICTURE_USER_VIEWPORT" val="{&quot;height&quot;:2160,&quot;width&quot;:2250}"/>
</p:tagLst>
</file>

<file path=ppt/tags/tag89.xml><?xml version="1.0" encoding="utf-8"?>
<p:tagLst xmlns:p="http://schemas.openxmlformats.org/presentationml/2006/main">
  <p:tag name="AS_UNIQUEID" val="1399"/>
</p:tagLst>
</file>

<file path=ppt/tags/tag9.xml><?xml version="1.0" encoding="utf-8"?>
<p:tagLst xmlns:p="http://schemas.openxmlformats.org/presentationml/2006/main">
  <p:tag name="AS_UNIQUEID" val="102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AS_UNIQUEID" val="1400"/>
</p:tagLst>
</file>

<file path=ppt/tags/tag91.xml><?xml version="1.0" encoding="utf-8"?>
<p:tagLst xmlns:p="http://schemas.openxmlformats.org/presentationml/2006/main">
  <p:tag name="AS_UNIQUEID" val="1401"/>
</p:tagLst>
</file>

<file path=ppt/tags/tag92.xml><?xml version="1.0" encoding="utf-8"?>
<p:tagLst xmlns:p="http://schemas.openxmlformats.org/presentationml/2006/main">
  <p:tag name="AS_UNIQUEID" val="1402"/>
</p:tagLst>
</file>

<file path=ppt/tags/tag93.xml><?xml version="1.0" encoding="utf-8"?>
<p:tagLst xmlns:p="http://schemas.openxmlformats.org/presentationml/2006/main">
  <p:tag name="AS_UNIQUEID" val="1403"/>
</p:tagLst>
</file>

<file path=ppt/tags/tag94.xml><?xml version="1.0" encoding="utf-8"?>
<p:tagLst xmlns:p="http://schemas.openxmlformats.org/presentationml/2006/main">
  <p:tag name="KSO_WM_SLIDE_ITEM_CNT" val="4"/>
</p:tagLst>
</file>

<file path=ppt/tags/tag95.xml><?xml version="1.0" encoding="utf-8"?>
<p:tagLst xmlns:p="http://schemas.openxmlformats.org/presentationml/2006/main">
  <p:tag name="AS_UNIQUEID" val="1390"/>
</p:tagLst>
</file>

<file path=ppt/tags/tag96.xml><?xml version="1.0" encoding="utf-8"?>
<p:tagLst xmlns:p="http://schemas.openxmlformats.org/presentationml/2006/main">
  <p:tag name="AS_UNIQUEID" val="1391"/>
</p:tagLst>
</file>

<file path=ppt/tags/tag97.xml><?xml version="1.0" encoding="utf-8"?>
<p:tagLst xmlns:p="http://schemas.openxmlformats.org/presentationml/2006/main">
  <p:tag name="AS_UNIQUEID" val="1408"/>
  <p:tag name="KSO_WM_UNIT_PLACING_PICTURE_USER_VIEWPORT" val="{&quot;height&quot;:2160,&quot;width&quot;:2250}"/>
</p:tagLst>
</file>

<file path=ppt/tags/tag98.xml><?xml version="1.0" encoding="utf-8"?>
<p:tagLst xmlns:p="http://schemas.openxmlformats.org/presentationml/2006/main">
  <p:tag name="AS_UNIQUEID" val="1409"/>
</p:tagLst>
</file>

<file path=ppt/tags/tag99.xml><?xml version="1.0" encoding="utf-8"?>
<p:tagLst xmlns:p="http://schemas.openxmlformats.org/presentationml/2006/main">
  <p:tag name="AS_UNIQUEID" val="1410"/>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6054</Words>
  <PresentationFormat/>
  <Paragraphs>573</Paragraphs>
  <Slides>25</Slides>
  <Notes>10</Notes>
  <HiddenSlides>0</HiddenSlides>
  <MMClips>0</MMClips>
  <ScaleCrop>false</ScaleCrop>
  <HeadingPairs>
    <vt:vector size="8" baseType="variant">
      <vt:variant>
        <vt:lpstr>已用的字体</vt:lpstr>
      </vt:variant>
      <vt:variant>
        <vt:i4>19</vt:i4>
      </vt:variant>
      <vt:variant>
        <vt:lpstr>主题</vt:lpstr>
      </vt:variant>
      <vt:variant>
        <vt:i4>1</vt:i4>
      </vt:variant>
      <vt:variant>
        <vt:lpstr>嵌入 OLE 服务器</vt:lpstr>
      </vt:variant>
      <vt:variant>
        <vt:i4>1</vt:i4>
      </vt:variant>
      <vt:variant>
        <vt:lpstr>幻灯片标题</vt:lpstr>
      </vt:variant>
      <vt:variant>
        <vt:i4>25</vt:i4>
      </vt:variant>
    </vt:vector>
  </HeadingPairs>
  <TitlesOfParts>
    <vt:vector size="46" baseType="lpstr">
      <vt:lpstr>Arial</vt:lpstr>
      <vt:lpstr>宋体</vt:lpstr>
      <vt:lpstr>Wingdings</vt:lpstr>
      <vt:lpstr>微软雅黑</vt:lpstr>
      <vt:lpstr>Wingdings</vt:lpstr>
      <vt:lpstr>黑体</vt:lpstr>
      <vt:lpstr>仿宋</vt:lpstr>
      <vt:lpstr>楷体_GB2312</vt:lpstr>
      <vt:lpstr>楷体</vt:lpstr>
      <vt:lpstr>Bradley Hand ITC</vt:lpstr>
      <vt:lpstr>Mongolian Baiti</vt:lpstr>
      <vt:lpstr>Times New Roman</vt:lpstr>
      <vt:lpstr>Arial Unicode MS</vt:lpstr>
      <vt:lpstr>Calibri</vt:lpstr>
      <vt:lpstr>Calibri</vt:lpstr>
      <vt:lpstr>Helvetica</vt:lpstr>
      <vt:lpstr>华文中宋</vt:lpstr>
      <vt:lpstr>Rockwell</vt:lpstr>
      <vt:lpstr>华文楷体</vt:lpstr>
      <vt:lpstr>Office 主题​​</vt:lpstr>
      <vt:lpstr>Excel.Chart.8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探究三：在商贸活动中探究文化交流的影响</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2022-08-24T22:09:00Z</cp:lastPrinted>
  <dcterms:created xsi:type="dcterms:W3CDTF">2022-08-24T23:16:23Z</dcterms:created>
  <dcterms:modified xsi:type="dcterms:W3CDTF">2022-08-24T23:16:23Z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E3A4395C6C8C4841921315B47BC9F12D</vt:lpwstr>
  </property>
  <property fmtid="{D5CDD505-2E9C-101B-9397-08002B2CF9AE}" pid="3" name="KSOProductBuildVer">
    <vt:lpwstr>2052-11.1.0.12353</vt:lpwstr>
  </property>
</Properties>
</file>