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8"/>
  </p:notesMasterIdLst>
  <p:sldIdLst>
    <p:sldId id="264" r:id="rId5"/>
    <p:sldId id="265" r:id="rId6"/>
    <p:sldId id="268" r:id="rId7"/>
    <p:sldId id="269" r:id="rId9"/>
    <p:sldId id="276" r:id="rId10"/>
    <p:sldId id="275" r:id="rId11"/>
    <p:sldId id="278" r:id="rId12"/>
    <p:sldId id="267" r:id="rId13"/>
    <p:sldId id="280" r:id="rId14"/>
    <p:sldId id="281" r:id="rId15"/>
    <p:sldId id="282" r:id="rId16"/>
    <p:sldId id="283" r:id="rId17"/>
    <p:sldId id="289" r:id="rId18"/>
    <p:sldId id="285" r:id="rId19"/>
    <p:sldId id="287" r:id="rId20"/>
    <p:sldId id="288" r:id="rId21"/>
    <p:sldId id="290" r:id="rId22"/>
    <p:sldId id="291" r:id="rId23"/>
    <p:sldId id="292" r:id="rId24"/>
    <p:sldId id="274" r:id="rId25"/>
    <p:sldId id="293" r:id="rId26"/>
    <p:sldId id="298" r:id="rId27"/>
    <p:sldId id="299" r:id="rId28"/>
    <p:sldId id="300" r:id="rId29"/>
    <p:sldId id="301" r:id="rId30"/>
    <p:sldId id="273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qiu" initials="q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88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6B914-E37C-4969-A50B-2F22E3C63C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DA0FC-83F2-49C0-A501-C70A296F20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DA0FC-83F2-49C0-A501-C70A296F20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DA0FC-83F2-49C0-A501-C70A296F20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DA0FC-83F2-49C0-A501-C70A296F20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4.png"/><Relationship Id="rId7" Type="http://schemas.openxmlformats.org/officeDocument/2006/relationships/tags" Target="../tags/tag66.xml"/><Relationship Id="rId6" Type="http://schemas.openxmlformats.org/officeDocument/2006/relationships/image" Target="../media/image3.png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1" Type="http://schemas.openxmlformats.org/officeDocument/2006/relationships/tags" Target="../tags/tag83.xml"/><Relationship Id="rId30" Type="http://schemas.openxmlformats.org/officeDocument/2006/relationships/tags" Target="../tags/tag82.xml"/><Relationship Id="rId3" Type="http://schemas.openxmlformats.org/officeDocument/2006/relationships/tags" Target="../tags/tag64.xml"/><Relationship Id="rId29" Type="http://schemas.openxmlformats.org/officeDocument/2006/relationships/tags" Target="../tags/tag81.xml"/><Relationship Id="rId28" Type="http://schemas.openxmlformats.org/officeDocument/2006/relationships/tags" Target="../tags/tag80.xml"/><Relationship Id="rId27" Type="http://schemas.openxmlformats.org/officeDocument/2006/relationships/tags" Target="../tags/tag79.xml"/><Relationship Id="rId26" Type="http://schemas.openxmlformats.org/officeDocument/2006/relationships/image" Target="../media/image10.png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tags" Target="../tags/tag63.xml"/><Relationship Id="rId19" Type="http://schemas.openxmlformats.org/officeDocument/2006/relationships/tags" Target="../tags/tag72.xml"/><Relationship Id="rId18" Type="http://schemas.openxmlformats.org/officeDocument/2006/relationships/image" Target="../media/image9.png"/><Relationship Id="rId17" Type="http://schemas.openxmlformats.org/officeDocument/2006/relationships/tags" Target="../tags/tag71.xml"/><Relationship Id="rId16" Type="http://schemas.openxmlformats.org/officeDocument/2006/relationships/image" Target="../media/image8.png"/><Relationship Id="rId15" Type="http://schemas.openxmlformats.org/officeDocument/2006/relationships/tags" Target="../tags/tag70.xml"/><Relationship Id="rId14" Type="http://schemas.openxmlformats.org/officeDocument/2006/relationships/image" Target="../media/image7.png"/><Relationship Id="rId13" Type="http://schemas.openxmlformats.org/officeDocument/2006/relationships/tags" Target="../tags/tag69.xml"/><Relationship Id="rId12" Type="http://schemas.openxmlformats.org/officeDocument/2006/relationships/image" Target="../media/image6.jpeg"/><Relationship Id="rId11" Type="http://schemas.openxmlformats.org/officeDocument/2006/relationships/tags" Target="../tags/tag68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image" Target="../media/image2.png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3" Type="http://schemas.openxmlformats.org/officeDocument/2006/relationships/image" Target="../media/image11.png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image" Target="../media/image2.png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9" Type="http://schemas.openxmlformats.org/officeDocument/2006/relationships/tags" Target="../tags/tag163.xml"/><Relationship Id="rId28" Type="http://schemas.openxmlformats.org/officeDocument/2006/relationships/tags" Target="../tags/tag162.xml"/><Relationship Id="rId27" Type="http://schemas.openxmlformats.org/officeDocument/2006/relationships/tags" Target="../tags/tag161.xml"/><Relationship Id="rId26" Type="http://schemas.openxmlformats.org/officeDocument/2006/relationships/tags" Target="../tags/tag160.xml"/><Relationship Id="rId25" Type="http://schemas.openxmlformats.org/officeDocument/2006/relationships/tags" Target="../tags/tag159.xml"/><Relationship Id="rId24" Type="http://schemas.openxmlformats.org/officeDocument/2006/relationships/image" Target="../media/image10.png"/><Relationship Id="rId23" Type="http://schemas.openxmlformats.org/officeDocument/2006/relationships/tags" Target="../tags/tag158.xml"/><Relationship Id="rId22" Type="http://schemas.openxmlformats.org/officeDocument/2006/relationships/tags" Target="../tags/tag157.xml"/><Relationship Id="rId21" Type="http://schemas.openxmlformats.org/officeDocument/2006/relationships/tags" Target="../tags/tag156.xml"/><Relationship Id="rId20" Type="http://schemas.openxmlformats.org/officeDocument/2006/relationships/image" Target="../media/image8.png"/><Relationship Id="rId2" Type="http://schemas.openxmlformats.org/officeDocument/2006/relationships/tags" Target="../tags/tag144.xml"/><Relationship Id="rId19" Type="http://schemas.openxmlformats.org/officeDocument/2006/relationships/tags" Target="../tags/tag155.xml"/><Relationship Id="rId18" Type="http://schemas.openxmlformats.org/officeDocument/2006/relationships/image" Target="../media/image7.png"/><Relationship Id="rId17" Type="http://schemas.openxmlformats.org/officeDocument/2006/relationships/tags" Target="../tags/tag154.xml"/><Relationship Id="rId16" Type="http://schemas.openxmlformats.org/officeDocument/2006/relationships/image" Target="../media/image6.jpeg"/><Relationship Id="rId15" Type="http://schemas.openxmlformats.org/officeDocument/2006/relationships/tags" Target="../tags/tag153.xml"/><Relationship Id="rId14" Type="http://schemas.openxmlformats.org/officeDocument/2006/relationships/image" Target="../media/image5.png"/><Relationship Id="rId13" Type="http://schemas.openxmlformats.org/officeDocument/2006/relationships/tags" Target="../tags/tag152.xml"/><Relationship Id="rId12" Type="http://schemas.openxmlformats.org/officeDocument/2006/relationships/image" Target="../media/image4.png"/><Relationship Id="rId11" Type="http://schemas.openxmlformats.org/officeDocument/2006/relationships/tags" Target="../tags/tag151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7.png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1" Type="http://schemas.openxmlformats.org/officeDocument/2006/relationships/tags" Target="../tags/tag188.xml"/><Relationship Id="rId20" Type="http://schemas.openxmlformats.org/officeDocument/2006/relationships/tags" Target="../tags/tag187.xml"/><Relationship Id="rId2" Type="http://schemas.openxmlformats.org/officeDocument/2006/relationships/tags" Target="../tags/tag169.xml"/><Relationship Id="rId19" Type="http://schemas.openxmlformats.org/officeDocument/2006/relationships/tags" Target="../tags/tag186.xml"/><Relationship Id="rId18" Type="http://schemas.openxmlformats.org/officeDocument/2006/relationships/tags" Target="../tags/tag185.xml"/><Relationship Id="rId17" Type="http://schemas.openxmlformats.org/officeDocument/2006/relationships/tags" Target="../tags/tag18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12.pn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0" Type="http://schemas.openxmlformats.org/officeDocument/2006/relationships/tags" Target="../tags/tag22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image" Target="../media/image13.png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image" Target="../media/image4.png"/><Relationship Id="rId7" Type="http://schemas.openxmlformats.org/officeDocument/2006/relationships/tags" Target="../tags/tag250.xml"/><Relationship Id="rId6" Type="http://schemas.openxmlformats.org/officeDocument/2006/relationships/image" Target="../media/image3.png"/><Relationship Id="rId5" Type="http://schemas.openxmlformats.org/officeDocument/2006/relationships/tags" Target="../tags/tag249.xml"/><Relationship Id="rId4" Type="http://schemas.openxmlformats.org/officeDocument/2006/relationships/image" Target="../media/image2.png"/><Relationship Id="rId31" Type="http://schemas.openxmlformats.org/officeDocument/2006/relationships/tags" Target="../tags/tag267.xml"/><Relationship Id="rId30" Type="http://schemas.openxmlformats.org/officeDocument/2006/relationships/tags" Target="../tags/tag266.xml"/><Relationship Id="rId3" Type="http://schemas.openxmlformats.org/officeDocument/2006/relationships/tags" Target="../tags/tag248.xml"/><Relationship Id="rId29" Type="http://schemas.openxmlformats.org/officeDocument/2006/relationships/tags" Target="../tags/tag265.xml"/><Relationship Id="rId28" Type="http://schemas.openxmlformats.org/officeDocument/2006/relationships/tags" Target="../tags/tag264.xml"/><Relationship Id="rId27" Type="http://schemas.openxmlformats.org/officeDocument/2006/relationships/tags" Target="../tags/tag263.xml"/><Relationship Id="rId26" Type="http://schemas.openxmlformats.org/officeDocument/2006/relationships/image" Target="../media/image10.png"/><Relationship Id="rId25" Type="http://schemas.openxmlformats.org/officeDocument/2006/relationships/tags" Target="../tags/tag262.xml"/><Relationship Id="rId24" Type="http://schemas.openxmlformats.org/officeDocument/2006/relationships/tags" Target="../tags/tag261.xml"/><Relationship Id="rId23" Type="http://schemas.openxmlformats.org/officeDocument/2006/relationships/tags" Target="../tags/tag260.xml"/><Relationship Id="rId22" Type="http://schemas.openxmlformats.org/officeDocument/2006/relationships/tags" Target="../tags/tag259.xml"/><Relationship Id="rId21" Type="http://schemas.openxmlformats.org/officeDocument/2006/relationships/tags" Target="../tags/tag258.xml"/><Relationship Id="rId20" Type="http://schemas.openxmlformats.org/officeDocument/2006/relationships/tags" Target="../tags/tag257.xml"/><Relationship Id="rId2" Type="http://schemas.openxmlformats.org/officeDocument/2006/relationships/tags" Target="../tags/tag247.xml"/><Relationship Id="rId19" Type="http://schemas.openxmlformats.org/officeDocument/2006/relationships/tags" Target="../tags/tag256.xml"/><Relationship Id="rId18" Type="http://schemas.openxmlformats.org/officeDocument/2006/relationships/image" Target="../media/image9.png"/><Relationship Id="rId17" Type="http://schemas.openxmlformats.org/officeDocument/2006/relationships/tags" Target="../tags/tag255.xml"/><Relationship Id="rId16" Type="http://schemas.openxmlformats.org/officeDocument/2006/relationships/image" Target="../media/image8.png"/><Relationship Id="rId15" Type="http://schemas.openxmlformats.org/officeDocument/2006/relationships/tags" Target="../tags/tag254.xml"/><Relationship Id="rId14" Type="http://schemas.openxmlformats.org/officeDocument/2006/relationships/image" Target="../media/image7.png"/><Relationship Id="rId13" Type="http://schemas.openxmlformats.org/officeDocument/2006/relationships/tags" Target="../tags/tag253.xml"/><Relationship Id="rId12" Type="http://schemas.openxmlformats.org/officeDocument/2006/relationships/image" Target="../media/image6.jpeg"/><Relationship Id="rId11" Type="http://schemas.openxmlformats.org/officeDocument/2006/relationships/tags" Target="../tags/tag252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image" Target="../media/image2.png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3" Type="http://schemas.openxmlformats.org/officeDocument/2006/relationships/image" Target="../media/image11.png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4" Type="http://schemas.openxmlformats.org/officeDocument/2006/relationships/tags" Target="../tags/tag312.xml"/><Relationship Id="rId13" Type="http://schemas.openxmlformats.org/officeDocument/2006/relationships/tags" Target="../tags/tag311.xml"/><Relationship Id="rId12" Type="http://schemas.openxmlformats.org/officeDocument/2006/relationships/tags" Target="../tags/tag310.xml"/><Relationship Id="rId11" Type="http://schemas.openxmlformats.org/officeDocument/2006/relationships/tags" Target="../tags/tag309.xml"/><Relationship Id="rId10" Type="http://schemas.openxmlformats.org/officeDocument/2006/relationships/tags" Target="../tags/tag30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image" Target="../media/image2.png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9" Type="http://schemas.openxmlformats.org/officeDocument/2006/relationships/tags" Target="../tags/tag347.xml"/><Relationship Id="rId28" Type="http://schemas.openxmlformats.org/officeDocument/2006/relationships/tags" Target="../tags/tag346.xml"/><Relationship Id="rId27" Type="http://schemas.openxmlformats.org/officeDocument/2006/relationships/tags" Target="../tags/tag345.xml"/><Relationship Id="rId26" Type="http://schemas.openxmlformats.org/officeDocument/2006/relationships/tags" Target="../tags/tag344.xml"/><Relationship Id="rId25" Type="http://schemas.openxmlformats.org/officeDocument/2006/relationships/tags" Target="../tags/tag343.xml"/><Relationship Id="rId24" Type="http://schemas.openxmlformats.org/officeDocument/2006/relationships/image" Target="../media/image10.png"/><Relationship Id="rId23" Type="http://schemas.openxmlformats.org/officeDocument/2006/relationships/tags" Target="../tags/tag342.xml"/><Relationship Id="rId22" Type="http://schemas.openxmlformats.org/officeDocument/2006/relationships/tags" Target="../tags/tag341.xml"/><Relationship Id="rId21" Type="http://schemas.openxmlformats.org/officeDocument/2006/relationships/tags" Target="../tags/tag340.xml"/><Relationship Id="rId20" Type="http://schemas.openxmlformats.org/officeDocument/2006/relationships/image" Target="../media/image8.png"/><Relationship Id="rId2" Type="http://schemas.openxmlformats.org/officeDocument/2006/relationships/tags" Target="../tags/tag328.xml"/><Relationship Id="rId19" Type="http://schemas.openxmlformats.org/officeDocument/2006/relationships/tags" Target="../tags/tag339.xml"/><Relationship Id="rId18" Type="http://schemas.openxmlformats.org/officeDocument/2006/relationships/image" Target="../media/image7.png"/><Relationship Id="rId17" Type="http://schemas.openxmlformats.org/officeDocument/2006/relationships/tags" Target="../tags/tag338.xml"/><Relationship Id="rId16" Type="http://schemas.openxmlformats.org/officeDocument/2006/relationships/image" Target="../media/image6.jpeg"/><Relationship Id="rId15" Type="http://schemas.openxmlformats.org/officeDocument/2006/relationships/tags" Target="../tags/tag337.xml"/><Relationship Id="rId14" Type="http://schemas.openxmlformats.org/officeDocument/2006/relationships/image" Target="../media/image5.png"/><Relationship Id="rId13" Type="http://schemas.openxmlformats.org/officeDocument/2006/relationships/tags" Target="../tags/tag336.xml"/><Relationship Id="rId12" Type="http://schemas.openxmlformats.org/officeDocument/2006/relationships/image" Target="../media/image4.png"/><Relationship Id="rId11" Type="http://schemas.openxmlformats.org/officeDocument/2006/relationships/tags" Target="../tags/tag335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image" Target="../media/image7.png"/><Relationship Id="rId2" Type="http://schemas.openxmlformats.org/officeDocument/2006/relationships/tags" Target="../tags/tag348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60.xml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1" Type="http://schemas.openxmlformats.org/officeDocument/2006/relationships/tags" Target="../tags/tag372.xml"/><Relationship Id="rId20" Type="http://schemas.openxmlformats.org/officeDocument/2006/relationships/tags" Target="../tags/tag371.xml"/><Relationship Id="rId2" Type="http://schemas.openxmlformats.org/officeDocument/2006/relationships/tags" Target="../tags/tag353.xml"/><Relationship Id="rId19" Type="http://schemas.openxmlformats.org/officeDocument/2006/relationships/tags" Target="../tags/tag370.xml"/><Relationship Id="rId18" Type="http://schemas.openxmlformats.org/officeDocument/2006/relationships/tags" Target="../tags/tag369.xml"/><Relationship Id="rId17" Type="http://schemas.openxmlformats.org/officeDocument/2006/relationships/tags" Target="../tags/tag368.xml"/><Relationship Id="rId16" Type="http://schemas.openxmlformats.org/officeDocument/2006/relationships/tags" Target="../tags/tag367.xml"/><Relationship Id="rId15" Type="http://schemas.openxmlformats.org/officeDocument/2006/relationships/tags" Target="../tags/tag366.xml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tags" Target="../tags/tag362.xml"/><Relationship Id="rId10" Type="http://schemas.openxmlformats.org/officeDocument/2006/relationships/tags" Target="../tags/tag361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image" Target="../media/image12.png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0" Type="http://schemas.openxmlformats.org/officeDocument/2006/relationships/tags" Target="../tags/tag380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95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3" Type="http://schemas.openxmlformats.org/officeDocument/2006/relationships/tags" Target="../tags/tag399.xml"/><Relationship Id="rId12" Type="http://schemas.openxmlformats.org/officeDocument/2006/relationships/tags" Target="../tags/tag398.xml"/><Relationship Id="rId11" Type="http://schemas.openxmlformats.org/officeDocument/2006/relationships/tags" Target="../tags/tag397.xml"/><Relationship Id="rId10" Type="http://schemas.openxmlformats.org/officeDocument/2006/relationships/tags" Target="../tags/tag396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07.xml"/><Relationship Id="rId8" Type="http://schemas.openxmlformats.org/officeDocument/2006/relationships/tags" Target="../tags/tag406.xml"/><Relationship Id="rId7" Type="http://schemas.openxmlformats.org/officeDocument/2006/relationships/tags" Target="../tags/tag405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0" Type="http://schemas.openxmlformats.org/officeDocument/2006/relationships/tags" Target="../tags/tag408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image" Target="../media/image13.png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0" y="2440512"/>
            <a:ext cx="12192000" cy="4417488"/>
            <a:chOff x="0" y="2440512"/>
            <a:chExt cx="12192000" cy="441748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578109" y="2440512"/>
              <a:ext cx="2613891" cy="378126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302553" y="5297566"/>
              <a:ext cx="957989" cy="147181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031922" y="5264255"/>
              <a:ext cx="2037903" cy="159374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578108" y="5993747"/>
              <a:ext cx="846316" cy="72073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9" t="65215" r="59862"/>
            <a:stretch>
              <a:fillRect/>
            </a:stretch>
          </p:blipFill>
          <p:spPr>
            <a:xfrm>
              <a:off x="3482484" y="5018522"/>
              <a:ext cx="1976637" cy="175086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14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297566"/>
              <a:ext cx="2789382" cy="15604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37" y="2910064"/>
              <a:ext cx="1037871" cy="103787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953644" y="6409931"/>
            <a:ext cx="685238" cy="3045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9"/>
            </p:custDataLst>
          </p:nvPr>
        </p:nvSpPr>
        <p:spPr>
          <a:xfrm>
            <a:off x="2313215" y="2325758"/>
            <a:ext cx="7565571" cy="1156449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0"/>
            </p:custDataLst>
          </p:nvPr>
        </p:nvSpPr>
        <p:spPr>
          <a:xfrm>
            <a:off x="2302329" y="3643496"/>
            <a:ext cx="7576457" cy="962499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27" name="组合 26"/>
          <p:cNvGrpSpPr/>
          <p:nvPr>
            <p:custDataLst>
              <p:tags r:id="rId24"/>
            </p:custDataLst>
          </p:nvPr>
        </p:nvGrpSpPr>
        <p:grpSpPr>
          <a:xfrm>
            <a:off x="2832855" y="1543992"/>
            <a:ext cx="6501331" cy="749873"/>
            <a:chOff x="2832855" y="1543992"/>
            <a:chExt cx="6501331" cy="749873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339" y="1543992"/>
              <a:ext cx="3816427" cy="749873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8722422" y="1769283"/>
              <a:ext cx="611764" cy="263178"/>
              <a:chOff x="8580582" y="1811277"/>
              <a:chExt cx="611764" cy="263178"/>
            </a:xfrm>
          </p:grpSpPr>
          <p:cxnSp>
            <p:nvCxnSpPr>
              <p:cNvPr id="23" name="直接连接符 2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 flipH="1">
              <a:off x="2832855" y="1769283"/>
              <a:ext cx="626432" cy="263178"/>
              <a:chOff x="8580582" y="1811277"/>
              <a:chExt cx="611764" cy="263178"/>
            </a:xfrm>
          </p:grpSpPr>
          <p:cxnSp>
            <p:nvCxnSpPr>
              <p:cNvPr id="21" name="直接连接符 20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直接连接符 24"/>
          <p:cNvCxnSpPr/>
          <p:nvPr>
            <p:custDataLst>
              <p:tags r:id="rId31"/>
            </p:custDataLst>
          </p:nvPr>
        </p:nvCxnSpPr>
        <p:spPr>
          <a:xfrm>
            <a:off x="2918690" y="3570823"/>
            <a:ext cx="6354618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387725" y="2797675"/>
            <a:ext cx="6594475" cy="868941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387725" y="3915195"/>
            <a:ext cx="6596021" cy="86894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1600" y="2400731"/>
            <a:ext cx="2613891" cy="37812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88" y="5279650"/>
            <a:ext cx="2789382" cy="1560434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11"/>
            </p:custDataLst>
          </p:nvPr>
        </p:nvCxnSpPr>
        <p:spPr>
          <a:xfrm>
            <a:off x="4286121" y="3801186"/>
            <a:ext cx="494792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4" y="2404458"/>
            <a:ext cx="2298391" cy="1956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202722" y="5465922"/>
            <a:ext cx="1804988" cy="1274763"/>
            <a:chOff x="418306" y="4026517"/>
            <a:chExt cx="1804988" cy="1274763"/>
          </a:xfrm>
          <a:solidFill>
            <a:schemeClr val="accent1"/>
          </a:solidFill>
        </p:grpSpPr>
        <p:sp>
          <p:nvSpPr>
            <p:cNvPr id="15" name="Freeform 169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7" name="Freeform 167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68"/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70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 rot="1112910">
            <a:off x="176058" y="48387"/>
            <a:ext cx="885178" cy="618942"/>
            <a:chOff x="3136900" y="5457825"/>
            <a:chExt cx="1235075" cy="863600"/>
          </a:xfrm>
          <a:solidFill>
            <a:schemeClr val="accent1"/>
          </a:solidFill>
        </p:grpSpPr>
        <p:sp>
          <p:nvSpPr>
            <p:cNvPr id="26" name="Freeform 120"/>
            <p:cNvSpPr/>
            <p:nvPr>
              <p:custDataLst>
                <p:tags r:id="rId11"/>
              </p:custDataLst>
            </p:nvPr>
          </p:nvSpPr>
          <p:spPr bwMode="auto">
            <a:xfrm>
              <a:off x="4310063" y="5719763"/>
              <a:ext cx="34925" cy="138113"/>
            </a:xfrm>
            <a:custGeom>
              <a:avLst/>
              <a:gdLst>
                <a:gd name="T0" fmla="*/ 9 w 55"/>
                <a:gd name="T1" fmla="*/ 214 h 214"/>
                <a:gd name="T2" fmla="*/ 12 w 55"/>
                <a:gd name="T3" fmla="*/ 151 h 214"/>
                <a:gd name="T4" fmla="*/ 40 w 55"/>
                <a:gd name="T5" fmla="*/ 63 h 214"/>
                <a:gd name="T6" fmla="*/ 39 w 55"/>
                <a:gd name="T7" fmla="*/ 28 h 214"/>
                <a:gd name="T8" fmla="*/ 29 w 55"/>
                <a:gd name="T9" fmla="*/ 20 h 214"/>
                <a:gd name="T10" fmla="*/ 55 w 55"/>
                <a:gd name="T11" fmla="*/ 20 h 214"/>
                <a:gd name="T12" fmla="*/ 9 w 55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14">
                  <a:moveTo>
                    <a:pt x="9" y="214"/>
                  </a:moveTo>
                  <a:cubicBezTo>
                    <a:pt x="0" y="194"/>
                    <a:pt x="8" y="170"/>
                    <a:pt x="12" y="151"/>
                  </a:cubicBezTo>
                  <a:cubicBezTo>
                    <a:pt x="20" y="120"/>
                    <a:pt x="32" y="90"/>
                    <a:pt x="40" y="63"/>
                  </a:cubicBezTo>
                  <a:cubicBezTo>
                    <a:pt x="40" y="56"/>
                    <a:pt x="40" y="37"/>
                    <a:pt x="39" y="28"/>
                  </a:cubicBezTo>
                  <a:cubicBezTo>
                    <a:pt x="37" y="24"/>
                    <a:pt x="30" y="24"/>
                    <a:pt x="29" y="20"/>
                  </a:cubicBezTo>
                  <a:cubicBezTo>
                    <a:pt x="28" y="0"/>
                    <a:pt x="49" y="8"/>
                    <a:pt x="55" y="20"/>
                  </a:cubicBezTo>
                  <a:cubicBezTo>
                    <a:pt x="54" y="94"/>
                    <a:pt x="19" y="144"/>
                    <a:pt x="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1"/>
            <p:cNvSpPr/>
            <p:nvPr>
              <p:custDataLst>
                <p:tags r:id="rId12"/>
              </p:custDataLst>
            </p:nvPr>
          </p:nvSpPr>
          <p:spPr bwMode="auto">
            <a:xfrm>
              <a:off x="4165600" y="5883275"/>
              <a:ext cx="142875" cy="325438"/>
            </a:xfrm>
            <a:custGeom>
              <a:avLst/>
              <a:gdLst>
                <a:gd name="T0" fmla="*/ 216 w 221"/>
                <a:gd name="T1" fmla="*/ 0 h 504"/>
                <a:gd name="T2" fmla="*/ 221 w 221"/>
                <a:gd name="T3" fmla="*/ 4 h 504"/>
                <a:gd name="T4" fmla="*/ 189 w 221"/>
                <a:gd name="T5" fmla="*/ 168 h 504"/>
                <a:gd name="T6" fmla="*/ 151 w 221"/>
                <a:gd name="T7" fmla="*/ 284 h 504"/>
                <a:gd name="T8" fmla="*/ 93 w 221"/>
                <a:gd name="T9" fmla="*/ 469 h 504"/>
                <a:gd name="T10" fmla="*/ 0 w 221"/>
                <a:gd name="T11" fmla="*/ 485 h 504"/>
                <a:gd name="T12" fmla="*/ 80 w 221"/>
                <a:gd name="T13" fmla="*/ 459 h 504"/>
                <a:gd name="T14" fmla="*/ 88 w 221"/>
                <a:gd name="T15" fmla="*/ 425 h 504"/>
                <a:gd name="T16" fmla="*/ 118 w 221"/>
                <a:gd name="T17" fmla="*/ 326 h 504"/>
                <a:gd name="T18" fmla="*/ 164 w 221"/>
                <a:gd name="T19" fmla="*/ 188 h 504"/>
                <a:gd name="T20" fmla="*/ 176 w 221"/>
                <a:gd name="T21" fmla="*/ 166 h 504"/>
                <a:gd name="T22" fmla="*/ 208 w 221"/>
                <a:gd name="T23" fmla="*/ 15 h 504"/>
                <a:gd name="T24" fmla="*/ 213 w 221"/>
                <a:gd name="T25" fmla="*/ 4 h 504"/>
                <a:gd name="T26" fmla="*/ 216 w 221"/>
                <a:gd name="T27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504">
                  <a:moveTo>
                    <a:pt x="216" y="0"/>
                  </a:moveTo>
                  <a:cubicBezTo>
                    <a:pt x="218" y="1"/>
                    <a:pt x="218" y="3"/>
                    <a:pt x="221" y="4"/>
                  </a:cubicBezTo>
                  <a:cubicBezTo>
                    <a:pt x="209" y="60"/>
                    <a:pt x="202" y="112"/>
                    <a:pt x="189" y="168"/>
                  </a:cubicBezTo>
                  <a:cubicBezTo>
                    <a:pt x="174" y="204"/>
                    <a:pt x="160" y="242"/>
                    <a:pt x="151" y="284"/>
                  </a:cubicBezTo>
                  <a:cubicBezTo>
                    <a:pt x="121" y="336"/>
                    <a:pt x="116" y="415"/>
                    <a:pt x="93" y="469"/>
                  </a:cubicBezTo>
                  <a:cubicBezTo>
                    <a:pt x="72" y="487"/>
                    <a:pt x="28" y="504"/>
                    <a:pt x="0" y="485"/>
                  </a:cubicBezTo>
                  <a:cubicBezTo>
                    <a:pt x="26" y="482"/>
                    <a:pt x="63" y="481"/>
                    <a:pt x="80" y="459"/>
                  </a:cubicBezTo>
                  <a:cubicBezTo>
                    <a:pt x="86" y="450"/>
                    <a:pt x="84" y="441"/>
                    <a:pt x="88" y="425"/>
                  </a:cubicBezTo>
                  <a:cubicBezTo>
                    <a:pt x="96" y="395"/>
                    <a:pt x="107" y="361"/>
                    <a:pt x="118" y="326"/>
                  </a:cubicBezTo>
                  <a:cubicBezTo>
                    <a:pt x="132" y="279"/>
                    <a:pt x="147" y="232"/>
                    <a:pt x="164" y="188"/>
                  </a:cubicBezTo>
                  <a:cubicBezTo>
                    <a:pt x="167" y="180"/>
                    <a:pt x="173" y="174"/>
                    <a:pt x="176" y="166"/>
                  </a:cubicBezTo>
                  <a:cubicBezTo>
                    <a:pt x="191" y="120"/>
                    <a:pt x="198" y="67"/>
                    <a:pt x="208" y="15"/>
                  </a:cubicBezTo>
                  <a:cubicBezTo>
                    <a:pt x="208" y="12"/>
                    <a:pt x="212" y="4"/>
                    <a:pt x="213" y="4"/>
                  </a:cubicBezTo>
                  <a:cubicBezTo>
                    <a:pt x="213" y="2"/>
                    <a:pt x="216" y="2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22"/>
            <p:cNvSpPr/>
            <p:nvPr>
              <p:custDataLst>
                <p:tags r:id="rId13"/>
              </p:custDataLst>
            </p:nvPr>
          </p:nvSpPr>
          <p:spPr bwMode="auto">
            <a:xfrm>
              <a:off x="3163888" y="6216650"/>
              <a:ext cx="41275" cy="90488"/>
            </a:xfrm>
            <a:custGeom>
              <a:avLst/>
              <a:gdLst>
                <a:gd name="T0" fmla="*/ 50 w 64"/>
                <a:gd name="T1" fmla="*/ 0 h 138"/>
                <a:gd name="T2" fmla="*/ 57 w 64"/>
                <a:gd name="T3" fmla="*/ 0 h 138"/>
                <a:gd name="T4" fmla="*/ 48 w 64"/>
                <a:gd name="T5" fmla="*/ 25 h 138"/>
                <a:gd name="T6" fmla="*/ 13 w 64"/>
                <a:gd name="T7" fmla="*/ 104 h 138"/>
                <a:gd name="T8" fmla="*/ 23 w 64"/>
                <a:gd name="T9" fmla="*/ 126 h 138"/>
                <a:gd name="T10" fmla="*/ 48 w 64"/>
                <a:gd name="T11" fmla="*/ 134 h 138"/>
                <a:gd name="T12" fmla="*/ 0 w 64"/>
                <a:gd name="T13" fmla="*/ 111 h 138"/>
                <a:gd name="T14" fmla="*/ 50 w 64"/>
                <a:gd name="T1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8">
                  <a:moveTo>
                    <a:pt x="50" y="0"/>
                  </a:moveTo>
                  <a:cubicBezTo>
                    <a:pt x="52" y="0"/>
                    <a:pt x="54" y="0"/>
                    <a:pt x="57" y="0"/>
                  </a:cubicBezTo>
                  <a:cubicBezTo>
                    <a:pt x="64" y="9"/>
                    <a:pt x="52" y="17"/>
                    <a:pt x="48" y="25"/>
                  </a:cubicBezTo>
                  <a:cubicBezTo>
                    <a:pt x="36" y="49"/>
                    <a:pt x="24" y="78"/>
                    <a:pt x="13" y="104"/>
                  </a:cubicBezTo>
                  <a:cubicBezTo>
                    <a:pt x="18" y="110"/>
                    <a:pt x="19" y="120"/>
                    <a:pt x="23" y="126"/>
                  </a:cubicBezTo>
                  <a:cubicBezTo>
                    <a:pt x="30" y="130"/>
                    <a:pt x="46" y="125"/>
                    <a:pt x="48" y="134"/>
                  </a:cubicBezTo>
                  <a:cubicBezTo>
                    <a:pt x="22" y="138"/>
                    <a:pt x="10" y="128"/>
                    <a:pt x="0" y="111"/>
                  </a:cubicBezTo>
                  <a:cubicBezTo>
                    <a:pt x="10" y="68"/>
                    <a:pt x="41" y="38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23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136900" y="5457825"/>
              <a:ext cx="1235075" cy="863600"/>
            </a:xfrm>
            <a:custGeom>
              <a:avLst/>
              <a:gdLst>
                <a:gd name="T0" fmla="*/ 1104 w 1911"/>
                <a:gd name="T1" fmla="*/ 78 h 1334"/>
                <a:gd name="T2" fmla="*/ 1144 w 1911"/>
                <a:gd name="T3" fmla="*/ 420 h 1334"/>
                <a:gd name="T4" fmla="*/ 1519 w 1911"/>
                <a:gd name="T5" fmla="*/ 177 h 1334"/>
                <a:gd name="T6" fmla="*/ 1652 w 1911"/>
                <a:gd name="T7" fmla="*/ 118 h 1334"/>
                <a:gd name="T8" fmla="*/ 1796 w 1911"/>
                <a:gd name="T9" fmla="*/ 274 h 1334"/>
                <a:gd name="T10" fmla="*/ 1879 w 1911"/>
                <a:gd name="T11" fmla="*/ 589 h 1334"/>
                <a:gd name="T12" fmla="*/ 1504 w 1911"/>
                <a:gd name="T13" fmla="*/ 1194 h 1334"/>
                <a:gd name="T14" fmla="*/ 807 w 1911"/>
                <a:gd name="T15" fmla="*/ 1277 h 1334"/>
                <a:gd name="T16" fmla="*/ 63 w 1911"/>
                <a:gd name="T17" fmla="*/ 1328 h 1334"/>
                <a:gd name="T18" fmla="*/ 28 w 1911"/>
                <a:gd name="T19" fmla="*/ 1028 h 1334"/>
                <a:gd name="T20" fmla="*/ 181 w 1911"/>
                <a:gd name="T21" fmla="*/ 745 h 1334"/>
                <a:gd name="T22" fmla="*/ 747 w 1911"/>
                <a:gd name="T23" fmla="*/ 392 h 1334"/>
                <a:gd name="T24" fmla="*/ 999 w 1911"/>
                <a:gd name="T25" fmla="*/ 662 h 1334"/>
                <a:gd name="T26" fmla="*/ 1084 w 1911"/>
                <a:gd name="T27" fmla="*/ 171 h 1334"/>
                <a:gd name="T28" fmla="*/ 825 w 1911"/>
                <a:gd name="T29" fmla="*/ 607 h 1334"/>
                <a:gd name="T30" fmla="*/ 969 w 1911"/>
                <a:gd name="T31" fmla="*/ 745 h 1334"/>
                <a:gd name="T32" fmla="*/ 1074 w 1911"/>
                <a:gd name="T33" fmla="*/ 539 h 1334"/>
                <a:gd name="T34" fmla="*/ 1014 w 1911"/>
                <a:gd name="T35" fmla="*/ 971 h 1334"/>
                <a:gd name="T36" fmla="*/ 1559 w 1911"/>
                <a:gd name="T37" fmla="*/ 166 h 1334"/>
                <a:gd name="T38" fmla="*/ 1091 w 1911"/>
                <a:gd name="T39" fmla="*/ 915 h 1334"/>
                <a:gd name="T40" fmla="*/ 949 w 1911"/>
                <a:gd name="T41" fmla="*/ 1081 h 1334"/>
                <a:gd name="T42" fmla="*/ 1233 w 1911"/>
                <a:gd name="T43" fmla="*/ 858 h 1334"/>
                <a:gd name="T44" fmla="*/ 1632 w 1911"/>
                <a:gd name="T45" fmla="*/ 166 h 1334"/>
                <a:gd name="T46" fmla="*/ 1730 w 1911"/>
                <a:gd name="T47" fmla="*/ 224 h 1334"/>
                <a:gd name="T48" fmla="*/ 1682 w 1911"/>
                <a:gd name="T49" fmla="*/ 174 h 1334"/>
                <a:gd name="T50" fmla="*/ 1489 w 1911"/>
                <a:gd name="T51" fmla="*/ 798 h 1334"/>
                <a:gd name="T52" fmla="*/ 1597 w 1911"/>
                <a:gd name="T53" fmla="*/ 445 h 1334"/>
                <a:gd name="T54" fmla="*/ 1572 w 1911"/>
                <a:gd name="T55" fmla="*/ 735 h 1334"/>
                <a:gd name="T56" fmla="*/ 1625 w 1911"/>
                <a:gd name="T57" fmla="*/ 694 h 1334"/>
                <a:gd name="T58" fmla="*/ 1167 w 1911"/>
                <a:gd name="T59" fmla="*/ 1009 h 1334"/>
                <a:gd name="T60" fmla="*/ 1712 w 1911"/>
                <a:gd name="T61" fmla="*/ 533 h 1334"/>
                <a:gd name="T62" fmla="*/ 1670 w 1911"/>
                <a:gd name="T63" fmla="*/ 538 h 1334"/>
                <a:gd name="T64" fmla="*/ 400 w 1911"/>
                <a:gd name="T65" fmla="*/ 445 h 1334"/>
                <a:gd name="T66" fmla="*/ 423 w 1911"/>
                <a:gd name="T67" fmla="*/ 1029 h 1334"/>
                <a:gd name="T68" fmla="*/ 817 w 1911"/>
                <a:gd name="T69" fmla="*/ 622 h 1334"/>
                <a:gd name="T70" fmla="*/ 1821 w 1911"/>
                <a:gd name="T71" fmla="*/ 421 h 1334"/>
                <a:gd name="T72" fmla="*/ 1637 w 1911"/>
                <a:gd name="T73" fmla="*/ 1107 h 1334"/>
                <a:gd name="T74" fmla="*/ 1149 w 1911"/>
                <a:gd name="T75" fmla="*/ 1140 h 1334"/>
                <a:gd name="T76" fmla="*/ 1270 w 1911"/>
                <a:gd name="T77" fmla="*/ 1172 h 1334"/>
                <a:gd name="T78" fmla="*/ 1725 w 1911"/>
                <a:gd name="T79" fmla="*/ 1150 h 1334"/>
                <a:gd name="T80" fmla="*/ 1884 w 1911"/>
                <a:gd name="T81" fmla="*/ 498 h 1334"/>
                <a:gd name="T82" fmla="*/ 1625 w 1911"/>
                <a:gd name="T83" fmla="*/ 926 h 1334"/>
                <a:gd name="T84" fmla="*/ 938 w 1911"/>
                <a:gd name="T85" fmla="*/ 1204 h 1334"/>
                <a:gd name="T86" fmla="*/ 1736 w 1911"/>
                <a:gd name="T87" fmla="*/ 722 h 1334"/>
                <a:gd name="T88" fmla="*/ 1672 w 1911"/>
                <a:gd name="T89" fmla="*/ 513 h 1334"/>
                <a:gd name="T90" fmla="*/ 1110 w 1911"/>
                <a:gd name="T91" fmla="*/ 1031 h 1334"/>
                <a:gd name="T92" fmla="*/ 1439 w 1911"/>
                <a:gd name="T93" fmla="*/ 843 h 1334"/>
                <a:gd name="T94" fmla="*/ 1454 w 1911"/>
                <a:gd name="T95" fmla="*/ 803 h 1334"/>
                <a:gd name="T96" fmla="*/ 31 w 1911"/>
                <a:gd name="T97" fmla="*/ 1009 h 1334"/>
                <a:gd name="T98" fmla="*/ 553 w 1911"/>
                <a:gd name="T99" fmla="*/ 1104 h 1334"/>
                <a:gd name="T100" fmla="*/ 335 w 1911"/>
                <a:gd name="T101" fmla="*/ 1087 h 1334"/>
                <a:gd name="T102" fmla="*/ 551 w 1911"/>
                <a:gd name="T103" fmla="*/ 1087 h 1334"/>
                <a:gd name="T104" fmla="*/ 88 w 1911"/>
                <a:gd name="T105" fmla="*/ 1082 h 1334"/>
                <a:gd name="T106" fmla="*/ 611 w 1911"/>
                <a:gd name="T107" fmla="*/ 1157 h 1334"/>
                <a:gd name="T108" fmla="*/ 451 w 1911"/>
                <a:gd name="T109" fmla="*/ 1145 h 1334"/>
                <a:gd name="T110" fmla="*/ 78 w 1911"/>
                <a:gd name="T111" fmla="*/ 1170 h 1334"/>
                <a:gd name="T112" fmla="*/ 793 w 1911"/>
                <a:gd name="T113" fmla="*/ 1242 h 1334"/>
                <a:gd name="T114" fmla="*/ 315 w 1911"/>
                <a:gd name="T115" fmla="*/ 1260 h 1334"/>
                <a:gd name="T116" fmla="*/ 123 w 1911"/>
                <a:gd name="T117" fmla="*/ 1137 h 1334"/>
                <a:gd name="T118" fmla="*/ 146 w 1911"/>
                <a:gd name="T119" fmla="*/ 1243 h 1334"/>
                <a:gd name="T120" fmla="*/ 740 w 1911"/>
                <a:gd name="T121" fmla="*/ 1213 h 1334"/>
                <a:gd name="T122" fmla="*/ 928 w 1911"/>
                <a:gd name="T123" fmla="*/ 125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334">
                  <a:moveTo>
                    <a:pt x="1011" y="260"/>
                  </a:moveTo>
                  <a:cubicBezTo>
                    <a:pt x="1011" y="259"/>
                    <a:pt x="1011" y="257"/>
                    <a:pt x="1009" y="257"/>
                  </a:cubicBezTo>
                  <a:cubicBezTo>
                    <a:pt x="1009" y="264"/>
                    <a:pt x="1006" y="257"/>
                    <a:pt x="1009" y="255"/>
                  </a:cubicBezTo>
                  <a:cubicBezTo>
                    <a:pt x="1010" y="250"/>
                    <a:pt x="1014" y="256"/>
                    <a:pt x="1014" y="252"/>
                  </a:cubicBezTo>
                  <a:cubicBezTo>
                    <a:pt x="1011" y="249"/>
                    <a:pt x="1018" y="243"/>
                    <a:pt x="1022" y="242"/>
                  </a:cubicBezTo>
                  <a:cubicBezTo>
                    <a:pt x="1026" y="225"/>
                    <a:pt x="1042" y="206"/>
                    <a:pt x="1054" y="192"/>
                  </a:cubicBezTo>
                  <a:cubicBezTo>
                    <a:pt x="1060" y="153"/>
                    <a:pt x="1109" y="124"/>
                    <a:pt x="1104" y="78"/>
                  </a:cubicBezTo>
                  <a:cubicBezTo>
                    <a:pt x="1110" y="79"/>
                    <a:pt x="1119" y="63"/>
                    <a:pt x="1112" y="56"/>
                  </a:cubicBezTo>
                  <a:cubicBezTo>
                    <a:pt x="1127" y="49"/>
                    <a:pt x="1124" y="5"/>
                    <a:pt x="1137" y="0"/>
                  </a:cubicBezTo>
                  <a:cubicBezTo>
                    <a:pt x="1154" y="12"/>
                    <a:pt x="1154" y="42"/>
                    <a:pt x="1159" y="65"/>
                  </a:cubicBezTo>
                  <a:cubicBezTo>
                    <a:pt x="1162" y="79"/>
                    <a:pt x="1168" y="92"/>
                    <a:pt x="1170" y="104"/>
                  </a:cubicBezTo>
                  <a:cubicBezTo>
                    <a:pt x="1174" y="124"/>
                    <a:pt x="1172" y="149"/>
                    <a:pt x="1174" y="174"/>
                  </a:cubicBezTo>
                  <a:cubicBezTo>
                    <a:pt x="1175" y="206"/>
                    <a:pt x="1174" y="238"/>
                    <a:pt x="1179" y="257"/>
                  </a:cubicBezTo>
                  <a:cubicBezTo>
                    <a:pt x="1171" y="314"/>
                    <a:pt x="1161" y="369"/>
                    <a:pt x="1144" y="420"/>
                  </a:cubicBezTo>
                  <a:cubicBezTo>
                    <a:pt x="1178" y="388"/>
                    <a:pt x="1215" y="356"/>
                    <a:pt x="1253" y="325"/>
                  </a:cubicBezTo>
                  <a:cubicBezTo>
                    <a:pt x="1264" y="317"/>
                    <a:pt x="1274" y="306"/>
                    <a:pt x="1285" y="299"/>
                  </a:cubicBezTo>
                  <a:cubicBezTo>
                    <a:pt x="1296" y="291"/>
                    <a:pt x="1312" y="289"/>
                    <a:pt x="1320" y="275"/>
                  </a:cubicBezTo>
                  <a:cubicBezTo>
                    <a:pt x="1322" y="277"/>
                    <a:pt x="1324" y="277"/>
                    <a:pt x="1326" y="275"/>
                  </a:cubicBezTo>
                  <a:cubicBezTo>
                    <a:pt x="1353" y="255"/>
                    <a:pt x="1383" y="248"/>
                    <a:pt x="1409" y="227"/>
                  </a:cubicBezTo>
                  <a:cubicBezTo>
                    <a:pt x="1443" y="217"/>
                    <a:pt x="1470" y="199"/>
                    <a:pt x="1504" y="189"/>
                  </a:cubicBezTo>
                  <a:cubicBezTo>
                    <a:pt x="1508" y="184"/>
                    <a:pt x="1514" y="182"/>
                    <a:pt x="1519" y="177"/>
                  </a:cubicBezTo>
                  <a:cubicBezTo>
                    <a:pt x="1524" y="173"/>
                    <a:pt x="1527" y="166"/>
                    <a:pt x="1531" y="162"/>
                  </a:cubicBezTo>
                  <a:cubicBezTo>
                    <a:pt x="1535" y="159"/>
                    <a:pt x="1541" y="159"/>
                    <a:pt x="1544" y="156"/>
                  </a:cubicBezTo>
                  <a:cubicBezTo>
                    <a:pt x="1560" y="142"/>
                    <a:pt x="1568" y="116"/>
                    <a:pt x="1580" y="96"/>
                  </a:cubicBezTo>
                  <a:cubicBezTo>
                    <a:pt x="1581" y="88"/>
                    <a:pt x="1576" y="81"/>
                    <a:pt x="1582" y="76"/>
                  </a:cubicBezTo>
                  <a:cubicBezTo>
                    <a:pt x="1588" y="76"/>
                    <a:pt x="1587" y="78"/>
                    <a:pt x="1592" y="76"/>
                  </a:cubicBezTo>
                  <a:cubicBezTo>
                    <a:pt x="1595" y="96"/>
                    <a:pt x="1605" y="115"/>
                    <a:pt x="1605" y="133"/>
                  </a:cubicBezTo>
                  <a:cubicBezTo>
                    <a:pt x="1625" y="129"/>
                    <a:pt x="1635" y="121"/>
                    <a:pt x="1652" y="118"/>
                  </a:cubicBezTo>
                  <a:cubicBezTo>
                    <a:pt x="1661" y="130"/>
                    <a:pt x="1671" y="143"/>
                    <a:pt x="1678" y="158"/>
                  </a:cubicBezTo>
                  <a:cubicBezTo>
                    <a:pt x="1686" y="158"/>
                    <a:pt x="1691" y="147"/>
                    <a:pt x="1697" y="151"/>
                  </a:cubicBezTo>
                  <a:cubicBezTo>
                    <a:pt x="1711" y="153"/>
                    <a:pt x="1701" y="180"/>
                    <a:pt x="1713" y="184"/>
                  </a:cubicBezTo>
                  <a:cubicBezTo>
                    <a:pt x="1722" y="180"/>
                    <a:pt x="1735" y="174"/>
                    <a:pt x="1743" y="179"/>
                  </a:cubicBezTo>
                  <a:cubicBezTo>
                    <a:pt x="1758" y="212"/>
                    <a:pt x="1742" y="253"/>
                    <a:pt x="1733" y="285"/>
                  </a:cubicBezTo>
                  <a:cubicBezTo>
                    <a:pt x="1744" y="281"/>
                    <a:pt x="1760" y="285"/>
                    <a:pt x="1773" y="282"/>
                  </a:cubicBezTo>
                  <a:cubicBezTo>
                    <a:pt x="1782" y="280"/>
                    <a:pt x="1788" y="271"/>
                    <a:pt x="1796" y="274"/>
                  </a:cubicBezTo>
                  <a:cubicBezTo>
                    <a:pt x="1801" y="283"/>
                    <a:pt x="1794" y="295"/>
                    <a:pt x="1791" y="305"/>
                  </a:cubicBezTo>
                  <a:cubicBezTo>
                    <a:pt x="1783" y="332"/>
                    <a:pt x="1776" y="362"/>
                    <a:pt x="1768" y="388"/>
                  </a:cubicBezTo>
                  <a:cubicBezTo>
                    <a:pt x="1811" y="388"/>
                    <a:pt x="1846" y="384"/>
                    <a:pt x="1886" y="380"/>
                  </a:cubicBezTo>
                  <a:cubicBezTo>
                    <a:pt x="1905" y="401"/>
                    <a:pt x="1911" y="414"/>
                    <a:pt x="1906" y="448"/>
                  </a:cubicBezTo>
                  <a:cubicBezTo>
                    <a:pt x="1903" y="465"/>
                    <a:pt x="1896" y="485"/>
                    <a:pt x="1893" y="506"/>
                  </a:cubicBezTo>
                  <a:cubicBezTo>
                    <a:pt x="1890" y="522"/>
                    <a:pt x="1892" y="539"/>
                    <a:pt x="1889" y="554"/>
                  </a:cubicBezTo>
                  <a:cubicBezTo>
                    <a:pt x="1887" y="567"/>
                    <a:pt x="1881" y="578"/>
                    <a:pt x="1879" y="589"/>
                  </a:cubicBezTo>
                  <a:cubicBezTo>
                    <a:pt x="1876" y="609"/>
                    <a:pt x="1870" y="626"/>
                    <a:pt x="1864" y="647"/>
                  </a:cubicBezTo>
                  <a:cubicBezTo>
                    <a:pt x="1840" y="739"/>
                    <a:pt x="1819" y="838"/>
                    <a:pt x="1795" y="926"/>
                  </a:cubicBezTo>
                  <a:cubicBezTo>
                    <a:pt x="1787" y="954"/>
                    <a:pt x="1775" y="981"/>
                    <a:pt x="1771" y="1008"/>
                  </a:cubicBezTo>
                  <a:cubicBezTo>
                    <a:pt x="1762" y="1068"/>
                    <a:pt x="1753" y="1121"/>
                    <a:pt x="1731" y="1169"/>
                  </a:cubicBezTo>
                  <a:cubicBezTo>
                    <a:pt x="1726" y="1173"/>
                    <a:pt x="1717" y="1175"/>
                    <a:pt x="1712" y="1179"/>
                  </a:cubicBezTo>
                  <a:cubicBezTo>
                    <a:pt x="1689" y="1183"/>
                    <a:pt x="1666" y="1181"/>
                    <a:pt x="1640" y="1179"/>
                  </a:cubicBezTo>
                  <a:cubicBezTo>
                    <a:pt x="1593" y="1175"/>
                    <a:pt x="1547" y="1191"/>
                    <a:pt x="1504" y="1194"/>
                  </a:cubicBezTo>
                  <a:cubicBezTo>
                    <a:pt x="1487" y="1195"/>
                    <a:pt x="1469" y="1189"/>
                    <a:pt x="1456" y="1200"/>
                  </a:cubicBezTo>
                  <a:cubicBezTo>
                    <a:pt x="1380" y="1205"/>
                    <a:pt x="1296" y="1209"/>
                    <a:pt x="1212" y="1215"/>
                  </a:cubicBezTo>
                  <a:cubicBezTo>
                    <a:pt x="1126" y="1221"/>
                    <a:pt x="1032" y="1231"/>
                    <a:pt x="954" y="1255"/>
                  </a:cubicBezTo>
                  <a:cubicBezTo>
                    <a:pt x="953" y="1256"/>
                    <a:pt x="949" y="1258"/>
                    <a:pt x="948" y="1258"/>
                  </a:cubicBezTo>
                  <a:cubicBezTo>
                    <a:pt x="932" y="1266"/>
                    <a:pt x="919" y="1280"/>
                    <a:pt x="901" y="1283"/>
                  </a:cubicBezTo>
                  <a:cubicBezTo>
                    <a:pt x="883" y="1287"/>
                    <a:pt x="860" y="1286"/>
                    <a:pt x="840" y="1285"/>
                  </a:cubicBezTo>
                  <a:cubicBezTo>
                    <a:pt x="830" y="1284"/>
                    <a:pt x="812" y="1276"/>
                    <a:pt x="807" y="1277"/>
                  </a:cubicBezTo>
                  <a:cubicBezTo>
                    <a:pt x="781" y="1280"/>
                    <a:pt x="751" y="1279"/>
                    <a:pt x="724" y="1280"/>
                  </a:cubicBezTo>
                  <a:cubicBezTo>
                    <a:pt x="685" y="1281"/>
                    <a:pt x="651" y="1287"/>
                    <a:pt x="609" y="1293"/>
                  </a:cubicBezTo>
                  <a:cubicBezTo>
                    <a:pt x="566" y="1300"/>
                    <a:pt x="520" y="1301"/>
                    <a:pt x="476" y="1305"/>
                  </a:cubicBezTo>
                  <a:cubicBezTo>
                    <a:pt x="402" y="1312"/>
                    <a:pt x="329" y="1324"/>
                    <a:pt x="252" y="1325"/>
                  </a:cubicBezTo>
                  <a:cubicBezTo>
                    <a:pt x="243" y="1325"/>
                    <a:pt x="233" y="1322"/>
                    <a:pt x="224" y="1323"/>
                  </a:cubicBezTo>
                  <a:cubicBezTo>
                    <a:pt x="198" y="1325"/>
                    <a:pt x="174" y="1332"/>
                    <a:pt x="149" y="1333"/>
                  </a:cubicBezTo>
                  <a:cubicBezTo>
                    <a:pt x="122" y="1334"/>
                    <a:pt x="91" y="1329"/>
                    <a:pt x="63" y="1328"/>
                  </a:cubicBezTo>
                  <a:cubicBezTo>
                    <a:pt x="45" y="1328"/>
                    <a:pt x="30" y="1323"/>
                    <a:pt x="13" y="1318"/>
                  </a:cubicBezTo>
                  <a:cubicBezTo>
                    <a:pt x="9" y="1309"/>
                    <a:pt x="10" y="1294"/>
                    <a:pt x="3" y="1288"/>
                  </a:cubicBezTo>
                  <a:cubicBezTo>
                    <a:pt x="28" y="1234"/>
                    <a:pt x="58" y="1176"/>
                    <a:pt x="86" y="1130"/>
                  </a:cubicBezTo>
                  <a:cubicBezTo>
                    <a:pt x="62" y="1130"/>
                    <a:pt x="41" y="1136"/>
                    <a:pt x="20" y="1135"/>
                  </a:cubicBezTo>
                  <a:cubicBezTo>
                    <a:pt x="13" y="1116"/>
                    <a:pt x="31" y="1095"/>
                    <a:pt x="38" y="1077"/>
                  </a:cubicBezTo>
                  <a:cubicBezTo>
                    <a:pt x="23" y="1069"/>
                    <a:pt x="12" y="1081"/>
                    <a:pt x="3" y="1072"/>
                  </a:cubicBezTo>
                  <a:cubicBezTo>
                    <a:pt x="0" y="1052"/>
                    <a:pt x="22" y="1045"/>
                    <a:pt x="28" y="1028"/>
                  </a:cubicBezTo>
                  <a:cubicBezTo>
                    <a:pt x="26" y="1028"/>
                    <a:pt x="15" y="1030"/>
                    <a:pt x="13" y="1023"/>
                  </a:cubicBezTo>
                  <a:cubicBezTo>
                    <a:pt x="19" y="1000"/>
                    <a:pt x="36" y="988"/>
                    <a:pt x="45" y="968"/>
                  </a:cubicBezTo>
                  <a:cubicBezTo>
                    <a:pt x="36" y="968"/>
                    <a:pt x="22" y="971"/>
                    <a:pt x="18" y="959"/>
                  </a:cubicBezTo>
                  <a:cubicBezTo>
                    <a:pt x="24" y="940"/>
                    <a:pt x="44" y="936"/>
                    <a:pt x="48" y="915"/>
                  </a:cubicBezTo>
                  <a:cubicBezTo>
                    <a:pt x="53" y="916"/>
                    <a:pt x="53" y="912"/>
                    <a:pt x="56" y="911"/>
                  </a:cubicBezTo>
                  <a:cubicBezTo>
                    <a:pt x="91" y="854"/>
                    <a:pt x="139" y="810"/>
                    <a:pt x="171" y="750"/>
                  </a:cubicBezTo>
                  <a:cubicBezTo>
                    <a:pt x="174" y="749"/>
                    <a:pt x="176" y="745"/>
                    <a:pt x="181" y="745"/>
                  </a:cubicBezTo>
                  <a:cubicBezTo>
                    <a:pt x="193" y="725"/>
                    <a:pt x="203" y="703"/>
                    <a:pt x="222" y="689"/>
                  </a:cubicBezTo>
                  <a:cubicBezTo>
                    <a:pt x="264" y="612"/>
                    <a:pt x="311" y="566"/>
                    <a:pt x="347" y="480"/>
                  </a:cubicBezTo>
                  <a:cubicBezTo>
                    <a:pt x="352" y="477"/>
                    <a:pt x="352" y="477"/>
                    <a:pt x="358" y="478"/>
                  </a:cubicBezTo>
                  <a:cubicBezTo>
                    <a:pt x="380" y="442"/>
                    <a:pt x="405" y="411"/>
                    <a:pt x="426" y="375"/>
                  </a:cubicBezTo>
                  <a:cubicBezTo>
                    <a:pt x="434" y="375"/>
                    <a:pt x="433" y="383"/>
                    <a:pt x="440" y="383"/>
                  </a:cubicBezTo>
                  <a:cubicBezTo>
                    <a:pt x="474" y="375"/>
                    <a:pt x="518" y="378"/>
                    <a:pt x="559" y="382"/>
                  </a:cubicBezTo>
                  <a:cubicBezTo>
                    <a:pt x="622" y="387"/>
                    <a:pt x="688" y="386"/>
                    <a:pt x="747" y="392"/>
                  </a:cubicBezTo>
                  <a:cubicBezTo>
                    <a:pt x="789" y="406"/>
                    <a:pt x="855" y="408"/>
                    <a:pt x="908" y="426"/>
                  </a:cubicBezTo>
                  <a:cubicBezTo>
                    <a:pt x="918" y="409"/>
                    <a:pt x="928" y="392"/>
                    <a:pt x="936" y="373"/>
                  </a:cubicBezTo>
                  <a:cubicBezTo>
                    <a:pt x="941" y="371"/>
                    <a:pt x="941" y="374"/>
                    <a:pt x="944" y="372"/>
                  </a:cubicBezTo>
                  <a:cubicBezTo>
                    <a:pt x="968" y="336"/>
                    <a:pt x="987" y="296"/>
                    <a:pt x="1011" y="260"/>
                  </a:cubicBezTo>
                  <a:close/>
                  <a:moveTo>
                    <a:pt x="976" y="737"/>
                  </a:moveTo>
                  <a:cubicBezTo>
                    <a:pt x="982" y="724"/>
                    <a:pt x="985" y="712"/>
                    <a:pt x="989" y="699"/>
                  </a:cubicBezTo>
                  <a:cubicBezTo>
                    <a:pt x="992" y="691"/>
                    <a:pt x="1001" y="662"/>
                    <a:pt x="999" y="662"/>
                  </a:cubicBezTo>
                  <a:cubicBezTo>
                    <a:pt x="1004" y="661"/>
                    <a:pt x="1008" y="648"/>
                    <a:pt x="1008" y="639"/>
                  </a:cubicBezTo>
                  <a:cubicBezTo>
                    <a:pt x="1032" y="593"/>
                    <a:pt x="1055" y="546"/>
                    <a:pt x="1079" y="500"/>
                  </a:cubicBezTo>
                  <a:cubicBezTo>
                    <a:pt x="1085" y="496"/>
                    <a:pt x="1087" y="498"/>
                    <a:pt x="1092" y="493"/>
                  </a:cubicBezTo>
                  <a:cubicBezTo>
                    <a:pt x="1102" y="470"/>
                    <a:pt x="1117" y="453"/>
                    <a:pt x="1130" y="433"/>
                  </a:cubicBezTo>
                  <a:cubicBezTo>
                    <a:pt x="1162" y="308"/>
                    <a:pt x="1182" y="158"/>
                    <a:pt x="1139" y="38"/>
                  </a:cubicBezTo>
                  <a:cubicBezTo>
                    <a:pt x="1122" y="69"/>
                    <a:pt x="1117" y="103"/>
                    <a:pt x="1106" y="134"/>
                  </a:cubicBezTo>
                  <a:cubicBezTo>
                    <a:pt x="1101" y="147"/>
                    <a:pt x="1090" y="161"/>
                    <a:pt x="1084" y="171"/>
                  </a:cubicBezTo>
                  <a:cubicBezTo>
                    <a:pt x="1081" y="175"/>
                    <a:pt x="1081" y="182"/>
                    <a:pt x="1079" y="186"/>
                  </a:cubicBezTo>
                  <a:cubicBezTo>
                    <a:pt x="1073" y="194"/>
                    <a:pt x="1065" y="201"/>
                    <a:pt x="1059" y="209"/>
                  </a:cubicBezTo>
                  <a:cubicBezTo>
                    <a:pt x="1049" y="224"/>
                    <a:pt x="1039" y="239"/>
                    <a:pt x="1031" y="252"/>
                  </a:cubicBezTo>
                  <a:cubicBezTo>
                    <a:pt x="1019" y="271"/>
                    <a:pt x="1008" y="290"/>
                    <a:pt x="999" y="310"/>
                  </a:cubicBezTo>
                  <a:cubicBezTo>
                    <a:pt x="963" y="349"/>
                    <a:pt x="942" y="404"/>
                    <a:pt x="911" y="448"/>
                  </a:cubicBezTo>
                  <a:cubicBezTo>
                    <a:pt x="915" y="454"/>
                    <a:pt x="908" y="455"/>
                    <a:pt x="910" y="463"/>
                  </a:cubicBezTo>
                  <a:cubicBezTo>
                    <a:pt x="881" y="510"/>
                    <a:pt x="845" y="557"/>
                    <a:pt x="825" y="607"/>
                  </a:cubicBezTo>
                  <a:cubicBezTo>
                    <a:pt x="829" y="632"/>
                    <a:pt x="839" y="651"/>
                    <a:pt x="845" y="672"/>
                  </a:cubicBezTo>
                  <a:cubicBezTo>
                    <a:pt x="887" y="829"/>
                    <a:pt x="832" y="979"/>
                    <a:pt x="856" y="1160"/>
                  </a:cubicBezTo>
                  <a:cubicBezTo>
                    <a:pt x="883" y="1028"/>
                    <a:pt x="910" y="916"/>
                    <a:pt x="951" y="800"/>
                  </a:cubicBezTo>
                  <a:cubicBezTo>
                    <a:pt x="956" y="796"/>
                    <a:pt x="949" y="796"/>
                    <a:pt x="949" y="792"/>
                  </a:cubicBezTo>
                  <a:cubicBezTo>
                    <a:pt x="954" y="793"/>
                    <a:pt x="956" y="795"/>
                    <a:pt x="956" y="788"/>
                  </a:cubicBezTo>
                  <a:cubicBezTo>
                    <a:pt x="961" y="774"/>
                    <a:pt x="968" y="761"/>
                    <a:pt x="973" y="745"/>
                  </a:cubicBezTo>
                  <a:cubicBezTo>
                    <a:pt x="972" y="739"/>
                    <a:pt x="970" y="752"/>
                    <a:pt x="969" y="745"/>
                  </a:cubicBezTo>
                  <a:cubicBezTo>
                    <a:pt x="968" y="739"/>
                    <a:pt x="978" y="744"/>
                    <a:pt x="976" y="737"/>
                  </a:cubicBezTo>
                  <a:close/>
                  <a:moveTo>
                    <a:pt x="1559" y="166"/>
                  </a:moveTo>
                  <a:cubicBezTo>
                    <a:pt x="1540" y="182"/>
                    <a:pt x="1519" y="196"/>
                    <a:pt x="1496" y="207"/>
                  </a:cubicBezTo>
                  <a:cubicBezTo>
                    <a:pt x="1428" y="231"/>
                    <a:pt x="1367" y="262"/>
                    <a:pt x="1315" y="295"/>
                  </a:cubicBezTo>
                  <a:cubicBezTo>
                    <a:pt x="1275" y="321"/>
                    <a:pt x="1241" y="351"/>
                    <a:pt x="1205" y="380"/>
                  </a:cubicBezTo>
                  <a:cubicBezTo>
                    <a:pt x="1169" y="409"/>
                    <a:pt x="1137" y="441"/>
                    <a:pt x="1112" y="481"/>
                  </a:cubicBezTo>
                  <a:cubicBezTo>
                    <a:pt x="1100" y="501"/>
                    <a:pt x="1087" y="520"/>
                    <a:pt x="1074" y="539"/>
                  </a:cubicBezTo>
                  <a:cubicBezTo>
                    <a:pt x="1055" y="567"/>
                    <a:pt x="1042" y="606"/>
                    <a:pt x="1029" y="636"/>
                  </a:cubicBezTo>
                  <a:cubicBezTo>
                    <a:pt x="998" y="709"/>
                    <a:pt x="976" y="783"/>
                    <a:pt x="948" y="857"/>
                  </a:cubicBezTo>
                  <a:cubicBezTo>
                    <a:pt x="915" y="941"/>
                    <a:pt x="896" y="1032"/>
                    <a:pt x="873" y="1124"/>
                  </a:cubicBezTo>
                  <a:cubicBezTo>
                    <a:pt x="879" y="1137"/>
                    <a:pt x="865" y="1155"/>
                    <a:pt x="871" y="1167"/>
                  </a:cubicBezTo>
                  <a:cubicBezTo>
                    <a:pt x="878" y="1150"/>
                    <a:pt x="881" y="1130"/>
                    <a:pt x="896" y="1122"/>
                  </a:cubicBezTo>
                  <a:cubicBezTo>
                    <a:pt x="917" y="1088"/>
                    <a:pt x="943" y="1045"/>
                    <a:pt x="968" y="1018"/>
                  </a:cubicBezTo>
                  <a:cubicBezTo>
                    <a:pt x="981" y="1002"/>
                    <a:pt x="999" y="988"/>
                    <a:pt x="1014" y="971"/>
                  </a:cubicBezTo>
                  <a:cubicBezTo>
                    <a:pt x="1029" y="955"/>
                    <a:pt x="1042" y="936"/>
                    <a:pt x="1057" y="923"/>
                  </a:cubicBezTo>
                  <a:cubicBezTo>
                    <a:pt x="1154" y="842"/>
                    <a:pt x="1261" y="760"/>
                    <a:pt x="1418" y="760"/>
                  </a:cubicBezTo>
                  <a:cubicBezTo>
                    <a:pt x="1426" y="681"/>
                    <a:pt x="1443" y="614"/>
                    <a:pt x="1467" y="534"/>
                  </a:cubicBezTo>
                  <a:cubicBezTo>
                    <a:pt x="1481" y="490"/>
                    <a:pt x="1498" y="445"/>
                    <a:pt x="1514" y="403"/>
                  </a:cubicBezTo>
                  <a:cubicBezTo>
                    <a:pt x="1548" y="310"/>
                    <a:pt x="1619" y="220"/>
                    <a:pt x="1590" y="118"/>
                  </a:cubicBezTo>
                  <a:cubicBezTo>
                    <a:pt x="1590" y="117"/>
                    <a:pt x="1590" y="116"/>
                    <a:pt x="1589" y="116"/>
                  </a:cubicBezTo>
                  <a:cubicBezTo>
                    <a:pt x="1582" y="136"/>
                    <a:pt x="1567" y="147"/>
                    <a:pt x="1559" y="166"/>
                  </a:cubicBezTo>
                  <a:close/>
                  <a:moveTo>
                    <a:pt x="1607" y="141"/>
                  </a:moveTo>
                  <a:cubicBezTo>
                    <a:pt x="1620" y="237"/>
                    <a:pt x="1570" y="305"/>
                    <a:pt x="1536" y="380"/>
                  </a:cubicBezTo>
                  <a:cubicBezTo>
                    <a:pt x="1523" y="408"/>
                    <a:pt x="1514" y="440"/>
                    <a:pt x="1504" y="470"/>
                  </a:cubicBezTo>
                  <a:cubicBezTo>
                    <a:pt x="1472" y="565"/>
                    <a:pt x="1439" y="664"/>
                    <a:pt x="1428" y="774"/>
                  </a:cubicBezTo>
                  <a:cubicBezTo>
                    <a:pt x="1393" y="776"/>
                    <a:pt x="1359" y="777"/>
                    <a:pt x="1326" y="778"/>
                  </a:cubicBezTo>
                  <a:cubicBezTo>
                    <a:pt x="1261" y="798"/>
                    <a:pt x="1199" y="829"/>
                    <a:pt x="1145" y="866"/>
                  </a:cubicBezTo>
                  <a:cubicBezTo>
                    <a:pt x="1124" y="881"/>
                    <a:pt x="1107" y="900"/>
                    <a:pt x="1091" y="915"/>
                  </a:cubicBezTo>
                  <a:cubicBezTo>
                    <a:pt x="1079" y="925"/>
                    <a:pt x="1065" y="932"/>
                    <a:pt x="1054" y="943"/>
                  </a:cubicBezTo>
                  <a:cubicBezTo>
                    <a:pt x="1043" y="954"/>
                    <a:pt x="1034" y="966"/>
                    <a:pt x="1022" y="978"/>
                  </a:cubicBezTo>
                  <a:cubicBezTo>
                    <a:pt x="1001" y="1000"/>
                    <a:pt x="977" y="1021"/>
                    <a:pt x="958" y="1046"/>
                  </a:cubicBezTo>
                  <a:cubicBezTo>
                    <a:pt x="919" y="1096"/>
                    <a:pt x="887" y="1151"/>
                    <a:pt x="860" y="1210"/>
                  </a:cubicBezTo>
                  <a:cubicBezTo>
                    <a:pt x="875" y="1198"/>
                    <a:pt x="882" y="1171"/>
                    <a:pt x="893" y="1152"/>
                  </a:cubicBezTo>
                  <a:cubicBezTo>
                    <a:pt x="900" y="1140"/>
                    <a:pt x="912" y="1132"/>
                    <a:pt x="921" y="1121"/>
                  </a:cubicBezTo>
                  <a:cubicBezTo>
                    <a:pt x="931" y="1108"/>
                    <a:pt x="939" y="1094"/>
                    <a:pt x="949" y="1081"/>
                  </a:cubicBezTo>
                  <a:cubicBezTo>
                    <a:pt x="959" y="1069"/>
                    <a:pt x="966" y="1050"/>
                    <a:pt x="981" y="1047"/>
                  </a:cubicBezTo>
                  <a:cubicBezTo>
                    <a:pt x="958" y="1088"/>
                    <a:pt x="921" y="1123"/>
                    <a:pt x="900" y="1164"/>
                  </a:cubicBezTo>
                  <a:cubicBezTo>
                    <a:pt x="892" y="1178"/>
                    <a:pt x="884" y="1193"/>
                    <a:pt x="881" y="1209"/>
                  </a:cubicBezTo>
                  <a:cubicBezTo>
                    <a:pt x="887" y="1210"/>
                    <a:pt x="894" y="1204"/>
                    <a:pt x="901" y="1205"/>
                  </a:cubicBezTo>
                  <a:cubicBezTo>
                    <a:pt x="964" y="1118"/>
                    <a:pt x="1026" y="1030"/>
                    <a:pt x="1102" y="956"/>
                  </a:cubicBezTo>
                  <a:cubicBezTo>
                    <a:pt x="1107" y="956"/>
                    <a:pt x="1110" y="954"/>
                    <a:pt x="1114" y="953"/>
                  </a:cubicBezTo>
                  <a:cubicBezTo>
                    <a:pt x="1151" y="921"/>
                    <a:pt x="1191" y="887"/>
                    <a:pt x="1233" y="858"/>
                  </a:cubicBezTo>
                  <a:cubicBezTo>
                    <a:pt x="1285" y="823"/>
                    <a:pt x="1338" y="793"/>
                    <a:pt x="1414" y="792"/>
                  </a:cubicBezTo>
                  <a:cubicBezTo>
                    <a:pt x="1432" y="791"/>
                    <a:pt x="1436" y="794"/>
                    <a:pt x="1453" y="792"/>
                  </a:cubicBezTo>
                  <a:cubicBezTo>
                    <a:pt x="1487" y="671"/>
                    <a:pt x="1526" y="557"/>
                    <a:pt x="1550" y="426"/>
                  </a:cubicBezTo>
                  <a:cubicBezTo>
                    <a:pt x="1552" y="420"/>
                    <a:pt x="1558" y="420"/>
                    <a:pt x="1559" y="413"/>
                  </a:cubicBezTo>
                  <a:cubicBezTo>
                    <a:pt x="1577" y="370"/>
                    <a:pt x="1578" y="317"/>
                    <a:pt x="1595" y="275"/>
                  </a:cubicBezTo>
                  <a:cubicBezTo>
                    <a:pt x="1597" y="271"/>
                    <a:pt x="1602" y="268"/>
                    <a:pt x="1604" y="264"/>
                  </a:cubicBezTo>
                  <a:cubicBezTo>
                    <a:pt x="1615" y="232"/>
                    <a:pt x="1622" y="195"/>
                    <a:pt x="1632" y="166"/>
                  </a:cubicBezTo>
                  <a:cubicBezTo>
                    <a:pt x="1635" y="157"/>
                    <a:pt x="1643" y="146"/>
                    <a:pt x="1638" y="136"/>
                  </a:cubicBezTo>
                  <a:cubicBezTo>
                    <a:pt x="1627" y="138"/>
                    <a:pt x="1620" y="144"/>
                    <a:pt x="1607" y="141"/>
                  </a:cubicBezTo>
                  <a:close/>
                  <a:moveTo>
                    <a:pt x="1670" y="538"/>
                  </a:moveTo>
                  <a:cubicBezTo>
                    <a:pt x="1664" y="534"/>
                    <a:pt x="1667" y="542"/>
                    <a:pt x="1662" y="548"/>
                  </a:cubicBezTo>
                  <a:cubicBezTo>
                    <a:pt x="1671" y="473"/>
                    <a:pt x="1691" y="394"/>
                    <a:pt x="1705" y="312"/>
                  </a:cubicBezTo>
                  <a:cubicBezTo>
                    <a:pt x="1708" y="307"/>
                    <a:pt x="1711" y="304"/>
                    <a:pt x="1713" y="299"/>
                  </a:cubicBezTo>
                  <a:cubicBezTo>
                    <a:pt x="1712" y="280"/>
                    <a:pt x="1726" y="248"/>
                    <a:pt x="1730" y="224"/>
                  </a:cubicBezTo>
                  <a:cubicBezTo>
                    <a:pt x="1734" y="220"/>
                    <a:pt x="1737" y="215"/>
                    <a:pt x="1738" y="207"/>
                  </a:cubicBezTo>
                  <a:cubicBezTo>
                    <a:pt x="1733" y="200"/>
                    <a:pt x="1728" y="198"/>
                    <a:pt x="1720" y="196"/>
                  </a:cubicBezTo>
                  <a:cubicBezTo>
                    <a:pt x="1702" y="210"/>
                    <a:pt x="1708" y="249"/>
                    <a:pt x="1693" y="267"/>
                  </a:cubicBezTo>
                  <a:cubicBezTo>
                    <a:pt x="1691" y="251"/>
                    <a:pt x="1700" y="222"/>
                    <a:pt x="1703" y="201"/>
                  </a:cubicBezTo>
                  <a:cubicBezTo>
                    <a:pt x="1696" y="196"/>
                    <a:pt x="1698" y="182"/>
                    <a:pt x="1693" y="174"/>
                  </a:cubicBezTo>
                  <a:cubicBezTo>
                    <a:pt x="1686" y="195"/>
                    <a:pt x="1684" y="222"/>
                    <a:pt x="1672" y="239"/>
                  </a:cubicBezTo>
                  <a:cubicBezTo>
                    <a:pt x="1672" y="215"/>
                    <a:pt x="1682" y="193"/>
                    <a:pt x="1682" y="174"/>
                  </a:cubicBezTo>
                  <a:cubicBezTo>
                    <a:pt x="1672" y="184"/>
                    <a:pt x="1674" y="200"/>
                    <a:pt x="1670" y="214"/>
                  </a:cubicBezTo>
                  <a:cubicBezTo>
                    <a:pt x="1662" y="240"/>
                    <a:pt x="1651" y="268"/>
                    <a:pt x="1647" y="294"/>
                  </a:cubicBezTo>
                  <a:cubicBezTo>
                    <a:pt x="1645" y="308"/>
                    <a:pt x="1645" y="318"/>
                    <a:pt x="1637" y="320"/>
                  </a:cubicBezTo>
                  <a:cubicBezTo>
                    <a:pt x="1642" y="264"/>
                    <a:pt x="1661" y="220"/>
                    <a:pt x="1668" y="162"/>
                  </a:cubicBezTo>
                  <a:cubicBezTo>
                    <a:pt x="1663" y="157"/>
                    <a:pt x="1661" y="149"/>
                    <a:pt x="1653" y="146"/>
                  </a:cubicBezTo>
                  <a:cubicBezTo>
                    <a:pt x="1582" y="349"/>
                    <a:pt x="1535" y="578"/>
                    <a:pt x="1464" y="785"/>
                  </a:cubicBezTo>
                  <a:cubicBezTo>
                    <a:pt x="1470" y="792"/>
                    <a:pt x="1475" y="800"/>
                    <a:pt x="1489" y="798"/>
                  </a:cubicBezTo>
                  <a:cubicBezTo>
                    <a:pt x="1491" y="766"/>
                    <a:pt x="1506" y="738"/>
                    <a:pt x="1514" y="707"/>
                  </a:cubicBezTo>
                  <a:cubicBezTo>
                    <a:pt x="1518" y="691"/>
                    <a:pt x="1515" y="673"/>
                    <a:pt x="1526" y="659"/>
                  </a:cubicBezTo>
                  <a:cubicBezTo>
                    <a:pt x="1523" y="706"/>
                    <a:pt x="1506" y="749"/>
                    <a:pt x="1499" y="797"/>
                  </a:cubicBezTo>
                  <a:cubicBezTo>
                    <a:pt x="1506" y="793"/>
                    <a:pt x="1511" y="799"/>
                    <a:pt x="1516" y="797"/>
                  </a:cubicBezTo>
                  <a:cubicBezTo>
                    <a:pt x="1530" y="722"/>
                    <a:pt x="1557" y="646"/>
                    <a:pt x="1570" y="564"/>
                  </a:cubicBezTo>
                  <a:cubicBezTo>
                    <a:pt x="1580" y="554"/>
                    <a:pt x="1578" y="538"/>
                    <a:pt x="1580" y="521"/>
                  </a:cubicBezTo>
                  <a:cubicBezTo>
                    <a:pt x="1585" y="496"/>
                    <a:pt x="1592" y="471"/>
                    <a:pt x="1597" y="445"/>
                  </a:cubicBezTo>
                  <a:cubicBezTo>
                    <a:pt x="1599" y="432"/>
                    <a:pt x="1604" y="419"/>
                    <a:pt x="1607" y="407"/>
                  </a:cubicBezTo>
                  <a:cubicBezTo>
                    <a:pt x="1610" y="394"/>
                    <a:pt x="1608" y="378"/>
                    <a:pt x="1620" y="372"/>
                  </a:cubicBezTo>
                  <a:cubicBezTo>
                    <a:pt x="1609" y="460"/>
                    <a:pt x="1584" y="561"/>
                    <a:pt x="1560" y="654"/>
                  </a:cubicBezTo>
                  <a:cubicBezTo>
                    <a:pt x="1555" y="674"/>
                    <a:pt x="1554" y="696"/>
                    <a:pt x="1549" y="715"/>
                  </a:cubicBezTo>
                  <a:cubicBezTo>
                    <a:pt x="1540" y="749"/>
                    <a:pt x="1517" y="792"/>
                    <a:pt x="1519" y="825"/>
                  </a:cubicBezTo>
                  <a:cubicBezTo>
                    <a:pt x="1528" y="833"/>
                    <a:pt x="1531" y="831"/>
                    <a:pt x="1544" y="835"/>
                  </a:cubicBezTo>
                  <a:cubicBezTo>
                    <a:pt x="1546" y="798"/>
                    <a:pt x="1563" y="767"/>
                    <a:pt x="1572" y="735"/>
                  </a:cubicBezTo>
                  <a:cubicBezTo>
                    <a:pt x="1580" y="706"/>
                    <a:pt x="1577" y="676"/>
                    <a:pt x="1594" y="651"/>
                  </a:cubicBezTo>
                  <a:cubicBezTo>
                    <a:pt x="1589" y="683"/>
                    <a:pt x="1585" y="740"/>
                    <a:pt x="1565" y="767"/>
                  </a:cubicBezTo>
                  <a:cubicBezTo>
                    <a:pt x="1560" y="789"/>
                    <a:pt x="1555" y="812"/>
                    <a:pt x="1550" y="835"/>
                  </a:cubicBezTo>
                  <a:cubicBezTo>
                    <a:pt x="1559" y="829"/>
                    <a:pt x="1560" y="853"/>
                    <a:pt x="1567" y="858"/>
                  </a:cubicBezTo>
                  <a:cubicBezTo>
                    <a:pt x="1579" y="780"/>
                    <a:pt x="1615" y="707"/>
                    <a:pt x="1630" y="627"/>
                  </a:cubicBezTo>
                  <a:cubicBezTo>
                    <a:pt x="1632" y="620"/>
                    <a:pt x="1627" y="609"/>
                    <a:pt x="1637" y="606"/>
                  </a:cubicBezTo>
                  <a:cubicBezTo>
                    <a:pt x="1638" y="633"/>
                    <a:pt x="1633" y="663"/>
                    <a:pt x="1625" y="694"/>
                  </a:cubicBezTo>
                  <a:cubicBezTo>
                    <a:pt x="1611" y="749"/>
                    <a:pt x="1584" y="813"/>
                    <a:pt x="1574" y="873"/>
                  </a:cubicBezTo>
                  <a:cubicBezTo>
                    <a:pt x="1568" y="875"/>
                    <a:pt x="1565" y="880"/>
                    <a:pt x="1560" y="883"/>
                  </a:cubicBezTo>
                  <a:cubicBezTo>
                    <a:pt x="1541" y="885"/>
                    <a:pt x="1520" y="878"/>
                    <a:pt x="1494" y="883"/>
                  </a:cubicBezTo>
                  <a:cubicBezTo>
                    <a:pt x="1453" y="892"/>
                    <a:pt x="1405" y="907"/>
                    <a:pt x="1363" y="916"/>
                  </a:cubicBezTo>
                  <a:cubicBezTo>
                    <a:pt x="1316" y="927"/>
                    <a:pt x="1277" y="954"/>
                    <a:pt x="1238" y="971"/>
                  </a:cubicBezTo>
                  <a:cubicBezTo>
                    <a:pt x="1219" y="980"/>
                    <a:pt x="1205" y="990"/>
                    <a:pt x="1192" y="998"/>
                  </a:cubicBezTo>
                  <a:cubicBezTo>
                    <a:pt x="1184" y="1002"/>
                    <a:pt x="1174" y="1005"/>
                    <a:pt x="1167" y="1009"/>
                  </a:cubicBezTo>
                  <a:cubicBezTo>
                    <a:pt x="1104" y="1056"/>
                    <a:pt x="1034" y="1096"/>
                    <a:pt x="983" y="1157"/>
                  </a:cubicBezTo>
                  <a:cubicBezTo>
                    <a:pt x="1044" y="1120"/>
                    <a:pt x="1108" y="1087"/>
                    <a:pt x="1174" y="1054"/>
                  </a:cubicBezTo>
                  <a:cubicBezTo>
                    <a:pt x="1180" y="1051"/>
                    <a:pt x="1184" y="1045"/>
                    <a:pt x="1190" y="1042"/>
                  </a:cubicBezTo>
                  <a:cubicBezTo>
                    <a:pt x="1271" y="1006"/>
                    <a:pt x="1368" y="987"/>
                    <a:pt x="1462" y="971"/>
                  </a:cubicBezTo>
                  <a:cubicBezTo>
                    <a:pt x="1509" y="957"/>
                    <a:pt x="1549" y="959"/>
                    <a:pt x="1600" y="953"/>
                  </a:cubicBezTo>
                  <a:cubicBezTo>
                    <a:pt x="1632" y="858"/>
                    <a:pt x="1649" y="770"/>
                    <a:pt x="1672" y="672"/>
                  </a:cubicBezTo>
                  <a:cubicBezTo>
                    <a:pt x="1682" y="627"/>
                    <a:pt x="1701" y="577"/>
                    <a:pt x="1712" y="533"/>
                  </a:cubicBezTo>
                  <a:cubicBezTo>
                    <a:pt x="1718" y="506"/>
                    <a:pt x="1722" y="484"/>
                    <a:pt x="1728" y="456"/>
                  </a:cubicBezTo>
                  <a:cubicBezTo>
                    <a:pt x="1734" y="432"/>
                    <a:pt x="1748" y="410"/>
                    <a:pt x="1750" y="385"/>
                  </a:cubicBezTo>
                  <a:cubicBezTo>
                    <a:pt x="1763" y="362"/>
                    <a:pt x="1769" y="320"/>
                    <a:pt x="1776" y="292"/>
                  </a:cubicBezTo>
                  <a:cubicBezTo>
                    <a:pt x="1760" y="293"/>
                    <a:pt x="1742" y="298"/>
                    <a:pt x="1731" y="300"/>
                  </a:cubicBezTo>
                  <a:cubicBezTo>
                    <a:pt x="1714" y="340"/>
                    <a:pt x="1711" y="395"/>
                    <a:pt x="1695" y="436"/>
                  </a:cubicBezTo>
                  <a:cubicBezTo>
                    <a:pt x="1695" y="435"/>
                    <a:pt x="1694" y="432"/>
                    <a:pt x="1693" y="435"/>
                  </a:cubicBezTo>
                  <a:cubicBezTo>
                    <a:pt x="1691" y="471"/>
                    <a:pt x="1677" y="501"/>
                    <a:pt x="1670" y="538"/>
                  </a:cubicBezTo>
                  <a:close/>
                  <a:moveTo>
                    <a:pt x="745" y="412"/>
                  </a:moveTo>
                  <a:cubicBezTo>
                    <a:pt x="727" y="401"/>
                    <a:pt x="705" y="407"/>
                    <a:pt x="684" y="405"/>
                  </a:cubicBezTo>
                  <a:cubicBezTo>
                    <a:pt x="654" y="402"/>
                    <a:pt x="627" y="392"/>
                    <a:pt x="606" y="397"/>
                  </a:cubicBezTo>
                  <a:cubicBezTo>
                    <a:pt x="607" y="396"/>
                    <a:pt x="608" y="398"/>
                    <a:pt x="606" y="398"/>
                  </a:cubicBezTo>
                  <a:cubicBezTo>
                    <a:pt x="578" y="397"/>
                    <a:pt x="554" y="390"/>
                    <a:pt x="526" y="390"/>
                  </a:cubicBezTo>
                  <a:cubicBezTo>
                    <a:pt x="500" y="390"/>
                    <a:pt x="474" y="390"/>
                    <a:pt x="443" y="390"/>
                  </a:cubicBezTo>
                  <a:cubicBezTo>
                    <a:pt x="425" y="403"/>
                    <a:pt x="413" y="424"/>
                    <a:pt x="400" y="445"/>
                  </a:cubicBezTo>
                  <a:cubicBezTo>
                    <a:pt x="368" y="496"/>
                    <a:pt x="326" y="542"/>
                    <a:pt x="300" y="593"/>
                  </a:cubicBezTo>
                  <a:cubicBezTo>
                    <a:pt x="296" y="597"/>
                    <a:pt x="298" y="588"/>
                    <a:pt x="294" y="593"/>
                  </a:cubicBezTo>
                  <a:cubicBezTo>
                    <a:pt x="271" y="653"/>
                    <a:pt x="218" y="697"/>
                    <a:pt x="191" y="759"/>
                  </a:cubicBezTo>
                  <a:cubicBezTo>
                    <a:pt x="143" y="820"/>
                    <a:pt x="94" y="880"/>
                    <a:pt x="51" y="946"/>
                  </a:cubicBezTo>
                  <a:cubicBezTo>
                    <a:pt x="118" y="950"/>
                    <a:pt x="183" y="967"/>
                    <a:pt x="249" y="984"/>
                  </a:cubicBezTo>
                  <a:cubicBezTo>
                    <a:pt x="276" y="991"/>
                    <a:pt x="302" y="1002"/>
                    <a:pt x="328" y="1009"/>
                  </a:cubicBezTo>
                  <a:cubicBezTo>
                    <a:pt x="362" y="1018"/>
                    <a:pt x="398" y="1028"/>
                    <a:pt x="423" y="1029"/>
                  </a:cubicBezTo>
                  <a:cubicBezTo>
                    <a:pt x="484" y="1047"/>
                    <a:pt x="560" y="1072"/>
                    <a:pt x="629" y="1097"/>
                  </a:cubicBezTo>
                  <a:cubicBezTo>
                    <a:pt x="638" y="1101"/>
                    <a:pt x="646" y="1108"/>
                    <a:pt x="656" y="1112"/>
                  </a:cubicBezTo>
                  <a:cubicBezTo>
                    <a:pt x="690" y="1126"/>
                    <a:pt x="730" y="1126"/>
                    <a:pt x="754" y="1150"/>
                  </a:cubicBezTo>
                  <a:cubicBezTo>
                    <a:pt x="793" y="1158"/>
                    <a:pt x="817" y="1182"/>
                    <a:pt x="848" y="1199"/>
                  </a:cubicBezTo>
                  <a:cubicBezTo>
                    <a:pt x="836" y="1142"/>
                    <a:pt x="837" y="1090"/>
                    <a:pt x="833" y="1041"/>
                  </a:cubicBezTo>
                  <a:cubicBezTo>
                    <a:pt x="843" y="937"/>
                    <a:pt x="846" y="846"/>
                    <a:pt x="843" y="750"/>
                  </a:cubicBezTo>
                  <a:cubicBezTo>
                    <a:pt x="842" y="704"/>
                    <a:pt x="819" y="667"/>
                    <a:pt x="817" y="622"/>
                  </a:cubicBezTo>
                  <a:cubicBezTo>
                    <a:pt x="810" y="613"/>
                    <a:pt x="808" y="606"/>
                    <a:pt x="807" y="598"/>
                  </a:cubicBezTo>
                  <a:cubicBezTo>
                    <a:pt x="843" y="555"/>
                    <a:pt x="872" y="491"/>
                    <a:pt x="903" y="438"/>
                  </a:cubicBezTo>
                  <a:cubicBezTo>
                    <a:pt x="850" y="428"/>
                    <a:pt x="790" y="407"/>
                    <a:pt x="745" y="412"/>
                  </a:cubicBezTo>
                  <a:close/>
                  <a:moveTo>
                    <a:pt x="1831" y="402"/>
                  </a:moveTo>
                  <a:cubicBezTo>
                    <a:pt x="1809" y="402"/>
                    <a:pt x="1795" y="401"/>
                    <a:pt x="1776" y="407"/>
                  </a:cubicBezTo>
                  <a:cubicBezTo>
                    <a:pt x="1768" y="409"/>
                    <a:pt x="1756" y="409"/>
                    <a:pt x="1760" y="421"/>
                  </a:cubicBezTo>
                  <a:cubicBezTo>
                    <a:pt x="1777" y="426"/>
                    <a:pt x="1798" y="427"/>
                    <a:pt x="1821" y="421"/>
                  </a:cubicBezTo>
                  <a:cubicBezTo>
                    <a:pt x="1821" y="425"/>
                    <a:pt x="1823" y="427"/>
                    <a:pt x="1826" y="426"/>
                  </a:cubicBezTo>
                  <a:cubicBezTo>
                    <a:pt x="1825" y="503"/>
                    <a:pt x="1786" y="571"/>
                    <a:pt x="1770" y="637"/>
                  </a:cubicBezTo>
                  <a:cubicBezTo>
                    <a:pt x="1761" y="670"/>
                    <a:pt x="1755" y="705"/>
                    <a:pt x="1746" y="737"/>
                  </a:cubicBezTo>
                  <a:cubicBezTo>
                    <a:pt x="1737" y="772"/>
                    <a:pt x="1725" y="809"/>
                    <a:pt x="1715" y="845"/>
                  </a:cubicBezTo>
                  <a:cubicBezTo>
                    <a:pt x="1705" y="880"/>
                    <a:pt x="1690" y="914"/>
                    <a:pt x="1683" y="948"/>
                  </a:cubicBezTo>
                  <a:cubicBezTo>
                    <a:pt x="1678" y="977"/>
                    <a:pt x="1673" y="1006"/>
                    <a:pt x="1667" y="1034"/>
                  </a:cubicBezTo>
                  <a:cubicBezTo>
                    <a:pt x="1661" y="1059"/>
                    <a:pt x="1655" y="1087"/>
                    <a:pt x="1637" y="1107"/>
                  </a:cubicBezTo>
                  <a:cubicBezTo>
                    <a:pt x="1631" y="1104"/>
                    <a:pt x="1624" y="1103"/>
                    <a:pt x="1619" y="1099"/>
                  </a:cubicBezTo>
                  <a:cubicBezTo>
                    <a:pt x="1570" y="1100"/>
                    <a:pt x="1511" y="1091"/>
                    <a:pt x="1467" y="1101"/>
                  </a:cubicBezTo>
                  <a:cubicBezTo>
                    <a:pt x="1453" y="1090"/>
                    <a:pt x="1446" y="1101"/>
                    <a:pt x="1434" y="1104"/>
                  </a:cubicBezTo>
                  <a:cubicBezTo>
                    <a:pt x="1414" y="1108"/>
                    <a:pt x="1388" y="1107"/>
                    <a:pt x="1366" y="1109"/>
                  </a:cubicBezTo>
                  <a:cubicBezTo>
                    <a:pt x="1347" y="1111"/>
                    <a:pt x="1329" y="1114"/>
                    <a:pt x="1310" y="1116"/>
                  </a:cubicBezTo>
                  <a:cubicBezTo>
                    <a:pt x="1265" y="1120"/>
                    <a:pt x="1217" y="1124"/>
                    <a:pt x="1172" y="1132"/>
                  </a:cubicBezTo>
                  <a:cubicBezTo>
                    <a:pt x="1164" y="1134"/>
                    <a:pt x="1157" y="1139"/>
                    <a:pt x="1149" y="1140"/>
                  </a:cubicBezTo>
                  <a:cubicBezTo>
                    <a:pt x="1095" y="1152"/>
                    <a:pt x="1044" y="1164"/>
                    <a:pt x="1001" y="1194"/>
                  </a:cubicBezTo>
                  <a:cubicBezTo>
                    <a:pt x="1091" y="1180"/>
                    <a:pt x="1183" y="1171"/>
                    <a:pt x="1275" y="1159"/>
                  </a:cubicBezTo>
                  <a:cubicBezTo>
                    <a:pt x="1314" y="1154"/>
                    <a:pt x="1355" y="1143"/>
                    <a:pt x="1396" y="1144"/>
                  </a:cubicBezTo>
                  <a:cubicBezTo>
                    <a:pt x="1423" y="1144"/>
                    <a:pt x="1445" y="1146"/>
                    <a:pt x="1467" y="1145"/>
                  </a:cubicBezTo>
                  <a:cubicBezTo>
                    <a:pt x="1478" y="1145"/>
                    <a:pt x="1498" y="1137"/>
                    <a:pt x="1499" y="1154"/>
                  </a:cubicBezTo>
                  <a:cubicBezTo>
                    <a:pt x="1479" y="1164"/>
                    <a:pt x="1457" y="1156"/>
                    <a:pt x="1436" y="1155"/>
                  </a:cubicBezTo>
                  <a:cubicBezTo>
                    <a:pt x="1377" y="1155"/>
                    <a:pt x="1315" y="1168"/>
                    <a:pt x="1270" y="1172"/>
                  </a:cubicBezTo>
                  <a:cubicBezTo>
                    <a:pt x="1223" y="1176"/>
                    <a:pt x="1190" y="1179"/>
                    <a:pt x="1154" y="1184"/>
                  </a:cubicBezTo>
                  <a:cubicBezTo>
                    <a:pt x="1127" y="1187"/>
                    <a:pt x="1101" y="1196"/>
                    <a:pt x="1076" y="1199"/>
                  </a:cubicBezTo>
                  <a:cubicBezTo>
                    <a:pt x="1021" y="1204"/>
                    <a:pt x="976" y="1207"/>
                    <a:pt x="936" y="1233"/>
                  </a:cubicBezTo>
                  <a:cubicBezTo>
                    <a:pt x="940" y="1235"/>
                    <a:pt x="942" y="1240"/>
                    <a:pt x="941" y="1247"/>
                  </a:cubicBezTo>
                  <a:cubicBezTo>
                    <a:pt x="966" y="1235"/>
                    <a:pt x="995" y="1224"/>
                    <a:pt x="1026" y="1220"/>
                  </a:cubicBezTo>
                  <a:cubicBezTo>
                    <a:pt x="1201" y="1197"/>
                    <a:pt x="1410" y="1192"/>
                    <a:pt x="1597" y="1167"/>
                  </a:cubicBezTo>
                  <a:cubicBezTo>
                    <a:pt x="1642" y="1161"/>
                    <a:pt x="1696" y="1180"/>
                    <a:pt x="1725" y="1150"/>
                  </a:cubicBezTo>
                  <a:cubicBezTo>
                    <a:pt x="1751" y="1082"/>
                    <a:pt x="1756" y="1007"/>
                    <a:pt x="1775" y="935"/>
                  </a:cubicBezTo>
                  <a:cubicBezTo>
                    <a:pt x="1781" y="911"/>
                    <a:pt x="1792" y="889"/>
                    <a:pt x="1798" y="865"/>
                  </a:cubicBezTo>
                  <a:cubicBezTo>
                    <a:pt x="1805" y="839"/>
                    <a:pt x="1812" y="813"/>
                    <a:pt x="1818" y="787"/>
                  </a:cubicBezTo>
                  <a:cubicBezTo>
                    <a:pt x="1823" y="761"/>
                    <a:pt x="1831" y="736"/>
                    <a:pt x="1836" y="710"/>
                  </a:cubicBezTo>
                  <a:cubicBezTo>
                    <a:pt x="1842" y="684"/>
                    <a:pt x="1847" y="656"/>
                    <a:pt x="1854" y="631"/>
                  </a:cubicBezTo>
                  <a:cubicBezTo>
                    <a:pt x="1857" y="621"/>
                    <a:pt x="1864" y="612"/>
                    <a:pt x="1866" y="602"/>
                  </a:cubicBezTo>
                  <a:cubicBezTo>
                    <a:pt x="1874" y="568"/>
                    <a:pt x="1875" y="530"/>
                    <a:pt x="1884" y="498"/>
                  </a:cubicBezTo>
                  <a:cubicBezTo>
                    <a:pt x="1881" y="472"/>
                    <a:pt x="1906" y="427"/>
                    <a:pt x="1886" y="403"/>
                  </a:cubicBezTo>
                  <a:cubicBezTo>
                    <a:pt x="1869" y="396"/>
                    <a:pt x="1850" y="401"/>
                    <a:pt x="1831" y="402"/>
                  </a:cubicBezTo>
                  <a:close/>
                  <a:moveTo>
                    <a:pt x="1755" y="435"/>
                  </a:moveTo>
                  <a:cubicBezTo>
                    <a:pt x="1732" y="509"/>
                    <a:pt x="1720" y="583"/>
                    <a:pt x="1698" y="657"/>
                  </a:cubicBezTo>
                  <a:cubicBezTo>
                    <a:pt x="1692" y="679"/>
                    <a:pt x="1686" y="699"/>
                    <a:pt x="1680" y="720"/>
                  </a:cubicBezTo>
                  <a:cubicBezTo>
                    <a:pt x="1674" y="743"/>
                    <a:pt x="1670" y="765"/>
                    <a:pt x="1665" y="788"/>
                  </a:cubicBezTo>
                  <a:cubicBezTo>
                    <a:pt x="1655" y="835"/>
                    <a:pt x="1637" y="881"/>
                    <a:pt x="1625" y="926"/>
                  </a:cubicBezTo>
                  <a:cubicBezTo>
                    <a:pt x="1623" y="935"/>
                    <a:pt x="1627" y="947"/>
                    <a:pt x="1615" y="953"/>
                  </a:cubicBezTo>
                  <a:cubicBezTo>
                    <a:pt x="1618" y="958"/>
                    <a:pt x="1620" y="963"/>
                    <a:pt x="1615" y="968"/>
                  </a:cubicBezTo>
                  <a:cubicBezTo>
                    <a:pt x="1563" y="969"/>
                    <a:pt x="1506" y="973"/>
                    <a:pt x="1448" y="984"/>
                  </a:cubicBezTo>
                  <a:cubicBezTo>
                    <a:pt x="1360" y="1001"/>
                    <a:pt x="1274" y="1022"/>
                    <a:pt x="1198" y="1056"/>
                  </a:cubicBezTo>
                  <a:cubicBezTo>
                    <a:pt x="1149" y="1078"/>
                    <a:pt x="1103" y="1107"/>
                    <a:pt x="1057" y="1132"/>
                  </a:cubicBezTo>
                  <a:cubicBezTo>
                    <a:pt x="1034" y="1145"/>
                    <a:pt x="1010" y="1158"/>
                    <a:pt x="988" y="1172"/>
                  </a:cubicBezTo>
                  <a:cubicBezTo>
                    <a:pt x="971" y="1183"/>
                    <a:pt x="952" y="1192"/>
                    <a:pt x="938" y="1204"/>
                  </a:cubicBezTo>
                  <a:cubicBezTo>
                    <a:pt x="935" y="1206"/>
                    <a:pt x="927" y="1211"/>
                    <a:pt x="930" y="1217"/>
                  </a:cubicBezTo>
                  <a:cubicBezTo>
                    <a:pt x="937" y="1219"/>
                    <a:pt x="943" y="1208"/>
                    <a:pt x="949" y="1204"/>
                  </a:cubicBezTo>
                  <a:cubicBezTo>
                    <a:pt x="962" y="1195"/>
                    <a:pt x="979" y="1188"/>
                    <a:pt x="994" y="1180"/>
                  </a:cubicBezTo>
                  <a:cubicBezTo>
                    <a:pt x="1009" y="1173"/>
                    <a:pt x="1026" y="1166"/>
                    <a:pt x="1041" y="1159"/>
                  </a:cubicBezTo>
                  <a:cubicBezTo>
                    <a:pt x="1135" y="1115"/>
                    <a:pt x="1249" y="1107"/>
                    <a:pt x="1363" y="1096"/>
                  </a:cubicBezTo>
                  <a:cubicBezTo>
                    <a:pt x="1452" y="1087"/>
                    <a:pt x="1547" y="1072"/>
                    <a:pt x="1638" y="1089"/>
                  </a:cubicBezTo>
                  <a:cubicBezTo>
                    <a:pt x="1666" y="968"/>
                    <a:pt x="1702" y="836"/>
                    <a:pt x="1736" y="722"/>
                  </a:cubicBezTo>
                  <a:cubicBezTo>
                    <a:pt x="1739" y="713"/>
                    <a:pt x="1739" y="704"/>
                    <a:pt x="1741" y="694"/>
                  </a:cubicBezTo>
                  <a:cubicBezTo>
                    <a:pt x="1745" y="681"/>
                    <a:pt x="1753" y="670"/>
                    <a:pt x="1756" y="657"/>
                  </a:cubicBezTo>
                  <a:cubicBezTo>
                    <a:pt x="1761" y="643"/>
                    <a:pt x="1762" y="627"/>
                    <a:pt x="1766" y="612"/>
                  </a:cubicBezTo>
                  <a:cubicBezTo>
                    <a:pt x="1784" y="556"/>
                    <a:pt x="1806" y="496"/>
                    <a:pt x="1811" y="445"/>
                  </a:cubicBezTo>
                  <a:cubicBezTo>
                    <a:pt x="1794" y="440"/>
                    <a:pt x="1773" y="439"/>
                    <a:pt x="1755" y="435"/>
                  </a:cubicBezTo>
                  <a:close/>
                  <a:moveTo>
                    <a:pt x="1668" y="534"/>
                  </a:moveTo>
                  <a:cubicBezTo>
                    <a:pt x="1669" y="528"/>
                    <a:pt x="1675" y="518"/>
                    <a:pt x="1672" y="513"/>
                  </a:cubicBezTo>
                  <a:cubicBezTo>
                    <a:pt x="1670" y="518"/>
                    <a:pt x="1665" y="529"/>
                    <a:pt x="1668" y="534"/>
                  </a:cubicBezTo>
                  <a:close/>
                  <a:moveTo>
                    <a:pt x="1376" y="805"/>
                  </a:moveTo>
                  <a:cubicBezTo>
                    <a:pt x="1316" y="813"/>
                    <a:pt x="1274" y="847"/>
                    <a:pt x="1227" y="875"/>
                  </a:cubicBezTo>
                  <a:cubicBezTo>
                    <a:pt x="1192" y="906"/>
                    <a:pt x="1153" y="931"/>
                    <a:pt x="1117" y="961"/>
                  </a:cubicBezTo>
                  <a:cubicBezTo>
                    <a:pt x="1046" y="1034"/>
                    <a:pt x="974" y="1116"/>
                    <a:pt x="920" y="1200"/>
                  </a:cubicBezTo>
                  <a:cubicBezTo>
                    <a:pt x="963" y="1150"/>
                    <a:pt x="1011" y="1105"/>
                    <a:pt x="1064" y="1064"/>
                  </a:cubicBezTo>
                  <a:cubicBezTo>
                    <a:pt x="1081" y="1060"/>
                    <a:pt x="1096" y="1043"/>
                    <a:pt x="1110" y="1031"/>
                  </a:cubicBezTo>
                  <a:cubicBezTo>
                    <a:pt x="1148" y="1013"/>
                    <a:pt x="1179" y="983"/>
                    <a:pt x="1217" y="963"/>
                  </a:cubicBezTo>
                  <a:cubicBezTo>
                    <a:pt x="1254" y="943"/>
                    <a:pt x="1289" y="921"/>
                    <a:pt x="1333" y="908"/>
                  </a:cubicBezTo>
                  <a:cubicBezTo>
                    <a:pt x="1335" y="904"/>
                    <a:pt x="1341" y="904"/>
                    <a:pt x="1343" y="900"/>
                  </a:cubicBezTo>
                  <a:cubicBezTo>
                    <a:pt x="1400" y="881"/>
                    <a:pt x="1484" y="852"/>
                    <a:pt x="1554" y="868"/>
                  </a:cubicBezTo>
                  <a:cubicBezTo>
                    <a:pt x="1556" y="858"/>
                    <a:pt x="1550" y="857"/>
                    <a:pt x="1549" y="850"/>
                  </a:cubicBezTo>
                  <a:cubicBezTo>
                    <a:pt x="1538" y="849"/>
                    <a:pt x="1529" y="848"/>
                    <a:pt x="1522" y="848"/>
                  </a:cubicBezTo>
                  <a:cubicBezTo>
                    <a:pt x="1500" y="836"/>
                    <a:pt x="1468" y="839"/>
                    <a:pt x="1439" y="843"/>
                  </a:cubicBezTo>
                  <a:cubicBezTo>
                    <a:pt x="1400" y="849"/>
                    <a:pt x="1356" y="862"/>
                    <a:pt x="1326" y="880"/>
                  </a:cubicBezTo>
                  <a:cubicBezTo>
                    <a:pt x="1313" y="888"/>
                    <a:pt x="1303" y="901"/>
                    <a:pt x="1288" y="901"/>
                  </a:cubicBezTo>
                  <a:cubicBezTo>
                    <a:pt x="1293" y="895"/>
                    <a:pt x="1302" y="892"/>
                    <a:pt x="1310" y="888"/>
                  </a:cubicBezTo>
                  <a:cubicBezTo>
                    <a:pt x="1350" y="842"/>
                    <a:pt x="1434" y="832"/>
                    <a:pt x="1509" y="827"/>
                  </a:cubicBezTo>
                  <a:cubicBezTo>
                    <a:pt x="1510" y="820"/>
                    <a:pt x="1509" y="814"/>
                    <a:pt x="1506" y="812"/>
                  </a:cubicBezTo>
                  <a:cubicBezTo>
                    <a:pt x="1447" y="810"/>
                    <a:pt x="1378" y="834"/>
                    <a:pt x="1331" y="850"/>
                  </a:cubicBezTo>
                  <a:cubicBezTo>
                    <a:pt x="1362" y="825"/>
                    <a:pt x="1414" y="814"/>
                    <a:pt x="1454" y="803"/>
                  </a:cubicBezTo>
                  <a:cubicBezTo>
                    <a:pt x="1427" y="803"/>
                    <a:pt x="1401" y="802"/>
                    <a:pt x="1376" y="805"/>
                  </a:cubicBezTo>
                  <a:close/>
                  <a:moveTo>
                    <a:pt x="411" y="1047"/>
                  </a:moveTo>
                  <a:cubicBezTo>
                    <a:pt x="407" y="1046"/>
                    <a:pt x="403" y="1045"/>
                    <a:pt x="398" y="1044"/>
                  </a:cubicBezTo>
                  <a:cubicBezTo>
                    <a:pt x="343" y="1029"/>
                    <a:pt x="290" y="1012"/>
                    <a:pt x="240" y="1001"/>
                  </a:cubicBezTo>
                  <a:cubicBezTo>
                    <a:pt x="184" y="988"/>
                    <a:pt x="124" y="978"/>
                    <a:pt x="74" y="969"/>
                  </a:cubicBezTo>
                  <a:cubicBezTo>
                    <a:pt x="66" y="974"/>
                    <a:pt x="62" y="971"/>
                    <a:pt x="54" y="973"/>
                  </a:cubicBezTo>
                  <a:cubicBezTo>
                    <a:pt x="47" y="986"/>
                    <a:pt x="37" y="995"/>
                    <a:pt x="31" y="1009"/>
                  </a:cubicBezTo>
                  <a:cubicBezTo>
                    <a:pt x="59" y="1010"/>
                    <a:pt x="79" y="1013"/>
                    <a:pt x="103" y="1016"/>
                  </a:cubicBezTo>
                  <a:cubicBezTo>
                    <a:pt x="193" y="1029"/>
                    <a:pt x="282" y="1046"/>
                    <a:pt x="368" y="1057"/>
                  </a:cubicBezTo>
                  <a:cubicBezTo>
                    <a:pt x="405" y="1062"/>
                    <a:pt x="447" y="1065"/>
                    <a:pt x="491" y="1072"/>
                  </a:cubicBezTo>
                  <a:cubicBezTo>
                    <a:pt x="494" y="1073"/>
                    <a:pt x="502" y="1078"/>
                    <a:pt x="504" y="1072"/>
                  </a:cubicBezTo>
                  <a:cubicBezTo>
                    <a:pt x="475" y="1064"/>
                    <a:pt x="441" y="1058"/>
                    <a:pt x="411" y="1047"/>
                  </a:cubicBezTo>
                  <a:close/>
                  <a:moveTo>
                    <a:pt x="617" y="1129"/>
                  </a:moveTo>
                  <a:cubicBezTo>
                    <a:pt x="596" y="1121"/>
                    <a:pt x="576" y="1112"/>
                    <a:pt x="553" y="1104"/>
                  </a:cubicBezTo>
                  <a:cubicBezTo>
                    <a:pt x="543" y="1101"/>
                    <a:pt x="532" y="1096"/>
                    <a:pt x="521" y="1092"/>
                  </a:cubicBezTo>
                  <a:cubicBezTo>
                    <a:pt x="499" y="1086"/>
                    <a:pt x="470" y="1087"/>
                    <a:pt x="445" y="1082"/>
                  </a:cubicBezTo>
                  <a:cubicBezTo>
                    <a:pt x="408" y="1076"/>
                    <a:pt x="366" y="1072"/>
                    <a:pt x="327" y="1067"/>
                  </a:cubicBezTo>
                  <a:cubicBezTo>
                    <a:pt x="229" y="1056"/>
                    <a:pt x="137" y="1030"/>
                    <a:pt x="46" y="1024"/>
                  </a:cubicBezTo>
                  <a:cubicBezTo>
                    <a:pt x="35" y="1032"/>
                    <a:pt x="26" y="1050"/>
                    <a:pt x="23" y="1061"/>
                  </a:cubicBezTo>
                  <a:cubicBezTo>
                    <a:pt x="67" y="1062"/>
                    <a:pt x="112" y="1071"/>
                    <a:pt x="161" y="1076"/>
                  </a:cubicBezTo>
                  <a:cubicBezTo>
                    <a:pt x="214" y="1081"/>
                    <a:pt x="288" y="1081"/>
                    <a:pt x="335" y="1087"/>
                  </a:cubicBezTo>
                  <a:cubicBezTo>
                    <a:pt x="358" y="1091"/>
                    <a:pt x="382" y="1091"/>
                    <a:pt x="402" y="1096"/>
                  </a:cubicBezTo>
                  <a:cubicBezTo>
                    <a:pt x="407" y="1097"/>
                    <a:pt x="412" y="1101"/>
                    <a:pt x="416" y="1102"/>
                  </a:cubicBezTo>
                  <a:cubicBezTo>
                    <a:pt x="446" y="1110"/>
                    <a:pt x="478" y="1107"/>
                    <a:pt x="508" y="1114"/>
                  </a:cubicBezTo>
                  <a:cubicBezTo>
                    <a:pt x="556" y="1126"/>
                    <a:pt x="600" y="1138"/>
                    <a:pt x="642" y="1150"/>
                  </a:cubicBezTo>
                  <a:cubicBezTo>
                    <a:pt x="658" y="1155"/>
                    <a:pt x="674" y="1163"/>
                    <a:pt x="690" y="1160"/>
                  </a:cubicBezTo>
                  <a:cubicBezTo>
                    <a:pt x="662" y="1154"/>
                    <a:pt x="640" y="1137"/>
                    <a:pt x="617" y="1129"/>
                  </a:cubicBezTo>
                  <a:close/>
                  <a:moveTo>
                    <a:pt x="551" y="1087"/>
                  </a:moveTo>
                  <a:cubicBezTo>
                    <a:pt x="537" y="1082"/>
                    <a:pt x="522" y="1077"/>
                    <a:pt x="508" y="1072"/>
                  </a:cubicBezTo>
                  <a:cubicBezTo>
                    <a:pt x="518" y="1080"/>
                    <a:pt x="540" y="1085"/>
                    <a:pt x="551" y="1087"/>
                  </a:cubicBezTo>
                  <a:close/>
                  <a:moveTo>
                    <a:pt x="446" y="1119"/>
                  </a:moveTo>
                  <a:cubicBezTo>
                    <a:pt x="423" y="1116"/>
                    <a:pt x="404" y="1112"/>
                    <a:pt x="378" y="1109"/>
                  </a:cubicBezTo>
                  <a:cubicBezTo>
                    <a:pt x="340" y="1105"/>
                    <a:pt x="301" y="1094"/>
                    <a:pt x="265" y="1092"/>
                  </a:cubicBezTo>
                  <a:cubicBezTo>
                    <a:pt x="211" y="1090"/>
                    <a:pt x="164" y="1092"/>
                    <a:pt x="119" y="1086"/>
                  </a:cubicBezTo>
                  <a:cubicBezTo>
                    <a:pt x="108" y="1084"/>
                    <a:pt x="98" y="1083"/>
                    <a:pt x="88" y="1082"/>
                  </a:cubicBezTo>
                  <a:cubicBezTo>
                    <a:pt x="78" y="1081"/>
                    <a:pt x="60" y="1075"/>
                    <a:pt x="53" y="1077"/>
                  </a:cubicBezTo>
                  <a:cubicBezTo>
                    <a:pt x="38" y="1082"/>
                    <a:pt x="33" y="1108"/>
                    <a:pt x="30" y="1122"/>
                  </a:cubicBezTo>
                  <a:cubicBezTo>
                    <a:pt x="55" y="1116"/>
                    <a:pt x="89" y="1123"/>
                    <a:pt x="101" y="1109"/>
                  </a:cubicBezTo>
                  <a:cubicBezTo>
                    <a:pt x="114" y="1122"/>
                    <a:pt x="141" y="1112"/>
                    <a:pt x="162" y="1112"/>
                  </a:cubicBezTo>
                  <a:cubicBezTo>
                    <a:pt x="171" y="1112"/>
                    <a:pt x="181" y="1117"/>
                    <a:pt x="191" y="1117"/>
                  </a:cubicBezTo>
                  <a:cubicBezTo>
                    <a:pt x="234" y="1119"/>
                    <a:pt x="284" y="1121"/>
                    <a:pt x="332" y="1121"/>
                  </a:cubicBezTo>
                  <a:cubicBezTo>
                    <a:pt x="431" y="1121"/>
                    <a:pt x="525" y="1151"/>
                    <a:pt x="611" y="1157"/>
                  </a:cubicBezTo>
                  <a:cubicBezTo>
                    <a:pt x="563" y="1140"/>
                    <a:pt x="505" y="1126"/>
                    <a:pt x="446" y="1119"/>
                  </a:cubicBezTo>
                  <a:close/>
                  <a:moveTo>
                    <a:pt x="722" y="1155"/>
                  </a:moveTo>
                  <a:cubicBezTo>
                    <a:pt x="755" y="1171"/>
                    <a:pt x="795" y="1189"/>
                    <a:pt x="827" y="1200"/>
                  </a:cubicBezTo>
                  <a:cubicBezTo>
                    <a:pt x="757" y="1159"/>
                    <a:pt x="681" y="1132"/>
                    <a:pt x="597" y="1104"/>
                  </a:cubicBezTo>
                  <a:cubicBezTo>
                    <a:pt x="638" y="1121"/>
                    <a:pt x="680" y="1145"/>
                    <a:pt x="722" y="1155"/>
                  </a:cubicBezTo>
                  <a:close/>
                  <a:moveTo>
                    <a:pt x="519" y="1157"/>
                  </a:moveTo>
                  <a:cubicBezTo>
                    <a:pt x="496" y="1154"/>
                    <a:pt x="474" y="1149"/>
                    <a:pt x="451" y="1145"/>
                  </a:cubicBezTo>
                  <a:cubicBezTo>
                    <a:pt x="358" y="1129"/>
                    <a:pt x="232" y="1131"/>
                    <a:pt x="149" y="1127"/>
                  </a:cubicBezTo>
                  <a:cubicBezTo>
                    <a:pt x="120" y="1147"/>
                    <a:pt x="122" y="1195"/>
                    <a:pt x="101" y="1227"/>
                  </a:cubicBezTo>
                  <a:cubicBezTo>
                    <a:pt x="166" y="1205"/>
                    <a:pt x="245" y="1183"/>
                    <a:pt x="330" y="1177"/>
                  </a:cubicBezTo>
                  <a:cubicBezTo>
                    <a:pt x="472" y="1167"/>
                    <a:pt x="616" y="1184"/>
                    <a:pt x="732" y="1199"/>
                  </a:cubicBezTo>
                  <a:cubicBezTo>
                    <a:pt x="660" y="1178"/>
                    <a:pt x="590" y="1167"/>
                    <a:pt x="519" y="1157"/>
                  </a:cubicBezTo>
                  <a:close/>
                  <a:moveTo>
                    <a:pt x="111" y="1127"/>
                  </a:moveTo>
                  <a:cubicBezTo>
                    <a:pt x="95" y="1138"/>
                    <a:pt x="89" y="1152"/>
                    <a:pt x="78" y="1170"/>
                  </a:cubicBezTo>
                  <a:cubicBezTo>
                    <a:pt x="71" y="1181"/>
                    <a:pt x="64" y="1192"/>
                    <a:pt x="58" y="1204"/>
                  </a:cubicBezTo>
                  <a:cubicBezTo>
                    <a:pt x="38" y="1239"/>
                    <a:pt x="22" y="1266"/>
                    <a:pt x="23" y="1305"/>
                  </a:cubicBezTo>
                  <a:cubicBezTo>
                    <a:pt x="90" y="1333"/>
                    <a:pt x="179" y="1311"/>
                    <a:pt x="244" y="1311"/>
                  </a:cubicBezTo>
                  <a:cubicBezTo>
                    <a:pt x="322" y="1312"/>
                    <a:pt x="402" y="1298"/>
                    <a:pt x="480" y="1292"/>
                  </a:cubicBezTo>
                  <a:cubicBezTo>
                    <a:pt x="522" y="1288"/>
                    <a:pt x="563" y="1283"/>
                    <a:pt x="602" y="1282"/>
                  </a:cubicBezTo>
                  <a:cubicBezTo>
                    <a:pt x="663" y="1264"/>
                    <a:pt x="736" y="1266"/>
                    <a:pt x="800" y="1263"/>
                  </a:cubicBezTo>
                  <a:cubicBezTo>
                    <a:pt x="798" y="1256"/>
                    <a:pt x="796" y="1248"/>
                    <a:pt x="793" y="1242"/>
                  </a:cubicBezTo>
                  <a:cubicBezTo>
                    <a:pt x="700" y="1248"/>
                    <a:pt x="613" y="1249"/>
                    <a:pt x="529" y="1263"/>
                  </a:cubicBezTo>
                  <a:cubicBezTo>
                    <a:pt x="514" y="1266"/>
                    <a:pt x="501" y="1271"/>
                    <a:pt x="486" y="1272"/>
                  </a:cubicBezTo>
                  <a:cubicBezTo>
                    <a:pt x="480" y="1272"/>
                    <a:pt x="474" y="1269"/>
                    <a:pt x="468" y="1270"/>
                  </a:cubicBezTo>
                  <a:cubicBezTo>
                    <a:pt x="397" y="1278"/>
                    <a:pt x="318" y="1298"/>
                    <a:pt x="242" y="1297"/>
                  </a:cubicBezTo>
                  <a:cubicBezTo>
                    <a:pt x="280" y="1281"/>
                    <a:pt x="322" y="1286"/>
                    <a:pt x="362" y="1277"/>
                  </a:cubicBezTo>
                  <a:cubicBezTo>
                    <a:pt x="408" y="1266"/>
                    <a:pt x="456" y="1255"/>
                    <a:pt x="503" y="1253"/>
                  </a:cubicBezTo>
                  <a:cubicBezTo>
                    <a:pt x="447" y="1252"/>
                    <a:pt x="385" y="1252"/>
                    <a:pt x="315" y="1260"/>
                  </a:cubicBezTo>
                  <a:cubicBezTo>
                    <a:pt x="299" y="1262"/>
                    <a:pt x="284" y="1262"/>
                    <a:pt x="269" y="1263"/>
                  </a:cubicBezTo>
                  <a:cubicBezTo>
                    <a:pt x="236" y="1267"/>
                    <a:pt x="204" y="1275"/>
                    <a:pt x="174" y="1275"/>
                  </a:cubicBezTo>
                  <a:cubicBezTo>
                    <a:pt x="151" y="1275"/>
                    <a:pt x="129" y="1271"/>
                    <a:pt x="108" y="1273"/>
                  </a:cubicBezTo>
                  <a:cubicBezTo>
                    <a:pt x="99" y="1274"/>
                    <a:pt x="90" y="1281"/>
                    <a:pt x="81" y="1278"/>
                  </a:cubicBezTo>
                  <a:cubicBezTo>
                    <a:pt x="77" y="1270"/>
                    <a:pt x="82" y="1261"/>
                    <a:pt x="86" y="1257"/>
                  </a:cubicBezTo>
                  <a:cubicBezTo>
                    <a:pt x="83" y="1247"/>
                    <a:pt x="85" y="1231"/>
                    <a:pt x="86" y="1228"/>
                  </a:cubicBezTo>
                  <a:cubicBezTo>
                    <a:pt x="97" y="1202"/>
                    <a:pt x="116" y="1169"/>
                    <a:pt x="123" y="1137"/>
                  </a:cubicBezTo>
                  <a:cubicBezTo>
                    <a:pt x="126" y="1136"/>
                    <a:pt x="138" y="1128"/>
                    <a:pt x="131" y="1127"/>
                  </a:cubicBezTo>
                  <a:cubicBezTo>
                    <a:pt x="126" y="1128"/>
                    <a:pt x="117" y="1128"/>
                    <a:pt x="111" y="1127"/>
                  </a:cubicBezTo>
                  <a:close/>
                  <a:moveTo>
                    <a:pt x="358" y="1187"/>
                  </a:moveTo>
                  <a:cubicBezTo>
                    <a:pt x="356" y="1187"/>
                    <a:pt x="357" y="1190"/>
                    <a:pt x="355" y="1190"/>
                  </a:cubicBezTo>
                  <a:cubicBezTo>
                    <a:pt x="315" y="1190"/>
                    <a:pt x="271" y="1198"/>
                    <a:pt x="227" y="1205"/>
                  </a:cubicBezTo>
                  <a:cubicBezTo>
                    <a:pt x="185" y="1212"/>
                    <a:pt x="141" y="1224"/>
                    <a:pt x="104" y="1243"/>
                  </a:cubicBezTo>
                  <a:cubicBezTo>
                    <a:pt x="118" y="1244"/>
                    <a:pt x="134" y="1239"/>
                    <a:pt x="146" y="1243"/>
                  </a:cubicBezTo>
                  <a:cubicBezTo>
                    <a:pt x="130" y="1253"/>
                    <a:pt x="101" y="1244"/>
                    <a:pt x="98" y="1262"/>
                  </a:cubicBezTo>
                  <a:cubicBezTo>
                    <a:pt x="231" y="1259"/>
                    <a:pt x="378" y="1237"/>
                    <a:pt x="504" y="1238"/>
                  </a:cubicBezTo>
                  <a:cubicBezTo>
                    <a:pt x="610" y="1240"/>
                    <a:pt x="679" y="1236"/>
                    <a:pt x="775" y="1227"/>
                  </a:cubicBezTo>
                  <a:cubicBezTo>
                    <a:pt x="731" y="1225"/>
                    <a:pt x="685" y="1216"/>
                    <a:pt x="627" y="1215"/>
                  </a:cubicBezTo>
                  <a:cubicBezTo>
                    <a:pt x="636" y="1210"/>
                    <a:pt x="653" y="1206"/>
                    <a:pt x="664" y="1209"/>
                  </a:cubicBezTo>
                  <a:cubicBezTo>
                    <a:pt x="557" y="1177"/>
                    <a:pt x="446" y="1195"/>
                    <a:pt x="358" y="1187"/>
                  </a:cubicBezTo>
                  <a:close/>
                  <a:moveTo>
                    <a:pt x="740" y="1213"/>
                  </a:moveTo>
                  <a:cubicBezTo>
                    <a:pt x="727" y="1212"/>
                    <a:pt x="710" y="1207"/>
                    <a:pt x="697" y="1210"/>
                  </a:cubicBezTo>
                  <a:cubicBezTo>
                    <a:pt x="712" y="1211"/>
                    <a:pt x="732" y="1216"/>
                    <a:pt x="740" y="1213"/>
                  </a:cubicBezTo>
                  <a:close/>
                  <a:moveTo>
                    <a:pt x="868" y="1252"/>
                  </a:moveTo>
                  <a:cubicBezTo>
                    <a:pt x="863" y="1253"/>
                    <a:pt x="854" y="1249"/>
                    <a:pt x="858" y="1255"/>
                  </a:cubicBezTo>
                  <a:cubicBezTo>
                    <a:pt x="845" y="1252"/>
                    <a:pt x="823" y="1246"/>
                    <a:pt x="808" y="1242"/>
                  </a:cubicBezTo>
                  <a:cubicBezTo>
                    <a:pt x="806" y="1257"/>
                    <a:pt x="818" y="1259"/>
                    <a:pt x="822" y="1268"/>
                  </a:cubicBezTo>
                  <a:cubicBezTo>
                    <a:pt x="862" y="1274"/>
                    <a:pt x="906" y="1279"/>
                    <a:pt x="928" y="1250"/>
                  </a:cubicBezTo>
                  <a:cubicBezTo>
                    <a:pt x="927" y="1244"/>
                    <a:pt x="923" y="1238"/>
                    <a:pt x="916" y="1230"/>
                  </a:cubicBezTo>
                  <a:cubicBezTo>
                    <a:pt x="908" y="1233"/>
                    <a:pt x="901" y="1236"/>
                    <a:pt x="896" y="1242"/>
                  </a:cubicBezTo>
                  <a:cubicBezTo>
                    <a:pt x="892" y="1235"/>
                    <a:pt x="879" y="1248"/>
                    <a:pt x="868" y="1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7" y="2125482"/>
            <a:ext cx="4165200" cy="3735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302329" y="2166292"/>
            <a:ext cx="7576457" cy="1325563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0" y="2440512"/>
            <a:ext cx="12192000" cy="4417488"/>
            <a:chOff x="0" y="2440512"/>
            <a:chExt cx="12192000" cy="4417488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578109" y="2440512"/>
              <a:ext cx="2613891" cy="37812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302553" y="5297566"/>
              <a:ext cx="957989" cy="147181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031922" y="5264255"/>
              <a:ext cx="2037903" cy="15937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578108" y="5993747"/>
              <a:ext cx="846316" cy="7207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 rotWithShape="1">
            <a:blip r:embed="rId16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9" t="65215" r="59862"/>
            <a:stretch>
              <a:fillRect/>
            </a:stretch>
          </p:blipFill>
          <p:spPr>
            <a:xfrm>
              <a:off x="3482484" y="5018522"/>
              <a:ext cx="1976637" cy="175086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18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297566"/>
              <a:ext cx="2789382" cy="15604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37" y="2910064"/>
              <a:ext cx="1037871" cy="1037871"/>
            </a:xfrm>
            <a:prstGeom prst="rect">
              <a:avLst/>
            </a:prstGeom>
          </p:spPr>
        </p:pic>
      </p:grpSp>
      <p:sp>
        <p:nvSpPr>
          <p:cNvPr id="14" name="副标题 2"/>
          <p:cNvSpPr>
            <a:spLocks noGrp="1"/>
          </p:cNvSpPr>
          <p:nvPr>
            <p:ph type="subTitle" idx="1"/>
            <p:custDataLst>
              <p:tags r:id="rId21"/>
            </p:custDataLst>
          </p:nvPr>
        </p:nvSpPr>
        <p:spPr>
          <a:xfrm>
            <a:off x="2302329" y="3643496"/>
            <a:ext cx="7576457" cy="962499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grpSp>
        <p:nvGrpSpPr>
          <p:cNvPr id="15" name="组合 14"/>
          <p:cNvGrpSpPr/>
          <p:nvPr>
            <p:custDataLst>
              <p:tags r:id="rId22"/>
            </p:custDataLst>
          </p:nvPr>
        </p:nvGrpSpPr>
        <p:grpSpPr>
          <a:xfrm>
            <a:off x="2832855" y="1543992"/>
            <a:ext cx="6501331" cy="749873"/>
            <a:chOff x="2832855" y="1543992"/>
            <a:chExt cx="6501331" cy="749873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339" y="1543992"/>
              <a:ext cx="3816427" cy="749873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8722422" y="1769283"/>
              <a:ext cx="611764" cy="263178"/>
              <a:chOff x="8580582" y="1811277"/>
              <a:chExt cx="611764" cy="263178"/>
            </a:xfrm>
          </p:grpSpPr>
          <p:cxnSp>
            <p:nvCxnSpPr>
              <p:cNvPr id="21" name="直接连接符 20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 flipH="1">
              <a:off x="2832855" y="1769283"/>
              <a:ext cx="626432" cy="263178"/>
              <a:chOff x="8580582" y="1811277"/>
              <a:chExt cx="611764" cy="263178"/>
            </a:xfrm>
          </p:grpSpPr>
          <p:cxnSp>
            <p:nvCxnSpPr>
              <p:cNvPr id="19" name="直接连接符 18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直接连接符 22"/>
          <p:cNvCxnSpPr/>
          <p:nvPr>
            <p:custDataLst>
              <p:tags r:id="rId29"/>
            </p:custDataLst>
          </p:nvPr>
        </p:nvCxnSpPr>
        <p:spPr>
          <a:xfrm>
            <a:off x="2918690" y="3570823"/>
            <a:ext cx="6354618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97566"/>
            <a:ext cx="2789382" cy="15604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 userDrawn="1">
            <p:custDataLst>
              <p:tags r:id="rId3"/>
            </p:custDataLst>
          </p:nvPr>
        </p:nvGrpSpPr>
        <p:grpSpPr>
          <a:xfrm rot="1112910">
            <a:off x="186055" y="20955"/>
            <a:ext cx="1148080" cy="803275"/>
            <a:chOff x="3136900" y="5457825"/>
            <a:chExt cx="1235075" cy="863600"/>
          </a:xfrm>
          <a:solidFill>
            <a:schemeClr val="accent1"/>
          </a:solidFill>
        </p:grpSpPr>
        <p:sp>
          <p:nvSpPr>
            <p:cNvPr id="26" name="Freeform 120"/>
            <p:cNvSpPr/>
            <p:nvPr>
              <p:custDataLst>
                <p:tags r:id="rId4"/>
              </p:custDataLst>
            </p:nvPr>
          </p:nvSpPr>
          <p:spPr bwMode="auto">
            <a:xfrm>
              <a:off x="4310063" y="5719763"/>
              <a:ext cx="34925" cy="138113"/>
            </a:xfrm>
            <a:custGeom>
              <a:avLst/>
              <a:gdLst>
                <a:gd name="T0" fmla="*/ 9 w 55"/>
                <a:gd name="T1" fmla="*/ 214 h 214"/>
                <a:gd name="T2" fmla="*/ 12 w 55"/>
                <a:gd name="T3" fmla="*/ 151 h 214"/>
                <a:gd name="T4" fmla="*/ 40 w 55"/>
                <a:gd name="T5" fmla="*/ 63 h 214"/>
                <a:gd name="T6" fmla="*/ 39 w 55"/>
                <a:gd name="T7" fmla="*/ 28 h 214"/>
                <a:gd name="T8" fmla="*/ 29 w 55"/>
                <a:gd name="T9" fmla="*/ 20 h 214"/>
                <a:gd name="T10" fmla="*/ 55 w 55"/>
                <a:gd name="T11" fmla="*/ 20 h 214"/>
                <a:gd name="T12" fmla="*/ 9 w 55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14">
                  <a:moveTo>
                    <a:pt x="9" y="214"/>
                  </a:moveTo>
                  <a:cubicBezTo>
                    <a:pt x="0" y="194"/>
                    <a:pt x="8" y="170"/>
                    <a:pt x="12" y="151"/>
                  </a:cubicBezTo>
                  <a:cubicBezTo>
                    <a:pt x="20" y="120"/>
                    <a:pt x="32" y="90"/>
                    <a:pt x="40" y="63"/>
                  </a:cubicBezTo>
                  <a:cubicBezTo>
                    <a:pt x="40" y="56"/>
                    <a:pt x="40" y="37"/>
                    <a:pt x="39" y="28"/>
                  </a:cubicBezTo>
                  <a:cubicBezTo>
                    <a:pt x="37" y="24"/>
                    <a:pt x="30" y="24"/>
                    <a:pt x="29" y="20"/>
                  </a:cubicBezTo>
                  <a:cubicBezTo>
                    <a:pt x="28" y="0"/>
                    <a:pt x="49" y="8"/>
                    <a:pt x="55" y="20"/>
                  </a:cubicBezTo>
                  <a:cubicBezTo>
                    <a:pt x="54" y="94"/>
                    <a:pt x="19" y="144"/>
                    <a:pt x="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121"/>
            <p:cNvSpPr/>
            <p:nvPr>
              <p:custDataLst>
                <p:tags r:id="rId5"/>
              </p:custDataLst>
            </p:nvPr>
          </p:nvSpPr>
          <p:spPr bwMode="auto">
            <a:xfrm>
              <a:off x="4165600" y="5883275"/>
              <a:ext cx="142875" cy="325438"/>
            </a:xfrm>
            <a:custGeom>
              <a:avLst/>
              <a:gdLst>
                <a:gd name="T0" fmla="*/ 216 w 221"/>
                <a:gd name="T1" fmla="*/ 0 h 504"/>
                <a:gd name="T2" fmla="*/ 221 w 221"/>
                <a:gd name="T3" fmla="*/ 4 h 504"/>
                <a:gd name="T4" fmla="*/ 189 w 221"/>
                <a:gd name="T5" fmla="*/ 168 h 504"/>
                <a:gd name="T6" fmla="*/ 151 w 221"/>
                <a:gd name="T7" fmla="*/ 284 h 504"/>
                <a:gd name="T8" fmla="*/ 93 w 221"/>
                <a:gd name="T9" fmla="*/ 469 h 504"/>
                <a:gd name="T10" fmla="*/ 0 w 221"/>
                <a:gd name="T11" fmla="*/ 485 h 504"/>
                <a:gd name="T12" fmla="*/ 80 w 221"/>
                <a:gd name="T13" fmla="*/ 459 h 504"/>
                <a:gd name="T14" fmla="*/ 88 w 221"/>
                <a:gd name="T15" fmla="*/ 425 h 504"/>
                <a:gd name="T16" fmla="*/ 118 w 221"/>
                <a:gd name="T17" fmla="*/ 326 h 504"/>
                <a:gd name="T18" fmla="*/ 164 w 221"/>
                <a:gd name="T19" fmla="*/ 188 h 504"/>
                <a:gd name="T20" fmla="*/ 176 w 221"/>
                <a:gd name="T21" fmla="*/ 166 h 504"/>
                <a:gd name="T22" fmla="*/ 208 w 221"/>
                <a:gd name="T23" fmla="*/ 15 h 504"/>
                <a:gd name="T24" fmla="*/ 213 w 221"/>
                <a:gd name="T25" fmla="*/ 4 h 504"/>
                <a:gd name="T26" fmla="*/ 216 w 221"/>
                <a:gd name="T27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504">
                  <a:moveTo>
                    <a:pt x="216" y="0"/>
                  </a:moveTo>
                  <a:cubicBezTo>
                    <a:pt x="218" y="1"/>
                    <a:pt x="218" y="3"/>
                    <a:pt x="221" y="4"/>
                  </a:cubicBezTo>
                  <a:cubicBezTo>
                    <a:pt x="209" y="60"/>
                    <a:pt x="202" y="112"/>
                    <a:pt x="189" y="168"/>
                  </a:cubicBezTo>
                  <a:cubicBezTo>
                    <a:pt x="174" y="204"/>
                    <a:pt x="160" y="242"/>
                    <a:pt x="151" y="284"/>
                  </a:cubicBezTo>
                  <a:cubicBezTo>
                    <a:pt x="121" y="336"/>
                    <a:pt x="116" y="415"/>
                    <a:pt x="93" y="469"/>
                  </a:cubicBezTo>
                  <a:cubicBezTo>
                    <a:pt x="72" y="487"/>
                    <a:pt x="28" y="504"/>
                    <a:pt x="0" y="485"/>
                  </a:cubicBezTo>
                  <a:cubicBezTo>
                    <a:pt x="26" y="482"/>
                    <a:pt x="63" y="481"/>
                    <a:pt x="80" y="459"/>
                  </a:cubicBezTo>
                  <a:cubicBezTo>
                    <a:pt x="86" y="450"/>
                    <a:pt x="84" y="441"/>
                    <a:pt x="88" y="425"/>
                  </a:cubicBezTo>
                  <a:cubicBezTo>
                    <a:pt x="96" y="395"/>
                    <a:pt x="107" y="361"/>
                    <a:pt x="118" y="326"/>
                  </a:cubicBezTo>
                  <a:cubicBezTo>
                    <a:pt x="132" y="279"/>
                    <a:pt x="147" y="232"/>
                    <a:pt x="164" y="188"/>
                  </a:cubicBezTo>
                  <a:cubicBezTo>
                    <a:pt x="167" y="180"/>
                    <a:pt x="173" y="174"/>
                    <a:pt x="176" y="166"/>
                  </a:cubicBezTo>
                  <a:cubicBezTo>
                    <a:pt x="191" y="120"/>
                    <a:pt x="198" y="67"/>
                    <a:pt x="208" y="15"/>
                  </a:cubicBezTo>
                  <a:cubicBezTo>
                    <a:pt x="208" y="12"/>
                    <a:pt x="212" y="4"/>
                    <a:pt x="213" y="4"/>
                  </a:cubicBezTo>
                  <a:cubicBezTo>
                    <a:pt x="213" y="2"/>
                    <a:pt x="216" y="2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122"/>
            <p:cNvSpPr/>
            <p:nvPr>
              <p:custDataLst>
                <p:tags r:id="rId6"/>
              </p:custDataLst>
            </p:nvPr>
          </p:nvSpPr>
          <p:spPr bwMode="auto">
            <a:xfrm>
              <a:off x="3163888" y="6216650"/>
              <a:ext cx="41275" cy="90488"/>
            </a:xfrm>
            <a:custGeom>
              <a:avLst/>
              <a:gdLst>
                <a:gd name="T0" fmla="*/ 50 w 64"/>
                <a:gd name="T1" fmla="*/ 0 h 138"/>
                <a:gd name="T2" fmla="*/ 57 w 64"/>
                <a:gd name="T3" fmla="*/ 0 h 138"/>
                <a:gd name="T4" fmla="*/ 48 w 64"/>
                <a:gd name="T5" fmla="*/ 25 h 138"/>
                <a:gd name="T6" fmla="*/ 13 w 64"/>
                <a:gd name="T7" fmla="*/ 104 h 138"/>
                <a:gd name="T8" fmla="*/ 23 w 64"/>
                <a:gd name="T9" fmla="*/ 126 h 138"/>
                <a:gd name="T10" fmla="*/ 48 w 64"/>
                <a:gd name="T11" fmla="*/ 134 h 138"/>
                <a:gd name="T12" fmla="*/ 0 w 64"/>
                <a:gd name="T13" fmla="*/ 111 h 138"/>
                <a:gd name="T14" fmla="*/ 50 w 64"/>
                <a:gd name="T1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8">
                  <a:moveTo>
                    <a:pt x="50" y="0"/>
                  </a:moveTo>
                  <a:cubicBezTo>
                    <a:pt x="52" y="0"/>
                    <a:pt x="54" y="0"/>
                    <a:pt x="57" y="0"/>
                  </a:cubicBezTo>
                  <a:cubicBezTo>
                    <a:pt x="64" y="9"/>
                    <a:pt x="52" y="17"/>
                    <a:pt x="48" y="25"/>
                  </a:cubicBezTo>
                  <a:cubicBezTo>
                    <a:pt x="36" y="49"/>
                    <a:pt x="24" y="78"/>
                    <a:pt x="13" y="104"/>
                  </a:cubicBezTo>
                  <a:cubicBezTo>
                    <a:pt x="18" y="110"/>
                    <a:pt x="19" y="120"/>
                    <a:pt x="23" y="126"/>
                  </a:cubicBezTo>
                  <a:cubicBezTo>
                    <a:pt x="30" y="130"/>
                    <a:pt x="46" y="125"/>
                    <a:pt x="48" y="134"/>
                  </a:cubicBezTo>
                  <a:cubicBezTo>
                    <a:pt x="22" y="138"/>
                    <a:pt x="10" y="128"/>
                    <a:pt x="0" y="111"/>
                  </a:cubicBezTo>
                  <a:cubicBezTo>
                    <a:pt x="10" y="68"/>
                    <a:pt x="41" y="38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123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136900" y="5457825"/>
              <a:ext cx="1235075" cy="863600"/>
            </a:xfrm>
            <a:custGeom>
              <a:avLst/>
              <a:gdLst>
                <a:gd name="T0" fmla="*/ 1104 w 1911"/>
                <a:gd name="T1" fmla="*/ 78 h 1334"/>
                <a:gd name="T2" fmla="*/ 1144 w 1911"/>
                <a:gd name="T3" fmla="*/ 420 h 1334"/>
                <a:gd name="T4" fmla="*/ 1519 w 1911"/>
                <a:gd name="T5" fmla="*/ 177 h 1334"/>
                <a:gd name="T6" fmla="*/ 1652 w 1911"/>
                <a:gd name="T7" fmla="*/ 118 h 1334"/>
                <a:gd name="T8" fmla="*/ 1796 w 1911"/>
                <a:gd name="T9" fmla="*/ 274 h 1334"/>
                <a:gd name="T10" fmla="*/ 1879 w 1911"/>
                <a:gd name="T11" fmla="*/ 589 h 1334"/>
                <a:gd name="T12" fmla="*/ 1504 w 1911"/>
                <a:gd name="T13" fmla="*/ 1194 h 1334"/>
                <a:gd name="T14" fmla="*/ 807 w 1911"/>
                <a:gd name="T15" fmla="*/ 1277 h 1334"/>
                <a:gd name="T16" fmla="*/ 63 w 1911"/>
                <a:gd name="T17" fmla="*/ 1328 h 1334"/>
                <a:gd name="T18" fmla="*/ 28 w 1911"/>
                <a:gd name="T19" fmla="*/ 1028 h 1334"/>
                <a:gd name="T20" fmla="*/ 181 w 1911"/>
                <a:gd name="T21" fmla="*/ 745 h 1334"/>
                <a:gd name="T22" fmla="*/ 747 w 1911"/>
                <a:gd name="T23" fmla="*/ 392 h 1334"/>
                <a:gd name="T24" fmla="*/ 999 w 1911"/>
                <a:gd name="T25" fmla="*/ 662 h 1334"/>
                <a:gd name="T26" fmla="*/ 1084 w 1911"/>
                <a:gd name="T27" fmla="*/ 171 h 1334"/>
                <a:gd name="T28" fmla="*/ 825 w 1911"/>
                <a:gd name="T29" fmla="*/ 607 h 1334"/>
                <a:gd name="T30" fmla="*/ 969 w 1911"/>
                <a:gd name="T31" fmla="*/ 745 h 1334"/>
                <a:gd name="T32" fmla="*/ 1074 w 1911"/>
                <a:gd name="T33" fmla="*/ 539 h 1334"/>
                <a:gd name="T34" fmla="*/ 1014 w 1911"/>
                <a:gd name="T35" fmla="*/ 971 h 1334"/>
                <a:gd name="T36" fmla="*/ 1559 w 1911"/>
                <a:gd name="T37" fmla="*/ 166 h 1334"/>
                <a:gd name="T38" fmla="*/ 1091 w 1911"/>
                <a:gd name="T39" fmla="*/ 915 h 1334"/>
                <a:gd name="T40" fmla="*/ 949 w 1911"/>
                <a:gd name="T41" fmla="*/ 1081 h 1334"/>
                <a:gd name="T42" fmla="*/ 1233 w 1911"/>
                <a:gd name="T43" fmla="*/ 858 h 1334"/>
                <a:gd name="T44" fmla="*/ 1632 w 1911"/>
                <a:gd name="T45" fmla="*/ 166 h 1334"/>
                <a:gd name="T46" fmla="*/ 1730 w 1911"/>
                <a:gd name="T47" fmla="*/ 224 h 1334"/>
                <a:gd name="T48" fmla="*/ 1682 w 1911"/>
                <a:gd name="T49" fmla="*/ 174 h 1334"/>
                <a:gd name="T50" fmla="*/ 1489 w 1911"/>
                <a:gd name="T51" fmla="*/ 798 h 1334"/>
                <a:gd name="T52" fmla="*/ 1597 w 1911"/>
                <a:gd name="T53" fmla="*/ 445 h 1334"/>
                <a:gd name="T54" fmla="*/ 1572 w 1911"/>
                <a:gd name="T55" fmla="*/ 735 h 1334"/>
                <a:gd name="T56" fmla="*/ 1625 w 1911"/>
                <a:gd name="T57" fmla="*/ 694 h 1334"/>
                <a:gd name="T58" fmla="*/ 1167 w 1911"/>
                <a:gd name="T59" fmla="*/ 1009 h 1334"/>
                <a:gd name="T60" fmla="*/ 1712 w 1911"/>
                <a:gd name="T61" fmla="*/ 533 h 1334"/>
                <a:gd name="T62" fmla="*/ 1670 w 1911"/>
                <a:gd name="T63" fmla="*/ 538 h 1334"/>
                <a:gd name="T64" fmla="*/ 400 w 1911"/>
                <a:gd name="T65" fmla="*/ 445 h 1334"/>
                <a:gd name="T66" fmla="*/ 423 w 1911"/>
                <a:gd name="T67" fmla="*/ 1029 h 1334"/>
                <a:gd name="T68" fmla="*/ 817 w 1911"/>
                <a:gd name="T69" fmla="*/ 622 h 1334"/>
                <a:gd name="T70" fmla="*/ 1821 w 1911"/>
                <a:gd name="T71" fmla="*/ 421 h 1334"/>
                <a:gd name="T72" fmla="*/ 1637 w 1911"/>
                <a:gd name="T73" fmla="*/ 1107 h 1334"/>
                <a:gd name="T74" fmla="*/ 1149 w 1911"/>
                <a:gd name="T75" fmla="*/ 1140 h 1334"/>
                <a:gd name="T76" fmla="*/ 1270 w 1911"/>
                <a:gd name="T77" fmla="*/ 1172 h 1334"/>
                <a:gd name="T78" fmla="*/ 1725 w 1911"/>
                <a:gd name="T79" fmla="*/ 1150 h 1334"/>
                <a:gd name="T80" fmla="*/ 1884 w 1911"/>
                <a:gd name="T81" fmla="*/ 498 h 1334"/>
                <a:gd name="T82" fmla="*/ 1625 w 1911"/>
                <a:gd name="T83" fmla="*/ 926 h 1334"/>
                <a:gd name="T84" fmla="*/ 938 w 1911"/>
                <a:gd name="T85" fmla="*/ 1204 h 1334"/>
                <a:gd name="T86" fmla="*/ 1736 w 1911"/>
                <a:gd name="T87" fmla="*/ 722 h 1334"/>
                <a:gd name="T88" fmla="*/ 1672 w 1911"/>
                <a:gd name="T89" fmla="*/ 513 h 1334"/>
                <a:gd name="T90" fmla="*/ 1110 w 1911"/>
                <a:gd name="T91" fmla="*/ 1031 h 1334"/>
                <a:gd name="T92" fmla="*/ 1439 w 1911"/>
                <a:gd name="T93" fmla="*/ 843 h 1334"/>
                <a:gd name="T94" fmla="*/ 1454 w 1911"/>
                <a:gd name="T95" fmla="*/ 803 h 1334"/>
                <a:gd name="T96" fmla="*/ 31 w 1911"/>
                <a:gd name="T97" fmla="*/ 1009 h 1334"/>
                <a:gd name="T98" fmla="*/ 553 w 1911"/>
                <a:gd name="T99" fmla="*/ 1104 h 1334"/>
                <a:gd name="T100" fmla="*/ 335 w 1911"/>
                <a:gd name="T101" fmla="*/ 1087 h 1334"/>
                <a:gd name="T102" fmla="*/ 551 w 1911"/>
                <a:gd name="T103" fmla="*/ 1087 h 1334"/>
                <a:gd name="T104" fmla="*/ 88 w 1911"/>
                <a:gd name="T105" fmla="*/ 1082 h 1334"/>
                <a:gd name="T106" fmla="*/ 611 w 1911"/>
                <a:gd name="T107" fmla="*/ 1157 h 1334"/>
                <a:gd name="T108" fmla="*/ 451 w 1911"/>
                <a:gd name="T109" fmla="*/ 1145 h 1334"/>
                <a:gd name="T110" fmla="*/ 78 w 1911"/>
                <a:gd name="T111" fmla="*/ 1170 h 1334"/>
                <a:gd name="T112" fmla="*/ 793 w 1911"/>
                <a:gd name="T113" fmla="*/ 1242 h 1334"/>
                <a:gd name="T114" fmla="*/ 315 w 1911"/>
                <a:gd name="T115" fmla="*/ 1260 h 1334"/>
                <a:gd name="T116" fmla="*/ 123 w 1911"/>
                <a:gd name="T117" fmla="*/ 1137 h 1334"/>
                <a:gd name="T118" fmla="*/ 146 w 1911"/>
                <a:gd name="T119" fmla="*/ 1243 h 1334"/>
                <a:gd name="T120" fmla="*/ 740 w 1911"/>
                <a:gd name="T121" fmla="*/ 1213 h 1334"/>
                <a:gd name="T122" fmla="*/ 928 w 1911"/>
                <a:gd name="T123" fmla="*/ 125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334">
                  <a:moveTo>
                    <a:pt x="1011" y="260"/>
                  </a:moveTo>
                  <a:cubicBezTo>
                    <a:pt x="1011" y="259"/>
                    <a:pt x="1011" y="257"/>
                    <a:pt x="1009" y="257"/>
                  </a:cubicBezTo>
                  <a:cubicBezTo>
                    <a:pt x="1009" y="264"/>
                    <a:pt x="1006" y="257"/>
                    <a:pt x="1009" y="255"/>
                  </a:cubicBezTo>
                  <a:cubicBezTo>
                    <a:pt x="1010" y="250"/>
                    <a:pt x="1014" y="256"/>
                    <a:pt x="1014" y="252"/>
                  </a:cubicBezTo>
                  <a:cubicBezTo>
                    <a:pt x="1011" y="249"/>
                    <a:pt x="1018" y="243"/>
                    <a:pt x="1022" y="242"/>
                  </a:cubicBezTo>
                  <a:cubicBezTo>
                    <a:pt x="1026" y="225"/>
                    <a:pt x="1042" y="206"/>
                    <a:pt x="1054" y="192"/>
                  </a:cubicBezTo>
                  <a:cubicBezTo>
                    <a:pt x="1060" y="153"/>
                    <a:pt x="1109" y="124"/>
                    <a:pt x="1104" y="78"/>
                  </a:cubicBezTo>
                  <a:cubicBezTo>
                    <a:pt x="1110" y="79"/>
                    <a:pt x="1119" y="63"/>
                    <a:pt x="1112" y="56"/>
                  </a:cubicBezTo>
                  <a:cubicBezTo>
                    <a:pt x="1127" y="49"/>
                    <a:pt x="1124" y="5"/>
                    <a:pt x="1137" y="0"/>
                  </a:cubicBezTo>
                  <a:cubicBezTo>
                    <a:pt x="1154" y="12"/>
                    <a:pt x="1154" y="42"/>
                    <a:pt x="1159" y="65"/>
                  </a:cubicBezTo>
                  <a:cubicBezTo>
                    <a:pt x="1162" y="79"/>
                    <a:pt x="1168" y="92"/>
                    <a:pt x="1170" y="104"/>
                  </a:cubicBezTo>
                  <a:cubicBezTo>
                    <a:pt x="1174" y="124"/>
                    <a:pt x="1172" y="149"/>
                    <a:pt x="1174" y="174"/>
                  </a:cubicBezTo>
                  <a:cubicBezTo>
                    <a:pt x="1175" y="206"/>
                    <a:pt x="1174" y="238"/>
                    <a:pt x="1179" y="257"/>
                  </a:cubicBezTo>
                  <a:cubicBezTo>
                    <a:pt x="1171" y="314"/>
                    <a:pt x="1161" y="369"/>
                    <a:pt x="1144" y="420"/>
                  </a:cubicBezTo>
                  <a:cubicBezTo>
                    <a:pt x="1178" y="388"/>
                    <a:pt x="1215" y="356"/>
                    <a:pt x="1253" y="325"/>
                  </a:cubicBezTo>
                  <a:cubicBezTo>
                    <a:pt x="1264" y="317"/>
                    <a:pt x="1274" y="306"/>
                    <a:pt x="1285" y="299"/>
                  </a:cubicBezTo>
                  <a:cubicBezTo>
                    <a:pt x="1296" y="291"/>
                    <a:pt x="1312" y="289"/>
                    <a:pt x="1320" y="275"/>
                  </a:cubicBezTo>
                  <a:cubicBezTo>
                    <a:pt x="1322" y="277"/>
                    <a:pt x="1324" y="277"/>
                    <a:pt x="1326" y="275"/>
                  </a:cubicBezTo>
                  <a:cubicBezTo>
                    <a:pt x="1353" y="255"/>
                    <a:pt x="1383" y="248"/>
                    <a:pt x="1409" y="227"/>
                  </a:cubicBezTo>
                  <a:cubicBezTo>
                    <a:pt x="1443" y="217"/>
                    <a:pt x="1470" y="199"/>
                    <a:pt x="1504" y="189"/>
                  </a:cubicBezTo>
                  <a:cubicBezTo>
                    <a:pt x="1508" y="184"/>
                    <a:pt x="1514" y="182"/>
                    <a:pt x="1519" y="177"/>
                  </a:cubicBezTo>
                  <a:cubicBezTo>
                    <a:pt x="1524" y="173"/>
                    <a:pt x="1527" y="166"/>
                    <a:pt x="1531" y="162"/>
                  </a:cubicBezTo>
                  <a:cubicBezTo>
                    <a:pt x="1535" y="159"/>
                    <a:pt x="1541" y="159"/>
                    <a:pt x="1544" y="156"/>
                  </a:cubicBezTo>
                  <a:cubicBezTo>
                    <a:pt x="1560" y="142"/>
                    <a:pt x="1568" y="116"/>
                    <a:pt x="1580" y="96"/>
                  </a:cubicBezTo>
                  <a:cubicBezTo>
                    <a:pt x="1581" y="88"/>
                    <a:pt x="1576" y="81"/>
                    <a:pt x="1582" y="76"/>
                  </a:cubicBezTo>
                  <a:cubicBezTo>
                    <a:pt x="1588" y="76"/>
                    <a:pt x="1587" y="78"/>
                    <a:pt x="1592" y="76"/>
                  </a:cubicBezTo>
                  <a:cubicBezTo>
                    <a:pt x="1595" y="96"/>
                    <a:pt x="1605" y="115"/>
                    <a:pt x="1605" y="133"/>
                  </a:cubicBezTo>
                  <a:cubicBezTo>
                    <a:pt x="1625" y="129"/>
                    <a:pt x="1635" y="121"/>
                    <a:pt x="1652" y="118"/>
                  </a:cubicBezTo>
                  <a:cubicBezTo>
                    <a:pt x="1661" y="130"/>
                    <a:pt x="1671" y="143"/>
                    <a:pt x="1678" y="158"/>
                  </a:cubicBezTo>
                  <a:cubicBezTo>
                    <a:pt x="1686" y="158"/>
                    <a:pt x="1691" y="147"/>
                    <a:pt x="1697" y="151"/>
                  </a:cubicBezTo>
                  <a:cubicBezTo>
                    <a:pt x="1711" y="153"/>
                    <a:pt x="1701" y="180"/>
                    <a:pt x="1713" y="184"/>
                  </a:cubicBezTo>
                  <a:cubicBezTo>
                    <a:pt x="1722" y="180"/>
                    <a:pt x="1735" y="174"/>
                    <a:pt x="1743" y="179"/>
                  </a:cubicBezTo>
                  <a:cubicBezTo>
                    <a:pt x="1758" y="212"/>
                    <a:pt x="1742" y="253"/>
                    <a:pt x="1733" y="285"/>
                  </a:cubicBezTo>
                  <a:cubicBezTo>
                    <a:pt x="1744" y="281"/>
                    <a:pt x="1760" y="285"/>
                    <a:pt x="1773" y="282"/>
                  </a:cubicBezTo>
                  <a:cubicBezTo>
                    <a:pt x="1782" y="280"/>
                    <a:pt x="1788" y="271"/>
                    <a:pt x="1796" y="274"/>
                  </a:cubicBezTo>
                  <a:cubicBezTo>
                    <a:pt x="1801" y="283"/>
                    <a:pt x="1794" y="295"/>
                    <a:pt x="1791" y="305"/>
                  </a:cubicBezTo>
                  <a:cubicBezTo>
                    <a:pt x="1783" y="332"/>
                    <a:pt x="1776" y="362"/>
                    <a:pt x="1768" y="388"/>
                  </a:cubicBezTo>
                  <a:cubicBezTo>
                    <a:pt x="1811" y="388"/>
                    <a:pt x="1846" y="384"/>
                    <a:pt x="1886" y="380"/>
                  </a:cubicBezTo>
                  <a:cubicBezTo>
                    <a:pt x="1905" y="401"/>
                    <a:pt x="1911" y="414"/>
                    <a:pt x="1906" y="448"/>
                  </a:cubicBezTo>
                  <a:cubicBezTo>
                    <a:pt x="1903" y="465"/>
                    <a:pt x="1896" y="485"/>
                    <a:pt x="1893" y="506"/>
                  </a:cubicBezTo>
                  <a:cubicBezTo>
                    <a:pt x="1890" y="522"/>
                    <a:pt x="1892" y="539"/>
                    <a:pt x="1889" y="554"/>
                  </a:cubicBezTo>
                  <a:cubicBezTo>
                    <a:pt x="1887" y="567"/>
                    <a:pt x="1881" y="578"/>
                    <a:pt x="1879" y="589"/>
                  </a:cubicBezTo>
                  <a:cubicBezTo>
                    <a:pt x="1876" y="609"/>
                    <a:pt x="1870" y="626"/>
                    <a:pt x="1864" y="647"/>
                  </a:cubicBezTo>
                  <a:cubicBezTo>
                    <a:pt x="1840" y="739"/>
                    <a:pt x="1819" y="838"/>
                    <a:pt x="1795" y="926"/>
                  </a:cubicBezTo>
                  <a:cubicBezTo>
                    <a:pt x="1787" y="954"/>
                    <a:pt x="1775" y="981"/>
                    <a:pt x="1771" y="1008"/>
                  </a:cubicBezTo>
                  <a:cubicBezTo>
                    <a:pt x="1762" y="1068"/>
                    <a:pt x="1753" y="1121"/>
                    <a:pt x="1731" y="1169"/>
                  </a:cubicBezTo>
                  <a:cubicBezTo>
                    <a:pt x="1726" y="1173"/>
                    <a:pt x="1717" y="1175"/>
                    <a:pt x="1712" y="1179"/>
                  </a:cubicBezTo>
                  <a:cubicBezTo>
                    <a:pt x="1689" y="1183"/>
                    <a:pt x="1666" y="1181"/>
                    <a:pt x="1640" y="1179"/>
                  </a:cubicBezTo>
                  <a:cubicBezTo>
                    <a:pt x="1593" y="1175"/>
                    <a:pt x="1547" y="1191"/>
                    <a:pt x="1504" y="1194"/>
                  </a:cubicBezTo>
                  <a:cubicBezTo>
                    <a:pt x="1487" y="1195"/>
                    <a:pt x="1469" y="1189"/>
                    <a:pt x="1456" y="1200"/>
                  </a:cubicBezTo>
                  <a:cubicBezTo>
                    <a:pt x="1380" y="1205"/>
                    <a:pt x="1296" y="1209"/>
                    <a:pt x="1212" y="1215"/>
                  </a:cubicBezTo>
                  <a:cubicBezTo>
                    <a:pt x="1126" y="1221"/>
                    <a:pt x="1032" y="1231"/>
                    <a:pt x="954" y="1255"/>
                  </a:cubicBezTo>
                  <a:cubicBezTo>
                    <a:pt x="953" y="1256"/>
                    <a:pt x="949" y="1258"/>
                    <a:pt x="948" y="1258"/>
                  </a:cubicBezTo>
                  <a:cubicBezTo>
                    <a:pt x="932" y="1266"/>
                    <a:pt x="919" y="1280"/>
                    <a:pt x="901" y="1283"/>
                  </a:cubicBezTo>
                  <a:cubicBezTo>
                    <a:pt x="883" y="1287"/>
                    <a:pt x="860" y="1286"/>
                    <a:pt x="840" y="1285"/>
                  </a:cubicBezTo>
                  <a:cubicBezTo>
                    <a:pt x="830" y="1284"/>
                    <a:pt x="812" y="1276"/>
                    <a:pt x="807" y="1277"/>
                  </a:cubicBezTo>
                  <a:cubicBezTo>
                    <a:pt x="781" y="1280"/>
                    <a:pt x="751" y="1279"/>
                    <a:pt x="724" y="1280"/>
                  </a:cubicBezTo>
                  <a:cubicBezTo>
                    <a:pt x="685" y="1281"/>
                    <a:pt x="651" y="1287"/>
                    <a:pt x="609" y="1293"/>
                  </a:cubicBezTo>
                  <a:cubicBezTo>
                    <a:pt x="566" y="1300"/>
                    <a:pt x="520" y="1301"/>
                    <a:pt x="476" y="1305"/>
                  </a:cubicBezTo>
                  <a:cubicBezTo>
                    <a:pt x="402" y="1312"/>
                    <a:pt x="329" y="1324"/>
                    <a:pt x="252" y="1325"/>
                  </a:cubicBezTo>
                  <a:cubicBezTo>
                    <a:pt x="243" y="1325"/>
                    <a:pt x="233" y="1322"/>
                    <a:pt x="224" y="1323"/>
                  </a:cubicBezTo>
                  <a:cubicBezTo>
                    <a:pt x="198" y="1325"/>
                    <a:pt x="174" y="1332"/>
                    <a:pt x="149" y="1333"/>
                  </a:cubicBezTo>
                  <a:cubicBezTo>
                    <a:pt x="122" y="1334"/>
                    <a:pt x="91" y="1329"/>
                    <a:pt x="63" y="1328"/>
                  </a:cubicBezTo>
                  <a:cubicBezTo>
                    <a:pt x="45" y="1328"/>
                    <a:pt x="30" y="1323"/>
                    <a:pt x="13" y="1318"/>
                  </a:cubicBezTo>
                  <a:cubicBezTo>
                    <a:pt x="9" y="1309"/>
                    <a:pt x="10" y="1294"/>
                    <a:pt x="3" y="1288"/>
                  </a:cubicBezTo>
                  <a:cubicBezTo>
                    <a:pt x="28" y="1234"/>
                    <a:pt x="58" y="1176"/>
                    <a:pt x="86" y="1130"/>
                  </a:cubicBezTo>
                  <a:cubicBezTo>
                    <a:pt x="62" y="1130"/>
                    <a:pt x="41" y="1136"/>
                    <a:pt x="20" y="1135"/>
                  </a:cubicBezTo>
                  <a:cubicBezTo>
                    <a:pt x="13" y="1116"/>
                    <a:pt x="31" y="1095"/>
                    <a:pt x="38" y="1077"/>
                  </a:cubicBezTo>
                  <a:cubicBezTo>
                    <a:pt x="23" y="1069"/>
                    <a:pt x="12" y="1081"/>
                    <a:pt x="3" y="1072"/>
                  </a:cubicBezTo>
                  <a:cubicBezTo>
                    <a:pt x="0" y="1052"/>
                    <a:pt x="22" y="1045"/>
                    <a:pt x="28" y="1028"/>
                  </a:cubicBezTo>
                  <a:cubicBezTo>
                    <a:pt x="26" y="1028"/>
                    <a:pt x="15" y="1030"/>
                    <a:pt x="13" y="1023"/>
                  </a:cubicBezTo>
                  <a:cubicBezTo>
                    <a:pt x="19" y="1000"/>
                    <a:pt x="36" y="988"/>
                    <a:pt x="45" y="968"/>
                  </a:cubicBezTo>
                  <a:cubicBezTo>
                    <a:pt x="36" y="968"/>
                    <a:pt x="22" y="971"/>
                    <a:pt x="18" y="959"/>
                  </a:cubicBezTo>
                  <a:cubicBezTo>
                    <a:pt x="24" y="940"/>
                    <a:pt x="44" y="936"/>
                    <a:pt x="48" y="915"/>
                  </a:cubicBezTo>
                  <a:cubicBezTo>
                    <a:pt x="53" y="916"/>
                    <a:pt x="53" y="912"/>
                    <a:pt x="56" y="911"/>
                  </a:cubicBezTo>
                  <a:cubicBezTo>
                    <a:pt x="91" y="854"/>
                    <a:pt x="139" y="810"/>
                    <a:pt x="171" y="750"/>
                  </a:cubicBezTo>
                  <a:cubicBezTo>
                    <a:pt x="174" y="749"/>
                    <a:pt x="176" y="745"/>
                    <a:pt x="181" y="745"/>
                  </a:cubicBezTo>
                  <a:cubicBezTo>
                    <a:pt x="193" y="725"/>
                    <a:pt x="203" y="703"/>
                    <a:pt x="222" y="689"/>
                  </a:cubicBezTo>
                  <a:cubicBezTo>
                    <a:pt x="264" y="612"/>
                    <a:pt x="311" y="566"/>
                    <a:pt x="347" y="480"/>
                  </a:cubicBezTo>
                  <a:cubicBezTo>
                    <a:pt x="352" y="477"/>
                    <a:pt x="352" y="477"/>
                    <a:pt x="358" y="478"/>
                  </a:cubicBezTo>
                  <a:cubicBezTo>
                    <a:pt x="380" y="442"/>
                    <a:pt x="405" y="411"/>
                    <a:pt x="426" y="375"/>
                  </a:cubicBezTo>
                  <a:cubicBezTo>
                    <a:pt x="434" y="375"/>
                    <a:pt x="433" y="383"/>
                    <a:pt x="440" y="383"/>
                  </a:cubicBezTo>
                  <a:cubicBezTo>
                    <a:pt x="474" y="375"/>
                    <a:pt x="518" y="378"/>
                    <a:pt x="559" y="382"/>
                  </a:cubicBezTo>
                  <a:cubicBezTo>
                    <a:pt x="622" y="387"/>
                    <a:pt x="688" y="386"/>
                    <a:pt x="747" y="392"/>
                  </a:cubicBezTo>
                  <a:cubicBezTo>
                    <a:pt x="789" y="406"/>
                    <a:pt x="855" y="408"/>
                    <a:pt x="908" y="426"/>
                  </a:cubicBezTo>
                  <a:cubicBezTo>
                    <a:pt x="918" y="409"/>
                    <a:pt x="928" y="392"/>
                    <a:pt x="936" y="373"/>
                  </a:cubicBezTo>
                  <a:cubicBezTo>
                    <a:pt x="941" y="371"/>
                    <a:pt x="941" y="374"/>
                    <a:pt x="944" y="372"/>
                  </a:cubicBezTo>
                  <a:cubicBezTo>
                    <a:pt x="968" y="336"/>
                    <a:pt x="987" y="296"/>
                    <a:pt x="1011" y="260"/>
                  </a:cubicBezTo>
                  <a:close/>
                  <a:moveTo>
                    <a:pt x="976" y="737"/>
                  </a:moveTo>
                  <a:cubicBezTo>
                    <a:pt x="982" y="724"/>
                    <a:pt x="985" y="712"/>
                    <a:pt x="989" y="699"/>
                  </a:cubicBezTo>
                  <a:cubicBezTo>
                    <a:pt x="992" y="691"/>
                    <a:pt x="1001" y="662"/>
                    <a:pt x="999" y="662"/>
                  </a:cubicBezTo>
                  <a:cubicBezTo>
                    <a:pt x="1004" y="661"/>
                    <a:pt x="1008" y="648"/>
                    <a:pt x="1008" y="639"/>
                  </a:cubicBezTo>
                  <a:cubicBezTo>
                    <a:pt x="1032" y="593"/>
                    <a:pt x="1055" y="546"/>
                    <a:pt x="1079" y="500"/>
                  </a:cubicBezTo>
                  <a:cubicBezTo>
                    <a:pt x="1085" y="496"/>
                    <a:pt x="1087" y="498"/>
                    <a:pt x="1092" y="493"/>
                  </a:cubicBezTo>
                  <a:cubicBezTo>
                    <a:pt x="1102" y="470"/>
                    <a:pt x="1117" y="453"/>
                    <a:pt x="1130" y="433"/>
                  </a:cubicBezTo>
                  <a:cubicBezTo>
                    <a:pt x="1162" y="308"/>
                    <a:pt x="1182" y="158"/>
                    <a:pt x="1139" y="38"/>
                  </a:cubicBezTo>
                  <a:cubicBezTo>
                    <a:pt x="1122" y="69"/>
                    <a:pt x="1117" y="103"/>
                    <a:pt x="1106" y="134"/>
                  </a:cubicBezTo>
                  <a:cubicBezTo>
                    <a:pt x="1101" y="147"/>
                    <a:pt x="1090" y="161"/>
                    <a:pt x="1084" y="171"/>
                  </a:cubicBezTo>
                  <a:cubicBezTo>
                    <a:pt x="1081" y="175"/>
                    <a:pt x="1081" y="182"/>
                    <a:pt x="1079" y="186"/>
                  </a:cubicBezTo>
                  <a:cubicBezTo>
                    <a:pt x="1073" y="194"/>
                    <a:pt x="1065" y="201"/>
                    <a:pt x="1059" y="209"/>
                  </a:cubicBezTo>
                  <a:cubicBezTo>
                    <a:pt x="1049" y="224"/>
                    <a:pt x="1039" y="239"/>
                    <a:pt x="1031" y="252"/>
                  </a:cubicBezTo>
                  <a:cubicBezTo>
                    <a:pt x="1019" y="271"/>
                    <a:pt x="1008" y="290"/>
                    <a:pt x="999" y="310"/>
                  </a:cubicBezTo>
                  <a:cubicBezTo>
                    <a:pt x="963" y="349"/>
                    <a:pt x="942" y="404"/>
                    <a:pt x="911" y="448"/>
                  </a:cubicBezTo>
                  <a:cubicBezTo>
                    <a:pt x="915" y="454"/>
                    <a:pt x="908" y="455"/>
                    <a:pt x="910" y="463"/>
                  </a:cubicBezTo>
                  <a:cubicBezTo>
                    <a:pt x="881" y="510"/>
                    <a:pt x="845" y="557"/>
                    <a:pt x="825" y="607"/>
                  </a:cubicBezTo>
                  <a:cubicBezTo>
                    <a:pt x="829" y="632"/>
                    <a:pt x="839" y="651"/>
                    <a:pt x="845" y="672"/>
                  </a:cubicBezTo>
                  <a:cubicBezTo>
                    <a:pt x="887" y="829"/>
                    <a:pt x="832" y="979"/>
                    <a:pt x="856" y="1160"/>
                  </a:cubicBezTo>
                  <a:cubicBezTo>
                    <a:pt x="883" y="1028"/>
                    <a:pt x="910" y="916"/>
                    <a:pt x="951" y="800"/>
                  </a:cubicBezTo>
                  <a:cubicBezTo>
                    <a:pt x="956" y="796"/>
                    <a:pt x="949" y="796"/>
                    <a:pt x="949" y="792"/>
                  </a:cubicBezTo>
                  <a:cubicBezTo>
                    <a:pt x="954" y="793"/>
                    <a:pt x="956" y="795"/>
                    <a:pt x="956" y="788"/>
                  </a:cubicBezTo>
                  <a:cubicBezTo>
                    <a:pt x="961" y="774"/>
                    <a:pt x="968" y="761"/>
                    <a:pt x="973" y="745"/>
                  </a:cubicBezTo>
                  <a:cubicBezTo>
                    <a:pt x="972" y="739"/>
                    <a:pt x="970" y="752"/>
                    <a:pt x="969" y="745"/>
                  </a:cubicBezTo>
                  <a:cubicBezTo>
                    <a:pt x="968" y="739"/>
                    <a:pt x="978" y="744"/>
                    <a:pt x="976" y="737"/>
                  </a:cubicBezTo>
                  <a:close/>
                  <a:moveTo>
                    <a:pt x="1559" y="166"/>
                  </a:moveTo>
                  <a:cubicBezTo>
                    <a:pt x="1540" y="182"/>
                    <a:pt x="1519" y="196"/>
                    <a:pt x="1496" y="207"/>
                  </a:cubicBezTo>
                  <a:cubicBezTo>
                    <a:pt x="1428" y="231"/>
                    <a:pt x="1367" y="262"/>
                    <a:pt x="1315" y="295"/>
                  </a:cubicBezTo>
                  <a:cubicBezTo>
                    <a:pt x="1275" y="321"/>
                    <a:pt x="1241" y="351"/>
                    <a:pt x="1205" y="380"/>
                  </a:cubicBezTo>
                  <a:cubicBezTo>
                    <a:pt x="1169" y="409"/>
                    <a:pt x="1137" y="441"/>
                    <a:pt x="1112" y="481"/>
                  </a:cubicBezTo>
                  <a:cubicBezTo>
                    <a:pt x="1100" y="501"/>
                    <a:pt x="1087" y="520"/>
                    <a:pt x="1074" y="539"/>
                  </a:cubicBezTo>
                  <a:cubicBezTo>
                    <a:pt x="1055" y="567"/>
                    <a:pt x="1042" y="606"/>
                    <a:pt x="1029" y="636"/>
                  </a:cubicBezTo>
                  <a:cubicBezTo>
                    <a:pt x="998" y="709"/>
                    <a:pt x="976" y="783"/>
                    <a:pt x="948" y="857"/>
                  </a:cubicBezTo>
                  <a:cubicBezTo>
                    <a:pt x="915" y="941"/>
                    <a:pt x="896" y="1032"/>
                    <a:pt x="873" y="1124"/>
                  </a:cubicBezTo>
                  <a:cubicBezTo>
                    <a:pt x="879" y="1137"/>
                    <a:pt x="865" y="1155"/>
                    <a:pt x="871" y="1167"/>
                  </a:cubicBezTo>
                  <a:cubicBezTo>
                    <a:pt x="878" y="1150"/>
                    <a:pt x="881" y="1130"/>
                    <a:pt x="896" y="1122"/>
                  </a:cubicBezTo>
                  <a:cubicBezTo>
                    <a:pt x="917" y="1088"/>
                    <a:pt x="943" y="1045"/>
                    <a:pt x="968" y="1018"/>
                  </a:cubicBezTo>
                  <a:cubicBezTo>
                    <a:pt x="981" y="1002"/>
                    <a:pt x="999" y="988"/>
                    <a:pt x="1014" y="971"/>
                  </a:cubicBezTo>
                  <a:cubicBezTo>
                    <a:pt x="1029" y="955"/>
                    <a:pt x="1042" y="936"/>
                    <a:pt x="1057" y="923"/>
                  </a:cubicBezTo>
                  <a:cubicBezTo>
                    <a:pt x="1154" y="842"/>
                    <a:pt x="1261" y="760"/>
                    <a:pt x="1418" y="760"/>
                  </a:cubicBezTo>
                  <a:cubicBezTo>
                    <a:pt x="1426" y="681"/>
                    <a:pt x="1443" y="614"/>
                    <a:pt x="1467" y="534"/>
                  </a:cubicBezTo>
                  <a:cubicBezTo>
                    <a:pt x="1481" y="490"/>
                    <a:pt x="1498" y="445"/>
                    <a:pt x="1514" y="403"/>
                  </a:cubicBezTo>
                  <a:cubicBezTo>
                    <a:pt x="1548" y="310"/>
                    <a:pt x="1619" y="220"/>
                    <a:pt x="1590" y="118"/>
                  </a:cubicBezTo>
                  <a:cubicBezTo>
                    <a:pt x="1590" y="117"/>
                    <a:pt x="1590" y="116"/>
                    <a:pt x="1589" y="116"/>
                  </a:cubicBezTo>
                  <a:cubicBezTo>
                    <a:pt x="1582" y="136"/>
                    <a:pt x="1567" y="147"/>
                    <a:pt x="1559" y="166"/>
                  </a:cubicBezTo>
                  <a:close/>
                  <a:moveTo>
                    <a:pt x="1607" y="141"/>
                  </a:moveTo>
                  <a:cubicBezTo>
                    <a:pt x="1620" y="237"/>
                    <a:pt x="1570" y="305"/>
                    <a:pt x="1536" y="380"/>
                  </a:cubicBezTo>
                  <a:cubicBezTo>
                    <a:pt x="1523" y="408"/>
                    <a:pt x="1514" y="440"/>
                    <a:pt x="1504" y="470"/>
                  </a:cubicBezTo>
                  <a:cubicBezTo>
                    <a:pt x="1472" y="565"/>
                    <a:pt x="1439" y="664"/>
                    <a:pt x="1428" y="774"/>
                  </a:cubicBezTo>
                  <a:cubicBezTo>
                    <a:pt x="1393" y="776"/>
                    <a:pt x="1359" y="777"/>
                    <a:pt x="1326" y="778"/>
                  </a:cubicBezTo>
                  <a:cubicBezTo>
                    <a:pt x="1261" y="798"/>
                    <a:pt x="1199" y="829"/>
                    <a:pt x="1145" y="866"/>
                  </a:cubicBezTo>
                  <a:cubicBezTo>
                    <a:pt x="1124" y="881"/>
                    <a:pt x="1107" y="900"/>
                    <a:pt x="1091" y="915"/>
                  </a:cubicBezTo>
                  <a:cubicBezTo>
                    <a:pt x="1079" y="925"/>
                    <a:pt x="1065" y="932"/>
                    <a:pt x="1054" y="943"/>
                  </a:cubicBezTo>
                  <a:cubicBezTo>
                    <a:pt x="1043" y="954"/>
                    <a:pt x="1034" y="966"/>
                    <a:pt x="1022" y="978"/>
                  </a:cubicBezTo>
                  <a:cubicBezTo>
                    <a:pt x="1001" y="1000"/>
                    <a:pt x="977" y="1021"/>
                    <a:pt x="958" y="1046"/>
                  </a:cubicBezTo>
                  <a:cubicBezTo>
                    <a:pt x="919" y="1096"/>
                    <a:pt x="887" y="1151"/>
                    <a:pt x="860" y="1210"/>
                  </a:cubicBezTo>
                  <a:cubicBezTo>
                    <a:pt x="875" y="1198"/>
                    <a:pt x="882" y="1171"/>
                    <a:pt x="893" y="1152"/>
                  </a:cubicBezTo>
                  <a:cubicBezTo>
                    <a:pt x="900" y="1140"/>
                    <a:pt x="912" y="1132"/>
                    <a:pt x="921" y="1121"/>
                  </a:cubicBezTo>
                  <a:cubicBezTo>
                    <a:pt x="931" y="1108"/>
                    <a:pt x="939" y="1094"/>
                    <a:pt x="949" y="1081"/>
                  </a:cubicBezTo>
                  <a:cubicBezTo>
                    <a:pt x="959" y="1069"/>
                    <a:pt x="966" y="1050"/>
                    <a:pt x="981" y="1047"/>
                  </a:cubicBezTo>
                  <a:cubicBezTo>
                    <a:pt x="958" y="1088"/>
                    <a:pt x="921" y="1123"/>
                    <a:pt x="900" y="1164"/>
                  </a:cubicBezTo>
                  <a:cubicBezTo>
                    <a:pt x="892" y="1178"/>
                    <a:pt x="884" y="1193"/>
                    <a:pt x="881" y="1209"/>
                  </a:cubicBezTo>
                  <a:cubicBezTo>
                    <a:pt x="887" y="1210"/>
                    <a:pt x="894" y="1204"/>
                    <a:pt x="901" y="1205"/>
                  </a:cubicBezTo>
                  <a:cubicBezTo>
                    <a:pt x="964" y="1118"/>
                    <a:pt x="1026" y="1030"/>
                    <a:pt x="1102" y="956"/>
                  </a:cubicBezTo>
                  <a:cubicBezTo>
                    <a:pt x="1107" y="956"/>
                    <a:pt x="1110" y="954"/>
                    <a:pt x="1114" y="953"/>
                  </a:cubicBezTo>
                  <a:cubicBezTo>
                    <a:pt x="1151" y="921"/>
                    <a:pt x="1191" y="887"/>
                    <a:pt x="1233" y="858"/>
                  </a:cubicBezTo>
                  <a:cubicBezTo>
                    <a:pt x="1285" y="823"/>
                    <a:pt x="1338" y="793"/>
                    <a:pt x="1414" y="792"/>
                  </a:cubicBezTo>
                  <a:cubicBezTo>
                    <a:pt x="1432" y="791"/>
                    <a:pt x="1436" y="794"/>
                    <a:pt x="1453" y="792"/>
                  </a:cubicBezTo>
                  <a:cubicBezTo>
                    <a:pt x="1487" y="671"/>
                    <a:pt x="1526" y="557"/>
                    <a:pt x="1550" y="426"/>
                  </a:cubicBezTo>
                  <a:cubicBezTo>
                    <a:pt x="1552" y="420"/>
                    <a:pt x="1558" y="420"/>
                    <a:pt x="1559" y="413"/>
                  </a:cubicBezTo>
                  <a:cubicBezTo>
                    <a:pt x="1577" y="370"/>
                    <a:pt x="1578" y="317"/>
                    <a:pt x="1595" y="275"/>
                  </a:cubicBezTo>
                  <a:cubicBezTo>
                    <a:pt x="1597" y="271"/>
                    <a:pt x="1602" y="268"/>
                    <a:pt x="1604" y="264"/>
                  </a:cubicBezTo>
                  <a:cubicBezTo>
                    <a:pt x="1615" y="232"/>
                    <a:pt x="1622" y="195"/>
                    <a:pt x="1632" y="166"/>
                  </a:cubicBezTo>
                  <a:cubicBezTo>
                    <a:pt x="1635" y="157"/>
                    <a:pt x="1643" y="146"/>
                    <a:pt x="1638" y="136"/>
                  </a:cubicBezTo>
                  <a:cubicBezTo>
                    <a:pt x="1627" y="138"/>
                    <a:pt x="1620" y="144"/>
                    <a:pt x="1607" y="141"/>
                  </a:cubicBezTo>
                  <a:close/>
                  <a:moveTo>
                    <a:pt x="1670" y="538"/>
                  </a:moveTo>
                  <a:cubicBezTo>
                    <a:pt x="1664" y="534"/>
                    <a:pt x="1667" y="542"/>
                    <a:pt x="1662" y="548"/>
                  </a:cubicBezTo>
                  <a:cubicBezTo>
                    <a:pt x="1671" y="473"/>
                    <a:pt x="1691" y="394"/>
                    <a:pt x="1705" y="312"/>
                  </a:cubicBezTo>
                  <a:cubicBezTo>
                    <a:pt x="1708" y="307"/>
                    <a:pt x="1711" y="304"/>
                    <a:pt x="1713" y="299"/>
                  </a:cubicBezTo>
                  <a:cubicBezTo>
                    <a:pt x="1712" y="280"/>
                    <a:pt x="1726" y="248"/>
                    <a:pt x="1730" y="224"/>
                  </a:cubicBezTo>
                  <a:cubicBezTo>
                    <a:pt x="1734" y="220"/>
                    <a:pt x="1737" y="215"/>
                    <a:pt x="1738" y="207"/>
                  </a:cubicBezTo>
                  <a:cubicBezTo>
                    <a:pt x="1733" y="200"/>
                    <a:pt x="1728" y="198"/>
                    <a:pt x="1720" y="196"/>
                  </a:cubicBezTo>
                  <a:cubicBezTo>
                    <a:pt x="1702" y="210"/>
                    <a:pt x="1708" y="249"/>
                    <a:pt x="1693" y="267"/>
                  </a:cubicBezTo>
                  <a:cubicBezTo>
                    <a:pt x="1691" y="251"/>
                    <a:pt x="1700" y="222"/>
                    <a:pt x="1703" y="201"/>
                  </a:cubicBezTo>
                  <a:cubicBezTo>
                    <a:pt x="1696" y="196"/>
                    <a:pt x="1698" y="182"/>
                    <a:pt x="1693" y="174"/>
                  </a:cubicBezTo>
                  <a:cubicBezTo>
                    <a:pt x="1686" y="195"/>
                    <a:pt x="1684" y="222"/>
                    <a:pt x="1672" y="239"/>
                  </a:cubicBezTo>
                  <a:cubicBezTo>
                    <a:pt x="1672" y="215"/>
                    <a:pt x="1682" y="193"/>
                    <a:pt x="1682" y="174"/>
                  </a:cubicBezTo>
                  <a:cubicBezTo>
                    <a:pt x="1672" y="184"/>
                    <a:pt x="1674" y="200"/>
                    <a:pt x="1670" y="214"/>
                  </a:cubicBezTo>
                  <a:cubicBezTo>
                    <a:pt x="1662" y="240"/>
                    <a:pt x="1651" y="268"/>
                    <a:pt x="1647" y="294"/>
                  </a:cubicBezTo>
                  <a:cubicBezTo>
                    <a:pt x="1645" y="308"/>
                    <a:pt x="1645" y="318"/>
                    <a:pt x="1637" y="320"/>
                  </a:cubicBezTo>
                  <a:cubicBezTo>
                    <a:pt x="1642" y="264"/>
                    <a:pt x="1661" y="220"/>
                    <a:pt x="1668" y="162"/>
                  </a:cubicBezTo>
                  <a:cubicBezTo>
                    <a:pt x="1663" y="157"/>
                    <a:pt x="1661" y="149"/>
                    <a:pt x="1653" y="146"/>
                  </a:cubicBezTo>
                  <a:cubicBezTo>
                    <a:pt x="1582" y="349"/>
                    <a:pt x="1535" y="578"/>
                    <a:pt x="1464" y="785"/>
                  </a:cubicBezTo>
                  <a:cubicBezTo>
                    <a:pt x="1470" y="792"/>
                    <a:pt x="1475" y="800"/>
                    <a:pt x="1489" y="798"/>
                  </a:cubicBezTo>
                  <a:cubicBezTo>
                    <a:pt x="1491" y="766"/>
                    <a:pt x="1506" y="738"/>
                    <a:pt x="1514" y="707"/>
                  </a:cubicBezTo>
                  <a:cubicBezTo>
                    <a:pt x="1518" y="691"/>
                    <a:pt x="1515" y="673"/>
                    <a:pt x="1526" y="659"/>
                  </a:cubicBezTo>
                  <a:cubicBezTo>
                    <a:pt x="1523" y="706"/>
                    <a:pt x="1506" y="749"/>
                    <a:pt x="1499" y="797"/>
                  </a:cubicBezTo>
                  <a:cubicBezTo>
                    <a:pt x="1506" y="793"/>
                    <a:pt x="1511" y="799"/>
                    <a:pt x="1516" y="797"/>
                  </a:cubicBezTo>
                  <a:cubicBezTo>
                    <a:pt x="1530" y="722"/>
                    <a:pt x="1557" y="646"/>
                    <a:pt x="1570" y="564"/>
                  </a:cubicBezTo>
                  <a:cubicBezTo>
                    <a:pt x="1580" y="554"/>
                    <a:pt x="1578" y="538"/>
                    <a:pt x="1580" y="521"/>
                  </a:cubicBezTo>
                  <a:cubicBezTo>
                    <a:pt x="1585" y="496"/>
                    <a:pt x="1592" y="471"/>
                    <a:pt x="1597" y="445"/>
                  </a:cubicBezTo>
                  <a:cubicBezTo>
                    <a:pt x="1599" y="432"/>
                    <a:pt x="1604" y="419"/>
                    <a:pt x="1607" y="407"/>
                  </a:cubicBezTo>
                  <a:cubicBezTo>
                    <a:pt x="1610" y="394"/>
                    <a:pt x="1608" y="378"/>
                    <a:pt x="1620" y="372"/>
                  </a:cubicBezTo>
                  <a:cubicBezTo>
                    <a:pt x="1609" y="460"/>
                    <a:pt x="1584" y="561"/>
                    <a:pt x="1560" y="654"/>
                  </a:cubicBezTo>
                  <a:cubicBezTo>
                    <a:pt x="1555" y="674"/>
                    <a:pt x="1554" y="696"/>
                    <a:pt x="1549" y="715"/>
                  </a:cubicBezTo>
                  <a:cubicBezTo>
                    <a:pt x="1540" y="749"/>
                    <a:pt x="1517" y="792"/>
                    <a:pt x="1519" y="825"/>
                  </a:cubicBezTo>
                  <a:cubicBezTo>
                    <a:pt x="1528" y="833"/>
                    <a:pt x="1531" y="831"/>
                    <a:pt x="1544" y="835"/>
                  </a:cubicBezTo>
                  <a:cubicBezTo>
                    <a:pt x="1546" y="798"/>
                    <a:pt x="1563" y="767"/>
                    <a:pt x="1572" y="735"/>
                  </a:cubicBezTo>
                  <a:cubicBezTo>
                    <a:pt x="1580" y="706"/>
                    <a:pt x="1577" y="676"/>
                    <a:pt x="1594" y="651"/>
                  </a:cubicBezTo>
                  <a:cubicBezTo>
                    <a:pt x="1589" y="683"/>
                    <a:pt x="1585" y="740"/>
                    <a:pt x="1565" y="767"/>
                  </a:cubicBezTo>
                  <a:cubicBezTo>
                    <a:pt x="1560" y="789"/>
                    <a:pt x="1555" y="812"/>
                    <a:pt x="1550" y="835"/>
                  </a:cubicBezTo>
                  <a:cubicBezTo>
                    <a:pt x="1559" y="829"/>
                    <a:pt x="1560" y="853"/>
                    <a:pt x="1567" y="858"/>
                  </a:cubicBezTo>
                  <a:cubicBezTo>
                    <a:pt x="1579" y="780"/>
                    <a:pt x="1615" y="707"/>
                    <a:pt x="1630" y="627"/>
                  </a:cubicBezTo>
                  <a:cubicBezTo>
                    <a:pt x="1632" y="620"/>
                    <a:pt x="1627" y="609"/>
                    <a:pt x="1637" y="606"/>
                  </a:cubicBezTo>
                  <a:cubicBezTo>
                    <a:pt x="1638" y="633"/>
                    <a:pt x="1633" y="663"/>
                    <a:pt x="1625" y="694"/>
                  </a:cubicBezTo>
                  <a:cubicBezTo>
                    <a:pt x="1611" y="749"/>
                    <a:pt x="1584" y="813"/>
                    <a:pt x="1574" y="873"/>
                  </a:cubicBezTo>
                  <a:cubicBezTo>
                    <a:pt x="1568" y="875"/>
                    <a:pt x="1565" y="880"/>
                    <a:pt x="1560" y="883"/>
                  </a:cubicBezTo>
                  <a:cubicBezTo>
                    <a:pt x="1541" y="885"/>
                    <a:pt x="1520" y="878"/>
                    <a:pt x="1494" y="883"/>
                  </a:cubicBezTo>
                  <a:cubicBezTo>
                    <a:pt x="1453" y="892"/>
                    <a:pt x="1405" y="907"/>
                    <a:pt x="1363" y="916"/>
                  </a:cubicBezTo>
                  <a:cubicBezTo>
                    <a:pt x="1316" y="927"/>
                    <a:pt x="1277" y="954"/>
                    <a:pt x="1238" y="971"/>
                  </a:cubicBezTo>
                  <a:cubicBezTo>
                    <a:pt x="1219" y="980"/>
                    <a:pt x="1205" y="990"/>
                    <a:pt x="1192" y="998"/>
                  </a:cubicBezTo>
                  <a:cubicBezTo>
                    <a:pt x="1184" y="1002"/>
                    <a:pt x="1174" y="1005"/>
                    <a:pt x="1167" y="1009"/>
                  </a:cubicBezTo>
                  <a:cubicBezTo>
                    <a:pt x="1104" y="1056"/>
                    <a:pt x="1034" y="1096"/>
                    <a:pt x="983" y="1157"/>
                  </a:cubicBezTo>
                  <a:cubicBezTo>
                    <a:pt x="1044" y="1120"/>
                    <a:pt x="1108" y="1087"/>
                    <a:pt x="1174" y="1054"/>
                  </a:cubicBezTo>
                  <a:cubicBezTo>
                    <a:pt x="1180" y="1051"/>
                    <a:pt x="1184" y="1045"/>
                    <a:pt x="1190" y="1042"/>
                  </a:cubicBezTo>
                  <a:cubicBezTo>
                    <a:pt x="1271" y="1006"/>
                    <a:pt x="1368" y="987"/>
                    <a:pt x="1462" y="971"/>
                  </a:cubicBezTo>
                  <a:cubicBezTo>
                    <a:pt x="1509" y="957"/>
                    <a:pt x="1549" y="959"/>
                    <a:pt x="1600" y="953"/>
                  </a:cubicBezTo>
                  <a:cubicBezTo>
                    <a:pt x="1632" y="858"/>
                    <a:pt x="1649" y="770"/>
                    <a:pt x="1672" y="672"/>
                  </a:cubicBezTo>
                  <a:cubicBezTo>
                    <a:pt x="1682" y="627"/>
                    <a:pt x="1701" y="577"/>
                    <a:pt x="1712" y="533"/>
                  </a:cubicBezTo>
                  <a:cubicBezTo>
                    <a:pt x="1718" y="506"/>
                    <a:pt x="1722" y="484"/>
                    <a:pt x="1728" y="456"/>
                  </a:cubicBezTo>
                  <a:cubicBezTo>
                    <a:pt x="1734" y="432"/>
                    <a:pt x="1748" y="410"/>
                    <a:pt x="1750" y="385"/>
                  </a:cubicBezTo>
                  <a:cubicBezTo>
                    <a:pt x="1763" y="362"/>
                    <a:pt x="1769" y="320"/>
                    <a:pt x="1776" y="292"/>
                  </a:cubicBezTo>
                  <a:cubicBezTo>
                    <a:pt x="1760" y="293"/>
                    <a:pt x="1742" y="298"/>
                    <a:pt x="1731" y="300"/>
                  </a:cubicBezTo>
                  <a:cubicBezTo>
                    <a:pt x="1714" y="340"/>
                    <a:pt x="1711" y="395"/>
                    <a:pt x="1695" y="436"/>
                  </a:cubicBezTo>
                  <a:cubicBezTo>
                    <a:pt x="1695" y="435"/>
                    <a:pt x="1694" y="432"/>
                    <a:pt x="1693" y="435"/>
                  </a:cubicBezTo>
                  <a:cubicBezTo>
                    <a:pt x="1691" y="471"/>
                    <a:pt x="1677" y="501"/>
                    <a:pt x="1670" y="538"/>
                  </a:cubicBezTo>
                  <a:close/>
                  <a:moveTo>
                    <a:pt x="745" y="412"/>
                  </a:moveTo>
                  <a:cubicBezTo>
                    <a:pt x="727" y="401"/>
                    <a:pt x="705" y="407"/>
                    <a:pt x="684" y="405"/>
                  </a:cubicBezTo>
                  <a:cubicBezTo>
                    <a:pt x="654" y="402"/>
                    <a:pt x="627" y="392"/>
                    <a:pt x="606" y="397"/>
                  </a:cubicBezTo>
                  <a:cubicBezTo>
                    <a:pt x="607" y="396"/>
                    <a:pt x="608" y="398"/>
                    <a:pt x="606" y="398"/>
                  </a:cubicBezTo>
                  <a:cubicBezTo>
                    <a:pt x="578" y="397"/>
                    <a:pt x="554" y="390"/>
                    <a:pt x="526" y="390"/>
                  </a:cubicBezTo>
                  <a:cubicBezTo>
                    <a:pt x="500" y="390"/>
                    <a:pt x="474" y="390"/>
                    <a:pt x="443" y="390"/>
                  </a:cubicBezTo>
                  <a:cubicBezTo>
                    <a:pt x="425" y="403"/>
                    <a:pt x="413" y="424"/>
                    <a:pt x="400" y="445"/>
                  </a:cubicBezTo>
                  <a:cubicBezTo>
                    <a:pt x="368" y="496"/>
                    <a:pt x="326" y="542"/>
                    <a:pt x="300" y="593"/>
                  </a:cubicBezTo>
                  <a:cubicBezTo>
                    <a:pt x="296" y="597"/>
                    <a:pt x="298" y="588"/>
                    <a:pt x="294" y="593"/>
                  </a:cubicBezTo>
                  <a:cubicBezTo>
                    <a:pt x="271" y="653"/>
                    <a:pt x="218" y="697"/>
                    <a:pt x="191" y="759"/>
                  </a:cubicBezTo>
                  <a:cubicBezTo>
                    <a:pt x="143" y="820"/>
                    <a:pt x="94" y="880"/>
                    <a:pt x="51" y="946"/>
                  </a:cubicBezTo>
                  <a:cubicBezTo>
                    <a:pt x="118" y="950"/>
                    <a:pt x="183" y="967"/>
                    <a:pt x="249" y="984"/>
                  </a:cubicBezTo>
                  <a:cubicBezTo>
                    <a:pt x="276" y="991"/>
                    <a:pt x="302" y="1002"/>
                    <a:pt x="328" y="1009"/>
                  </a:cubicBezTo>
                  <a:cubicBezTo>
                    <a:pt x="362" y="1018"/>
                    <a:pt x="398" y="1028"/>
                    <a:pt x="423" y="1029"/>
                  </a:cubicBezTo>
                  <a:cubicBezTo>
                    <a:pt x="484" y="1047"/>
                    <a:pt x="560" y="1072"/>
                    <a:pt x="629" y="1097"/>
                  </a:cubicBezTo>
                  <a:cubicBezTo>
                    <a:pt x="638" y="1101"/>
                    <a:pt x="646" y="1108"/>
                    <a:pt x="656" y="1112"/>
                  </a:cubicBezTo>
                  <a:cubicBezTo>
                    <a:pt x="690" y="1126"/>
                    <a:pt x="730" y="1126"/>
                    <a:pt x="754" y="1150"/>
                  </a:cubicBezTo>
                  <a:cubicBezTo>
                    <a:pt x="793" y="1158"/>
                    <a:pt x="817" y="1182"/>
                    <a:pt x="848" y="1199"/>
                  </a:cubicBezTo>
                  <a:cubicBezTo>
                    <a:pt x="836" y="1142"/>
                    <a:pt x="837" y="1090"/>
                    <a:pt x="833" y="1041"/>
                  </a:cubicBezTo>
                  <a:cubicBezTo>
                    <a:pt x="843" y="937"/>
                    <a:pt x="846" y="846"/>
                    <a:pt x="843" y="750"/>
                  </a:cubicBezTo>
                  <a:cubicBezTo>
                    <a:pt x="842" y="704"/>
                    <a:pt x="819" y="667"/>
                    <a:pt x="817" y="622"/>
                  </a:cubicBezTo>
                  <a:cubicBezTo>
                    <a:pt x="810" y="613"/>
                    <a:pt x="808" y="606"/>
                    <a:pt x="807" y="598"/>
                  </a:cubicBezTo>
                  <a:cubicBezTo>
                    <a:pt x="843" y="555"/>
                    <a:pt x="872" y="491"/>
                    <a:pt x="903" y="438"/>
                  </a:cubicBezTo>
                  <a:cubicBezTo>
                    <a:pt x="850" y="428"/>
                    <a:pt x="790" y="407"/>
                    <a:pt x="745" y="412"/>
                  </a:cubicBezTo>
                  <a:close/>
                  <a:moveTo>
                    <a:pt x="1831" y="402"/>
                  </a:moveTo>
                  <a:cubicBezTo>
                    <a:pt x="1809" y="402"/>
                    <a:pt x="1795" y="401"/>
                    <a:pt x="1776" y="407"/>
                  </a:cubicBezTo>
                  <a:cubicBezTo>
                    <a:pt x="1768" y="409"/>
                    <a:pt x="1756" y="409"/>
                    <a:pt x="1760" y="421"/>
                  </a:cubicBezTo>
                  <a:cubicBezTo>
                    <a:pt x="1777" y="426"/>
                    <a:pt x="1798" y="427"/>
                    <a:pt x="1821" y="421"/>
                  </a:cubicBezTo>
                  <a:cubicBezTo>
                    <a:pt x="1821" y="425"/>
                    <a:pt x="1823" y="427"/>
                    <a:pt x="1826" y="426"/>
                  </a:cubicBezTo>
                  <a:cubicBezTo>
                    <a:pt x="1825" y="503"/>
                    <a:pt x="1786" y="571"/>
                    <a:pt x="1770" y="637"/>
                  </a:cubicBezTo>
                  <a:cubicBezTo>
                    <a:pt x="1761" y="670"/>
                    <a:pt x="1755" y="705"/>
                    <a:pt x="1746" y="737"/>
                  </a:cubicBezTo>
                  <a:cubicBezTo>
                    <a:pt x="1737" y="772"/>
                    <a:pt x="1725" y="809"/>
                    <a:pt x="1715" y="845"/>
                  </a:cubicBezTo>
                  <a:cubicBezTo>
                    <a:pt x="1705" y="880"/>
                    <a:pt x="1690" y="914"/>
                    <a:pt x="1683" y="948"/>
                  </a:cubicBezTo>
                  <a:cubicBezTo>
                    <a:pt x="1678" y="977"/>
                    <a:pt x="1673" y="1006"/>
                    <a:pt x="1667" y="1034"/>
                  </a:cubicBezTo>
                  <a:cubicBezTo>
                    <a:pt x="1661" y="1059"/>
                    <a:pt x="1655" y="1087"/>
                    <a:pt x="1637" y="1107"/>
                  </a:cubicBezTo>
                  <a:cubicBezTo>
                    <a:pt x="1631" y="1104"/>
                    <a:pt x="1624" y="1103"/>
                    <a:pt x="1619" y="1099"/>
                  </a:cubicBezTo>
                  <a:cubicBezTo>
                    <a:pt x="1570" y="1100"/>
                    <a:pt x="1511" y="1091"/>
                    <a:pt x="1467" y="1101"/>
                  </a:cubicBezTo>
                  <a:cubicBezTo>
                    <a:pt x="1453" y="1090"/>
                    <a:pt x="1446" y="1101"/>
                    <a:pt x="1434" y="1104"/>
                  </a:cubicBezTo>
                  <a:cubicBezTo>
                    <a:pt x="1414" y="1108"/>
                    <a:pt x="1388" y="1107"/>
                    <a:pt x="1366" y="1109"/>
                  </a:cubicBezTo>
                  <a:cubicBezTo>
                    <a:pt x="1347" y="1111"/>
                    <a:pt x="1329" y="1114"/>
                    <a:pt x="1310" y="1116"/>
                  </a:cubicBezTo>
                  <a:cubicBezTo>
                    <a:pt x="1265" y="1120"/>
                    <a:pt x="1217" y="1124"/>
                    <a:pt x="1172" y="1132"/>
                  </a:cubicBezTo>
                  <a:cubicBezTo>
                    <a:pt x="1164" y="1134"/>
                    <a:pt x="1157" y="1139"/>
                    <a:pt x="1149" y="1140"/>
                  </a:cubicBezTo>
                  <a:cubicBezTo>
                    <a:pt x="1095" y="1152"/>
                    <a:pt x="1044" y="1164"/>
                    <a:pt x="1001" y="1194"/>
                  </a:cubicBezTo>
                  <a:cubicBezTo>
                    <a:pt x="1091" y="1180"/>
                    <a:pt x="1183" y="1171"/>
                    <a:pt x="1275" y="1159"/>
                  </a:cubicBezTo>
                  <a:cubicBezTo>
                    <a:pt x="1314" y="1154"/>
                    <a:pt x="1355" y="1143"/>
                    <a:pt x="1396" y="1144"/>
                  </a:cubicBezTo>
                  <a:cubicBezTo>
                    <a:pt x="1423" y="1144"/>
                    <a:pt x="1445" y="1146"/>
                    <a:pt x="1467" y="1145"/>
                  </a:cubicBezTo>
                  <a:cubicBezTo>
                    <a:pt x="1478" y="1145"/>
                    <a:pt x="1498" y="1137"/>
                    <a:pt x="1499" y="1154"/>
                  </a:cubicBezTo>
                  <a:cubicBezTo>
                    <a:pt x="1479" y="1164"/>
                    <a:pt x="1457" y="1156"/>
                    <a:pt x="1436" y="1155"/>
                  </a:cubicBezTo>
                  <a:cubicBezTo>
                    <a:pt x="1377" y="1155"/>
                    <a:pt x="1315" y="1168"/>
                    <a:pt x="1270" y="1172"/>
                  </a:cubicBezTo>
                  <a:cubicBezTo>
                    <a:pt x="1223" y="1176"/>
                    <a:pt x="1190" y="1179"/>
                    <a:pt x="1154" y="1184"/>
                  </a:cubicBezTo>
                  <a:cubicBezTo>
                    <a:pt x="1127" y="1187"/>
                    <a:pt x="1101" y="1196"/>
                    <a:pt x="1076" y="1199"/>
                  </a:cubicBezTo>
                  <a:cubicBezTo>
                    <a:pt x="1021" y="1204"/>
                    <a:pt x="976" y="1207"/>
                    <a:pt x="936" y="1233"/>
                  </a:cubicBezTo>
                  <a:cubicBezTo>
                    <a:pt x="940" y="1235"/>
                    <a:pt x="942" y="1240"/>
                    <a:pt x="941" y="1247"/>
                  </a:cubicBezTo>
                  <a:cubicBezTo>
                    <a:pt x="966" y="1235"/>
                    <a:pt x="995" y="1224"/>
                    <a:pt x="1026" y="1220"/>
                  </a:cubicBezTo>
                  <a:cubicBezTo>
                    <a:pt x="1201" y="1197"/>
                    <a:pt x="1410" y="1192"/>
                    <a:pt x="1597" y="1167"/>
                  </a:cubicBezTo>
                  <a:cubicBezTo>
                    <a:pt x="1642" y="1161"/>
                    <a:pt x="1696" y="1180"/>
                    <a:pt x="1725" y="1150"/>
                  </a:cubicBezTo>
                  <a:cubicBezTo>
                    <a:pt x="1751" y="1082"/>
                    <a:pt x="1756" y="1007"/>
                    <a:pt x="1775" y="935"/>
                  </a:cubicBezTo>
                  <a:cubicBezTo>
                    <a:pt x="1781" y="911"/>
                    <a:pt x="1792" y="889"/>
                    <a:pt x="1798" y="865"/>
                  </a:cubicBezTo>
                  <a:cubicBezTo>
                    <a:pt x="1805" y="839"/>
                    <a:pt x="1812" y="813"/>
                    <a:pt x="1818" y="787"/>
                  </a:cubicBezTo>
                  <a:cubicBezTo>
                    <a:pt x="1823" y="761"/>
                    <a:pt x="1831" y="736"/>
                    <a:pt x="1836" y="710"/>
                  </a:cubicBezTo>
                  <a:cubicBezTo>
                    <a:pt x="1842" y="684"/>
                    <a:pt x="1847" y="656"/>
                    <a:pt x="1854" y="631"/>
                  </a:cubicBezTo>
                  <a:cubicBezTo>
                    <a:pt x="1857" y="621"/>
                    <a:pt x="1864" y="612"/>
                    <a:pt x="1866" y="602"/>
                  </a:cubicBezTo>
                  <a:cubicBezTo>
                    <a:pt x="1874" y="568"/>
                    <a:pt x="1875" y="530"/>
                    <a:pt x="1884" y="498"/>
                  </a:cubicBezTo>
                  <a:cubicBezTo>
                    <a:pt x="1881" y="472"/>
                    <a:pt x="1906" y="427"/>
                    <a:pt x="1886" y="403"/>
                  </a:cubicBezTo>
                  <a:cubicBezTo>
                    <a:pt x="1869" y="396"/>
                    <a:pt x="1850" y="401"/>
                    <a:pt x="1831" y="402"/>
                  </a:cubicBezTo>
                  <a:close/>
                  <a:moveTo>
                    <a:pt x="1755" y="435"/>
                  </a:moveTo>
                  <a:cubicBezTo>
                    <a:pt x="1732" y="509"/>
                    <a:pt x="1720" y="583"/>
                    <a:pt x="1698" y="657"/>
                  </a:cubicBezTo>
                  <a:cubicBezTo>
                    <a:pt x="1692" y="679"/>
                    <a:pt x="1686" y="699"/>
                    <a:pt x="1680" y="720"/>
                  </a:cubicBezTo>
                  <a:cubicBezTo>
                    <a:pt x="1674" y="743"/>
                    <a:pt x="1670" y="765"/>
                    <a:pt x="1665" y="788"/>
                  </a:cubicBezTo>
                  <a:cubicBezTo>
                    <a:pt x="1655" y="835"/>
                    <a:pt x="1637" y="881"/>
                    <a:pt x="1625" y="926"/>
                  </a:cubicBezTo>
                  <a:cubicBezTo>
                    <a:pt x="1623" y="935"/>
                    <a:pt x="1627" y="947"/>
                    <a:pt x="1615" y="953"/>
                  </a:cubicBezTo>
                  <a:cubicBezTo>
                    <a:pt x="1618" y="958"/>
                    <a:pt x="1620" y="963"/>
                    <a:pt x="1615" y="968"/>
                  </a:cubicBezTo>
                  <a:cubicBezTo>
                    <a:pt x="1563" y="969"/>
                    <a:pt x="1506" y="973"/>
                    <a:pt x="1448" y="984"/>
                  </a:cubicBezTo>
                  <a:cubicBezTo>
                    <a:pt x="1360" y="1001"/>
                    <a:pt x="1274" y="1022"/>
                    <a:pt x="1198" y="1056"/>
                  </a:cubicBezTo>
                  <a:cubicBezTo>
                    <a:pt x="1149" y="1078"/>
                    <a:pt x="1103" y="1107"/>
                    <a:pt x="1057" y="1132"/>
                  </a:cubicBezTo>
                  <a:cubicBezTo>
                    <a:pt x="1034" y="1145"/>
                    <a:pt x="1010" y="1158"/>
                    <a:pt x="988" y="1172"/>
                  </a:cubicBezTo>
                  <a:cubicBezTo>
                    <a:pt x="971" y="1183"/>
                    <a:pt x="952" y="1192"/>
                    <a:pt x="938" y="1204"/>
                  </a:cubicBezTo>
                  <a:cubicBezTo>
                    <a:pt x="935" y="1206"/>
                    <a:pt x="927" y="1211"/>
                    <a:pt x="930" y="1217"/>
                  </a:cubicBezTo>
                  <a:cubicBezTo>
                    <a:pt x="937" y="1219"/>
                    <a:pt x="943" y="1208"/>
                    <a:pt x="949" y="1204"/>
                  </a:cubicBezTo>
                  <a:cubicBezTo>
                    <a:pt x="962" y="1195"/>
                    <a:pt x="979" y="1188"/>
                    <a:pt x="994" y="1180"/>
                  </a:cubicBezTo>
                  <a:cubicBezTo>
                    <a:pt x="1009" y="1173"/>
                    <a:pt x="1026" y="1166"/>
                    <a:pt x="1041" y="1159"/>
                  </a:cubicBezTo>
                  <a:cubicBezTo>
                    <a:pt x="1135" y="1115"/>
                    <a:pt x="1249" y="1107"/>
                    <a:pt x="1363" y="1096"/>
                  </a:cubicBezTo>
                  <a:cubicBezTo>
                    <a:pt x="1452" y="1087"/>
                    <a:pt x="1547" y="1072"/>
                    <a:pt x="1638" y="1089"/>
                  </a:cubicBezTo>
                  <a:cubicBezTo>
                    <a:pt x="1666" y="968"/>
                    <a:pt x="1702" y="836"/>
                    <a:pt x="1736" y="722"/>
                  </a:cubicBezTo>
                  <a:cubicBezTo>
                    <a:pt x="1739" y="713"/>
                    <a:pt x="1739" y="704"/>
                    <a:pt x="1741" y="694"/>
                  </a:cubicBezTo>
                  <a:cubicBezTo>
                    <a:pt x="1745" y="681"/>
                    <a:pt x="1753" y="670"/>
                    <a:pt x="1756" y="657"/>
                  </a:cubicBezTo>
                  <a:cubicBezTo>
                    <a:pt x="1761" y="643"/>
                    <a:pt x="1762" y="627"/>
                    <a:pt x="1766" y="612"/>
                  </a:cubicBezTo>
                  <a:cubicBezTo>
                    <a:pt x="1784" y="556"/>
                    <a:pt x="1806" y="496"/>
                    <a:pt x="1811" y="445"/>
                  </a:cubicBezTo>
                  <a:cubicBezTo>
                    <a:pt x="1794" y="440"/>
                    <a:pt x="1773" y="439"/>
                    <a:pt x="1755" y="435"/>
                  </a:cubicBezTo>
                  <a:close/>
                  <a:moveTo>
                    <a:pt x="1668" y="534"/>
                  </a:moveTo>
                  <a:cubicBezTo>
                    <a:pt x="1669" y="528"/>
                    <a:pt x="1675" y="518"/>
                    <a:pt x="1672" y="513"/>
                  </a:cubicBezTo>
                  <a:cubicBezTo>
                    <a:pt x="1670" y="518"/>
                    <a:pt x="1665" y="529"/>
                    <a:pt x="1668" y="534"/>
                  </a:cubicBezTo>
                  <a:close/>
                  <a:moveTo>
                    <a:pt x="1376" y="805"/>
                  </a:moveTo>
                  <a:cubicBezTo>
                    <a:pt x="1316" y="813"/>
                    <a:pt x="1274" y="847"/>
                    <a:pt x="1227" y="875"/>
                  </a:cubicBezTo>
                  <a:cubicBezTo>
                    <a:pt x="1192" y="906"/>
                    <a:pt x="1153" y="931"/>
                    <a:pt x="1117" y="961"/>
                  </a:cubicBezTo>
                  <a:cubicBezTo>
                    <a:pt x="1046" y="1034"/>
                    <a:pt x="974" y="1116"/>
                    <a:pt x="920" y="1200"/>
                  </a:cubicBezTo>
                  <a:cubicBezTo>
                    <a:pt x="963" y="1150"/>
                    <a:pt x="1011" y="1105"/>
                    <a:pt x="1064" y="1064"/>
                  </a:cubicBezTo>
                  <a:cubicBezTo>
                    <a:pt x="1081" y="1060"/>
                    <a:pt x="1096" y="1043"/>
                    <a:pt x="1110" y="1031"/>
                  </a:cubicBezTo>
                  <a:cubicBezTo>
                    <a:pt x="1148" y="1013"/>
                    <a:pt x="1179" y="983"/>
                    <a:pt x="1217" y="963"/>
                  </a:cubicBezTo>
                  <a:cubicBezTo>
                    <a:pt x="1254" y="943"/>
                    <a:pt x="1289" y="921"/>
                    <a:pt x="1333" y="908"/>
                  </a:cubicBezTo>
                  <a:cubicBezTo>
                    <a:pt x="1335" y="904"/>
                    <a:pt x="1341" y="904"/>
                    <a:pt x="1343" y="900"/>
                  </a:cubicBezTo>
                  <a:cubicBezTo>
                    <a:pt x="1400" y="881"/>
                    <a:pt x="1484" y="852"/>
                    <a:pt x="1554" y="868"/>
                  </a:cubicBezTo>
                  <a:cubicBezTo>
                    <a:pt x="1556" y="858"/>
                    <a:pt x="1550" y="857"/>
                    <a:pt x="1549" y="850"/>
                  </a:cubicBezTo>
                  <a:cubicBezTo>
                    <a:pt x="1538" y="849"/>
                    <a:pt x="1529" y="848"/>
                    <a:pt x="1522" y="848"/>
                  </a:cubicBezTo>
                  <a:cubicBezTo>
                    <a:pt x="1500" y="836"/>
                    <a:pt x="1468" y="839"/>
                    <a:pt x="1439" y="843"/>
                  </a:cubicBezTo>
                  <a:cubicBezTo>
                    <a:pt x="1400" y="849"/>
                    <a:pt x="1356" y="862"/>
                    <a:pt x="1326" y="880"/>
                  </a:cubicBezTo>
                  <a:cubicBezTo>
                    <a:pt x="1313" y="888"/>
                    <a:pt x="1303" y="901"/>
                    <a:pt x="1288" y="901"/>
                  </a:cubicBezTo>
                  <a:cubicBezTo>
                    <a:pt x="1293" y="895"/>
                    <a:pt x="1302" y="892"/>
                    <a:pt x="1310" y="888"/>
                  </a:cubicBezTo>
                  <a:cubicBezTo>
                    <a:pt x="1350" y="842"/>
                    <a:pt x="1434" y="832"/>
                    <a:pt x="1509" y="827"/>
                  </a:cubicBezTo>
                  <a:cubicBezTo>
                    <a:pt x="1510" y="820"/>
                    <a:pt x="1509" y="814"/>
                    <a:pt x="1506" y="812"/>
                  </a:cubicBezTo>
                  <a:cubicBezTo>
                    <a:pt x="1447" y="810"/>
                    <a:pt x="1378" y="834"/>
                    <a:pt x="1331" y="850"/>
                  </a:cubicBezTo>
                  <a:cubicBezTo>
                    <a:pt x="1362" y="825"/>
                    <a:pt x="1414" y="814"/>
                    <a:pt x="1454" y="803"/>
                  </a:cubicBezTo>
                  <a:cubicBezTo>
                    <a:pt x="1427" y="803"/>
                    <a:pt x="1401" y="802"/>
                    <a:pt x="1376" y="805"/>
                  </a:cubicBezTo>
                  <a:close/>
                  <a:moveTo>
                    <a:pt x="411" y="1047"/>
                  </a:moveTo>
                  <a:cubicBezTo>
                    <a:pt x="407" y="1046"/>
                    <a:pt x="403" y="1045"/>
                    <a:pt x="398" y="1044"/>
                  </a:cubicBezTo>
                  <a:cubicBezTo>
                    <a:pt x="343" y="1029"/>
                    <a:pt x="290" y="1012"/>
                    <a:pt x="240" y="1001"/>
                  </a:cubicBezTo>
                  <a:cubicBezTo>
                    <a:pt x="184" y="988"/>
                    <a:pt x="124" y="978"/>
                    <a:pt x="74" y="969"/>
                  </a:cubicBezTo>
                  <a:cubicBezTo>
                    <a:pt x="66" y="974"/>
                    <a:pt x="62" y="971"/>
                    <a:pt x="54" y="973"/>
                  </a:cubicBezTo>
                  <a:cubicBezTo>
                    <a:pt x="47" y="986"/>
                    <a:pt x="37" y="995"/>
                    <a:pt x="31" y="1009"/>
                  </a:cubicBezTo>
                  <a:cubicBezTo>
                    <a:pt x="59" y="1010"/>
                    <a:pt x="79" y="1013"/>
                    <a:pt x="103" y="1016"/>
                  </a:cubicBezTo>
                  <a:cubicBezTo>
                    <a:pt x="193" y="1029"/>
                    <a:pt x="282" y="1046"/>
                    <a:pt x="368" y="1057"/>
                  </a:cubicBezTo>
                  <a:cubicBezTo>
                    <a:pt x="405" y="1062"/>
                    <a:pt x="447" y="1065"/>
                    <a:pt x="491" y="1072"/>
                  </a:cubicBezTo>
                  <a:cubicBezTo>
                    <a:pt x="494" y="1073"/>
                    <a:pt x="502" y="1078"/>
                    <a:pt x="504" y="1072"/>
                  </a:cubicBezTo>
                  <a:cubicBezTo>
                    <a:pt x="475" y="1064"/>
                    <a:pt x="441" y="1058"/>
                    <a:pt x="411" y="1047"/>
                  </a:cubicBezTo>
                  <a:close/>
                  <a:moveTo>
                    <a:pt x="617" y="1129"/>
                  </a:moveTo>
                  <a:cubicBezTo>
                    <a:pt x="596" y="1121"/>
                    <a:pt x="576" y="1112"/>
                    <a:pt x="553" y="1104"/>
                  </a:cubicBezTo>
                  <a:cubicBezTo>
                    <a:pt x="543" y="1101"/>
                    <a:pt x="532" y="1096"/>
                    <a:pt x="521" y="1092"/>
                  </a:cubicBezTo>
                  <a:cubicBezTo>
                    <a:pt x="499" y="1086"/>
                    <a:pt x="470" y="1087"/>
                    <a:pt x="445" y="1082"/>
                  </a:cubicBezTo>
                  <a:cubicBezTo>
                    <a:pt x="408" y="1076"/>
                    <a:pt x="366" y="1072"/>
                    <a:pt x="327" y="1067"/>
                  </a:cubicBezTo>
                  <a:cubicBezTo>
                    <a:pt x="229" y="1056"/>
                    <a:pt x="137" y="1030"/>
                    <a:pt x="46" y="1024"/>
                  </a:cubicBezTo>
                  <a:cubicBezTo>
                    <a:pt x="35" y="1032"/>
                    <a:pt x="26" y="1050"/>
                    <a:pt x="23" y="1061"/>
                  </a:cubicBezTo>
                  <a:cubicBezTo>
                    <a:pt x="67" y="1062"/>
                    <a:pt x="112" y="1071"/>
                    <a:pt x="161" y="1076"/>
                  </a:cubicBezTo>
                  <a:cubicBezTo>
                    <a:pt x="214" y="1081"/>
                    <a:pt x="288" y="1081"/>
                    <a:pt x="335" y="1087"/>
                  </a:cubicBezTo>
                  <a:cubicBezTo>
                    <a:pt x="358" y="1091"/>
                    <a:pt x="382" y="1091"/>
                    <a:pt x="402" y="1096"/>
                  </a:cubicBezTo>
                  <a:cubicBezTo>
                    <a:pt x="407" y="1097"/>
                    <a:pt x="412" y="1101"/>
                    <a:pt x="416" y="1102"/>
                  </a:cubicBezTo>
                  <a:cubicBezTo>
                    <a:pt x="446" y="1110"/>
                    <a:pt x="478" y="1107"/>
                    <a:pt x="508" y="1114"/>
                  </a:cubicBezTo>
                  <a:cubicBezTo>
                    <a:pt x="556" y="1126"/>
                    <a:pt x="600" y="1138"/>
                    <a:pt x="642" y="1150"/>
                  </a:cubicBezTo>
                  <a:cubicBezTo>
                    <a:pt x="658" y="1155"/>
                    <a:pt x="674" y="1163"/>
                    <a:pt x="690" y="1160"/>
                  </a:cubicBezTo>
                  <a:cubicBezTo>
                    <a:pt x="662" y="1154"/>
                    <a:pt x="640" y="1137"/>
                    <a:pt x="617" y="1129"/>
                  </a:cubicBezTo>
                  <a:close/>
                  <a:moveTo>
                    <a:pt x="551" y="1087"/>
                  </a:moveTo>
                  <a:cubicBezTo>
                    <a:pt x="537" y="1082"/>
                    <a:pt x="522" y="1077"/>
                    <a:pt x="508" y="1072"/>
                  </a:cubicBezTo>
                  <a:cubicBezTo>
                    <a:pt x="518" y="1080"/>
                    <a:pt x="540" y="1085"/>
                    <a:pt x="551" y="1087"/>
                  </a:cubicBezTo>
                  <a:close/>
                  <a:moveTo>
                    <a:pt x="446" y="1119"/>
                  </a:moveTo>
                  <a:cubicBezTo>
                    <a:pt x="423" y="1116"/>
                    <a:pt x="404" y="1112"/>
                    <a:pt x="378" y="1109"/>
                  </a:cubicBezTo>
                  <a:cubicBezTo>
                    <a:pt x="340" y="1105"/>
                    <a:pt x="301" y="1094"/>
                    <a:pt x="265" y="1092"/>
                  </a:cubicBezTo>
                  <a:cubicBezTo>
                    <a:pt x="211" y="1090"/>
                    <a:pt x="164" y="1092"/>
                    <a:pt x="119" y="1086"/>
                  </a:cubicBezTo>
                  <a:cubicBezTo>
                    <a:pt x="108" y="1084"/>
                    <a:pt x="98" y="1083"/>
                    <a:pt x="88" y="1082"/>
                  </a:cubicBezTo>
                  <a:cubicBezTo>
                    <a:pt x="78" y="1081"/>
                    <a:pt x="60" y="1075"/>
                    <a:pt x="53" y="1077"/>
                  </a:cubicBezTo>
                  <a:cubicBezTo>
                    <a:pt x="38" y="1082"/>
                    <a:pt x="33" y="1108"/>
                    <a:pt x="30" y="1122"/>
                  </a:cubicBezTo>
                  <a:cubicBezTo>
                    <a:pt x="55" y="1116"/>
                    <a:pt x="89" y="1123"/>
                    <a:pt x="101" y="1109"/>
                  </a:cubicBezTo>
                  <a:cubicBezTo>
                    <a:pt x="114" y="1122"/>
                    <a:pt x="141" y="1112"/>
                    <a:pt x="162" y="1112"/>
                  </a:cubicBezTo>
                  <a:cubicBezTo>
                    <a:pt x="171" y="1112"/>
                    <a:pt x="181" y="1117"/>
                    <a:pt x="191" y="1117"/>
                  </a:cubicBezTo>
                  <a:cubicBezTo>
                    <a:pt x="234" y="1119"/>
                    <a:pt x="284" y="1121"/>
                    <a:pt x="332" y="1121"/>
                  </a:cubicBezTo>
                  <a:cubicBezTo>
                    <a:pt x="431" y="1121"/>
                    <a:pt x="525" y="1151"/>
                    <a:pt x="611" y="1157"/>
                  </a:cubicBezTo>
                  <a:cubicBezTo>
                    <a:pt x="563" y="1140"/>
                    <a:pt x="505" y="1126"/>
                    <a:pt x="446" y="1119"/>
                  </a:cubicBezTo>
                  <a:close/>
                  <a:moveTo>
                    <a:pt x="722" y="1155"/>
                  </a:moveTo>
                  <a:cubicBezTo>
                    <a:pt x="755" y="1171"/>
                    <a:pt x="795" y="1189"/>
                    <a:pt x="827" y="1200"/>
                  </a:cubicBezTo>
                  <a:cubicBezTo>
                    <a:pt x="757" y="1159"/>
                    <a:pt x="681" y="1132"/>
                    <a:pt x="597" y="1104"/>
                  </a:cubicBezTo>
                  <a:cubicBezTo>
                    <a:pt x="638" y="1121"/>
                    <a:pt x="680" y="1145"/>
                    <a:pt x="722" y="1155"/>
                  </a:cubicBezTo>
                  <a:close/>
                  <a:moveTo>
                    <a:pt x="519" y="1157"/>
                  </a:moveTo>
                  <a:cubicBezTo>
                    <a:pt x="496" y="1154"/>
                    <a:pt x="474" y="1149"/>
                    <a:pt x="451" y="1145"/>
                  </a:cubicBezTo>
                  <a:cubicBezTo>
                    <a:pt x="358" y="1129"/>
                    <a:pt x="232" y="1131"/>
                    <a:pt x="149" y="1127"/>
                  </a:cubicBezTo>
                  <a:cubicBezTo>
                    <a:pt x="120" y="1147"/>
                    <a:pt x="122" y="1195"/>
                    <a:pt x="101" y="1227"/>
                  </a:cubicBezTo>
                  <a:cubicBezTo>
                    <a:pt x="166" y="1205"/>
                    <a:pt x="245" y="1183"/>
                    <a:pt x="330" y="1177"/>
                  </a:cubicBezTo>
                  <a:cubicBezTo>
                    <a:pt x="472" y="1167"/>
                    <a:pt x="616" y="1184"/>
                    <a:pt x="732" y="1199"/>
                  </a:cubicBezTo>
                  <a:cubicBezTo>
                    <a:pt x="660" y="1178"/>
                    <a:pt x="590" y="1167"/>
                    <a:pt x="519" y="1157"/>
                  </a:cubicBezTo>
                  <a:close/>
                  <a:moveTo>
                    <a:pt x="111" y="1127"/>
                  </a:moveTo>
                  <a:cubicBezTo>
                    <a:pt x="95" y="1138"/>
                    <a:pt x="89" y="1152"/>
                    <a:pt x="78" y="1170"/>
                  </a:cubicBezTo>
                  <a:cubicBezTo>
                    <a:pt x="71" y="1181"/>
                    <a:pt x="64" y="1192"/>
                    <a:pt x="58" y="1204"/>
                  </a:cubicBezTo>
                  <a:cubicBezTo>
                    <a:pt x="38" y="1239"/>
                    <a:pt x="22" y="1266"/>
                    <a:pt x="23" y="1305"/>
                  </a:cubicBezTo>
                  <a:cubicBezTo>
                    <a:pt x="90" y="1333"/>
                    <a:pt x="179" y="1311"/>
                    <a:pt x="244" y="1311"/>
                  </a:cubicBezTo>
                  <a:cubicBezTo>
                    <a:pt x="322" y="1312"/>
                    <a:pt x="402" y="1298"/>
                    <a:pt x="480" y="1292"/>
                  </a:cubicBezTo>
                  <a:cubicBezTo>
                    <a:pt x="522" y="1288"/>
                    <a:pt x="563" y="1283"/>
                    <a:pt x="602" y="1282"/>
                  </a:cubicBezTo>
                  <a:cubicBezTo>
                    <a:pt x="663" y="1264"/>
                    <a:pt x="736" y="1266"/>
                    <a:pt x="800" y="1263"/>
                  </a:cubicBezTo>
                  <a:cubicBezTo>
                    <a:pt x="798" y="1256"/>
                    <a:pt x="796" y="1248"/>
                    <a:pt x="793" y="1242"/>
                  </a:cubicBezTo>
                  <a:cubicBezTo>
                    <a:pt x="700" y="1248"/>
                    <a:pt x="613" y="1249"/>
                    <a:pt x="529" y="1263"/>
                  </a:cubicBezTo>
                  <a:cubicBezTo>
                    <a:pt x="514" y="1266"/>
                    <a:pt x="501" y="1271"/>
                    <a:pt x="486" y="1272"/>
                  </a:cubicBezTo>
                  <a:cubicBezTo>
                    <a:pt x="480" y="1272"/>
                    <a:pt x="474" y="1269"/>
                    <a:pt x="468" y="1270"/>
                  </a:cubicBezTo>
                  <a:cubicBezTo>
                    <a:pt x="397" y="1278"/>
                    <a:pt x="318" y="1298"/>
                    <a:pt x="242" y="1297"/>
                  </a:cubicBezTo>
                  <a:cubicBezTo>
                    <a:pt x="280" y="1281"/>
                    <a:pt x="322" y="1286"/>
                    <a:pt x="362" y="1277"/>
                  </a:cubicBezTo>
                  <a:cubicBezTo>
                    <a:pt x="408" y="1266"/>
                    <a:pt x="456" y="1255"/>
                    <a:pt x="503" y="1253"/>
                  </a:cubicBezTo>
                  <a:cubicBezTo>
                    <a:pt x="447" y="1252"/>
                    <a:pt x="385" y="1252"/>
                    <a:pt x="315" y="1260"/>
                  </a:cubicBezTo>
                  <a:cubicBezTo>
                    <a:pt x="299" y="1262"/>
                    <a:pt x="284" y="1262"/>
                    <a:pt x="269" y="1263"/>
                  </a:cubicBezTo>
                  <a:cubicBezTo>
                    <a:pt x="236" y="1267"/>
                    <a:pt x="204" y="1275"/>
                    <a:pt x="174" y="1275"/>
                  </a:cubicBezTo>
                  <a:cubicBezTo>
                    <a:pt x="151" y="1275"/>
                    <a:pt x="129" y="1271"/>
                    <a:pt x="108" y="1273"/>
                  </a:cubicBezTo>
                  <a:cubicBezTo>
                    <a:pt x="99" y="1274"/>
                    <a:pt x="90" y="1281"/>
                    <a:pt x="81" y="1278"/>
                  </a:cubicBezTo>
                  <a:cubicBezTo>
                    <a:pt x="77" y="1270"/>
                    <a:pt x="82" y="1261"/>
                    <a:pt x="86" y="1257"/>
                  </a:cubicBezTo>
                  <a:cubicBezTo>
                    <a:pt x="83" y="1247"/>
                    <a:pt x="85" y="1231"/>
                    <a:pt x="86" y="1228"/>
                  </a:cubicBezTo>
                  <a:cubicBezTo>
                    <a:pt x="97" y="1202"/>
                    <a:pt x="116" y="1169"/>
                    <a:pt x="123" y="1137"/>
                  </a:cubicBezTo>
                  <a:cubicBezTo>
                    <a:pt x="126" y="1136"/>
                    <a:pt x="138" y="1128"/>
                    <a:pt x="131" y="1127"/>
                  </a:cubicBezTo>
                  <a:cubicBezTo>
                    <a:pt x="126" y="1128"/>
                    <a:pt x="117" y="1128"/>
                    <a:pt x="111" y="1127"/>
                  </a:cubicBezTo>
                  <a:close/>
                  <a:moveTo>
                    <a:pt x="358" y="1187"/>
                  </a:moveTo>
                  <a:cubicBezTo>
                    <a:pt x="356" y="1187"/>
                    <a:pt x="357" y="1190"/>
                    <a:pt x="355" y="1190"/>
                  </a:cubicBezTo>
                  <a:cubicBezTo>
                    <a:pt x="315" y="1190"/>
                    <a:pt x="271" y="1198"/>
                    <a:pt x="227" y="1205"/>
                  </a:cubicBezTo>
                  <a:cubicBezTo>
                    <a:pt x="185" y="1212"/>
                    <a:pt x="141" y="1224"/>
                    <a:pt x="104" y="1243"/>
                  </a:cubicBezTo>
                  <a:cubicBezTo>
                    <a:pt x="118" y="1244"/>
                    <a:pt x="134" y="1239"/>
                    <a:pt x="146" y="1243"/>
                  </a:cubicBezTo>
                  <a:cubicBezTo>
                    <a:pt x="130" y="1253"/>
                    <a:pt x="101" y="1244"/>
                    <a:pt x="98" y="1262"/>
                  </a:cubicBezTo>
                  <a:cubicBezTo>
                    <a:pt x="231" y="1259"/>
                    <a:pt x="378" y="1237"/>
                    <a:pt x="504" y="1238"/>
                  </a:cubicBezTo>
                  <a:cubicBezTo>
                    <a:pt x="610" y="1240"/>
                    <a:pt x="679" y="1236"/>
                    <a:pt x="775" y="1227"/>
                  </a:cubicBezTo>
                  <a:cubicBezTo>
                    <a:pt x="731" y="1225"/>
                    <a:pt x="685" y="1216"/>
                    <a:pt x="627" y="1215"/>
                  </a:cubicBezTo>
                  <a:cubicBezTo>
                    <a:pt x="636" y="1210"/>
                    <a:pt x="653" y="1206"/>
                    <a:pt x="664" y="1209"/>
                  </a:cubicBezTo>
                  <a:cubicBezTo>
                    <a:pt x="557" y="1177"/>
                    <a:pt x="446" y="1195"/>
                    <a:pt x="358" y="1187"/>
                  </a:cubicBezTo>
                  <a:close/>
                  <a:moveTo>
                    <a:pt x="740" y="1213"/>
                  </a:moveTo>
                  <a:cubicBezTo>
                    <a:pt x="727" y="1212"/>
                    <a:pt x="710" y="1207"/>
                    <a:pt x="697" y="1210"/>
                  </a:cubicBezTo>
                  <a:cubicBezTo>
                    <a:pt x="712" y="1211"/>
                    <a:pt x="732" y="1216"/>
                    <a:pt x="740" y="1213"/>
                  </a:cubicBezTo>
                  <a:close/>
                  <a:moveTo>
                    <a:pt x="868" y="1252"/>
                  </a:moveTo>
                  <a:cubicBezTo>
                    <a:pt x="863" y="1253"/>
                    <a:pt x="854" y="1249"/>
                    <a:pt x="858" y="1255"/>
                  </a:cubicBezTo>
                  <a:cubicBezTo>
                    <a:pt x="845" y="1252"/>
                    <a:pt x="823" y="1246"/>
                    <a:pt x="808" y="1242"/>
                  </a:cubicBezTo>
                  <a:cubicBezTo>
                    <a:pt x="806" y="1257"/>
                    <a:pt x="818" y="1259"/>
                    <a:pt x="822" y="1268"/>
                  </a:cubicBezTo>
                  <a:cubicBezTo>
                    <a:pt x="862" y="1274"/>
                    <a:pt x="906" y="1279"/>
                    <a:pt x="928" y="1250"/>
                  </a:cubicBezTo>
                  <a:cubicBezTo>
                    <a:pt x="927" y="1244"/>
                    <a:pt x="923" y="1238"/>
                    <a:pt x="916" y="1230"/>
                  </a:cubicBezTo>
                  <a:cubicBezTo>
                    <a:pt x="908" y="1233"/>
                    <a:pt x="901" y="1236"/>
                    <a:pt x="896" y="1242"/>
                  </a:cubicBezTo>
                  <a:cubicBezTo>
                    <a:pt x="892" y="1235"/>
                    <a:pt x="879" y="1248"/>
                    <a:pt x="868" y="1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 userDrawn="1">
            <p:custDataLst>
              <p:tags r:id="rId8"/>
            </p:custDataLst>
          </p:nvPr>
        </p:nvGrpSpPr>
        <p:grpSpPr>
          <a:xfrm>
            <a:off x="10586109" y="5886450"/>
            <a:ext cx="1540069" cy="885624"/>
            <a:chOff x="10112283" y="4643438"/>
            <a:chExt cx="1403350" cy="733425"/>
          </a:xfrm>
          <a:solidFill>
            <a:schemeClr val="accent1"/>
          </a:solidFill>
        </p:grpSpPr>
        <p:sp>
          <p:nvSpPr>
            <p:cNvPr id="13" name="Freeform 100"/>
            <p:cNvSpPr/>
            <p:nvPr>
              <p:custDataLst>
                <p:tags r:id="rId9"/>
              </p:custDataLst>
            </p:nvPr>
          </p:nvSpPr>
          <p:spPr bwMode="auto">
            <a:xfrm>
              <a:off x="11060816" y="4737665"/>
              <a:ext cx="127000" cy="17463"/>
            </a:xfrm>
            <a:custGeom>
              <a:avLst/>
              <a:gdLst>
                <a:gd name="T0" fmla="*/ 161 w 163"/>
                <a:gd name="T1" fmla="*/ 9 h 24"/>
                <a:gd name="T2" fmla="*/ 157 w 163"/>
                <a:gd name="T3" fmla="*/ 24 h 24"/>
                <a:gd name="T4" fmla="*/ 0 w 163"/>
                <a:gd name="T5" fmla="*/ 23 h 24"/>
                <a:gd name="T6" fmla="*/ 63 w 163"/>
                <a:gd name="T7" fmla="*/ 5 h 24"/>
                <a:gd name="T8" fmla="*/ 91 w 163"/>
                <a:gd name="T9" fmla="*/ 0 h 24"/>
                <a:gd name="T10" fmla="*/ 132 w 163"/>
                <a:gd name="T11" fmla="*/ 8 h 24"/>
                <a:gd name="T12" fmla="*/ 161 w 16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4">
                  <a:moveTo>
                    <a:pt x="161" y="9"/>
                  </a:moveTo>
                  <a:cubicBezTo>
                    <a:pt x="163" y="17"/>
                    <a:pt x="159" y="20"/>
                    <a:pt x="157" y="24"/>
                  </a:cubicBezTo>
                  <a:cubicBezTo>
                    <a:pt x="107" y="11"/>
                    <a:pt x="56" y="16"/>
                    <a:pt x="0" y="23"/>
                  </a:cubicBezTo>
                  <a:cubicBezTo>
                    <a:pt x="6" y="0"/>
                    <a:pt x="39" y="7"/>
                    <a:pt x="63" y="5"/>
                  </a:cubicBezTo>
                  <a:cubicBezTo>
                    <a:pt x="73" y="4"/>
                    <a:pt x="82" y="0"/>
                    <a:pt x="91" y="0"/>
                  </a:cubicBezTo>
                  <a:cubicBezTo>
                    <a:pt x="106" y="0"/>
                    <a:pt x="119" y="7"/>
                    <a:pt x="132" y="8"/>
                  </a:cubicBezTo>
                  <a:cubicBezTo>
                    <a:pt x="143" y="8"/>
                    <a:pt x="154" y="1"/>
                    <a:pt x="1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101"/>
            <p:cNvSpPr/>
            <p:nvPr>
              <p:custDataLst>
                <p:tags r:id="rId10"/>
              </p:custDataLst>
            </p:nvPr>
          </p:nvSpPr>
          <p:spPr bwMode="auto">
            <a:xfrm>
              <a:off x="11065579" y="4769415"/>
              <a:ext cx="120650" cy="22225"/>
            </a:xfrm>
            <a:custGeom>
              <a:avLst/>
              <a:gdLst>
                <a:gd name="T0" fmla="*/ 151 w 155"/>
                <a:gd name="T1" fmla="*/ 9 h 29"/>
                <a:gd name="T2" fmla="*/ 154 w 155"/>
                <a:gd name="T3" fmla="*/ 24 h 29"/>
                <a:gd name="T4" fmla="*/ 111 w 155"/>
                <a:gd name="T5" fmla="*/ 14 h 29"/>
                <a:gd name="T6" fmla="*/ 4 w 155"/>
                <a:gd name="T7" fmla="*/ 26 h 29"/>
                <a:gd name="T8" fmla="*/ 1 w 155"/>
                <a:gd name="T9" fmla="*/ 17 h 29"/>
                <a:gd name="T10" fmla="*/ 98 w 155"/>
                <a:gd name="T11" fmla="*/ 3 h 29"/>
                <a:gd name="T12" fmla="*/ 151 w 155"/>
                <a:gd name="T1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9">
                  <a:moveTo>
                    <a:pt x="151" y="9"/>
                  </a:moveTo>
                  <a:cubicBezTo>
                    <a:pt x="152" y="13"/>
                    <a:pt x="155" y="17"/>
                    <a:pt x="154" y="24"/>
                  </a:cubicBezTo>
                  <a:cubicBezTo>
                    <a:pt x="139" y="29"/>
                    <a:pt x="124" y="19"/>
                    <a:pt x="111" y="14"/>
                  </a:cubicBezTo>
                  <a:cubicBezTo>
                    <a:pt x="69" y="12"/>
                    <a:pt x="38" y="17"/>
                    <a:pt x="4" y="26"/>
                  </a:cubicBezTo>
                  <a:cubicBezTo>
                    <a:pt x="4" y="23"/>
                    <a:pt x="0" y="19"/>
                    <a:pt x="1" y="17"/>
                  </a:cubicBezTo>
                  <a:cubicBezTo>
                    <a:pt x="2" y="1"/>
                    <a:pt x="73" y="0"/>
                    <a:pt x="98" y="3"/>
                  </a:cubicBezTo>
                  <a:cubicBezTo>
                    <a:pt x="118" y="5"/>
                    <a:pt x="130" y="7"/>
                    <a:pt x="1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Freeform 102"/>
            <p:cNvSpPr/>
            <p:nvPr>
              <p:custDataLst>
                <p:tags r:id="rId11"/>
              </p:custDataLst>
            </p:nvPr>
          </p:nvSpPr>
          <p:spPr bwMode="auto">
            <a:xfrm>
              <a:off x="11087804" y="4999603"/>
              <a:ext cx="93663" cy="19050"/>
            </a:xfrm>
            <a:custGeom>
              <a:avLst/>
              <a:gdLst>
                <a:gd name="T0" fmla="*/ 112 w 119"/>
                <a:gd name="T1" fmla="*/ 3 h 24"/>
                <a:gd name="T2" fmla="*/ 118 w 119"/>
                <a:gd name="T3" fmla="*/ 16 h 24"/>
                <a:gd name="T4" fmla="*/ 107 w 119"/>
                <a:gd name="T5" fmla="*/ 24 h 24"/>
                <a:gd name="T6" fmla="*/ 0 w 119"/>
                <a:gd name="T7" fmla="*/ 13 h 24"/>
                <a:gd name="T8" fmla="*/ 27 w 119"/>
                <a:gd name="T9" fmla="*/ 3 h 24"/>
                <a:gd name="T10" fmla="*/ 112 w 119"/>
                <a:gd name="T1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4">
                  <a:moveTo>
                    <a:pt x="112" y="3"/>
                  </a:moveTo>
                  <a:cubicBezTo>
                    <a:pt x="114" y="7"/>
                    <a:pt x="119" y="9"/>
                    <a:pt x="118" y="16"/>
                  </a:cubicBezTo>
                  <a:cubicBezTo>
                    <a:pt x="115" y="20"/>
                    <a:pt x="111" y="21"/>
                    <a:pt x="107" y="24"/>
                  </a:cubicBezTo>
                  <a:cubicBezTo>
                    <a:pt x="81" y="10"/>
                    <a:pt x="25" y="22"/>
                    <a:pt x="0" y="13"/>
                  </a:cubicBezTo>
                  <a:cubicBezTo>
                    <a:pt x="2" y="0"/>
                    <a:pt x="21" y="4"/>
                    <a:pt x="27" y="3"/>
                  </a:cubicBezTo>
                  <a:cubicBezTo>
                    <a:pt x="47" y="0"/>
                    <a:pt x="88" y="10"/>
                    <a:pt x="1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103"/>
            <p:cNvSpPr/>
            <p:nvPr>
              <p:custDataLst>
                <p:tags r:id="rId12"/>
              </p:custDataLst>
            </p:nvPr>
          </p:nvSpPr>
          <p:spPr bwMode="auto">
            <a:xfrm>
              <a:off x="11087804" y="5020240"/>
              <a:ext cx="96838" cy="25400"/>
            </a:xfrm>
            <a:custGeom>
              <a:avLst/>
              <a:gdLst>
                <a:gd name="T0" fmla="*/ 115 w 123"/>
                <a:gd name="T1" fmla="*/ 13 h 33"/>
                <a:gd name="T2" fmla="*/ 117 w 123"/>
                <a:gd name="T3" fmla="*/ 33 h 33"/>
                <a:gd name="T4" fmla="*/ 44 w 123"/>
                <a:gd name="T5" fmla="*/ 21 h 33"/>
                <a:gd name="T6" fmla="*/ 0 w 123"/>
                <a:gd name="T7" fmla="*/ 15 h 33"/>
                <a:gd name="T8" fmla="*/ 115 w 12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3">
                  <a:moveTo>
                    <a:pt x="115" y="13"/>
                  </a:moveTo>
                  <a:cubicBezTo>
                    <a:pt x="123" y="18"/>
                    <a:pt x="118" y="30"/>
                    <a:pt x="117" y="33"/>
                  </a:cubicBezTo>
                  <a:cubicBezTo>
                    <a:pt x="93" y="32"/>
                    <a:pt x="70" y="23"/>
                    <a:pt x="44" y="21"/>
                  </a:cubicBezTo>
                  <a:cubicBezTo>
                    <a:pt x="29" y="20"/>
                    <a:pt x="1" y="31"/>
                    <a:pt x="0" y="15"/>
                  </a:cubicBezTo>
                  <a:cubicBezTo>
                    <a:pt x="33" y="0"/>
                    <a:pt x="70" y="20"/>
                    <a:pt x="1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04"/>
            <p:cNvSpPr/>
            <p:nvPr>
              <p:custDataLst>
                <p:tags r:id="rId13"/>
              </p:custDataLst>
            </p:nvPr>
          </p:nvSpPr>
          <p:spPr bwMode="auto">
            <a:xfrm>
              <a:off x="11086216" y="5244078"/>
              <a:ext cx="100013" cy="25400"/>
            </a:xfrm>
            <a:custGeom>
              <a:avLst/>
              <a:gdLst>
                <a:gd name="T0" fmla="*/ 120 w 129"/>
                <a:gd name="T1" fmla="*/ 14 h 34"/>
                <a:gd name="T2" fmla="*/ 114 w 129"/>
                <a:gd name="T3" fmla="*/ 34 h 34"/>
                <a:gd name="T4" fmla="*/ 103 w 129"/>
                <a:gd name="T5" fmla="*/ 29 h 34"/>
                <a:gd name="T6" fmla="*/ 0 w 129"/>
                <a:gd name="T7" fmla="*/ 22 h 34"/>
                <a:gd name="T8" fmla="*/ 65 w 129"/>
                <a:gd name="T9" fmla="*/ 14 h 34"/>
                <a:gd name="T10" fmla="*/ 120 w 129"/>
                <a:gd name="T11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4">
                  <a:moveTo>
                    <a:pt x="120" y="14"/>
                  </a:moveTo>
                  <a:cubicBezTo>
                    <a:pt x="127" y="19"/>
                    <a:pt x="129" y="32"/>
                    <a:pt x="114" y="34"/>
                  </a:cubicBezTo>
                  <a:cubicBezTo>
                    <a:pt x="111" y="34"/>
                    <a:pt x="107" y="30"/>
                    <a:pt x="103" y="29"/>
                  </a:cubicBezTo>
                  <a:cubicBezTo>
                    <a:pt x="75" y="22"/>
                    <a:pt x="26" y="27"/>
                    <a:pt x="0" y="22"/>
                  </a:cubicBezTo>
                  <a:cubicBezTo>
                    <a:pt x="13" y="0"/>
                    <a:pt x="51" y="14"/>
                    <a:pt x="65" y="14"/>
                  </a:cubicBezTo>
                  <a:cubicBezTo>
                    <a:pt x="93" y="13"/>
                    <a:pt x="98" y="19"/>
                    <a:pt x="12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05"/>
            <p:cNvSpPr/>
            <p:nvPr>
              <p:custDataLst>
                <p:tags r:id="rId14"/>
              </p:custDataLst>
            </p:nvPr>
          </p:nvSpPr>
          <p:spPr bwMode="auto">
            <a:xfrm>
              <a:off x="11081454" y="5275828"/>
              <a:ext cx="106363" cy="30163"/>
            </a:xfrm>
            <a:custGeom>
              <a:avLst/>
              <a:gdLst>
                <a:gd name="T0" fmla="*/ 128 w 137"/>
                <a:gd name="T1" fmla="*/ 9 h 40"/>
                <a:gd name="T2" fmla="*/ 137 w 137"/>
                <a:gd name="T3" fmla="*/ 23 h 40"/>
                <a:gd name="T4" fmla="*/ 103 w 137"/>
                <a:gd name="T5" fmla="*/ 31 h 40"/>
                <a:gd name="T6" fmla="*/ 25 w 137"/>
                <a:gd name="T7" fmla="*/ 23 h 40"/>
                <a:gd name="T8" fmla="*/ 0 w 137"/>
                <a:gd name="T9" fmla="*/ 15 h 40"/>
                <a:gd name="T10" fmla="*/ 128 w 137"/>
                <a:gd name="T11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0">
                  <a:moveTo>
                    <a:pt x="128" y="9"/>
                  </a:moveTo>
                  <a:cubicBezTo>
                    <a:pt x="132" y="13"/>
                    <a:pt x="134" y="18"/>
                    <a:pt x="137" y="23"/>
                  </a:cubicBezTo>
                  <a:cubicBezTo>
                    <a:pt x="132" y="40"/>
                    <a:pt x="121" y="32"/>
                    <a:pt x="103" y="31"/>
                  </a:cubicBezTo>
                  <a:cubicBezTo>
                    <a:pt x="84" y="29"/>
                    <a:pt x="51" y="25"/>
                    <a:pt x="25" y="23"/>
                  </a:cubicBezTo>
                  <a:cubicBezTo>
                    <a:pt x="16" y="22"/>
                    <a:pt x="2" y="27"/>
                    <a:pt x="0" y="15"/>
                  </a:cubicBezTo>
                  <a:cubicBezTo>
                    <a:pt x="32" y="0"/>
                    <a:pt x="88" y="29"/>
                    <a:pt x="1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06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10112283" y="4643438"/>
              <a:ext cx="1403350" cy="733425"/>
            </a:xfrm>
            <a:custGeom>
              <a:avLst/>
              <a:gdLst>
                <a:gd name="T0" fmla="*/ 603 w 1801"/>
                <a:gd name="T1" fmla="*/ 98 h 942"/>
                <a:gd name="T2" fmla="*/ 1024 w 1801"/>
                <a:gd name="T3" fmla="*/ 159 h 942"/>
                <a:gd name="T4" fmla="*/ 1393 w 1801"/>
                <a:gd name="T5" fmla="*/ 98 h 942"/>
                <a:gd name="T6" fmla="*/ 1764 w 1801"/>
                <a:gd name="T7" fmla="*/ 758 h 942"/>
                <a:gd name="T8" fmla="*/ 1516 w 1801"/>
                <a:gd name="T9" fmla="*/ 879 h 942"/>
                <a:gd name="T10" fmla="*/ 1235 w 1801"/>
                <a:gd name="T11" fmla="*/ 935 h 942"/>
                <a:gd name="T12" fmla="*/ 912 w 1801"/>
                <a:gd name="T13" fmla="*/ 903 h 942"/>
                <a:gd name="T14" fmla="*/ 591 w 1801"/>
                <a:gd name="T15" fmla="*/ 883 h 942"/>
                <a:gd name="T16" fmla="*/ 229 w 1801"/>
                <a:gd name="T17" fmla="*/ 885 h 942"/>
                <a:gd name="T18" fmla="*/ 274 w 1801"/>
                <a:gd name="T19" fmla="*/ 244 h 942"/>
                <a:gd name="T20" fmla="*/ 1390 w 1801"/>
                <a:gd name="T21" fmla="*/ 692 h 942"/>
                <a:gd name="T22" fmla="*/ 1203 w 1801"/>
                <a:gd name="T23" fmla="*/ 54 h 942"/>
                <a:gd name="T24" fmla="*/ 1297 w 1801"/>
                <a:gd name="T25" fmla="*/ 929 h 942"/>
                <a:gd name="T26" fmla="*/ 1182 w 1801"/>
                <a:gd name="T27" fmla="*/ 883 h 942"/>
                <a:gd name="T28" fmla="*/ 1187 w 1801"/>
                <a:gd name="T29" fmla="*/ 59 h 942"/>
                <a:gd name="T30" fmla="*/ 705 w 1801"/>
                <a:gd name="T31" fmla="*/ 103 h 942"/>
                <a:gd name="T32" fmla="*/ 515 w 1801"/>
                <a:gd name="T33" fmla="*/ 256 h 942"/>
                <a:gd name="T34" fmla="*/ 589 w 1801"/>
                <a:gd name="T35" fmla="*/ 868 h 942"/>
                <a:gd name="T36" fmla="*/ 585 w 1801"/>
                <a:gd name="T37" fmla="*/ 127 h 942"/>
                <a:gd name="T38" fmla="*/ 1029 w 1801"/>
                <a:gd name="T39" fmla="*/ 297 h 942"/>
                <a:gd name="T40" fmla="*/ 809 w 1801"/>
                <a:gd name="T41" fmla="*/ 178 h 942"/>
                <a:gd name="T42" fmla="*/ 820 w 1801"/>
                <a:gd name="T43" fmla="*/ 744 h 942"/>
                <a:gd name="T44" fmla="*/ 603 w 1801"/>
                <a:gd name="T45" fmla="*/ 203 h 942"/>
                <a:gd name="T46" fmla="*/ 274 w 1801"/>
                <a:gd name="T47" fmla="*/ 260 h 942"/>
                <a:gd name="T48" fmla="*/ 83 w 1801"/>
                <a:gd name="T49" fmla="*/ 803 h 942"/>
                <a:gd name="T50" fmla="*/ 395 w 1801"/>
                <a:gd name="T51" fmla="*/ 233 h 942"/>
                <a:gd name="T52" fmla="*/ 1164 w 1801"/>
                <a:gd name="T53" fmla="*/ 268 h 942"/>
                <a:gd name="T54" fmla="*/ 1165 w 1801"/>
                <a:gd name="T55" fmla="*/ 891 h 942"/>
                <a:gd name="T56" fmla="*/ 363 w 1801"/>
                <a:gd name="T57" fmla="*/ 448 h 942"/>
                <a:gd name="T58" fmla="*/ 433 w 1801"/>
                <a:gd name="T59" fmla="*/ 301 h 942"/>
                <a:gd name="T60" fmla="*/ 380 w 1801"/>
                <a:gd name="T61" fmla="*/ 389 h 942"/>
                <a:gd name="T62" fmla="*/ 332 w 1801"/>
                <a:gd name="T63" fmla="*/ 489 h 942"/>
                <a:gd name="T64" fmla="*/ 241 w 1801"/>
                <a:gd name="T65" fmla="*/ 695 h 942"/>
                <a:gd name="T66" fmla="*/ 266 w 1801"/>
                <a:gd name="T67" fmla="*/ 688 h 942"/>
                <a:gd name="T68" fmla="*/ 601 w 1801"/>
                <a:gd name="T69" fmla="*/ 266 h 942"/>
                <a:gd name="T70" fmla="*/ 806 w 1801"/>
                <a:gd name="T71" fmla="*/ 576 h 942"/>
                <a:gd name="T72" fmla="*/ 1043 w 1801"/>
                <a:gd name="T73" fmla="*/ 868 h 942"/>
                <a:gd name="T74" fmla="*/ 1467 w 1801"/>
                <a:gd name="T75" fmla="*/ 397 h 942"/>
                <a:gd name="T76" fmla="*/ 1405 w 1801"/>
                <a:gd name="T77" fmla="*/ 329 h 942"/>
                <a:gd name="T78" fmla="*/ 403 w 1801"/>
                <a:gd name="T79" fmla="*/ 300 h 942"/>
                <a:gd name="T80" fmla="*/ 447 w 1801"/>
                <a:gd name="T81" fmla="*/ 319 h 942"/>
                <a:gd name="T82" fmla="*/ 567 w 1801"/>
                <a:gd name="T83" fmla="*/ 876 h 942"/>
                <a:gd name="T84" fmla="*/ 492 w 1801"/>
                <a:gd name="T85" fmla="*/ 333 h 942"/>
                <a:gd name="T86" fmla="*/ 1393 w 1801"/>
                <a:gd name="T87" fmla="*/ 538 h 942"/>
                <a:gd name="T88" fmla="*/ 1610 w 1801"/>
                <a:gd name="T89" fmla="*/ 888 h 942"/>
                <a:gd name="T90" fmla="*/ 1393 w 1801"/>
                <a:gd name="T91" fmla="*/ 380 h 942"/>
                <a:gd name="T92" fmla="*/ 1579 w 1801"/>
                <a:gd name="T93" fmla="*/ 410 h 942"/>
                <a:gd name="T94" fmla="*/ 1464 w 1801"/>
                <a:gd name="T95" fmla="*/ 503 h 942"/>
                <a:gd name="T96" fmla="*/ 336 w 1801"/>
                <a:gd name="T97" fmla="*/ 548 h 942"/>
                <a:gd name="T98" fmla="*/ 377 w 1801"/>
                <a:gd name="T99" fmla="*/ 645 h 942"/>
                <a:gd name="T100" fmla="*/ 1473 w 1801"/>
                <a:gd name="T101" fmla="*/ 523 h 942"/>
                <a:gd name="T102" fmla="*/ 274 w 1801"/>
                <a:gd name="T103" fmla="*/ 585 h 942"/>
                <a:gd name="T104" fmla="*/ 351 w 1801"/>
                <a:gd name="T105" fmla="*/ 620 h 942"/>
                <a:gd name="T106" fmla="*/ 1702 w 1801"/>
                <a:gd name="T107" fmla="*/ 657 h 942"/>
                <a:gd name="T108" fmla="*/ 198 w 1801"/>
                <a:gd name="T109" fmla="*/ 736 h 942"/>
                <a:gd name="T110" fmla="*/ 1746 w 1801"/>
                <a:gd name="T111" fmla="*/ 801 h 942"/>
                <a:gd name="T112" fmla="*/ 805 w 1801"/>
                <a:gd name="T113" fmla="*/ 818 h 942"/>
                <a:gd name="T114" fmla="*/ 179 w 1801"/>
                <a:gd name="T115" fmla="*/ 783 h 942"/>
                <a:gd name="T116" fmla="*/ 1784 w 1801"/>
                <a:gd name="T117" fmla="*/ 850 h 942"/>
                <a:gd name="T118" fmla="*/ 606 w 1801"/>
                <a:gd name="T119" fmla="*/ 873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1" h="942">
                  <a:moveTo>
                    <a:pt x="418" y="203"/>
                  </a:moveTo>
                  <a:cubicBezTo>
                    <a:pt x="424" y="202"/>
                    <a:pt x="431" y="207"/>
                    <a:pt x="439" y="209"/>
                  </a:cubicBezTo>
                  <a:cubicBezTo>
                    <a:pt x="446" y="193"/>
                    <a:pt x="437" y="167"/>
                    <a:pt x="448" y="154"/>
                  </a:cubicBezTo>
                  <a:cubicBezTo>
                    <a:pt x="483" y="148"/>
                    <a:pt x="521" y="145"/>
                    <a:pt x="559" y="125"/>
                  </a:cubicBezTo>
                  <a:cubicBezTo>
                    <a:pt x="570" y="120"/>
                    <a:pt x="582" y="114"/>
                    <a:pt x="586" y="109"/>
                  </a:cubicBezTo>
                  <a:cubicBezTo>
                    <a:pt x="592" y="108"/>
                    <a:pt x="591" y="104"/>
                    <a:pt x="595" y="109"/>
                  </a:cubicBezTo>
                  <a:cubicBezTo>
                    <a:pt x="598" y="105"/>
                    <a:pt x="601" y="103"/>
                    <a:pt x="603" y="98"/>
                  </a:cubicBezTo>
                  <a:cubicBezTo>
                    <a:pt x="632" y="93"/>
                    <a:pt x="665" y="90"/>
                    <a:pt x="691" y="89"/>
                  </a:cubicBezTo>
                  <a:cubicBezTo>
                    <a:pt x="715" y="89"/>
                    <a:pt x="740" y="91"/>
                    <a:pt x="762" y="98"/>
                  </a:cubicBezTo>
                  <a:cubicBezTo>
                    <a:pt x="775" y="102"/>
                    <a:pt x="791" y="104"/>
                    <a:pt x="803" y="119"/>
                  </a:cubicBezTo>
                  <a:cubicBezTo>
                    <a:pt x="807" y="131"/>
                    <a:pt x="808" y="136"/>
                    <a:pt x="808" y="144"/>
                  </a:cubicBezTo>
                  <a:cubicBezTo>
                    <a:pt x="816" y="144"/>
                    <a:pt x="827" y="139"/>
                    <a:pt x="841" y="138"/>
                  </a:cubicBezTo>
                  <a:cubicBezTo>
                    <a:pt x="864" y="136"/>
                    <a:pt x="896" y="145"/>
                    <a:pt x="926" y="148"/>
                  </a:cubicBezTo>
                  <a:cubicBezTo>
                    <a:pt x="956" y="151"/>
                    <a:pt x="1002" y="136"/>
                    <a:pt x="1024" y="159"/>
                  </a:cubicBezTo>
                  <a:cubicBezTo>
                    <a:pt x="1034" y="169"/>
                    <a:pt x="1041" y="195"/>
                    <a:pt x="1044" y="215"/>
                  </a:cubicBezTo>
                  <a:cubicBezTo>
                    <a:pt x="1046" y="227"/>
                    <a:pt x="1045" y="238"/>
                    <a:pt x="1043" y="248"/>
                  </a:cubicBezTo>
                  <a:cubicBezTo>
                    <a:pt x="1056" y="248"/>
                    <a:pt x="1067" y="236"/>
                    <a:pt x="1081" y="238"/>
                  </a:cubicBezTo>
                  <a:cubicBezTo>
                    <a:pt x="1091" y="180"/>
                    <a:pt x="1074" y="116"/>
                    <a:pt x="1088" y="77"/>
                  </a:cubicBezTo>
                  <a:cubicBezTo>
                    <a:pt x="1125" y="70"/>
                    <a:pt x="1164" y="53"/>
                    <a:pt x="1200" y="37"/>
                  </a:cubicBezTo>
                  <a:cubicBezTo>
                    <a:pt x="1246" y="0"/>
                    <a:pt x="1316" y="6"/>
                    <a:pt x="1369" y="19"/>
                  </a:cubicBezTo>
                  <a:cubicBezTo>
                    <a:pt x="1396" y="33"/>
                    <a:pt x="1390" y="63"/>
                    <a:pt x="1393" y="98"/>
                  </a:cubicBezTo>
                  <a:cubicBezTo>
                    <a:pt x="1398" y="164"/>
                    <a:pt x="1399" y="245"/>
                    <a:pt x="1394" y="307"/>
                  </a:cubicBezTo>
                  <a:cubicBezTo>
                    <a:pt x="1426" y="281"/>
                    <a:pt x="1479" y="261"/>
                    <a:pt x="1529" y="272"/>
                  </a:cubicBezTo>
                  <a:cubicBezTo>
                    <a:pt x="1541" y="292"/>
                    <a:pt x="1549" y="314"/>
                    <a:pt x="1560" y="335"/>
                  </a:cubicBezTo>
                  <a:cubicBezTo>
                    <a:pt x="1565" y="346"/>
                    <a:pt x="1568" y="357"/>
                    <a:pt x="1573" y="369"/>
                  </a:cubicBezTo>
                  <a:cubicBezTo>
                    <a:pt x="1592" y="419"/>
                    <a:pt x="1626" y="465"/>
                    <a:pt x="1649" y="518"/>
                  </a:cubicBezTo>
                  <a:cubicBezTo>
                    <a:pt x="1654" y="530"/>
                    <a:pt x="1663" y="542"/>
                    <a:pt x="1669" y="554"/>
                  </a:cubicBezTo>
                  <a:cubicBezTo>
                    <a:pt x="1700" y="621"/>
                    <a:pt x="1729" y="692"/>
                    <a:pt x="1764" y="758"/>
                  </a:cubicBezTo>
                  <a:cubicBezTo>
                    <a:pt x="1767" y="762"/>
                    <a:pt x="1769" y="767"/>
                    <a:pt x="1775" y="770"/>
                  </a:cubicBezTo>
                  <a:cubicBezTo>
                    <a:pt x="1776" y="774"/>
                    <a:pt x="1773" y="775"/>
                    <a:pt x="1773" y="779"/>
                  </a:cubicBezTo>
                  <a:cubicBezTo>
                    <a:pt x="1785" y="793"/>
                    <a:pt x="1789" y="814"/>
                    <a:pt x="1801" y="827"/>
                  </a:cubicBezTo>
                  <a:cubicBezTo>
                    <a:pt x="1800" y="866"/>
                    <a:pt x="1762" y="912"/>
                    <a:pt x="1723" y="918"/>
                  </a:cubicBezTo>
                  <a:cubicBezTo>
                    <a:pt x="1690" y="924"/>
                    <a:pt x="1662" y="922"/>
                    <a:pt x="1635" y="912"/>
                  </a:cubicBezTo>
                  <a:cubicBezTo>
                    <a:pt x="1623" y="908"/>
                    <a:pt x="1611" y="902"/>
                    <a:pt x="1596" y="905"/>
                  </a:cubicBezTo>
                  <a:cubicBezTo>
                    <a:pt x="1572" y="895"/>
                    <a:pt x="1543" y="889"/>
                    <a:pt x="1516" y="879"/>
                  </a:cubicBezTo>
                  <a:cubicBezTo>
                    <a:pt x="1503" y="874"/>
                    <a:pt x="1486" y="868"/>
                    <a:pt x="1481" y="862"/>
                  </a:cubicBezTo>
                  <a:cubicBezTo>
                    <a:pt x="1473" y="854"/>
                    <a:pt x="1469" y="831"/>
                    <a:pt x="1463" y="817"/>
                  </a:cubicBezTo>
                  <a:cubicBezTo>
                    <a:pt x="1457" y="804"/>
                    <a:pt x="1447" y="790"/>
                    <a:pt x="1441" y="774"/>
                  </a:cubicBezTo>
                  <a:cubicBezTo>
                    <a:pt x="1429" y="743"/>
                    <a:pt x="1418" y="721"/>
                    <a:pt x="1403" y="692"/>
                  </a:cubicBezTo>
                  <a:cubicBezTo>
                    <a:pt x="1401" y="739"/>
                    <a:pt x="1402" y="819"/>
                    <a:pt x="1403" y="882"/>
                  </a:cubicBezTo>
                  <a:cubicBezTo>
                    <a:pt x="1404" y="933"/>
                    <a:pt x="1345" y="939"/>
                    <a:pt x="1299" y="941"/>
                  </a:cubicBezTo>
                  <a:cubicBezTo>
                    <a:pt x="1277" y="942"/>
                    <a:pt x="1258" y="936"/>
                    <a:pt x="1235" y="935"/>
                  </a:cubicBezTo>
                  <a:cubicBezTo>
                    <a:pt x="1221" y="922"/>
                    <a:pt x="1193" y="899"/>
                    <a:pt x="1171" y="902"/>
                  </a:cubicBezTo>
                  <a:cubicBezTo>
                    <a:pt x="1161" y="903"/>
                    <a:pt x="1155" y="913"/>
                    <a:pt x="1144" y="915"/>
                  </a:cubicBezTo>
                  <a:cubicBezTo>
                    <a:pt x="1119" y="917"/>
                    <a:pt x="1095" y="920"/>
                    <a:pt x="1081" y="900"/>
                  </a:cubicBezTo>
                  <a:cubicBezTo>
                    <a:pt x="1067" y="900"/>
                    <a:pt x="1051" y="890"/>
                    <a:pt x="1041" y="882"/>
                  </a:cubicBezTo>
                  <a:cubicBezTo>
                    <a:pt x="1030" y="880"/>
                    <a:pt x="1023" y="893"/>
                    <a:pt x="1017" y="897"/>
                  </a:cubicBezTo>
                  <a:cubicBezTo>
                    <a:pt x="1000" y="906"/>
                    <a:pt x="977" y="904"/>
                    <a:pt x="956" y="905"/>
                  </a:cubicBezTo>
                  <a:cubicBezTo>
                    <a:pt x="942" y="905"/>
                    <a:pt x="927" y="904"/>
                    <a:pt x="912" y="903"/>
                  </a:cubicBezTo>
                  <a:cubicBezTo>
                    <a:pt x="891" y="901"/>
                    <a:pt x="872" y="892"/>
                    <a:pt x="850" y="899"/>
                  </a:cubicBezTo>
                  <a:cubicBezTo>
                    <a:pt x="834" y="893"/>
                    <a:pt x="822" y="892"/>
                    <a:pt x="809" y="885"/>
                  </a:cubicBezTo>
                  <a:cubicBezTo>
                    <a:pt x="796" y="905"/>
                    <a:pt x="740" y="906"/>
                    <a:pt x="726" y="902"/>
                  </a:cubicBezTo>
                  <a:cubicBezTo>
                    <a:pt x="721" y="901"/>
                    <a:pt x="730" y="906"/>
                    <a:pt x="724" y="906"/>
                  </a:cubicBezTo>
                  <a:cubicBezTo>
                    <a:pt x="704" y="899"/>
                    <a:pt x="641" y="896"/>
                    <a:pt x="606" y="886"/>
                  </a:cubicBezTo>
                  <a:cubicBezTo>
                    <a:pt x="600" y="888"/>
                    <a:pt x="602" y="901"/>
                    <a:pt x="597" y="899"/>
                  </a:cubicBezTo>
                  <a:cubicBezTo>
                    <a:pt x="590" y="898"/>
                    <a:pt x="591" y="890"/>
                    <a:pt x="591" y="883"/>
                  </a:cubicBezTo>
                  <a:cubicBezTo>
                    <a:pt x="588" y="891"/>
                    <a:pt x="577" y="897"/>
                    <a:pt x="574" y="900"/>
                  </a:cubicBezTo>
                  <a:cubicBezTo>
                    <a:pt x="541" y="895"/>
                    <a:pt x="496" y="909"/>
                    <a:pt x="456" y="894"/>
                  </a:cubicBezTo>
                  <a:cubicBezTo>
                    <a:pt x="428" y="866"/>
                    <a:pt x="399" y="840"/>
                    <a:pt x="360" y="823"/>
                  </a:cubicBezTo>
                  <a:cubicBezTo>
                    <a:pt x="367" y="754"/>
                    <a:pt x="366" y="687"/>
                    <a:pt x="370" y="612"/>
                  </a:cubicBezTo>
                  <a:cubicBezTo>
                    <a:pt x="344" y="672"/>
                    <a:pt x="320" y="731"/>
                    <a:pt x="294" y="786"/>
                  </a:cubicBezTo>
                  <a:cubicBezTo>
                    <a:pt x="280" y="816"/>
                    <a:pt x="271" y="848"/>
                    <a:pt x="256" y="876"/>
                  </a:cubicBezTo>
                  <a:cubicBezTo>
                    <a:pt x="247" y="885"/>
                    <a:pt x="237" y="877"/>
                    <a:pt x="229" y="885"/>
                  </a:cubicBezTo>
                  <a:cubicBezTo>
                    <a:pt x="201" y="876"/>
                    <a:pt x="167" y="870"/>
                    <a:pt x="151" y="845"/>
                  </a:cubicBezTo>
                  <a:cubicBezTo>
                    <a:pt x="102" y="822"/>
                    <a:pt x="52" y="805"/>
                    <a:pt x="3" y="788"/>
                  </a:cubicBezTo>
                  <a:cubicBezTo>
                    <a:pt x="0" y="782"/>
                    <a:pt x="5" y="770"/>
                    <a:pt x="4" y="771"/>
                  </a:cubicBezTo>
                  <a:cubicBezTo>
                    <a:pt x="40" y="694"/>
                    <a:pt x="81" y="620"/>
                    <a:pt x="119" y="545"/>
                  </a:cubicBezTo>
                  <a:cubicBezTo>
                    <a:pt x="120" y="512"/>
                    <a:pt x="140" y="493"/>
                    <a:pt x="151" y="465"/>
                  </a:cubicBezTo>
                  <a:cubicBezTo>
                    <a:pt x="172" y="417"/>
                    <a:pt x="196" y="378"/>
                    <a:pt x="219" y="329"/>
                  </a:cubicBezTo>
                  <a:cubicBezTo>
                    <a:pt x="229" y="308"/>
                    <a:pt x="254" y="256"/>
                    <a:pt x="274" y="244"/>
                  </a:cubicBezTo>
                  <a:cubicBezTo>
                    <a:pt x="287" y="235"/>
                    <a:pt x="312" y="231"/>
                    <a:pt x="330" y="228"/>
                  </a:cubicBezTo>
                  <a:cubicBezTo>
                    <a:pt x="341" y="227"/>
                    <a:pt x="348" y="223"/>
                    <a:pt x="357" y="221"/>
                  </a:cubicBezTo>
                  <a:cubicBezTo>
                    <a:pt x="379" y="215"/>
                    <a:pt x="403" y="218"/>
                    <a:pt x="418" y="203"/>
                  </a:cubicBezTo>
                  <a:close/>
                  <a:moveTo>
                    <a:pt x="1297" y="929"/>
                  </a:moveTo>
                  <a:cubicBezTo>
                    <a:pt x="1327" y="927"/>
                    <a:pt x="1379" y="920"/>
                    <a:pt x="1388" y="899"/>
                  </a:cubicBezTo>
                  <a:cubicBezTo>
                    <a:pt x="1392" y="889"/>
                    <a:pt x="1389" y="861"/>
                    <a:pt x="1390" y="845"/>
                  </a:cubicBezTo>
                  <a:cubicBezTo>
                    <a:pt x="1392" y="802"/>
                    <a:pt x="1391" y="739"/>
                    <a:pt x="1390" y="692"/>
                  </a:cubicBezTo>
                  <a:cubicBezTo>
                    <a:pt x="1389" y="667"/>
                    <a:pt x="1384" y="635"/>
                    <a:pt x="1384" y="601"/>
                  </a:cubicBezTo>
                  <a:cubicBezTo>
                    <a:pt x="1383" y="539"/>
                    <a:pt x="1378" y="485"/>
                    <a:pt x="1381" y="418"/>
                  </a:cubicBezTo>
                  <a:cubicBezTo>
                    <a:pt x="1385" y="279"/>
                    <a:pt x="1390" y="165"/>
                    <a:pt x="1379" y="53"/>
                  </a:cubicBezTo>
                  <a:cubicBezTo>
                    <a:pt x="1371" y="52"/>
                    <a:pt x="1375" y="43"/>
                    <a:pt x="1373" y="41"/>
                  </a:cubicBezTo>
                  <a:cubicBezTo>
                    <a:pt x="1353" y="27"/>
                    <a:pt x="1334" y="28"/>
                    <a:pt x="1309" y="24"/>
                  </a:cubicBezTo>
                  <a:cubicBezTo>
                    <a:pt x="1295" y="21"/>
                    <a:pt x="1278" y="19"/>
                    <a:pt x="1269" y="21"/>
                  </a:cubicBezTo>
                  <a:cubicBezTo>
                    <a:pt x="1246" y="24"/>
                    <a:pt x="1212" y="33"/>
                    <a:pt x="1203" y="54"/>
                  </a:cubicBezTo>
                  <a:cubicBezTo>
                    <a:pt x="1195" y="76"/>
                    <a:pt x="1203" y="142"/>
                    <a:pt x="1205" y="165"/>
                  </a:cubicBezTo>
                  <a:cubicBezTo>
                    <a:pt x="1207" y="200"/>
                    <a:pt x="1207" y="233"/>
                    <a:pt x="1211" y="271"/>
                  </a:cubicBezTo>
                  <a:cubicBezTo>
                    <a:pt x="1215" y="316"/>
                    <a:pt x="1224" y="363"/>
                    <a:pt x="1225" y="415"/>
                  </a:cubicBezTo>
                  <a:cubicBezTo>
                    <a:pt x="1225" y="495"/>
                    <a:pt x="1231" y="588"/>
                    <a:pt x="1225" y="670"/>
                  </a:cubicBezTo>
                  <a:cubicBezTo>
                    <a:pt x="1223" y="685"/>
                    <a:pt x="1226" y="700"/>
                    <a:pt x="1226" y="717"/>
                  </a:cubicBezTo>
                  <a:cubicBezTo>
                    <a:pt x="1226" y="782"/>
                    <a:pt x="1220" y="846"/>
                    <a:pt x="1217" y="906"/>
                  </a:cubicBezTo>
                  <a:cubicBezTo>
                    <a:pt x="1236" y="921"/>
                    <a:pt x="1265" y="931"/>
                    <a:pt x="1297" y="929"/>
                  </a:cubicBezTo>
                  <a:close/>
                  <a:moveTo>
                    <a:pt x="1096" y="98"/>
                  </a:moveTo>
                  <a:cubicBezTo>
                    <a:pt x="1095" y="145"/>
                    <a:pt x="1097" y="205"/>
                    <a:pt x="1096" y="236"/>
                  </a:cubicBezTo>
                  <a:cubicBezTo>
                    <a:pt x="1118" y="243"/>
                    <a:pt x="1147" y="246"/>
                    <a:pt x="1171" y="250"/>
                  </a:cubicBezTo>
                  <a:cubicBezTo>
                    <a:pt x="1172" y="255"/>
                    <a:pt x="1176" y="257"/>
                    <a:pt x="1178" y="260"/>
                  </a:cubicBezTo>
                  <a:cubicBezTo>
                    <a:pt x="1184" y="288"/>
                    <a:pt x="1181" y="323"/>
                    <a:pt x="1181" y="356"/>
                  </a:cubicBezTo>
                  <a:cubicBezTo>
                    <a:pt x="1180" y="446"/>
                    <a:pt x="1189" y="547"/>
                    <a:pt x="1185" y="644"/>
                  </a:cubicBezTo>
                  <a:cubicBezTo>
                    <a:pt x="1182" y="719"/>
                    <a:pt x="1184" y="792"/>
                    <a:pt x="1182" y="883"/>
                  </a:cubicBezTo>
                  <a:cubicBezTo>
                    <a:pt x="1190" y="886"/>
                    <a:pt x="1190" y="895"/>
                    <a:pt x="1203" y="895"/>
                  </a:cubicBezTo>
                  <a:cubicBezTo>
                    <a:pt x="1218" y="796"/>
                    <a:pt x="1211" y="701"/>
                    <a:pt x="1211" y="580"/>
                  </a:cubicBezTo>
                  <a:cubicBezTo>
                    <a:pt x="1211" y="565"/>
                    <a:pt x="1215" y="550"/>
                    <a:pt x="1215" y="535"/>
                  </a:cubicBezTo>
                  <a:cubicBezTo>
                    <a:pt x="1217" y="492"/>
                    <a:pt x="1215" y="448"/>
                    <a:pt x="1214" y="406"/>
                  </a:cubicBezTo>
                  <a:cubicBezTo>
                    <a:pt x="1212" y="354"/>
                    <a:pt x="1202" y="303"/>
                    <a:pt x="1199" y="251"/>
                  </a:cubicBezTo>
                  <a:cubicBezTo>
                    <a:pt x="1195" y="201"/>
                    <a:pt x="1193" y="149"/>
                    <a:pt x="1191" y="98"/>
                  </a:cubicBezTo>
                  <a:cubicBezTo>
                    <a:pt x="1191" y="85"/>
                    <a:pt x="1195" y="71"/>
                    <a:pt x="1187" y="59"/>
                  </a:cubicBezTo>
                  <a:cubicBezTo>
                    <a:pt x="1155" y="71"/>
                    <a:pt x="1126" y="81"/>
                    <a:pt x="1096" y="98"/>
                  </a:cubicBezTo>
                  <a:close/>
                  <a:moveTo>
                    <a:pt x="647" y="200"/>
                  </a:moveTo>
                  <a:cubicBezTo>
                    <a:pt x="675" y="206"/>
                    <a:pt x="698" y="209"/>
                    <a:pt x="723" y="209"/>
                  </a:cubicBezTo>
                  <a:cubicBezTo>
                    <a:pt x="739" y="209"/>
                    <a:pt x="763" y="202"/>
                    <a:pt x="770" y="204"/>
                  </a:cubicBezTo>
                  <a:cubicBezTo>
                    <a:pt x="775" y="202"/>
                    <a:pt x="788" y="196"/>
                    <a:pt x="791" y="192"/>
                  </a:cubicBezTo>
                  <a:cubicBezTo>
                    <a:pt x="791" y="169"/>
                    <a:pt x="791" y="143"/>
                    <a:pt x="785" y="121"/>
                  </a:cubicBezTo>
                  <a:cubicBezTo>
                    <a:pt x="762" y="115"/>
                    <a:pt x="736" y="104"/>
                    <a:pt x="705" y="103"/>
                  </a:cubicBezTo>
                  <a:cubicBezTo>
                    <a:pt x="676" y="102"/>
                    <a:pt x="616" y="105"/>
                    <a:pt x="605" y="119"/>
                  </a:cubicBezTo>
                  <a:cubicBezTo>
                    <a:pt x="597" y="128"/>
                    <a:pt x="601" y="146"/>
                    <a:pt x="601" y="162"/>
                  </a:cubicBezTo>
                  <a:cubicBezTo>
                    <a:pt x="602" y="176"/>
                    <a:pt x="597" y="186"/>
                    <a:pt x="603" y="197"/>
                  </a:cubicBezTo>
                  <a:cubicBezTo>
                    <a:pt x="612" y="185"/>
                    <a:pt x="635" y="197"/>
                    <a:pt x="647" y="200"/>
                  </a:cubicBezTo>
                  <a:close/>
                  <a:moveTo>
                    <a:pt x="454" y="175"/>
                  </a:moveTo>
                  <a:cubicBezTo>
                    <a:pt x="453" y="188"/>
                    <a:pt x="450" y="203"/>
                    <a:pt x="451" y="216"/>
                  </a:cubicBezTo>
                  <a:cubicBezTo>
                    <a:pt x="476" y="221"/>
                    <a:pt x="497" y="240"/>
                    <a:pt x="515" y="256"/>
                  </a:cubicBezTo>
                  <a:cubicBezTo>
                    <a:pt x="520" y="273"/>
                    <a:pt x="505" y="297"/>
                    <a:pt x="500" y="318"/>
                  </a:cubicBezTo>
                  <a:cubicBezTo>
                    <a:pt x="531" y="312"/>
                    <a:pt x="552" y="321"/>
                    <a:pt x="574" y="330"/>
                  </a:cubicBezTo>
                  <a:cubicBezTo>
                    <a:pt x="575" y="345"/>
                    <a:pt x="573" y="362"/>
                    <a:pt x="579" y="374"/>
                  </a:cubicBezTo>
                  <a:cubicBezTo>
                    <a:pt x="584" y="457"/>
                    <a:pt x="592" y="550"/>
                    <a:pt x="586" y="636"/>
                  </a:cubicBezTo>
                  <a:cubicBezTo>
                    <a:pt x="586" y="650"/>
                    <a:pt x="583" y="663"/>
                    <a:pt x="582" y="676"/>
                  </a:cubicBezTo>
                  <a:cubicBezTo>
                    <a:pt x="579" y="724"/>
                    <a:pt x="585" y="778"/>
                    <a:pt x="583" y="824"/>
                  </a:cubicBezTo>
                  <a:cubicBezTo>
                    <a:pt x="583" y="839"/>
                    <a:pt x="574" y="858"/>
                    <a:pt x="589" y="868"/>
                  </a:cubicBezTo>
                  <a:cubicBezTo>
                    <a:pt x="585" y="854"/>
                    <a:pt x="595" y="822"/>
                    <a:pt x="586" y="809"/>
                  </a:cubicBezTo>
                  <a:cubicBezTo>
                    <a:pt x="586" y="805"/>
                    <a:pt x="593" y="807"/>
                    <a:pt x="591" y="801"/>
                  </a:cubicBezTo>
                  <a:cubicBezTo>
                    <a:pt x="592" y="728"/>
                    <a:pt x="589" y="643"/>
                    <a:pt x="592" y="568"/>
                  </a:cubicBezTo>
                  <a:cubicBezTo>
                    <a:pt x="595" y="507"/>
                    <a:pt x="592" y="448"/>
                    <a:pt x="591" y="392"/>
                  </a:cubicBezTo>
                  <a:cubicBezTo>
                    <a:pt x="590" y="346"/>
                    <a:pt x="590" y="296"/>
                    <a:pt x="591" y="250"/>
                  </a:cubicBezTo>
                  <a:cubicBezTo>
                    <a:pt x="591" y="207"/>
                    <a:pt x="590" y="169"/>
                    <a:pt x="586" y="125"/>
                  </a:cubicBezTo>
                  <a:cubicBezTo>
                    <a:pt x="586" y="126"/>
                    <a:pt x="586" y="127"/>
                    <a:pt x="585" y="127"/>
                  </a:cubicBezTo>
                  <a:cubicBezTo>
                    <a:pt x="554" y="147"/>
                    <a:pt x="490" y="160"/>
                    <a:pt x="454" y="175"/>
                  </a:cubicBezTo>
                  <a:close/>
                  <a:moveTo>
                    <a:pt x="944" y="892"/>
                  </a:moveTo>
                  <a:cubicBezTo>
                    <a:pt x="981" y="896"/>
                    <a:pt x="1011" y="889"/>
                    <a:pt x="1023" y="868"/>
                  </a:cubicBezTo>
                  <a:cubicBezTo>
                    <a:pt x="1029" y="822"/>
                    <a:pt x="1024" y="774"/>
                    <a:pt x="1023" y="727"/>
                  </a:cubicBezTo>
                  <a:cubicBezTo>
                    <a:pt x="1020" y="629"/>
                    <a:pt x="1024" y="539"/>
                    <a:pt x="1029" y="457"/>
                  </a:cubicBezTo>
                  <a:cubicBezTo>
                    <a:pt x="1032" y="414"/>
                    <a:pt x="1026" y="369"/>
                    <a:pt x="1026" y="321"/>
                  </a:cubicBezTo>
                  <a:cubicBezTo>
                    <a:pt x="1026" y="313"/>
                    <a:pt x="1029" y="305"/>
                    <a:pt x="1029" y="297"/>
                  </a:cubicBezTo>
                  <a:cubicBezTo>
                    <a:pt x="1029" y="289"/>
                    <a:pt x="1026" y="281"/>
                    <a:pt x="1026" y="272"/>
                  </a:cubicBezTo>
                  <a:cubicBezTo>
                    <a:pt x="1027" y="250"/>
                    <a:pt x="1036" y="205"/>
                    <a:pt x="1021" y="181"/>
                  </a:cubicBezTo>
                  <a:cubicBezTo>
                    <a:pt x="1015" y="171"/>
                    <a:pt x="993" y="162"/>
                    <a:pt x="976" y="160"/>
                  </a:cubicBezTo>
                  <a:cubicBezTo>
                    <a:pt x="950" y="158"/>
                    <a:pt x="929" y="160"/>
                    <a:pt x="903" y="157"/>
                  </a:cubicBezTo>
                  <a:cubicBezTo>
                    <a:pt x="873" y="154"/>
                    <a:pt x="851" y="148"/>
                    <a:pt x="835" y="151"/>
                  </a:cubicBezTo>
                  <a:cubicBezTo>
                    <a:pt x="829" y="152"/>
                    <a:pt x="812" y="158"/>
                    <a:pt x="809" y="165"/>
                  </a:cubicBezTo>
                  <a:cubicBezTo>
                    <a:pt x="807" y="169"/>
                    <a:pt x="809" y="172"/>
                    <a:pt x="809" y="178"/>
                  </a:cubicBezTo>
                  <a:cubicBezTo>
                    <a:pt x="809" y="191"/>
                    <a:pt x="811" y="210"/>
                    <a:pt x="811" y="224"/>
                  </a:cubicBezTo>
                  <a:cubicBezTo>
                    <a:pt x="811" y="230"/>
                    <a:pt x="806" y="236"/>
                    <a:pt x="806" y="242"/>
                  </a:cubicBezTo>
                  <a:cubicBezTo>
                    <a:pt x="806" y="260"/>
                    <a:pt x="808" y="282"/>
                    <a:pt x="808" y="300"/>
                  </a:cubicBezTo>
                  <a:cubicBezTo>
                    <a:pt x="808" y="348"/>
                    <a:pt x="817" y="404"/>
                    <a:pt x="817" y="459"/>
                  </a:cubicBezTo>
                  <a:cubicBezTo>
                    <a:pt x="817" y="486"/>
                    <a:pt x="814" y="513"/>
                    <a:pt x="815" y="539"/>
                  </a:cubicBezTo>
                  <a:cubicBezTo>
                    <a:pt x="816" y="567"/>
                    <a:pt x="822" y="594"/>
                    <a:pt x="821" y="620"/>
                  </a:cubicBezTo>
                  <a:cubicBezTo>
                    <a:pt x="821" y="659"/>
                    <a:pt x="820" y="702"/>
                    <a:pt x="820" y="744"/>
                  </a:cubicBezTo>
                  <a:cubicBezTo>
                    <a:pt x="819" y="790"/>
                    <a:pt x="810" y="836"/>
                    <a:pt x="824" y="874"/>
                  </a:cubicBezTo>
                  <a:cubicBezTo>
                    <a:pt x="856" y="879"/>
                    <a:pt x="902" y="889"/>
                    <a:pt x="944" y="892"/>
                  </a:cubicBezTo>
                  <a:close/>
                  <a:moveTo>
                    <a:pt x="603" y="247"/>
                  </a:moveTo>
                  <a:cubicBezTo>
                    <a:pt x="624" y="248"/>
                    <a:pt x="645" y="262"/>
                    <a:pt x="670" y="266"/>
                  </a:cubicBezTo>
                  <a:cubicBezTo>
                    <a:pt x="701" y="272"/>
                    <a:pt x="772" y="276"/>
                    <a:pt x="794" y="259"/>
                  </a:cubicBezTo>
                  <a:cubicBezTo>
                    <a:pt x="792" y="237"/>
                    <a:pt x="792" y="229"/>
                    <a:pt x="796" y="210"/>
                  </a:cubicBezTo>
                  <a:cubicBezTo>
                    <a:pt x="736" y="228"/>
                    <a:pt x="664" y="220"/>
                    <a:pt x="603" y="203"/>
                  </a:cubicBezTo>
                  <a:cubicBezTo>
                    <a:pt x="599" y="218"/>
                    <a:pt x="602" y="230"/>
                    <a:pt x="603" y="247"/>
                  </a:cubicBezTo>
                  <a:close/>
                  <a:moveTo>
                    <a:pt x="498" y="256"/>
                  </a:moveTo>
                  <a:cubicBezTo>
                    <a:pt x="473" y="247"/>
                    <a:pt x="454" y="226"/>
                    <a:pt x="421" y="222"/>
                  </a:cubicBezTo>
                  <a:cubicBezTo>
                    <a:pt x="415" y="230"/>
                    <a:pt x="409" y="236"/>
                    <a:pt x="406" y="247"/>
                  </a:cubicBezTo>
                  <a:cubicBezTo>
                    <a:pt x="445" y="247"/>
                    <a:pt x="467" y="271"/>
                    <a:pt x="498" y="289"/>
                  </a:cubicBezTo>
                  <a:cubicBezTo>
                    <a:pt x="501" y="275"/>
                    <a:pt x="506" y="267"/>
                    <a:pt x="498" y="256"/>
                  </a:cubicBezTo>
                  <a:close/>
                  <a:moveTo>
                    <a:pt x="274" y="260"/>
                  </a:moveTo>
                  <a:cubicBezTo>
                    <a:pt x="227" y="335"/>
                    <a:pt x="190" y="418"/>
                    <a:pt x="151" y="498"/>
                  </a:cubicBezTo>
                  <a:cubicBezTo>
                    <a:pt x="149" y="504"/>
                    <a:pt x="143" y="508"/>
                    <a:pt x="141" y="513"/>
                  </a:cubicBezTo>
                  <a:cubicBezTo>
                    <a:pt x="135" y="525"/>
                    <a:pt x="135" y="539"/>
                    <a:pt x="130" y="551"/>
                  </a:cubicBezTo>
                  <a:cubicBezTo>
                    <a:pt x="113" y="595"/>
                    <a:pt x="80" y="636"/>
                    <a:pt x="66" y="680"/>
                  </a:cubicBezTo>
                  <a:cubicBezTo>
                    <a:pt x="45" y="708"/>
                    <a:pt x="34" y="738"/>
                    <a:pt x="21" y="773"/>
                  </a:cubicBezTo>
                  <a:cubicBezTo>
                    <a:pt x="34" y="785"/>
                    <a:pt x="58" y="791"/>
                    <a:pt x="72" y="798"/>
                  </a:cubicBezTo>
                  <a:cubicBezTo>
                    <a:pt x="76" y="800"/>
                    <a:pt x="79" y="802"/>
                    <a:pt x="83" y="803"/>
                  </a:cubicBezTo>
                  <a:cubicBezTo>
                    <a:pt x="106" y="812"/>
                    <a:pt x="127" y="821"/>
                    <a:pt x="147" y="821"/>
                  </a:cubicBezTo>
                  <a:cubicBezTo>
                    <a:pt x="151" y="814"/>
                    <a:pt x="151" y="808"/>
                    <a:pt x="148" y="800"/>
                  </a:cubicBezTo>
                  <a:cubicBezTo>
                    <a:pt x="151" y="794"/>
                    <a:pt x="157" y="800"/>
                    <a:pt x="159" y="794"/>
                  </a:cubicBezTo>
                  <a:cubicBezTo>
                    <a:pt x="197" y="708"/>
                    <a:pt x="239" y="627"/>
                    <a:pt x="270" y="533"/>
                  </a:cubicBezTo>
                  <a:cubicBezTo>
                    <a:pt x="308" y="445"/>
                    <a:pt x="344" y="341"/>
                    <a:pt x="389" y="260"/>
                  </a:cubicBezTo>
                  <a:cubicBezTo>
                    <a:pt x="385" y="259"/>
                    <a:pt x="381" y="256"/>
                    <a:pt x="382" y="250"/>
                  </a:cubicBezTo>
                  <a:cubicBezTo>
                    <a:pt x="390" y="248"/>
                    <a:pt x="397" y="245"/>
                    <a:pt x="395" y="233"/>
                  </a:cubicBezTo>
                  <a:cubicBezTo>
                    <a:pt x="365" y="230"/>
                    <a:pt x="310" y="242"/>
                    <a:pt x="274" y="260"/>
                  </a:cubicBezTo>
                  <a:close/>
                  <a:moveTo>
                    <a:pt x="1170" y="797"/>
                  </a:moveTo>
                  <a:cubicBezTo>
                    <a:pt x="1172" y="717"/>
                    <a:pt x="1176" y="626"/>
                    <a:pt x="1174" y="550"/>
                  </a:cubicBezTo>
                  <a:cubicBezTo>
                    <a:pt x="1174" y="527"/>
                    <a:pt x="1170" y="502"/>
                    <a:pt x="1168" y="486"/>
                  </a:cubicBezTo>
                  <a:cubicBezTo>
                    <a:pt x="1168" y="477"/>
                    <a:pt x="1170" y="473"/>
                    <a:pt x="1170" y="462"/>
                  </a:cubicBezTo>
                  <a:cubicBezTo>
                    <a:pt x="1170" y="432"/>
                    <a:pt x="1170" y="401"/>
                    <a:pt x="1170" y="365"/>
                  </a:cubicBezTo>
                  <a:cubicBezTo>
                    <a:pt x="1170" y="339"/>
                    <a:pt x="1175" y="280"/>
                    <a:pt x="1164" y="268"/>
                  </a:cubicBezTo>
                  <a:cubicBezTo>
                    <a:pt x="1159" y="262"/>
                    <a:pt x="1112" y="251"/>
                    <a:pt x="1097" y="251"/>
                  </a:cubicBezTo>
                  <a:cubicBezTo>
                    <a:pt x="1094" y="251"/>
                    <a:pt x="1085" y="254"/>
                    <a:pt x="1082" y="257"/>
                  </a:cubicBezTo>
                  <a:cubicBezTo>
                    <a:pt x="1084" y="279"/>
                    <a:pt x="1079" y="304"/>
                    <a:pt x="1079" y="329"/>
                  </a:cubicBezTo>
                  <a:cubicBezTo>
                    <a:pt x="1079" y="354"/>
                    <a:pt x="1079" y="380"/>
                    <a:pt x="1079" y="406"/>
                  </a:cubicBezTo>
                  <a:cubicBezTo>
                    <a:pt x="1079" y="458"/>
                    <a:pt x="1083" y="507"/>
                    <a:pt x="1085" y="559"/>
                  </a:cubicBezTo>
                  <a:cubicBezTo>
                    <a:pt x="1090" y="673"/>
                    <a:pt x="1083" y="783"/>
                    <a:pt x="1081" y="889"/>
                  </a:cubicBezTo>
                  <a:cubicBezTo>
                    <a:pt x="1098" y="911"/>
                    <a:pt x="1141" y="900"/>
                    <a:pt x="1165" y="891"/>
                  </a:cubicBezTo>
                  <a:cubicBezTo>
                    <a:pt x="1173" y="862"/>
                    <a:pt x="1169" y="832"/>
                    <a:pt x="1170" y="797"/>
                  </a:cubicBezTo>
                  <a:close/>
                  <a:moveTo>
                    <a:pt x="359" y="606"/>
                  </a:moveTo>
                  <a:cubicBezTo>
                    <a:pt x="361" y="598"/>
                    <a:pt x="366" y="593"/>
                    <a:pt x="368" y="585"/>
                  </a:cubicBezTo>
                  <a:cubicBezTo>
                    <a:pt x="364" y="586"/>
                    <a:pt x="360" y="586"/>
                    <a:pt x="356" y="585"/>
                  </a:cubicBezTo>
                  <a:cubicBezTo>
                    <a:pt x="353" y="561"/>
                    <a:pt x="326" y="567"/>
                    <a:pt x="316" y="553"/>
                  </a:cubicBezTo>
                  <a:cubicBezTo>
                    <a:pt x="320" y="550"/>
                    <a:pt x="319" y="543"/>
                    <a:pt x="326" y="542"/>
                  </a:cubicBezTo>
                  <a:cubicBezTo>
                    <a:pt x="334" y="507"/>
                    <a:pt x="361" y="490"/>
                    <a:pt x="363" y="448"/>
                  </a:cubicBezTo>
                  <a:cubicBezTo>
                    <a:pt x="380" y="432"/>
                    <a:pt x="402" y="457"/>
                    <a:pt x="420" y="463"/>
                  </a:cubicBezTo>
                  <a:cubicBezTo>
                    <a:pt x="422" y="456"/>
                    <a:pt x="426" y="452"/>
                    <a:pt x="429" y="445"/>
                  </a:cubicBezTo>
                  <a:cubicBezTo>
                    <a:pt x="411" y="432"/>
                    <a:pt x="394" y="433"/>
                    <a:pt x="380" y="423"/>
                  </a:cubicBezTo>
                  <a:cubicBezTo>
                    <a:pt x="377" y="397"/>
                    <a:pt x="400" y="399"/>
                    <a:pt x="403" y="372"/>
                  </a:cubicBezTo>
                  <a:cubicBezTo>
                    <a:pt x="413" y="360"/>
                    <a:pt x="419" y="345"/>
                    <a:pt x="423" y="330"/>
                  </a:cubicBezTo>
                  <a:cubicBezTo>
                    <a:pt x="426" y="319"/>
                    <a:pt x="428" y="299"/>
                    <a:pt x="432" y="307"/>
                  </a:cubicBezTo>
                  <a:cubicBezTo>
                    <a:pt x="435" y="305"/>
                    <a:pt x="430" y="302"/>
                    <a:pt x="433" y="301"/>
                  </a:cubicBezTo>
                  <a:cubicBezTo>
                    <a:pt x="453" y="295"/>
                    <a:pt x="468" y="310"/>
                    <a:pt x="486" y="318"/>
                  </a:cubicBezTo>
                  <a:cubicBezTo>
                    <a:pt x="487" y="313"/>
                    <a:pt x="491" y="311"/>
                    <a:pt x="491" y="306"/>
                  </a:cubicBezTo>
                  <a:cubicBezTo>
                    <a:pt x="472" y="279"/>
                    <a:pt x="436" y="263"/>
                    <a:pt x="403" y="259"/>
                  </a:cubicBezTo>
                  <a:cubicBezTo>
                    <a:pt x="403" y="266"/>
                    <a:pt x="393" y="272"/>
                    <a:pt x="397" y="279"/>
                  </a:cubicBezTo>
                  <a:cubicBezTo>
                    <a:pt x="406" y="282"/>
                    <a:pt x="432" y="297"/>
                    <a:pt x="411" y="312"/>
                  </a:cubicBezTo>
                  <a:cubicBezTo>
                    <a:pt x="412" y="321"/>
                    <a:pt x="406" y="323"/>
                    <a:pt x="407" y="332"/>
                  </a:cubicBezTo>
                  <a:cubicBezTo>
                    <a:pt x="396" y="349"/>
                    <a:pt x="388" y="374"/>
                    <a:pt x="380" y="389"/>
                  </a:cubicBezTo>
                  <a:cubicBezTo>
                    <a:pt x="375" y="398"/>
                    <a:pt x="375" y="414"/>
                    <a:pt x="363" y="418"/>
                  </a:cubicBezTo>
                  <a:cubicBezTo>
                    <a:pt x="357" y="416"/>
                    <a:pt x="354" y="411"/>
                    <a:pt x="350" y="406"/>
                  </a:cubicBezTo>
                  <a:cubicBezTo>
                    <a:pt x="345" y="408"/>
                    <a:pt x="340" y="410"/>
                    <a:pt x="332" y="409"/>
                  </a:cubicBezTo>
                  <a:cubicBezTo>
                    <a:pt x="329" y="416"/>
                    <a:pt x="326" y="421"/>
                    <a:pt x="326" y="430"/>
                  </a:cubicBezTo>
                  <a:cubicBezTo>
                    <a:pt x="336" y="433"/>
                    <a:pt x="350" y="440"/>
                    <a:pt x="348" y="453"/>
                  </a:cubicBezTo>
                  <a:cubicBezTo>
                    <a:pt x="348" y="458"/>
                    <a:pt x="338" y="463"/>
                    <a:pt x="335" y="471"/>
                  </a:cubicBezTo>
                  <a:cubicBezTo>
                    <a:pt x="332" y="477"/>
                    <a:pt x="333" y="484"/>
                    <a:pt x="332" y="489"/>
                  </a:cubicBezTo>
                  <a:cubicBezTo>
                    <a:pt x="325" y="510"/>
                    <a:pt x="313" y="536"/>
                    <a:pt x="306" y="550"/>
                  </a:cubicBezTo>
                  <a:cubicBezTo>
                    <a:pt x="304" y="551"/>
                    <a:pt x="300" y="551"/>
                    <a:pt x="298" y="553"/>
                  </a:cubicBezTo>
                  <a:cubicBezTo>
                    <a:pt x="293" y="549"/>
                    <a:pt x="289" y="544"/>
                    <a:pt x="282" y="542"/>
                  </a:cubicBezTo>
                  <a:cubicBezTo>
                    <a:pt x="277" y="550"/>
                    <a:pt x="275" y="559"/>
                    <a:pt x="271" y="568"/>
                  </a:cubicBezTo>
                  <a:cubicBezTo>
                    <a:pt x="282" y="571"/>
                    <a:pt x="292" y="577"/>
                    <a:pt x="291" y="588"/>
                  </a:cubicBezTo>
                  <a:cubicBezTo>
                    <a:pt x="270" y="614"/>
                    <a:pt x="257" y="656"/>
                    <a:pt x="253" y="689"/>
                  </a:cubicBezTo>
                  <a:cubicBezTo>
                    <a:pt x="249" y="693"/>
                    <a:pt x="245" y="695"/>
                    <a:pt x="241" y="695"/>
                  </a:cubicBezTo>
                  <a:cubicBezTo>
                    <a:pt x="234" y="692"/>
                    <a:pt x="231" y="684"/>
                    <a:pt x="223" y="682"/>
                  </a:cubicBezTo>
                  <a:cubicBezTo>
                    <a:pt x="219" y="696"/>
                    <a:pt x="207" y="711"/>
                    <a:pt x="206" y="723"/>
                  </a:cubicBezTo>
                  <a:cubicBezTo>
                    <a:pt x="241" y="714"/>
                    <a:pt x="264" y="741"/>
                    <a:pt x="294" y="753"/>
                  </a:cubicBezTo>
                  <a:cubicBezTo>
                    <a:pt x="297" y="747"/>
                    <a:pt x="302" y="742"/>
                    <a:pt x="304" y="735"/>
                  </a:cubicBezTo>
                  <a:cubicBezTo>
                    <a:pt x="294" y="719"/>
                    <a:pt x="278" y="710"/>
                    <a:pt x="259" y="703"/>
                  </a:cubicBezTo>
                  <a:cubicBezTo>
                    <a:pt x="259" y="701"/>
                    <a:pt x="258" y="700"/>
                    <a:pt x="257" y="698"/>
                  </a:cubicBezTo>
                  <a:cubicBezTo>
                    <a:pt x="260" y="695"/>
                    <a:pt x="260" y="688"/>
                    <a:pt x="266" y="688"/>
                  </a:cubicBezTo>
                  <a:cubicBezTo>
                    <a:pt x="266" y="685"/>
                    <a:pt x="266" y="682"/>
                    <a:pt x="266" y="679"/>
                  </a:cubicBezTo>
                  <a:cubicBezTo>
                    <a:pt x="286" y="663"/>
                    <a:pt x="288" y="630"/>
                    <a:pt x="306" y="612"/>
                  </a:cubicBezTo>
                  <a:cubicBezTo>
                    <a:pt x="306" y="599"/>
                    <a:pt x="309" y="589"/>
                    <a:pt x="318" y="585"/>
                  </a:cubicBezTo>
                  <a:cubicBezTo>
                    <a:pt x="334" y="586"/>
                    <a:pt x="343" y="598"/>
                    <a:pt x="359" y="606"/>
                  </a:cubicBezTo>
                  <a:close/>
                  <a:moveTo>
                    <a:pt x="738" y="285"/>
                  </a:moveTo>
                  <a:cubicBezTo>
                    <a:pt x="691" y="287"/>
                    <a:pt x="645" y="270"/>
                    <a:pt x="601" y="262"/>
                  </a:cubicBezTo>
                  <a:cubicBezTo>
                    <a:pt x="601" y="263"/>
                    <a:pt x="601" y="265"/>
                    <a:pt x="601" y="266"/>
                  </a:cubicBezTo>
                  <a:cubicBezTo>
                    <a:pt x="605" y="427"/>
                    <a:pt x="599" y="604"/>
                    <a:pt x="603" y="744"/>
                  </a:cubicBezTo>
                  <a:cubicBezTo>
                    <a:pt x="606" y="740"/>
                    <a:pt x="620" y="744"/>
                    <a:pt x="620" y="744"/>
                  </a:cubicBezTo>
                  <a:cubicBezTo>
                    <a:pt x="626" y="742"/>
                    <a:pt x="629" y="747"/>
                    <a:pt x="638" y="748"/>
                  </a:cubicBezTo>
                  <a:cubicBezTo>
                    <a:pt x="643" y="750"/>
                    <a:pt x="650" y="747"/>
                    <a:pt x="656" y="748"/>
                  </a:cubicBezTo>
                  <a:cubicBezTo>
                    <a:pt x="660" y="749"/>
                    <a:pt x="663" y="752"/>
                    <a:pt x="667" y="753"/>
                  </a:cubicBezTo>
                  <a:cubicBezTo>
                    <a:pt x="711" y="761"/>
                    <a:pt x="762" y="754"/>
                    <a:pt x="808" y="748"/>
                  </a:cubicBezTo>
                  <a:cubicBezTo>
                    <a:pt x="807" y="692"/>
                    <a:pt x="810" y="637"/>
                    <a:pt x="806" y="576"/>
                  </a:cubicBezTo>
                  <a:cubicBezTo>
                    <a:pt x="803" y="528"/>
                    <a:pt x="806" y="478"/>
                    <a:pt x="803" y="430"/>
                  </a:cubicBezTo>
                  <a:cubicBezTo>
                    <a:pt x="800" y="382"/>
                    <a:pt x="793" y="323"/>
                    <a:pt x="796" y="275"/>
                  </a:cubicBezTo>
                  <a:cubicBezTo>
                    <a:pt x="775" y="275"/>
                    <a:pt x="757" y="284"/>
                    <a:pt x="738" y="285"/>
                  </a:cubicBezTo>
                  <a:close/>
                  <a:moveTo>
                    <a:pt x="1040" y="269"/>
                  </a:moveTo>
                  <a:cubicBezTo>
                    <a:pt x="1039" y="300"/>
                    <a:pt x="1044" y="307"/>
                    <a:pt x="1038" y="327"/>
                  </a:cubicBezTo>
                  <a:cubicBezTo>
                    <a:pt x="1040" y="366"/>
                    <a:pt x="1046" y="408"/>
                    <a:pt x="1043" y="451"/>
                  </a:cubicBezTo>
                  <a:cubicBezTo>
                    <a:pt x="1033" y="587"/>
                    <a:pt x="1037" y="739"/>
                    <a:pt x="1043" y="868"/>
                  </a:cubicBezTo>
                  <a:cubicBezTo>
                    <a:pt x="1049" y="871"/>
                    <a:pt x="1056" y="881"/>
                    <a:pt x="1065" y="877"/>
                  </a:cubicBezTo>
                  <a:cubicBezTo>
                    <a:pt x="1078" y="767"/>
                    <a:pt x="1075" y="662"/>
                    <a:pt x="1073" y="551"/>
                  </a:cubicBezTo>
                  <a:cubicBezTo>
                    <a:pt x="1072" y="517"/>
                    <a:pt x="1067" y="483"/>
                    <a:pt x="1065" y="448"/>
                  </a:cubicBezTo>
                  <a:cubicBezTo>
                    <a:pt x="1063" y="389"/>
                    <a:pt x="1070" y="325"/>
                    <a:pt x="1067" y="268"/>
                  </a:cubicBezTo>
                  <a:cubicBezTo>
                    <a:pt x="1053" y="266"/>
                    <a:pt x="1050" y="273"/>
                    <a:pt x="1041" y="268"/>
                  </a:cubicBezTo>
                  <a:cubicBezTo>
                    <a:pt x="1041" y="266"/>
                    <a:pt x="1039" y="267"/>
                    <a:pt x="1040" y="269"/>
                  </a:cubicBezTo>
                  <a:close/>
                  <a:moveTo>
                    <a:pt x="1467" y="397"/>
                  </a:moveTo>
                  <a:cubicBezTo>
                    <a:pt x="1496" y="392"/>
                    <a:pt x="1534" y="379"/>
                    <a:pt x="1547" y="359"/>
                  </a:cubicBezTo>
                  <a:cubicBezTo>
                    <a:pt x="1559" y="341"/>
                    <a:pt x="1543" y="327"/>
                    <a:pt x="1537" y="315"/>
                  </a:cubicBezTo>
                  <a:cubicBezTo>
                    <a:pt x="1531" y="303"/>
                    <a:pt x="1528" y="286"/>
                    <a:pt x="1516" y="283"/>
                  </a:cubicBezTo>
                  <a:cubicBezTo>
                    <a:pt x="1510" y="282"/>
                    <a:pt x="1493" y="283"/>
                    <a:pt x="1481" y="285"/>
                  </a:cubicBezTo>
                  <a:cubicBezTo>
                    <a:pt x="1469" y="286"/>
                    <a:pt x="1454" y="288"/>
                    <a:pt x="1446" y="291"/>
                  </a:cubicBezTo>
                  <a:cubicBezTo>
                    <a:pt x="1429" y="296"/>
                    <a:pt x="1417" y="310"/>
                    <a:pt x="1406" y="315"/>
                  </a:cubicBezTo>
                  <a:cubicBezTo>
                    <a:pt x="1410" y="320"/>
                    <a:pt x="1401" y="324"/>
                    <a:pt x="1405" y="329"/>
                  </a:cubicBezTo>
                  <a:cubicBezTo>
                    <a:pt x="1400" y="329"/>
                    <a:pt x="1397" y="333"/>
                    <a:pt x="1394" y="336"/>
                  </a:cubicBezTo>
                  <a:cubicBezTo>
                    <a:pt x="1395" y="363"/>
                    <a:pt x="1412" y="382"/>
                    <a:pt x="1422" y="404"/>
                  </a:cubicBezTo>
                  <a:cubicBezTo>
                    <a:pt x="1435" y="397"/>
                    <a:pt x="1450" y="400"/>
                    <a:pt x="1467" y="397"/>
                  </a:cubicBezTo>
                  <a:close/>
                  <a:moveTo>
                    <a:pt x="388" y="292"/>
                  </a:moveTo>
                  <a:cubicBezTo>
                    <a:pt x="371" y="325"/>
                    <a:pt x="355" y="359"/>
                    <a:pt x="339" y="392"/>
                  </a:cubicBezTo>
                  <a:cubicBezTo>
                    <a:pt x="350" y="388"/>
                    <a:pt x="350" y="396"/>
                    <a:pt x="359" y="397"/>
                  </a:cubicBezTo>
                  <a:cubicBezTo>
                    <a:pt x="378" y="369"/>
                    <a:pt x="393" y="332"/>
                    <a:pt x="403" y="300"/>
                  </a:cubicBezTo>
                  <a:cubicBezTo>
                    <a:pt x="400" y="295"/>
                    <a:pt x="397" y="291"/>
                    <a:pt x="388" y="292"/>
                  </a:cubicBezTo>
                  <a:close/>
                  <a:moveTo>
                    <a:pt x="447" y="319"/>
                  </a:moveTo>
                  <a:cubicBezTo>
                    <a:pt x="438" y="329"/>
                    <a:pt x="435" y="344"/>
                    <a:pt x="424" y="366"/>
                  </a:cubicBezTo>
                  <a:cubicBezTo>
                    <a:pt x="416" y="383"/>
                    <a:pt x="401" y="399"/>
                    <a:pt x="403" y="410"/>
                  </a:cubicBezTo>
                  <a:cubicBezTo>
                    <a:pt x="405" y="422"/>
                    <a:pt x="423" y="423"/>
                    <a:pt x="430" y="433"/>
                  </a:cubicBezTo>
                  <a:cubicBezTo>
                    <a:pt x="452" y="406"/>
                    <a:pt x="462" y="367"/>
                    <a:pt x="479" y="335"/>
                  </a:cubicBezTo>
                  <a:cubicBezTo>
                    <a:pt x="472" y="326"/>
                    <a:pt x="459" y="318"/>
                    <a:pt x="447" y="319"/>
                  </a:cubicBezTo>
                  <a:close/>
                  <a:moveTo>
                    <a:pt x="492" y="333"/>
                  </a:moveTo>
                  <a:cubicBezTo>
                    <a:pt x="481" y="368"/>
                    <a:pt x="456" y="403"/>
                    <a:pt x="445" y="438"/>
                  </a:cubicBezTo>
                  <a:cubicBezTo>
                    <a:pt x="437" y="466"/>
                    <a:pt x="445" y="513"/>
                    <a:pt x="447" y="548"/>
                  </a:cubicBezTo>
                  <a:cubicBezTo>
                    <a:pt x="449" y="581"/>
                    <a:pt x="444" y="615"/>
                    <a:pt x="445" y="644"/>
                  </a:cubicBezTo>
                  <a:cubicBezTo>
                    <a:pt x="448" y="710"/>
                    <a:pt x="450" y="788"/>
                    <a:pt x="447" y="858"/>
                  </a:cubicBezTo>
                  <a:cubicBezTo>
                    <a:pt x="449" y="863"/>
                    <a:pt x="459" y="865"/>
                    <a:pt x="456" y="877"/>
                  </a:cubicBezTo>
                  <a:cubicBezTo>
                    <a:pt x="490" y="894"/>
                    <a:pt x="531" y="886"/>
                    <a:pt x="567" y="876"/>
                  </a:cubicBezTo>
                  <a:cubicBezTo>
                    <a:pt x="576" y="837"/>
                    <a:pt x="568" y="796"/>
                    <a:pt x="568" y="754"/>
                  </a:cubicBezTo>
                  <a:cubicBezTo>
                    <a:pt x="569" y="691"/>
                    <a:pt x="577" y="625"/>
                    <a:pt x="576" y="548"/>
                  </a:cubicBezTo>
                  <a:cubicBezTo>
                    <a:pt x="575" y="527"/>
                    <a:pt x="576" y="505"/>
                    <a:pt x="574" y="486"/>
                  </a:cubicBezTo>
                  <a:cubicBezTo>
                    <a:pt x="574" y="480"/>
                    <a:pt x="570" y="475"/>
                    <a:pt x="570" y="470"/>
                  </a:cubicBezTo>
                  <a:cubicBezTo>
                    <a:pt x="568" y="455"/>
                    <a:pt x="573" y="439"/>
                    <a:pt x="571" y="424"/>
                  </a:cubicBezTo>
                  <a:cubicBezTo>
                    <a:pt x="568" y="395"/>
                    <a:pt x="562" y="368"/>
                    <a:pt x="559" y="336"/>
                  </a:cubicBezTo>
                  <a:cubicBezTo>
                    <a:pt x="539" y="327"/>
                    <a:pt x="512" y="327"/>
                    <a:pt x="492" y="333"/>
                  </a:cubicBezTo>
                  <a:close/>
                  <a:moveTo>
                    <a:pt x="1426" y="416"/>
                  </a:moveTo>
                  <a:cubicBezTo>
                    <a:pt x="1427" y="428"/>
                    <a:pt x="1433" y="434"/>
                    <a:pt x="1437" y="442"/>
                  </a:cubicBezTo>
                  <a:cubicBezTo>
                    <a:pt x="1444" y="443"/>
                    <a:pt x="1445" y="437"/>
                    <a:pt x="1452" y="438"/>
                  </a:cubicBezTo>
                  <a:cubicBezTo>
                    <a:pt x="1498" y="454"/>
                    <a:pt x="1610" y="417"/>
                    <a:pt x="1558" y="362"/>
                  </a:cubicBezTo>
                  <a:cubicBezTo>
                    <a:pt x="1536" y="402"/>
                    <a:pt x="1477" y="409"/>
                    <a:pt x="1426" y="416"/>
                  </a:cubicBezTo>
                  <a:close/>
                  <a:moveTo>
                    <a:pt x="1396" y="503"/>
                  </a:moveTo>
                  <a:cubicBezTo>
                    <a:pt x="1396" y="514"/>
                    <a:pt x="1393" y="526"/>
                    <a:pt x="1393" y="538"/>
                  </a:cubicBezTo>
                  <a:cubicBezTo>
                    <a:pt x="1393" y="562"/>
                    <a:pt x="1395" y="590"/>
                    <a:pt x="1396" y="618"/>
                  </a:cubicBezTo>
                  <a:cubicBezTo>
                    <a:pt x="1396" y="635"/>
                    <a:pt x="1396" y="654"/>
                    <a:pt x="1399" y="665"/>
                  </a:cubicBezTo>
                  <a:cubicBezTo>
                    <a:pt x="1401" y="673"/>
                    <a:pt x="1411" y="681"/>
                    <a:pt x="1417" y="691"/>
                  </a:cubicBezTo>
                  <a:cubicBezTo>
                    <a:pt x="1430" y="712"/>
                    <a:pt x="1442" y="742"/>
                    <a:pt x="1455" y="773"/>
                  </a:cubicBezTo>
                  <a:cubicBezTo>
                    <a:pt x="1464" y="794"/>
                    <a:pt x="1478" y="842"/>
                    <a:pt x="1493" y="855"/>
                  </a:cubicBezTo>
                  <a:cubicBezTo>
                    <a:pt x="1502" y="862"/>
                    <a:pt x="1523" y="864"/>
                    <a:pt x="1534" y="870"/>
                  </a:cubicBezTo>
                  <a:cubicBezTo>
                    <a:pt x="1557" y="881"/>
                    <a:pt x="1587" y="883"/>
                    <a:pt x="1610" y="888"/>
                  </a:cubicBezTo>
                  <a:cubicBezTo>
                    <a:pt x="1599" y="872"/>
                    <a:pt x="1594" y="853"/>
                    <a:pt x="1588" y="833"/>
                  </a:cubicBezTo>
                  <a:cubicBezTo>
                    <a:pt x="1584" y="818"/>
                    <a:pt x="1575" y="805"/>
                    <a:pt x="1570" y="791"/>
                  </a:cubicBezTo>
                  <a:cubicBezTo>
                    <a:pt x="1568" y="785"/>
                    <a:pt x="1569" y="779"/>
                    <a:pt x="1567" y="773"/>
                  </a:cubicBezTo>
                  <a:cubicBezTo>
                    <a:pt x="1556" y="740"/>
                    <a:pt x="1538" y="707"/>
                    <a:pt x="1525" y="674"/>
                  </a:cubicBezTo>
                  <a:cubicBezTo>
                    <a:pt x="1511" y="640"/>
                    <a:pt x="1500" y="606"/>
                    <a:pt x="1485" y="574"/>
                  </a:cubicBezTo>
                  <a:cubicBezTo>
                    <a:pt x="1455" y="509"/>
                    <a:pt x="1428" y="443"/>
                    <a:pt x="1396" y="380"/>
                  </a:cubicBezTo>
                  <a:cubicBezTo>
                    <a:pt x="1396" y="379"/>
                    <a:pt x="1393" y="378"/>
                    <a:pt x="1393" y="380"/>
                  </a:cubicBezTo>
                  <a:cubicBezTo>
                    <a:pt x="1392" y="413"/>
                    <a:pt x="1395" y="458"/>
                    <a:pt x="1396" y="503"/>
                  </a:cubicBezTo>
                  <a:close/>
                  <a:moveTo>
                    <a:pt x="1443" y="454"/>
                  </a:moveTo>
                  <a:cubicBezTo>
                    <a:pt x="1451" y="465"/>
                    <a:pt x="1454" y="481"/>
                    <a:pt x="1461" y="492"/>
                  </a:cubicBezTo>
                  <a:cubicBezTo>
                    <a:pt x="1461" y="489"/>
                    <a:pt x="1462" y="487"/>
                    <a:pt x="1466" y="488"/>
                  </a:cubicBezTo>
                  <a:cubicBezTo>
                    <a:pt x="1476" y="489"/>
                    <a:pt x="1491" y="488"/>
                    <a:pt x="1502" y="488"/>
                  </a:cubicBezTo>
                  <a:cubicBezTo>
                    <a:pt x="1534" y="486"/>
                    <a:pt x="1574" y="457"/>
                    <a:pt x="1584" y="435"/>
                  </a:cubicBezTo>
                  <a:cubicBezTo>
                    <a:pt x="1588" y="426"/>
                    <a:pt x="1588" y="415"/>
                    <a:pt x="1579" y="410"/>
                  </a:cubicBezTo>
                  <a:cubicBezTo>
                    <a:pt x="1554" y="454"/>
                    <a:pt x="1488" y="454"/>
                    <a:pt x="1443" y="454"/>
                  </a:cubicBezTo>
                  <a:close/>
                  <a:moveTo>
                    <a:pt x="1464" y="503"/>
                  </a:moveTo>
                  <a:cubicBezTo>
                    <a:pt x="1467" y="504"/>
                    <a:pt x="1466" y="510"/>
                    <a:pt x="1469" y="512"/>
                  </a:cubicBezTo>
                  <a:cubicBezTo>
                    <a:pt x="1488" y="513"/>
                    <a:pt x="1508" y="518"/>
                    <a:pt x="1526" y="516"/>
                  </a:cubicBezTo>
                  <a:cubicBezTo>
                    <a:pt x="1563" y="513"/>
                    <a:pt x="1589" y="484"/>
                    <a:pt x="1607" y="456"/>
                  </a:cubicBezTo>
                  <a:cubicBezTo>
                    <a:pt x="1600" y="452"/>
                    <a:pt x="1601" y="442"/>
                    <a:pt x="1594" y="439"/>
                  </a:cubicBezTo>
                  <a:cubicBezTo>
                    <a:pt x="1569" y="483"/>
                    <a:pt x="1522" y="507"/>
                    <a:pt x="1464" y="503"/>
                  </a:cubicBezTo>
                  <a:close/>
                  <a:moveTo>
                    <a:pt x="285" y="533"/>
                  </a:moveTo>
                  <a:cubicBezTo>
                    <a:pt x="291" y="533"/>
                    <a:pt x="294" y="538"/>
                    <a:pt x="300" y="535"/>
                  </a:cubicBezTo>
                  <a:cubicBezTo>
                    <a:pt x="304" y="525"/>
                    <a:pt x="318" y="503"/>
                    <a:pt x="324" y="485"/>
                  </a:cubicBezTo>
                  <a:cubicBezTo>
                    <a:pt x="329" y="471"/>
                    <a:pt x="342" y="441"/>
                    <a:pt x="318" y="442"/>
                  </a:cubicBezTo>
                  <a:cubicBezTo>
                    <a:pt x="311" y="477"/>
                    <a:pt x="296" y="500"/>
                    <a:pt x="285" y="533"/>
                  </a:cubicBezTo>
                  <a:close/>
                  <a:moveTo>
                    <a:pt x="382" y="460"/>
                  </a:moveTo>
                  <a:cubicBezTo>
                    <a:pt x="364" y="482"/>
                    <a:pt x="349" y="518"/>
                    <a:pt x="336" y="548"/>
                  </a:cubicBezTo>
                  <a:cubicBezTo>
                    <a:pt x="348" y="558"/>
                    <a:pt x="361" y="565"/>
                    <a:pt x="371" y="576"/>
                  </a:cubicBezTo>
                  <a:cubicBezTo>
                    <a:pt x="387" y="546"/>
                    <a:pt x="401" y="513"/>
                    <a:pt x="412" y="479"/>
                  </a:cubicBezTo>
                  <a:cubicBezTo>
                    <a:pt x="406" y="468"/>
                    <a:pt x="393" y="462"/>
                    <a:pt x="382" y="460"/>
                  </a:cubicBezTo>
                  <a:close/>
                  <a:moveTo>
                    <a:pt x="418" y="494"/>
                  </a:moveTo>
                  <a:cubicBezTo>
                    <a:pt x="416" y="499"/>
                    <a:pt x="417" y="505"/>
                    <a:pt x="415" y="510"/>
                  </a:cubicBezTo>
                  <a:cubicBezTo>
                    <a:pt x="407" y="532"/>
                    <a:pt x="393" y="552"/>
                    <a:pt x="386" y="573"/>
                  </a:cubicBezTo>
                  <a:cubicBezTo>
                    <a:pt x="380" y="592"/>
                    <a:pt x="378" y="621"/>
                    <a:pt x="377" y="645"/>
                  </a:cubicBezTo>
                  <a:cubicBezTo>
                    <a:pt x="374" y="709"/>
                    <a:pt x="381" y="752"/>
                    <a:pt x="371" y="809"/>
                  </a:cubicBezTo>
                  <a:cubicBezTo>
                    <a:pt x="391" y="825"/>
                    <a:pt x="412" y="841"/>
                    <a:pt x="435" y="855"/>
                  </a:cubicBezTo>
                  <a:cubicBezTo>
                    <a:pt x="438" y="814"/>
                    <a:pt x="438" y="775"/>
                    <a:pt x="438" y="730"/>
                  </a:cubicBezTo>
                  <a:cubicBezTo>
                    <a:pt x="438" y="687"/>
                    <a:pt x="433" y="646"/>
                    <a:pt x="433" y="614"/>
                  </a:cubicBezTo>
                  <a:cubicBezTo>
                    <a:pt x="434" y="570"/>
                    <a:pt x="438" y="510"/>
                    <a:pt x="432" y="465"/>
                  </a:cubicBezTo>
                  <a:cubicBezTo>
                    <a:pt x="430" y="476"/>
                    <a:pt x="422" y="484"/>
                    <a:pt x="418" y="494"/>
                  </a:cubicBezTo>
                  <a:close/>
                  <a:moveTo>
                    <a:pt x="1473" y="523"/>
                  </a:moveTo>
                  <a:cubicBezTo>
                    <a:pt x="1501" y="584"/>
                    <a:pt x="1527" y="649"/>
                    <a:pt x="1553" y="712"/>
                  </a:cubicBezTo>
                  <a:cubicBezTo>
                    <a:pt x="1607" y="718"/>
                    <a:pt x="1672" y="688"/>
                    <a:pt x="1696" y="641"/>
                  </a:cubicBezTo>
                  <a:cubicBezTo>
                    <a:pt x="1669" y="583"/>
                    <a:pt x="1643" y="525"/>
                    <a:pt x="1613" y="471"/>
                  </a:cubicBezTo>
                  <a:cubicBezTo>
                    <a:pt x="1589" y="511"/>
                    <a:pt x="1530" y="544"/>
                    <a:pt x="1473" y="523"/>
                  </a:cubicBezTo>
                  <a:close/>
                  <a:moveTo>
                    <a:pt x="227" y="673"/>
                  </a:moveTo>
                  <a:cubicBezTo>
                    <a:pt x="231" y="674"/>
                    <a:pt x="236" y="676"/>
                    <a:pt x="241" y="677"/>
                  </a:cubicBezTo>
                  <a:cubicBezTo>
                    <a:pt x="249" y="643"/>
                    <a:pt x="263" y="616"/>
                    <a:pt x="274" y="585"/>
                  </a:cubicBezTo>
                  <a:cubicBezTo>
                    <a:pt x="270" y="585"/>
                    <a:pt x="269" y="581"/>
                    <a:pt x="265" y="582"/>
                  </a:cubicBezTo>
                  <a:cubicBezTo>
                    <a:pt x="254" y="614"/>
                    <a:pt x="239" y="642"/>
                    <a:pt x="227" y="673"/>
                  </a:cubicBezTo>
                  <a:close/>
                  <a:moveTo>
                    <a:pt x="330" y="601"/>
                  </a:moveTo>
                  <a:cubicBezTo>
                    <a:pt x="314" y="610"/>
                    <a:pt x="305" y="633"/>
                    <a:pt x="303" y="650"/>
                  </a:cubicBezTo>
                  <a:cubicBezTo>
                    <a:pt x="295" y="661"/>
                    <a:pt x="281" y="676"/>
                    <a:pt x="277" y="695"/>
                  </a:cubicBezTo>
                  <a:cubicBezTo>
                    <a:pt x="287" y="706"/>
                    <a:pt x="301" y="712"/>
                    <a:pt x="309" y="724"/>
                  </a:cubicBezTo>
                  <a:cubicBezTo>
                    <a:pt x="325" y="691"/>
                    <a:pt x="338" y="656"/>
                    <a:pt x="351" y="620"/>
                  </a:cubicBezTo>
                  <a:cubicBezTo>
                    <a:pt x="345" y="613"/>
                    <a:pt x="338" y="607"/>
                    <a:pt x="330" y="601"/>
                  </a:cubicBezTo>
                  <a:close/>
                  <a:moveTo>
                    <a:pt x="1561" y="727"/>
                  </a:moveTo>
                  <a:cubicBezTo>
                    <a:pt x="1562" y="734"/>
                    <a:pt x="1565" y="739"/>
                    <a:pt x="1567" y="744"/>
                  </a:cubicBezTo>
                  <a:cubicBezTo>
                    <a:pt x="1568" y="740"/>
                    <a:pt x="1571" y="737"/>
                    <a:pt x="1575" y="736"/>
                  </a:cubicBezTo>
                  <a:cubicBezTo>
                    <a:pt x="1588" y="737"/>
                    <a:pt x="1609" y="736"/>
                    <a:pt x="1622" y="735"/>
                  </a:cubicBezTo>
                  <a:cubicBezTo>
                    <a:pt x="1652" y="732"/>
                    <a:pt x="1682" y="709"/>
                    <a:pt x="1698" y="691"/>
                  </a:cubicBezTo>
                  <a:cubicBezTo>
                    <a:pt x="1706" y="681"/>
                    <a:pt x="1714" y="664"/>
                    <a:pt x="1702" y="657"/>
                  </a:cubicBezTo>
                  <a:cubicBezTo>
                    <a:pt x="1668" y="701"/>
                    <a:pt x="1622" y="725"/>
                    <a:pt x="1561" y="727"/>
                  </a:cubicBezTo>
                  <a:close/>
                  <a:moveTo>
                    <a:pt x="1714" y="686"/>
                  </a:moveTo>
                  <a:cubicBezTo>
                    <a:pt x="1690" y="728"/>
                    <a:pt x="1630" y="762"/>
                    <a:pt x="1567" y="745"/>
                  </a:cubicBezTo>
                  <a:cubicBezTo>
                    <a:pt x="1574" y="769"/>
                    <a:pt x="1582" y="790"/>
                    <a:pt x="1611" y="776"/>
                  </a:cubicBezTo>
                  <a:cubicBezTo>
                    <a:pt x="1664" y="788"/>
                    <a:pt x="1720" y="764"/>
                    <a:pt x="1735" y="720"/>
                  </a:cubicBezTo>
                  <a:cubicBezTo>
                    <a:pt x="1727" y="710"/>
                    <a:pt x="1727" y="692"/>
                    <a:pt x="1714" y="686"/>
                  </a:cubicBezTo>
                  <a:close/>
                  <a:moveTo>
                    <a:pt x="198" y="736"/>
                  </a:moveTo>
                  <a:cubicBezTo>
                    <a:pt x="192" y="747"/>
                    <a:pt x="188" y="759"/>
                    <a:pt x="183" y="771"/>
                  </a:cubicBezTo>
                  <a:cubicBezTo>
                    <a:pt x="205" y="775"/>
                    <a:pt x="217" y="773"/>
                    <a:pt x="238" y="780"/>
                  </a:cubicBezTo>
                  <a:cubicBezTo>
                    <a:pt x="249" y="789"/>
                    <a:pt x="258" y="801"/>
                    <a:pt x="273" y="808"/>
                  </a:cubicBezTo>
                  <a:cubicBezTo>
                    <a:pt x="275" y="792"/>
                    <a:pt x="283" y="786"/>
                    <a:pt x="286" y="770"/>
                  </a:cubicBezTo>
                  <a:cubicBezTo>
                    <a:pt x="267" y="752"/>
                    <a:pt x="235" y="732"/>
                    <a:pt x="198" y="736"/>
                  </a:cubicBezTo>
                  <a:close/>
                  <a:moveTo>
                    <a:pt x="1649" y="841"/>
                  </a:moveTo>
                  <a:cubicBezTo>
                    <a:pt x="1685" y="844"/>
                    <a:pt x="1727" y="826"/>
                    <a:pt x="1746" y="801"/>
                  </a:cubicBezTo>
                  <a:cubicBezTo>
                    <a:pt x="1763" y="779"/>
                    <a:pt x="1759" y="763"/>
                    <a:pt x="1746" y="739"/>
                  </a:cubicBezTo>
                  <a:cubicBezTo>
                    <a:pt x="1744" y="739"/>
                    <a:pt x="1743" y="739"/>
                    <a:pt x="1741" y="739"/>
                  </a:cubicBezTo>
                  <a:cubicBezTo>
                    <a:pt x="1713" y="789"/>
                    <a:pt x="1644" y="794"/>
                    <a:pt x="1588" y="794"/>
                  </a:cubicBezTo>
                  <a:cubicBezTo>
                    <a:pt x="1596" y="808"/>
                    <a:pt x="1602" y="824"/>
                    <a:pt x="1611" y="836"/>
                  </a:cubicBezTo>
                  <a:cubicBezTo>
                    <a:pt x="1622" y="834"/>
                    <a:pt x="1636" y="840"/>
                    <a:pt x="1649" y="841"/>
                  </a:cubicBezTo>
                  <a:close/>
                  <a:moveTo>
                    <a:pt x="600" y="808"/>
                  </a:moveTo>
                  <a:cubicBezTo>
                    <a:pt x="659" y="823"/>
                    <a:pt x="733" y="828"/>
                    <a:pt x="805" y="818"/>
                  </a:cubicBezTo>
                  <a:cubicBezTo>
                    <a:pt x="806" y="797"/>
                    <a:pt x="807" y="783"/>
                    <a:pt x="808" y="764"/>
                  </a:cubicBezTo>
                  <a:cubicBezTo>
                    <a:pt x="735" y="773"/>
                    <a:pt x="656" y="770"/>
                    <a:pt x="605" y="756"/>
                  </a:cubicBezTo>
                  <a:cubicBezTo>
                    <a:pt x="599" y="772"/>
                    <a:pt x="601" y="787"/>
                    <a:pt x="600" y="808"/>
                  </a:cubicBezTo>
                  <a:close/>
                  <a:moveTo>
                    <a:pt x="171" y="801"/>
                  </a:moveTo>
                  <a:cubicBezTo>
                    <a:pt x="212" y="803"/>
                    <a:pt x="234" y="829"/>
                    <a:pt x="260" y="839"/>
                  </a:cubicBezTo>
                  <a:cubicBezTo>
                    <a:pt x="261" y="834"/>
                    <a:pt x="264" y="831"/>
                    <a:pt x="265" y="826"/>
                  </a:cubicBezTo>
                  <a:cubicBezTo>
                    <a:pt x="248" y="797"/>
                    <a:pt x="218" y="786"/>
                    <a:pt x="179" y="783"/>
                  </a:cubicBezTo>
                  <a:cubicBezTo>
                    <a:pt x="178" y="782"/>
                    <a:pt x="178" y="781"/>
                    <a:pt x="177" y="782"/>
                  </a:cubicBezTo>
                  <a:cubicBezTo>
                    <a:pt x="175" y="788"/>
                    <a:pt x="172" y="794"/>
                    <a:pt x="171" y="801"/>
                  </a:cubicBezTo>
                  <a:close/>
                  <a:moveTo>
                    <a:pt x="1748" y="818"/>
                  </a:moveTo>
                  <a:cubicBezTo>
                    <a:pt x="1714" y="855"/>
                    <a:pt x="1666" y="857"/>
                    <a:pt x="1614" y="852"/>
                  </a:cubicBezTo>
                  <a:cubicBezTo>
                    <a:pt x="1627" y="872"/>
                    <a:pt x="1631" y="896"/>
                    <a:pt x="1652" y="905"/>
                  </a:cubicBezTo>
                  <a:cubicBezTo>
                    <a:pt x="1666" y="910"/>
                    <a:pt x="1687" y="907"/>
                    <a:pt x="1702" y="906"/>
                  </a:cubicBezTo>
                  <a:cubicBezTo>
                    <a:pt x="1739" y="903"/>
                    <a:pt x="1774" y="880"/>
                    <a:pt x="1784" y="850"/>
                  </a:cubicBezTo>
                  <a:cubicBezTo>
                    <a:pt x="1792" y="827"/>
                    <a:pt x="1776" y="807"/>
                    <a:pt x="1766" y="788"/>
                  </a:cubicBezTo>
                  <a:cubicBezTo>
                    <a:pt x="1762" y="799"/>
                    <a:pt x="1754" y="811"/>
                    <a:pt x="1748" y="818"/>
                  </a:cubicBezTo>
                  <a:close/>
                  <a:moveTo>
                    <a:pt x="159" y="839"/>
                  </a:moveTo>
                  <a:cubicBezTo>
                    <a:pt x="178" y="859"/>
                    <a:pt x="237" y="889"/>
                    <a:pt x="253" y="850"/>
                  </a:cubicBezTo>
                  <a:cubicBezTo>
                    <a:pt x="225" y="836"/>
                    <a:pt x="204" y="814"/>
                    <a:pt x="165" y="811"/>
                  </a:cubicBezTo>
                  <a:cubicBezTo>
                    <a:pt x="158" y="820"/>
                    <a:pt x="160" y="831"/>
                    <a:pt x="159" y="839"/>
                  </a:cubicBezTo>
                  <a:close/>
                  <a:moveTo>
                    <a:pt x="606" y="873"/>
                  </a:moveTo>
                  <a:cubicBezTo>
                    <a:pt x="627" y="876"/>
                    <a:pt x="662" y="885"/>
                    <a:pt x="695" y="889"/>
                  </a:cubicBezTo>
                  <a:cubicBezTo>
                    <a:pt x="725" y="893"/>
                    <a:pt x="787" y="897"/>
                    <a:pt x="800" y="874"/>
                  </a:cubicBezTo>
                  <a:cubicBezTo>
                    <a:pt x="806" y="865"/>
                    <a:pt x="802" y="841"/>
                    <a:pt x="803" y="833"/>
                  </a:cubicBezTo>
                  <a:cubicBezTo>
                    <a:pt x="733" y="836"/>
                    <a:pt x="659" y="841"/>
                    <a:pt x="601" y="821"/>
                  </a:cubicBezTo>
                  <a:cubicBezTo>
                    <a:pt x="599" y="839"/>
                    <a:pt x="599" y="860"/>
                    <a:pt x="606" y="8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07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10762366" y="4829740"/>
              <a:ext cx="125413" cy="481013"/>
            </a:xfrm>
            <a:custGeom>
              <a:avLst/>
              <a:gdLst>
                <a:gd name="T0" fmla="*/ 146 w 162"/>
                <a:gd name="T1" fmla="*/ 598 h 618"/>
                <a:gd name="T2" fmla="*/ 23 w 162"/>
                <a:gd name="T3" fmla="*/ 598 h 618"/>
                <a:gd name="T4" fmla="*/ 11 w 162"/>
                <a:gd name="T5" fmla="*/ 481 h 618"/>
                <a:gd name="T6" fmla="*/ 16 w 162"/>
                <a:gd name="T7" fmla="*/ 352 h 618"/>
                <a:gd name="T8" fmla="*/ 13 w 162"/>
                <a:gd name="T9" fmla="*/ 321 h 618"/>
                <a:gd name="T10" fmla="*/ 8 w 162"/>
                <a:gd name="T11" fmla="*/ 178 h 618"/>
                <a:gd name="T12" fmla="*/ 6 w 162"/>
                <a:gd name="T13" fmla="*/ 93 h 618"/>
                <a:gd name="T14" fmla="*/ 13 w 162"/>
                <a:gd name="T15" fmla="*/ 27 h 618"/>
                <a:gd name="T16" fmla="*/ 38 w 162"/>
                <a:gd name="T17" fmla="*/ 5 h 618"/>
                <a:gd name="T18" fmla="*/ 63 w 162"/>
                <a:gd name="T19" fmla="*/ 8 h 618"/>
                <a:gd name="T20" fmla="*/ 152 w 162"/>
                <a:gd name="T21" fmla="*/ 40 h 618"/>
                <a:gd name="T22" fmla="*/ 152 w 162"/>
                <a:gd name="T23" fmla="*/ 125 h 618"/>
                <a:gd name="T24" fmla="*/ 152 w 162"/>
                <a:gd name="T25" fmla="*/ 434 h 618"/>
                <a:gd name="T26" fmla="*/ 146 w 162"/>
                <a:gd name="T27" fmla="*/ 598 h 618"/>
                <a:gd name="T28" fmla="*/ 44 w 162"/>
                <a:gd name="T29" fmla="*/ 587 h 618"/>
                <a:gd name="T30" fmla="*/ 102 w 162"/>
                <a:gd name="T31" fmla="*/ 592 h 618"/>
                <a:gd name="T32" fmla="*/ 137 w 162"/>
                <a:gd name="T33" fmla="*/ 569 h 618"/>
                <a:gd name="T34" fmla="*/ 138 w 162"/>
                <a:gd name="T35" fmla="*/ 510 h 618"/>
                <a:gd name="T36" fmla="*/ 138 w 162"/>
                <a:gd name="T37" fmla="*/ 401 h 618"/>
                <a:gd name="T38" fmla="*/ 140 w 162"/>
                <a:gd name="T39" fmla="*/ 127 h 618"/>
                <a:gd name="T40" fmla="*/ 140 w 162"/>
                <a:gd name="T41" fmla="*/ 52 h 618"/>
                <a:gd name="T42" fmla="*/ 110 w 162"/>
                <a:gd name="T43" fmla="*/ 25 h 618"/>
                <a:gd name="T44" fmla="*/ 37 w 162"/>
                <a:gd name="T45" fmla="*/ 30 h 618"/>
                <a:gd name="T46" fmla="*/ 20 w 162"/>
                <a:gd name="T47" fmla="*/ 67 h 618"/>
                <a:gd name="T48" fmla="*/ 19 w 162"/>
                <a:gd name="T49" fmla="*/ 80 h 618"/>
                <a:gd name="T50" fmla="*/ 25 w 162"/>
                <a:gd name="T51" fmla="*/ 283 h 618"/>
                <a:gd name="T52" fmla="*/ 20 w 162"/>
                <a:gd name="T53" fmla="*/ 560 h 618"/>
                <a:gd name="T54" fmla="*/ 23 w 162"/>
                <a:gd name="T55" fmla="*/ 575 h 618"/>
                <a:gd name="T56" fmla="*/ 41 w 162"/>
                <a:gd name="T57" fmla="*/ 593 h 618"/>
                <a:gd name="T58" fmla="*/ 44 w 162"/>
                <a:gd name="T59" fmla="*/ 58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618">
                  <a:moveTo>
                    <a:pt x="146" y="598"/>
                  </a:moveTo>
                  <a:cubicBezTo>
                    <a:pt x="116" y="618"/>
                    <a:pt x="60" y="613"/>
                    <a:pt x="23" y="598"/>
                  </a:cubicBezTo>
                  <a:cubicBezTo>
                    <a:pt x="2" y="571"/>
                    <a:pt x="9" y="525"/>
                    <a:pt x="11" y="481"/>
                  </a:cubicBezTo>
                  <a:cubicBezTo>
                    <a:pt x="13" y="440"/>
                    <a:pt x="15" y="393"/>
                    <a:pt x="16" y="352"/>
                  </a:cubicBezTo>
                  <a:cubicBezTo>
                    <a:pt x="16" y="342"/>
                    <a:pt x="13" y="331"/>
                    <a:pt x="13" y="321"/>
                  </a:cubicBezTo>
                  <a:cubicBezTo>
                    <a:pt x="13" y="268"/>
                    <a:pt x="11" y="224"/>
                    <a:pt x="8" y="178"/>
                  </a:cubicBezTo>
                  <a:cubicBezTo>
                    <a:pt x="6" y="148"/>
                    <a:pt x="5" y="123"/>
                    <a:pt x="6" y="93"/>
                  </a:cubicBezTo>
                  <a:cubicBezTo>
                    <a:pt x="8" y="74"/>
                    <a:pt x="0" y="46"/>
                    <a:pt x="13" y="27"/>
                  </a:cubicBezTo>
                  <a:cubicBezTo>
                    <a:pt x="18" y="18"/>
                    <a:pt x="32" y="6"/>
                    <a:pt x="38" y="5"/>
                  </a:cubicBezTo>
                  <a:cubicBezTo>
                    <a:pt x="43" y="5"/>
                    <a:pt x="54" y="8"/>
                    <a:pt x="63" y="8"/>
                  </a:cubicBezTo>
                  <a:cubicBezTo>
                    <a:pt x="98" y="8"/>
                    <a:pt x="138" y="0"/>
                    <a:pt x="152" y="40"/>
                  </a:cubicBezTo>
                  <a:cubicBezTo>
                    <a:pt x="162" y="68"/>
                    <a:pt x="153" y="99"/>
                    <a:pt x="152" y="125"/>
                  </a:cubicBezTo>
                  <a:cubicBezTo>
                    <a:pt x="148" y="217"/>
                    <a:pt x="152" y="337"/>
                    <a:pt x="152" y="434"/>
                  </a:cubicBezTo>
                  <a:cubicBezTo>
                    <a:pt x="152" y="493"/>
                    <a:pt x="158" y="548"/>
                    <a:pt x="146" y="598"/>
                  </a:cubicBezTo>
                  <a:close/>
                  <a:moveTo>
                    <a:pt x="44" y="587"/>
                  </a:moveTo>
                  <a:cubicBezTo>
                    <a:pt x="54" y="593"/>
                    <a:pt x="82" y="600"/>
                    <a:pt x="102" y="592"/>
                  </a:cubicBezTo>
                  <a:cubicBezTo>
                    <a:pt x="119" y="600"/>
                    <a:pt x="134" y="590"/>
                    <a:pt x="137" y="569"/>
                  </a:cubicBezTo>
                  <a:cubicBezTo>
                    <a:pt x="139" y="553"/>
                    <a:pt x="138" y="531"/>
                    <a:pt x="138" y="510"/>
                  </a:cubicBezTo>
                  <a:cubicBezTo>
                    <a:pt x="139" y="475"/>
                    <a:pt x="138" y="439"/>
                    <a:pt x="138" y="401"/>
                  </a:cubicBezTo>
                  <a:cubicBezTo>
                    <a:pt x="141" y="295"/>
                    <a:pt x="136" y="227"/>
                    <a:pt x="140" y="127"/>
                  </a:cubicBezTo>
                  <a:cubicBezTo>
                    <a:pt x="141" y="100"/>
                    <a:pt x="145" y="72"/>
                    <a:pt x="140" y="52"/>
                  </a:cubicBezTo>
                  <a:cubicBezTo>
                    <a:pt x="137" y="41"/>
                    <a:pt x="123" y="32"/>
                    <a:pt x="110" y="25"/>
                  </a:cubicBezTo>
                  <a:cubicBezTo>
                    <a:pt x="88" y="14"/>
                    <a:pt x="50" y="28"/>
                    <a:pt x="37" y="30"/>
                  </a:cubicBezTo>
                  <a:cubicBezTo>
                    <a:pt x="22" y="31"/>
                    <a:pt x="22" y="55"/>
                    <a:pt x="20" y="67"/>
                  </a:cubicBezTo>
                  <a:cubicBezTo>
                    <a:pt x="20" y="71"/>
                    <a:pt x="19" y="75"/>
                    <a:pt x="19" y="80"/>
                  </a:cubicBezTo>
                  <a:cubicBezTo>
                    <a:pt x="16" y="145"/>
                    <a:pt x="20" y="218"/>
                    <a:pt x="25" y="283"/>
                  </a:cubicBezTo>
                  <a:cubicBezTo>
                    <a:pt x="31" y="373"/>
                    <a:pt x="21" y="480"/>
                    <a:pt x="20" y="560"/>
                  </a:cubicBezTo>
                  <a:cubicBezTo>
                    <a:pt x="23" y="564"/>
                    <a:pt x="25" y="571"/>
                    <a:pt x="23" y="575"/>
                  </a:cubicBezTo>
                  <a:cubicBezTo>
                    <a:pt x="31" y="579"/>
                    <a:pt x="34" y="588"/>
                    <a:pt x="41" y="593"/>
                  </a:cubicBezTo>
                  <a:cubicBezTo>
                    <a:pt x="42" y="591"/>
                    <a:pt x="40" y="586"/>
                    <a:pt x="44" y="5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9" name="图片 3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032510" cy="87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 flipH="1">
            <a:off x="10306207" y="5465922"/>
            <a:ext cx="1804988" cy="1274763"/>
            <a:chOff x="418306" y="4026517"/>
            <a:chExt cx="1804988" cy="1274763"/>
          </a:xfrm>
          <a:solidFill>
            <a:schemeClr val="accent1"/>
          </a:solidFill>
        </p:grpSpPr>
        <p:sp>
          <p:nvSpPr>
            <p:cNvPr id="15" name="Freeform 169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7" name="Freeform 167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168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17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0" y="1932305"/>
            <a:ext cx="2437130" cy="37814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0" y="2440512"/>
            <a:ext cx="12192000" cy="4417488"/>
            <a:chOff x="0" y="2440512"/>
            <a:chExt cx="12192000" cy="441748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578109" y="2440512"/>
              <a:ext cx="2613891" cy="378126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302553" y="5297566"/>
              <a:ext cx="957989" cy="147181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031922" y="5264255"/>
              <a:ext cx="2037903" cy="159374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578108" y="5993747"/>
              <a:ext cx="846316" cy="72073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9" t="65215" r="59862"/>
            <a:stretch>
              <a:fillRect/>
            </a:stretch>
          </p:blipFill>
          <p:spPr>
            <a:xfrm>
              <a:off x="3482484" y="5018522"/>
              <a:ext cx="1976637" cy="175086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14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297566"/>
              <a:ext cx="2789382" cy="15604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37" y="2910064"/>
              <a:ext cx="1037871" cy="103787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953644" y="6409931"/>
            <a:ext cx="685238" cy="3045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9"/>
            </p:custDataLst>
          </p:nvPr>
        </p:nvSpPr>
        <p:spPr>
          <a:xfrm>
            <a:off x="2313215" y="2325758"/>
            <a:ext cx="7565571" cy="1156449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0"/>
            </p:custDataLst>
          </p:nvPr>
        </p:nvSpPr>
        <p:spPr>
          <a:xfrm>
            <a:off x="2302329" y="3643496"/>
            <a:ext cx="7576457" cy="962499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27" name="组合 26"/>
          <p:cNvGrpSpPr/>
          <p:nvPr>
            <p:custDataLst>
              <p:tags r:id="rId24"/>
            </p:custDataLst>
          </p:nvPr>
        </p:nvGrpSpPr>
        <p:grpSpPr>
          <a:xfrm>
            <a:off x="2832855" y="1543992"/>
            <a:ext cx="6501331" cy="749873"/>
            <a:chOff x="2832855" y="1543992"/>
            <a:chExt cx="6501331" cy="749873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339" y="1543992"/>
              <a:ext cx="3816427" cy="749873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8722422" y="1769283"/>
              <a:ext cx="611764" cy="263178"/>
              <a:chOff x="8580582" y="1811277"/>
              <a:chExt cx="611764" cy="263178"/>
            </a:xfrm>
          </p:grpSpPr>
          <p:cxnSp>
            <p:nvCxnSpPr>
              <p:cNvPr id="23" name="直接连接符 2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 flipH="1">
              <a:off x="2832855" y="1769283"/>
              <a:ext cx="626432" cy="263178"/>
              <a:chOff x="8580582" y="1811277"/>
              <a:chExt cx="611764" cy="263178"/>
            </a:xfrm>
          </p:grpSpPr>
          <p:cxnSp>
            <p:nvCxnSpPr>
              <p:cNvPr id="21" name="直接连接符 20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直接连接符 24"/>
          <p:cNvCxnSpPr/>
          <p:nvPr>
            <p:custDataLst>
              <p:tags r:id="rId31"/>
            </p:custDataLst>
          </p:nvPr>
        </p:nvCxnSpPr>
        <p:spPr>
          <a:xfrm>
            <a:off x="2918690" y="3570823"/>
            <a:ext cx="6354618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387725" y="2797675"/>
            <a:ext cx="6594475" cy="868941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387725" y="3915195"/>
            <a:ext cx="6596021" cy="86894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1600" y="2400731"/>
            <a:ext cx="2613891" cy="37812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88" y="5279650"/>
            <a:ext cx="2789382" cy="1560434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11"/>
            </p:custDataLst>
          </p:nvPr>
        </p:nvCxnSpPr>
        <p:spPr>
          <a:xfrm>
            <a:off x="4286121" y="3801186"/>
            <a:ext cx="494792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4" y="2404458"/>
            <a:ext cx="2298391" cy="1956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202722" y="5465922"/>
            <a:ext cx="1804988" cy="1274763"/>
            <a:chOff x="418306" y="4026517"/>
            <a:chExt cx="1804988" cy="1274763"/>
          </a:xfrm>
          <a:solidFill>
            <a:schemeClr val="accent1"/>
          </a:solidFill>
        </p:grpSpPr>
        <p:sp>
          <p:nvSpPr>
            <p:cNvPr id="15" name="Freeform 169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7" name="Freeform 167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68"/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70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 rot="1112910">
            <a:off x="176058" y="48387"/>
            <a:ext cx="885178" cy="618942"/>
            <a:chOff x="3136900" y="5457825"/>
            <a:chExt cx="1235075" cy="863600"/>
          </a:xfrm>
          <a:solidFill>
            <a:schemeClr val="accent1"/>
          </a:solidFill>
        </p:grpSpPr>
        <p:sp>
          <p:nvSpPr>
            <p:cNvPr id="26" name="Freeform 120"/>
            <p:cNvSpPr/>
            <p:nvPr>
              <p:custDataLst>
                <p:tags r:id="rId11"/>
              </p:custDataLst>
            </p:nvPr>
          </p:nvSpPr>
          <p:spPr bwMode="auto">
            <a:xfrm>
              <a:off x="4310063" y="5719763"/>
              <a:ext cx="34925" cy="138113"/>
            </a:xfrm>
            <a:custGeom>
              <a:avLst/>
              <a:gdLst>
                <a:gd name="T0" fmla="*/ 9 w 55"/>
                <a:gd name="T1" fmla="*/ 214 h 214"/>
                <a:gd name="T2" fmla="*/ 12 w 55"/>
                <a:gd name="T3" fmla="*/ 151 h 214"/>
                <a:gd name="T4" fmla="*/ 40 w 55"/>
                <a:gd name="T5" fmla="*/ 63 h 214"/>
                <a:gd name="T6" fmla="*/ 39 w 55"/>
                <a:gd name="T7" fmla="*/ 28 h 214"/>
                <a:gd name="T8" fmla="*/ 29 w 55"/>
                <a:gd name="T9" fmla="*/ 20 h 214"/>
                <a:gd name="T10" fmla="*/ 55 w 55"/>
                <a:gd name="T11" fmla="*/ 20 h 214"/>
                <a:gd name="T12" fmla="*/ 9 w 55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14">
                  <a:moveTo>
                    <a:pt x="9" y="214"/>
                  </a:moveTo>
                  <a:cubicBezTo>
                    <a:pt x="0" y="194"/>
                    <a:pt x="8" y="170"/>
                    <a:pt x="12" y="151"/>
                  </a:cubicBezTo>
                  <a:cubicBezTo>
                    <a:pt x="20" y="120"/>
                    <a:pt x="32" y="90"/>
                    <a:pt x="40" y="63"/>
                  </a:cubicBezTo>
                  <a:cubicBezTo>
                    <a:pt x="40" y="56"/>
                    <a:pt x="40" y="37"/>
                    <a:pt x="39" y="28"/>
                  </a:cubicBezTo>
                  <a:cubicBezTo>
                    <a:pt x="37" y="24"/>
                    <a:pt x="30" y="24"/>
                    <a:pt x="29" y="20"/>
                  </a:cubicBezTo>
                  <a:cubicBezTo>
                    <a:pt x="28" y="0"/>
                    <a:pt x="49" y="8"/>
                    <a:pt x="55" y="20"/>
                  </a:cubicBezTo>
                  <a:cubicBezTo>
                    <a:pt x="54" y="94"/>
                    <a:pt x="19" y="144"/>
                    <a:pt x="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1"/>
            <p:cNvSpPr/>
            <p:nvPr>
              <p:custDataLst>
                <p:tags r:id="rId12"/>
              </p:custDataLst>
            </p:nvPr>
          </p:nvSpPr>
          <p:spPr bwMode="auto">
            <a:xfrm>
              <a:off x="4165600" y="5883275"/>
              <a:ext cx="142875" cy="325438"/>
            </a:xfrm>
            <a:custGeom>
              <a:avLst/>
              <a:gdLst>
                <a:gd name="T0" fmla="*/ 216 w 221"/>
                <a:gd name="T1" fmla="*/ 0 h 504"/>
                <a:gd name="T2" fmla="*/ 221 w 221"/>
                <a:gd name="T3" fmla="*/ 4 h 504"/>
                <a:gd name="T4" fmla="*/ 189 w 221"/>
                <a:gd name="T5" fmla="*/ 168 h 504"/>
                <a:gd name="T6" fmla="*/ 151 w 221"/>
                <a:gd name="T7" fmla="*/ 284 h 504"/>
                <a:gd name="T8" fmla="*/ 93 w 221"/>
                <a:gd name="T9" fmla="*/ 469 h 504"/>
                <a:gd name="T10" fmla="*/ 0 w 221"/>
                <a:gd name="T11" fmla="*/ 485 h 504"/>
                <a:gd name="T12" fmla="*/ 80 w 221"/>
                <a:gd name="T13" fmla="*/ 459 h 504"/>
                <a:gd name="T14" fmla="*/ 88 w 221"/>
                <a:gd name="T15" fmla="*/ 425 h 504"/>
                <a:gd name="T16" fmla="*/ 118 w 221"/>
                <a:gd name="T17" fmla="*/ 326 h 504"/>
                <a:gd name="T18" fmla="*/ 164 w 221"/>
                <a:gd name="T19" fmla="*/ 188 h 504"/>
                <a:gd name="T20" fmla="*/ 176 w 221"/>
                <a:gd name="T21" fmla="*/ 166 h 504"/>
                <a:gd name="T22" fmla="*/ 208 w 221"/>
                <a:gd name="T23" fmla="*/ 15 h 504"/>
                <a:gd name="T24" fmla="*/ 213 w 221"/>
                <a:gd name="T25" fmla="*/ 4 h 504"/>
                <a:gd name="T26" fmla="*/ 216 w 221"/>
                <a:gd name="T27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504">
                  <a:moveTo>
                    <a:pt x="216" y="0"/>
                  </a:moveTo>
                  <a:cubicBezTo>
                    <a:pt x="218" y="1"/>
                    <a:pt x="218" y="3"/>
                    <a:pt x="221" y="4"/>
                  </a:cubicBezTo>
                  <a:cubicBezTo>
                    <a:pt x="209" y="60"/>
                    <a:pt x="202" y="112"/>
                    <a:pt x="189" y="168"/>
                  </a:cubicBezTo>
                  <a:cubicBezTo>
                    <a:pt x="174" y="204"/>
                    <a:pt x="160" y="242"/>
                    <a:pt x="151" y="284"/>
                  </a:cubicBezTo>
                  <a:cubicBezTo>
                    <a:pt x="121" y="336"/>
                    <a:pt x="116" y="415"/>
                    <a:pt x="93" y="469"/>
                  </a:cubicBezTo>
                  <a:cubicBezTo>
                    <a:pt x="72" y="487"/>
                    <a:pt x="28" y="504"/>
                    <a:pt x="0" y="485"/>
                  </a:cubicBezTo>
                  <a:cubicBezTo>
                    <a:pt x="26" y="482"/>
                    <a:pt x="63" y="481"/>
                    <a:pt x="80" y="459"/>
                  </a:cubicBezTo>
                  <a:cubicBezTo>
                    <a:pt x="86" y="450"/>
                    <a:pt x="84" y="441"/>
                    <a:pt x="88" y="425"/>
                  </a:cubicBezTo>
                  <a:cubicBezTo>
                    <a:pt x="96" y="395"/>
                    <a:pt x="107" y="361"/>
                    <a:pt x="118" y="326"/>
                  </a:cubicBezTo>
                  <a:cubicBezTo>
                    <a:pt x="132" y="279"/>
                    <a:pt x="147" y="232"/>
                    <a:pt x="164" y="188"/>
                  </a:cubicBezTo>
                  <a:cubicBezTo>
                    <a:pt x="167" y="180"/>
                    <a:pt x="173" y="174"/>
                    <a:pt x="176" y="166"/>
                  </a:cubicBezTo>
                  <a:cubicBezTo>
                    <a:pt x="191" y="120"/>
                    <a:pt x="198" y="67"/>
                    <a:pt x="208" y="15"/>
                  </a:cubicBezTo>
                  <a:cubicBezTo>
                    <a:pt x="208" y="12"/>
                    <a:pt x="212" y="4"/>
                    <a:pt x="213" y="4"/>
                  </a:cubicBezTo>
                  <a:cubicBezTo>
                    <a:pt x="213" y="2"/>
                    <a:pt x="216" y="2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22"/>
            <p:cNvSpPr/>
            <p:nvPr>
              <p:custDataLst>
                <p:tags r:id="rId13"/>
              </p:custDataLst>
            </p:nvPr>
          </p:nvSpPr>
          <p:spPr bwMode="auto">
            <a:xfrm>
              <a:off x="3163888" y="6216650"/>
              <a:ext cx="41275" cy="90488"/>
            </a:xfrm>
            <a:custGeom>
              <a:avLst/>
              <a:gdLst>
                <a:gd name="T0" fmla="*/ 50 w 64"/>
                <a:gd name="T1" fmla="*/ 0 h 138"/>
                <a:gd name="T2" fmla="*/ 57 w 64"/>
                <a:gd name="T3" fmla="*/ 0 h 138"/>
                <a:gd name="T4" fmla="*/ 48 w 64"/>
                <a:gd name="T5" fmla="*/ 25 h 138"/>
                <a:gd name="T6" fmla="*/ 13 w 64"/>
                <a:gd name="T7" fmla="*/ 104 h 138"/>
                <a:gd name="T8" fmla="*/ 23 w 64"/>
                <a:gd name="T9" fmla="*/ 126 h 138"/>
                <a:gd name="T10" fmla="*/ 48 w 64"/>
                <a:gd name="T11" fmla="*/ 134 h 138"/>
                <a:gd name="T12" fmla="*/ 0 w 64"/>
                <a:gd name="T13" fmla="*/ 111 h 138"/>
                <a:gd name="T14" fmla="*/ 50 w 64"/>
                <a:gd name="T1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8">
                  <a:moveTo>
                    <a:pt x="50" y="0"/>
                  </a:moveTo>
                  <a:cubicBezTo>
                    <a:pt x="52" y="0"/>
                    <a:pt x="54" y="0"/>
                    <a:pt x="57" y="0"/>
                  </a:cubicBezTo>
                  <a:cubicBezTo>
                    <a:pt x="64" y="9"/>
                    <a:pt x="52" y="17"/>
                    <a:pt x="48" y="25"/>
                  </a:cubicBezTo>
                  <a:cubicBezTo>
                    <a:pt x="36" y="49"/>
                    <a:pt x="24" y="78"/>
                    <a:pt x="13" y="104"/>
                  </a:cubicBezTo>
                  <a:cubicBezTo>
                    <a:pt x="18" y="110"/>
                    <a:pt x="19" y="120"/>
                    <a:pt x="23" y="126"/>
                  </a:cubicBezTo>
                  <a:cubicBezTo>
                    <a:pt x="30" y="130"/>
                    <a:pt x="46" y="125"/>
                    <a:pt x="48" y="134"/>
                  </a:cubicBezTo>
                  <a:cubicBezTo>
                    <a:pt x="22" y="138"/>
                    <a:pt x="10" y="128"/>
                    <a:pt x="0" y="111"/>
                  </a:cubicBezTo>
                  <a:cubicBezTo>
                    <a:pt x="10" y="68"/>
                    <a:pt x="41" y="38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23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136900" y="5457825"/>
              <a:ext cx="1235075" cy="863600"/>
            </a:xfrm>
            <a:custGeom>
              <a:avLst/>
              <a:gdLst>
                <a:gd name="T0" fmla="*/ 1104 w 1911"/>
                <a:gd name="T1" fmla="*/ 78 h 1334"/>
                <a:gd name="T2" fmla="*/ 1144 w 1911"/>
                <a:gd name="T3" fmla="*/ 420 h 1334"/>
                <a:gd name="T4" fmla="*/ 1519 w 1911"/>
                <a:gd name="T5" fmla="*/ 177 h 1334"/>
                <a:gd name="T6" fmla="*/ 1652 w 1911"/>
                <a:gd name="T7" fmla="*/ 118 h 1334"/>
                <a:gd name="T8" fmla="*/ 1796 w 1911"/>
                <a:gd name="T9" fmla="*/ 274 h 1334"/>
                <a:gd name="T10" fmla="*/ 1879 w 1911"/>
                <a:gd name="T11" fmla="*/ 589 h 1334"/>
                <a:gd name="T12" fmla="*/ 1504 w 1911"/>
                <a:gd name="T13" fmla="*/ 1194 h 1334"/>
                <a:gd name="T14" fmla="*/ 807 w 1911"/>
                <a:gd name="T15" fmla="*/ 1277 h 1334"/>
                <a:gd name="T16" fmla="*/ 63 w 1911"/>
                <a:gd name="T17" fmla="*/ 1328 h 1334"/>
                <a:gd name="T18" fmla="*/ 28 w 1911"/>
                <a:gd name="T19" fmla="*/ 1028 h 1334"/>
                <a:gd name="T20" fmla="*/ 181 w 1911"/>
                <a:gd name="T21" fmla="*/ 745 h 1334"/>
                <a:gd name="T22" fmla="*/ 747 w 1911"/>
                <a:gd name="T23" fmla="*/ 392 h 1334"/>
                <a:gd name="T24" fmla="*/ 999 w 1911"/>
                <a:gd name="T25" fmla="*/ 662 h 1334"/>
                <a:gd name="T26" fmla="*/ 1084 w 1911"/>
                <a:gd name="T27" fmla="*/ 171 h 1334"/>
                <a:gd name="T28" fmla="*/ 825 w 1911"/>
                <a:gd name="T29" fmla="*/ 607 h 1334"/>
                <a:gd name="T30" fmla="*/ 969 w 1911"/>
                <a:gd name="T31" fmla="*/ 745 h 1334"/>
                <a:gd name="T32" fmla="*/ 1074 w 1911"/>
                <a:gd name="T33" fmla="*/ 539 h 1334"/>
                <a:gd name="T34" fmla="*/ 1014 w 1911"/>
                <a:gd name="T35" fmla="*/ 971 h 1334"/>
                <a:gd name="T36" fmla="*/ 1559 w 1911"/>
                <a:gd name="T37" fmla="*/ 166 h 1334"/>
                <a:gd name="T38" fmla="*/ 1091 w 1911"/>
                <a:gd name="T39" fmla="*/ 915 h 1334"/>
                <a:gd name="T40" fmla="*/ 949 w 1911"/>
                <a:gd name="T41" fmla="*/ 1081 h 1334"/>
                <a:gd name="T42" fmla="*/ 1233 w 1911"/>
                <a:gd name="T43" fmla="*/ 858 h 1334"/>
                <a:gd name="T44" fmla="*/ 1632 w 1911"/>
                <a:gd name="T45" fmla="*/ 166 h 1334"/>
                <a:gd name="T46" fmla="*/ 1730 w 1911"/>
                <a:gd name="T47" fmla="*/ 224 h 1334"/>
                <a:gd name="T48" fmla="*/ 1682 w 1911"/>
                <a:gd name="T49" fmla="*/ 174 h 1334"/>
                <a:gd name="T50" fmla="*/ 1489 w 1911"/>
                <a:gd name="T51" fmla="*/ 798 h 1334"/>
                <a:gd name="T52" fmla="*/ 1597 w 1911"/>
                <a:gd name="T53" fmla="*/ 445 h 1334"/>
                <a:gd name="T54" fmla="*/ 1572 w 1911"/>
                <a:gd name="T55" fmla="*/ 735 h 1334"/>
                <a:gd name="T56" fmla="*/ 1625 w 1911"/>
                <a:gd name="T57" fmla="*/ 694 h 1334"/>
                <a:gd name="T58" fmla="*/ 1167 w 1911"/>
                <a:gd name="T59" fmla="*/ 1009 h 1334"/>
                <a:gd name="T60" fmla="*/ 1712 w 1911"/>
                <a:gd name="T61" fmla="*/ 533 h 1334"/>
                <a:gd name="T62" fmla="*/ 1670 w 1911"/>
                <a:gd name="T63" fmla="*/ 538 h 1334"/>
                <a:gd name="T64" fmla="*/ 400 w 1911"/>
                <a:gd name="T65" fmla="*/ 445 h 1334"/>
                <a:gd name="T66" fmla="*/ 423 w 1911"/>
                <a:gd name="T67" fmla="*/ 1029 h 1334"/>
                <a:gd name="T68" fmla="*/ 817 w 1911"/>
                <a:gd name="T69" fmla="*/ 622 h 1334"/>
                <a:gd name="T70" fmla="*/ 1821 w 1911"/>
                <a:gd name="T71" fmla="*/ 421 h 1334"/>
                <a:gd name="T72" fmla="*/ 1637 w 1911"/>
                <a:gd name="T73" fmla="*/ 1107 h 1334"/>
                <a:gd name="T74" fmla="*/ 1149 w 1911"/>
                <a:gd name="T75" fmla="*/ 1140 h 1334"/>
                <a:gd name="T76" fmla="*/ 1270 w 1911"/>
                <a:gd name="T77" fmla="*/ 1172 h 1334"/>
                <a:gd name="T78" fmla="*/ 1725 w 1911"/>
                <a:gd name="T79" fmla="*/ 1150 h 1334"/>
                <a:gd name="T80" fmla="*/ 1884 w 1911"/>
                <a:gd name="T81" fmla="*/ 498 h 1334"/>
                <a:gd name="T82" fmla="*/ 1625 w 1911"/>
                <a:gd name="T83" fmla="*/ 926 h 1334"/>
                <a:gd name="T84" fmla="*/ 938 w 1911"/>
                <a:gd name="T85" fmla="*/ 1204 h 1334"/>
                <a:gd name="T86" fmla="*/ 1736 w 1911"/>
                <a:gd name="T87" fmla="*/ 722 h 1334"/>
                <a:gd name="T88" fmla="*/ 1672 w 1911"/>
                <a:gd name="T89" fmla="*/ 513 h 1334"/>
                <a:gd name="T90" fmla="*/ 1110 w 1911"/>
                <a:gd name="T91" fmla="*/ 1031 h 1334"/>
                <a:gd name="T92" fmla="*/ 1439 w 1911"/>
                <a:gd name="T93" fmla="*/ 843 h 1334"/>
                <a:gd name="T94" fmla="*/ 1454 w 1911"/>
                <a:gd name="T95" fmla="*/ 803 h 1334"/>
                <a:gd name="T96" fmla="*/ 31 w 1911"/>
                <a:gd name="T97" fmla="*/ 1009 h 1334"/>
                <a:gd name="T98" fmla="*/ 553 w 1911"/>
                <a:gd name="T99" fmla="*/ 1104 h 1334"/>
                <a:gd name="T100" fmla="*/ 335 w 1911"/>
                <a:gd name="T101" fmla="*/ 1087 h 1334"/>
                <a:gd name="T102" fmla="*/ 551 w 1911"/>
                <a:gd name="T103" fmla="*/ 1087 h 1334"/>
                <a:gd name="T104" fmla="*/ 88 w 1911"/>
                <a:gd name="T105" fmla="*/ 1082 h 1334"/>
                <a:gd name="T106" fmla="*/ 611 w 1911"/>
                <a:gd name="T107" fmla="*/ 1157 h 1334"/>
                <a:gd name="T108" fmla="*/ 451 w 1911"/>
                <a:gd name="T109" fmla="*/ 1145 h 1334"/>
                <a:gd name="T110" fmla="*/ 78 w 1911"/>
                <a:gd name="T111" fmla="*/ 1170 h 1334"/>
                <a:gd name="T112" fmla="*/ 793 w 1911"/>
                <a:gd name="T113" fmla="*/ 1242 h 1334"/>
                <a:gd name="T114" fmla="*/ 315 w 1911"/>
                <a:gd name="T115" fmla="*/ 1260 h 1334"/>
                <a:gd name="T116" fmla="*/ 123 w 1911"/>
                <a:gd name="T117" fmla="*/ 1137 h 1334"/>
                <a:gd name="T118" fmla="*/ 146 w 1911"/>
                <a:gd name="T119" fmla="*/ 1243 h 1334"/>
                <a:gd name="T120" fmla="*/ 740 w 1911"/>
                <a:gd name="T121" fmla="*/ 1213 h 1334"/>
                <a:gd name="T122" fmla="*/ 928 w 1911"/>
                <a:gd name="T123" fmla="*/ 125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334">
                  <a:moveTo>
                    <a:pt x="1011" y="260"/>
                  </a:moveTo>
                  <a:cubicBezTo>
                    <a:pt x="1011" y="259"/>
                    <a:pt x="1011" y="257"/>
                    <a:pt x="1009" y="257"/>
                  </a:cubicBezTo>
                  <a:cubicBezTo>
                    <a:pt x="1009" y="264"/>
                    <a:pt x="1006" y="257"/>
                    <a:pt x="1009" y="255"/>
                  </a:cubicBezTo>
                  <a:cubicBezTo>
                    <a:pt x="1010" y="250"/>
                    <a:pt x="1014" y="256"/>
                    <a:pt x="1014" y="252"/>
                  </a:cubicBezTo>
                  <a:cubicBezTo>
                    <a:pt x="1011" y="249"/>
                    <a:pt x="1018" y="243"/>
                    <a:pt x="1022" y="242"/>
                  </a:cubicBezTo>
                  <a:cubicBezTo>
                    <a:pt x="1026" y="225"/>
                    <a:pt x="1042" y="206"/>
                    <a:pt x="1054" y="192"/>
                  </a:cubicBezTo>
                  <a:cubicBezTo>
                    <a:pt x="1060" y="153"/>
                    <a:pt x="1109" y="124"/>
                    <a:pt x="1104" y="78"/>
                  </a:cubicBezTo>
                  <a:cubicBezTo>
                    <a:pt x="1110" y="79"/>
                    <a:pt x="1119" y="63"/>
                    <a:pt x="1112" y="56"/>
                  </a:cubicBezTo>
                  <a:cubicBezTo>
                    <a:pt x="1127" y="49"/>
                    <a:pt x="1124" y="5"/>
                    <a:pt x="1137" y="0"/>
                  </a:cubicBezTo>
                  <a:cubicBezTo>
                    <a:pt x="1154" y="12"/>
                    <a:pt x="1154" y="42"/>
                    <a:pt x="1159" y="65"/>
                  </a:cubicBezTo>
                  <a:cubicBezTo>
                    <a:pt x="1162" y="79"/>
                    <a:pt x="1168" y="92"/>
                    <a:pt x="1170" y="104"/>
                  </a:cubicBezTo>
                  <a:cubicBezTo>
                    <a:pt x="1174" y="124"/>
                    <a:pt x="1172" y="149"/>
                    <a:pt x="1174" y="174"/>
                  </a:cubicBezTo>
                  <a:cubicBezTo>
                    <a:pt x="1175" y="206"/>
                    <a:pt x="1174" y="238"/>
                    <a:pt x="1179" y="257"/>
                  </a:cubicBezTo>
                  <a:cubicBezTo>
                    <a:pt x="1171" y="314"/>
                    <a:pt x="1161" y="369"/>
                    <a:pt x="1144" y="420"/>
                  </a:cubicBezTo>
                  <a:cubicBezTo>
                    <a:pt x="1178" y="388"/>
                    <a:pt x="1215" y="356"/>
                    <a:pt x="1253" y="325"/>
                  </a:cubicBezTo>
                  <a:cubicBezTo>
                    <a:pt x="1264" y="317"/>
                    <a:pt x="1274" y="306"/>
                    <a:pt x="1285" y="299"/>
                  </a:cubicBezTo>
                  <a:cubicBezTo>
                    <a:pt x="1296" y="291"/>
                    <a:pt x="1312" y="289"/>
                    <a:pt x="1320" y="275"/>
                  </a:cubicBezTo>
                  <a:cubicBezTo>
                    <a:pt x="1322" y="277"/>
                    <a:pt x="1324" y="277"/>
                    <a:pt x="1326" y="275"/>
                  </a:cubicBezTo>
                  <a:cubicBezTo>
                    <a:pt x="1353" y="255"/>
                    <a:pt x="1383" y="248"/>
                    <a:pt x="1409" y="227"/>
                  </a:cubicBezTo>
                  <a:cubicBezTo>
                    <a:pt x="1443" y="217"/>
                    <a:pt x="1470" y="199"/>
                    <a:pt x="1504" y="189"/>
                  </a:cubicBezTo>
                  <a:cubicBezTo>
                    <a:pt x="1508" y="184"/>
                    <a:pt x="1514" y="182"/>
                    <a:pt x="1519" y="177"/>
                  </a:cubicBezTo>
                  <a:cubicBezTo>
                    <a:pt x="1524" y="173"/>
                    <a:pt x="1527" y="166"/>
                    <a:pt x="1531" y="162"/>
                  </a:cubicBezTo>
                  <a:cubicBezTo>
                    <a:pt x="1535" y="159"/>
                    <a:pt x="1541" y="159"/>
                    <a:pt x="1544" y="156"/>
                  </a:cubicBezTo>
                  <a:cubicBezTo>
                    <a:pt x="1560" y="142"/>
                    <a:pt x="1568" y="116"/>
                    <a:pt x="1580" y="96"/>
                  </a:cubicBezTo>
                  <a:cubicBezTo>
                    <a:pt x="1581" y="88"/>
                    <a:pt x="1576" y="81"/>
                    <a:pt x="1582" y="76"/>
                  </a:cubicBezTo>
                  <a:cubicBezTo>
                    <a:pt x="1588" y="76"/>
                    <a:pt x="1587" y="78"/>
                    <a:pt x="1592" y="76"/>
                  </a:cubicBezTo>
                  <a:cubicBezTo>
                    <a:pt x="1595" y="96"/>
                    <a:pt x="1605" y="115"/>
                    <a:pt x="1605" y="133"/>
                  </a:cubicBezTo>
                  <a:cubicBezTo>
                    <a:pt x="1625" y="129"/>
                    <a:pt x="1635" y="121"/>
                    <a:pt x="1652" y="118"/>
                  </a:cubicBezTo>
                  <a:cubicBezTo>
                    <a:pt x="1661" y="130"/>
                    <a:pt x="1671" y="143"/>
                    <a:pt x="1678" y="158"/>
                  </a:cubicBezTo>
                  <a:cubicBezTo>
                    <a:pt x="1686" y="158"/>
                    <a:pt x="1691" y="147"/>
                    <a:pt x="1697" y="151"/>
                  </a:cubicBezTo>
                  <a:cubicBezTo>
                    <a:pt x="1711" y="153"/>
                    <a:pt x="1701" y="180"/>
                    <a:pt x="1713" y="184"/>
                  </a:cubicBezTo>
                  <a:cubicBezTo>
                    <a:pt x="1722" y="180"/>
                    <a:pt x="1735" y="174"/>
                    <a:pt x="1743" y="179"/>
                  </a:cubicBezTo>
                  <a:cubicBezTo>
                    <a:pt x="1758" y="212"/>
                    <a:pt x="1742" y="253"/>
                    <a:pt x="1733" y="285"/>
                  </a:cubicBezTo>
                  <a:cubicBezTo>
                    <a:pt x="1744" y="281"/>
                    <a:pt x="1760" y="285"/>
                    <a:pt x="1773" y="282"/>
                  </a:cubicBezTo>
                  <a:cubicBezTo>
                    <a:pt x="1782" y="280"/>
                    <a:pt x="1788" y="271"/>
                    <a:pt x="1796" y="274"/>
                  </a:cubicBezTo>
                  <a:cubicBezTo>
                    <a:pt x="1801" y="283"/>
                    <a:pt x="1794" y="295"/>
                    <a:pt x="1791" y="305"/>
                  </a:cubicBezTo>
                  <a:cubicBezTo>
                    <a:pt x="1783" y="332"/>
                    <a:pt x="1776" y="362"/>
                    <a:pt x="1768" y="388"/>
                  </a:cubicBezTo>
                  <a:cubicBezTo>
                    <a:pt x="1811" y="388"/>
                    <a:pt x="1846" y="384"/>
                    <a:pt x="1886" y="380"/>
                  </a:cubicBezTo>
                  <a:cubicBezTo>
                    <a:pt x="1905" y="401"/>
                    <a:pt x="1911" y="414"/>
                    <a:pt x="1906" y="448"/>
                  </a:cubicBezTo>
                  <a:cubicBezTo>
                    <a:pt x="1903" y="465"/>
                    <a:pt x="1896" y="485"/>
                    <a:pt x="1893" y="506"/>
                  </a:cubicBezTo>
                  <a:cubicBezTo>
                    <a:pt x="1890" y="522"/>
                    <a:pt x="1892" y="539"/>
                    <a:pt x="1889" y="554"/>
                  </a:cubicBezTo>
                  <a:cubicBezTo>
                    <a:pt x="1887" y="567"/>
                    <a:pt x="1881" y="578"/>
                    <a:pt x="1879" y="589"/>
                  </a:cubicBezTo>
                  <a:cubicBezTo>
                    <a:pt x="1876" y="609"/>
                    <a:pt x="1870" y="626"/>
                    <a:pt x="1864" y="647"/>
                  </a:cubicBezTo>
                  <a:cubicBezTo>
                    <a:pt x="1840" y="739"/>
                    <a:pt x="1819" y="838"/>
                    <a:pt x="1795" y="926"/>
                  </a:cubicBezTo>
                  <a:cubicBezTo>
                    <a:pt x="1787" y="954"/>
                    <a:pt x="1775" y="981"/>
                    <a:pt x="1771" y="1008"/>
                  </a:cubicBezTo>
                  <a:cubicBezTo>
                    <a:pt x="1762" y="1068"/>
                    <a:pt x="1753" y="1121"/>
                    <a:pt x="1731" y="1169"/>
                  </a:cubicBezTo>
                  <a:cubicBezTo>
                    <a:pt x="1726" y="1173"/>
                    <a:pt x="1717" y="1175"/>
                    <a:pt x="1712" y="1179"/>
                  </a:cubicBezTo>
                  <a:cubicBezTo>
                    <a:pt x="1689" y="1183"/>
                    <a:pt x="1666" y="1181"/>
                    <a:pt x="1640" y="1179"/>
                  </a:cubicBezTo>
                  <a:cubicBezTo>
                    <a:pt x="1593" y="1175"/>
                    <a:pt x="1547" y="1191"/>
                    <a:pt x="1504" y="1194"/>
                  </a:cubicBezTo>
                  <a:cubicBezTo>
                    <a:pt x="1487" y="1195"/>
                    <a:pt x="1469" y="1189"/>
                    <a:pt x="1456" y="1200"/>
                  </a:cubicBezTo>
                  <a:cubicBezTo>
                    <a:pt x="1380" y="1205"/>
                    <a:pt x="1296" y="1209"/>
                    <a:pt x="1212" y="1215"/>
                  </a:cubicBezTo>
                  <a:cubicBezTo>
                    <a:pt x="1126" y="1221"/>
                    <a:pt x="1032" y="1231"/>
                    <a:pt x="954" y="1255"/>
                  </a:cubicBezTo>
                  <a:cubicBezTo>
                    <a:pt x="953" y="1256"/>
                    <a:pt x="949" y="1258"/>
                    <a:pt x="948" y="1258"/>
                  </a:cubicBezTo>
                  <a:cubicBezTo>
                    <a:pt x="932" y="1266"/>
                    <a:pt x="919" y="1280"/>
                    <a:pt x="901" y="1283"/>
                  </a:cubicBezTo>
                  <a:cubicBezTo>
                    <a:pt x="883" y="1287"/>
                    <a:pt x="860" y="1286"/>
                    <a:pt x="840" y="1285"/>
                  </a:cubicBezTo>
                  <a:cubicBezTo>
                    <a:pt x="830" y="1284"/>
                    <a:pt x="812" y="1276"/>
                    <a:pt x="807" y="1277"/>
                  </a:cubicBezTo>
                  <a:cubicBezTo>
                    <a:pt x="781" y="1280"/>
                    <a:pt x="751" y="1279"/>
                    <a:pt x="724" y="1280"/>
                  </a:cubicBezTo>
                  <a:cubicBezTo>
                    <a:pt x="685" y="1281"/>
                    <a:pt x="651" y="1287"/>
                    <a:pt x="609" y="1293"/>
                  </a:cubicBezTo>
                  <a:cubicBezTo>
                    <a:pt x="566" y="1300"/>
                    <a:pt x="520" y="1301"/>
                    <a:pt x="476" y="1305"/>
                  </a:cubicBezTo>
                  <a:cubicBezTo>
                    <a:pt x="402" y="1312"/>
                    <a:pt x="329" y="1324"/>
                    <a:pt x="252" y="1325"/>
                  </a:cubicBezTo>
                  <a:cubicBezTo>
                    <a:pt x="243" y="1325"/>
                    <a:pt x="233" y="1322"/>
                    <a:pt x="224" y="1323"/>
                  </a:cubicBezTo>
                  <a:cubicBezTo>
                    <a:pt x="198" y="1325"/>
                    <a:pt x="174" y="1332"/>
                    <a:pt x="149" y="1333"/>
                  </a:cubicBezTo>
                  <a:cubicBezTo>
                    <a:pt x="122" y="1334"/>
                    <a:pt x="91" y="1329"/>
                    <a:pt x="63" y="1328"/>
                  </a:cubicBezTo>
                  <a:cubicBezTo>
                    <a:pt x="45" y="1328"/>
                    <a:pt x="30" y="1323"/>
                    <a:pt x="13" y="1318"/>
                  </a:cubicBezTo>
                  <a:cubicBezTo>
                    <a:pt x="9" y="1309"/>
                    <a:pt x="10" y="1294"/>
                    <a:pt x="3" y="1288"/>
                  </a:cubicBezTo>
                  <a:cubicBezTo>
                    <a:pt x="28" y="1234"/>
                    <a:pt x="58" y="1176"/>
                    <a:pt x="86" y="1130"/>
                  </a:cubicBezTo>
                  <a:cubicBezTo>
                    <a:pt x="62" y="1130"/>
                    <a:pt x="41" y="1136"/>
                    <a:pt x="20" y="1135"/>
                  </a:cubicBezTo>
                  <a:cubicBezTo>
                    <a:pt x="13" y="1116"/>
                    <a:pt x="31" y="1095"/>
                    <a:pt x="38" y="1077"/>
                  </a:cubicBezTo>
                  <a:cubicBezTo>
                    <a:pt x="23" y="1069"/>
                    <a:pt x="12" y="1081"/>
                    <a:pt x="3" y="1072"/>
                  </a:cubicBezTo>
                  <a:cubicBezTo>
                    <a:pt x="0" y="1052"/>
                    <a:pt x="22" y="1045"/>
                    <a:pt x="28" y="1028"/>
                  </a:cubicBezTo>
                  <a:cubicBezTo>
                    <a:pt x="26" y="1028"/>
                    <a:pt x="15" y="1030"/>
                    <a:pt x="13" y="1023"/>
                  </a:cubicBezTo>
                  <a:cubicBezTo>
                    <a:pt x="19" y="1000"/>
                    <a:pt x="36" y="988"/>
                    <a:pt x="45" y="968"/>
                  </a:cubicBezTo>
                  <a:cubicBezTo>
                    <a:pt x="36" y="968"/>
                    <a:pt x="22" y="971"/>
                    <a:pt x="18" y="959"/>
                  </a:cubicBezTo>
                  <a:cubicBezTo>
                    <a:pt x="24" y="940"/>
                    <a:pt x="44" y="936"/>
                    <a:pt x="48" y="915"/>
                  </a:cubicBezTo>
                  <a:cubicBezTo>
                    <a:pt x="53" y="916"/>
                    <a:pt x="53" y="912"/>
                    <a:pt x="56" y="911"/>
                  </a:cubicBezTo>
                  <a:cubicBezTo>
                    <a:pt x="91" y="854"/>
                    <a:pt x="139" y="810"/>
                    <a:pt x="171" y="750"/>
                  </a:cubicBezTo>
                  <a:cubicBezTo>
                    <a:pt x="174" y="749"/>
                    <a:pt x="176" y="745"/>
                    <a:pt x="181" y="745"/>
                  </a:cubicBezTo>
                  <a:cubicBezTo>
                    <a:pt x="193" y="725"/>
                    <a:pt x="203" y="703"/>
                    <a:pt x="222" y="689"/>
                  </a:cubicBezTo>
                  <a:cubicBezTo>
                    <a:pt x="264" y="612"/>
                    <a:pt x="311" y="566"/>
                    <a:pt x="347" y="480"/>
                  </a:cubicBezTo>
                  <a:cubicBezTo>
                    <a:pt x="352" y="477"/>
                    <a:pt x="352" y="477"/>
                    <a:pt x="358" y="478"/>
                  </a:cubicBezTo>
                  <a:cubicBezTo>
                    <a:pt x="380" y="442"/>
                    <a:pt x="405" y="411"/>
                    <a:pt x="426" y="375"/>
                  </a:cubicBezTo>
                  <a:cubicBezTo>
                    <a:pt x="434" y="375"/>
                    <a:pt x="433" y="383"/>
                    <a:pt x="440" y="383"/>
                  </a:cubicBezTo>
                  <a:cubicBezTo>
                    <a:pt x="474" y="375"/>
                    <a:pt x="518" y="378"/>
                    <a:pt x="559" y="382"/>
                  </a:cubicBezTo>
                  <a:cubicBezTo>
                    <a:pt x="622" y="387"/>
                    <a:pt x="688" y="386"/>
                    <a:pt x="747" y="392"/>
                  </a:cubicBezTo>
                  <a:cubicBezTo>
                    <a:pt x="789" y="406"/>
                    <a:pt x="855" y="408"/>
                    <a:pt x="908" y="426"/>
                  </a:cubicBezTo>
                  <a:cubicBezTo>
                    <a:pt x="918" y="409"/>
                    <a:pt x="928" y="392"/>
                    <a:pt x="936" y="373"/>
                  </a:cubicBezTo>
                  <a:cubicBezTo>
                    <a:pt x="941" y="371"/>
                    <a:pt x="941" y="374"/>
                    <a:pt x="944" y="372"/>
                  </a:cubicBezTo>
                  <a:cubicBezTo>
                    <a:pt x="968" y="336"/>
                    <a:pt x="987" y="296"/>
                    <a:pt x="1011" y="260"/>
                  </a:cubicBezTo>
                  <a:close/>
                  <a:moveTo>
                    <a:pt x="976" y="737"/>
                  </a:moveTo>
                  <a:cubicBezTo>
                    <a:pt x="982" y="724"/>
                    <a:pt x="985" y="712"/>
                    <a:pt x="989" y="699"/>
                  </a:cubicBezTo>
                  <a:cubicBezTo>
                    <a:pt x="992" y="691"/>
                    <a:pt x="1001" y="662"/>
                    <a:pt x="999" y="662"/>
                  </a:cubicBezTo>
                  <a:cubicBezTo>
                    <a:pt x="1004" y="661"/>
                    <a:pt x="1008" y="648"/>
                    <a:pt x="1008" y="639"/>
                  </a:cubicBezTo>
                  <a:cubicBezTo>
                    <a:pt x="1032" y="593"/>
                    <a:pt x="1055" y="546"/>
                    <a:pt x="1079" y="500"/>
                  </a:cubicBezTo>
                  <a:cubicBezTo>
                    <a:pt x="1085" y="496"/>
                    <a:pt x="1087" y="498"/>
                    <a:pt x="1092" y="493"/>
                  </a:cubicBezTo>
                  <a:cubicBezTo>
                    <a:pt x="1102" y="470"/>
                    <a:pt x="1117" y="453"/>
                    <a:pt x="1130" y="433"/>
                  </a:cubicBezTo>
                  <a:cubicBezTo>
                    <a:pt x="1162" y="308"/>
                    <a:pt x="1182" y="158"/>
                    <a:pt x="1139" y="38"/>
                  </a:cubicBezTo>
                  <a:cubicBezTo>
                    <a:pt x="1122" y="69"/>
                    <a:pt x="1117" y="103"/>
                    <a:pt x="1106" y="134"/>
                  </a:cubicBezTo>
                  <a:cubicBezTo>
                    <a:pt x="1101" y="147"/>
                    <a:pt x="1090" y="161"/>
                    <a:pt x="1084" y="171"/>
                  </a:cubicBezTo>
                  <a:cubicBezTo>
                    <a:pt x="1081" y="175"/>
                    <a:pt x="1081" y="182"/>
                    <a:pt x="1079" y="186"/>
                  </a:cubicBezTo>
                  <a:cubicBezTo>
                    <a:pt x="1073" y="194"/>
                    <a:pt x="1065" y="201"/>
                    <a:pt x="1059" y="209"/>
                  </a:cubicBezTo>
                  <a:cubicBezTo>
                    <a:pt x="1049" y="224"/>
                    <a:pt x="1039" y="239"/>
                    <a:pt x="1031" y="252"/>
                  </a:cubicBezTo>
                  <a:cubicBezTo>
                    <a:pt x="1019" y="271"/>
                    <a:pt x="1008" y="290"/>
                    <a:pt x="999" y="310"/>
                  </a:cubicBezTo>
                  <a:cubicBezTo>
                    <a:pt x="963" y="349"/>
                    <a:pt x="942" y="404"/>
                    <a:pt x="911" y="448"/>
                  </a:cubicBezTo>
                  <a:cubicBezTo>
                    <a:pt x="915" y="454"/>
                    <a:pt x="908" y="455"/>
                    <a:pt x="910" y="463"/>
                  </a:cubicBezTo>
                  <a:cubicBezTo>
                    <a:pt x="881" y="510"/>
                    <a:pt x="845" y="557"/>
                    <a:pt x="825" y="607"/>
                  </a:cubicBezTo>
                  <a:cubicBezTo>
                    <a:pt x="829" y="632"/>
                    <a:pt x="839" y="651"/>
                    <a:pt x="845" y="672"/>
                  </a:cubicBezTo>
                  <a:cubicBezTo>
                    <a:pt x="887" y="829"/>
                    <a:pt x="832" y="979"/>
                    <a:pt x="856" y="1160"/>
                  </a:cubicBezTo>
                  <a:cubicBezTo>
                    <a:pt x="883" y="1028"/>
                    <a:pt x="910" y="916"/>
                    <a:pt x="951" y="800"/>
                  </a:cubicBezTo>
                  <a:cubicBezTo>
                    <a:pt x="956" y="796"/>
                    <a:pt x="949" y="796"/>
                    <a:pt x="949" y="792"/>
                  </a:cubicBezTo>
                  <a:cubicBezTo>
                    <a:pt x="954" y="793"/>
                    <a:pt x="956" y="795"/>
                    <a:pt x="956" y="788"/>
                  </a:cubicBezTo>
                  <a:cubicBezTo>
                    <a:pt x="961" y="774"/>
                    <a:pt x="968" y="761"/>
                    <a:pt x="973" y="745"/>
                  </a:cubicBezTo>
                  <a:cubicBezTo>
                    <a:pt x="972" y="739"/>
                    <a:pt x="970" y="752"/>
                    <a:pt x="969" y="745"/>
                  </a:cubicBezTo>
                  <a:cubicBezTo>
                    <a:pt x="968" y="739"/>
                    <a:pt x="978" y="744"/>
                    <a:pt x="976" y="737"/>
                  </a:cubicBezTo>
                  <a:close/>
                  <a:moveTo>
                    <a:pt x="1559" y="166"/>
                  </a:moveTo>
                  <a:cubicBezTo>
                    <a:pt x="1540" y="182"/>
                    <a:pt x="1519" y="196"/>
                    <a:pt x="1496" y="207"/>
                  </a:cubicBezTo>
                  <a:cubicBezTo>
                    <a:pt x="1428" y="231"/>
                    <a:pt x="1367" y="262"/>
                    <a:pt x="1315" y="295"/>
                  </a:cubicBezTo>
                  <a:cubicBezTo>
                    <a:pt x="1275" y="321"/>
                    <a:pt x="1241" y="351"/>
                    <a:pt x="1205" y="380"/>
                  </a:cubicBezTo>
                  <a:cubicBezTo>
                    <a:pt x="1169" y="409"/>
                    <a:pt x="1137" y="441"/>
                    <a:pt x="1112" y="481"/>
                  </a:cubicBezTo>
                  <a:cubicBezTo>
                    <a:pt x="1100" y="501"/>
                    <a:pt x="1087" y="520"/>
                    <a:pt x="1074" y="539"/>
                  </a:cubicBezTo>
                  <a:cubicBezTo>
                    <a:pt x="1055" y="567"/>
                    <a:pt x="1042" y="606"/>
                    <a:pt x="1029" y="636"/>
                  </a:cubicBezTo>
                  <a:cubicBezTo>
                    <a:pt x="998" y="709"/>
                    <a:pt x="976" y="783"/>
                    <a:pt x="948" y="857"/>
                  </a:cubicBezTo>
                  <a:cubicBezTo>
                    <a:pt x="915" y="941"/>
                    <a:pt x="896" y="1032"/>
                    <a:pt x="873" y="1124"/>
                  </a:cubicBezTo>
                  <a:cubicBezTo>
                    <a:pt x="879" y="1137"/>
                    <a:pt x="865" y="1155"/>
                    <a:pt x="871" y="1167"/>
                  </a:cubicBezTo>
                  <a:cubicBezTo>
                    <a:pt x="878" y="1150"/>
                    <a:pt x="881" y="1130"/>
                    <a:pt x="896" y="1122"/>
                  </a:cubicBezTo>
                  <a:cubicBezTo>
                    <a:pt x="917" y="1088"/>
                    <a:pt x="943" y="1045"/>
                    <a:pt x="968" y="1018"/>
                  </a:cubicBezTo>
                  <a:cubicBezTo>
                    <a:pt x="981" y="1002"/>
                    <a:pt x="999" y="988"/>
                    <a:pt x="1014" y="971"/>
                  </a:cubicBezTo>
                  <a:cubicBezTo>
                    <a:pt x="1029" y="955"/>
                    <a:pt x="1042" y="936"/>
                    <a:pt x="1057" y="923"/>
                  </a:cubicBezTo>
                  <a:cubicBezTo>
                    <a:pt x="1154" y="842"/>
                    <a:pt x="1261" y="760"/>
                    <a:pt x="1418" y="760"/>
                  </a:cubicBezTo>
                  <a:cubicBezTo>
                    <a:pt x="1426" y="681"/>
                    <a:pt x="1443" y="614"/>
                    <a:pt x="1467" y="534"/>
                  </a:cubicBezTo>
                  <a:cubicBezTo>
                    <a:pt x="1481" y="490"/>
                    <a:pt x="1498" y="445"/>
                    <a:pt x="1514" y="403"/>
                  </a:cubicBezTo>
                  <a:cubicBezTo>
                    <a:pt x="1548" y="310"/>
                    <a:pt x="1619" y="220"/>
                    <a:pt x="1590" y="118"/>
                  </a:cubicBezTo>
                  <a:cubicBezTo>
                    <a:pt x="1590" y="117"/>
                    <a:pt x="1590" y="116"/>
                    <a:pt x="1589" y="116"/>
                  </a:cubicBezTo>
                  <a:cubicBezTo>
                    <a:pt x="1582" y="136"/>
                    <a:pt x="1567" y="147"/>
                    <a:pt x="1559" y="166"/>
                  </a:cubicBezTo>
                  <a:close/>
                  <a:moveTo>
                    <a:pt x="1607" y="141"/>
                  </a:moveTo>
                  <a:cubicBezTo>
                    <a:pt x="1620" y="237"/>
                    <a:pt x="1570" y="305"/>
                    <a:pt x="1536" y="380"/>
                  </a:cubicBezTo>
                  <a:cubicBezTo>
                    <a:pt x="1523" y="408"/>
                    <a:pt x="1514" y="440"/>
                    <a:pt x="1504" y="470"/>
                  </a:cubicBezTo>
                  <a:cubicBezTo>
                    <a:pt x="1472" y="565"/>
                    <a:pt x="1439" y="664"/>
                    <a:pt x="1428" y="774"/>
                  </a:cubicBezTo>
                  <a:cubicBezTo>
                    <a:pt x="1393" y="776"/>
                    <a:pt x="1359" y="777"/>
                    <a:pt x="1326" y="778"/>
                  </a:cubicBezTo>
                  <a:cubicBezTo>
                    <a:pt x="1261" y="798"/>
                    <a:pt x="1199" y="829"/>
                    <a:pt x="1145" y="866"/>
                  </a:cubicBezTo>
                  <a:cubicBezTo>
                    <a:pt x="1124" y="881"/>
                    <a:pt x="1107" y="900"/>
                    <a:pt x="1091" y="915"/>
                  </a:cubicBezTo>
                  <a:cubicBezTo>
                    <a:pt x="1079" y="925"/>
                    <a:pt x="1065" y="932"/>
                    <a:pt x="1054" y="943"/>
                  </a:cubicBezTo>
                  <a:cubicBezTo>
                    <a:pt x="1043" y="954"/>
                    <a:pt x="1034" y="966"/>
                    <a:pt x="1022" y="978"/>
                  </a:cubicBezTo>
                  <a:cubicBezTo>
                    <a:pt x="1001" y="1000"/>
                    <a:pt x="977" y="1021"/>
                    <a:pt x="958" y="1046"/>
                  </a:cubicBezTo>
                  <a:cubicBezTo>
                    <a:pt x="919" y="1096"/>
                    <a:pt x="887" y="1151"/>
                    <a:pt x="860" y="1210"/>
                  </a:cubicBezTo>
                  <a:cubicBezTo>
                    <a:pt x="875" y="1198"/>
                    <a:pt x="882" y="1171"/>
                    <a:pt x="893" y="1152"/>
                  </a:cubicBezTo>
                  <a:cubicBezTo>
                    <a:pt x="900" y="1140"/>
                    <a:pt x="912" y="1132"/>
                    <a:pt x="921" y="1121"/>
                  </a:cubicBezTo>
                  <a:cubicBezTo>
                    <a:pt x="931" y="1108"/>
                    <a:pt x="939" y="1094"/>
                    <a:pt x="949" y="1081"/>
                  </a:cubicBezTo>
                  <a:cubicBezTo>
                    <a:pt x="959" y="1069"/>
                    <a:pt x="966" y="1050"/>
                    <a:pt x="981" y="1047"/>
                  </a:cubicBezTo>
                  <a:cubicBezTo>
                    <a:pt x="958" y="1088"/>
                    <a:pt x="921" y="1123"/>
                    <a:pt x="900" y="1164"/>
                  </a:cubicBezTo>
                  <a:cubicBezTo>
                    <a:pt x="892" y="1178"/>
                    <a:pt x="884" y="1193"/>
                    <a:pt x="881" y="1209"/>
                  </a:cubicBezTo>
                  <a:cubicBezTo>
                    <a:pt x="887" y="1210"/>
                    <a:pt x="894" y="1204"/>
                    <a:pt x="901" y="1205"/>
                  </a:cubicBezTo>
                  <a:cubicBezTo>
                    <a:pt x="964" y="1118"/>
                    <a:pt x="1026" y="1030"/>
                    <a:pt x="1102" y="956"/>
                  </a:cubicBezTo>
                  <a:cubicBezTo>
                    <a:pt x="1107" y="956"/>
                    <a:pt x="1110" y="954"/>
                    <a:pt x="1114" y="953"/>
                  </a:cubicBezTo>
                  <a:cubicBezTo>
                    <a:pt x="1151" y="921"/>
                    <a:pt x="1191" y="887"/>
                    <a:pt x="1233" y="858"/>
                  </a:cubicBezTo>
                  <a:cubicBezTo>
                    <a:pt x="1285" y="823"/>
                    <a:pt x="1338" y="793"/>
                    <a:pt x="1414" y="792"/>
                  </a:cubicBezTo>
                  <a:cubicBezTo>
                    <a:pt x="1432" y="791"/>
                    <a:pt x="1436" y="794"/>
                    <a:pt x="1453" y="792"/>
                  </a:cubicBezTo>
                  <a:cubicBezTo>
                    <a:pt x="1487" y="671"/>
                    <a:pt x="1526" y="557"/>
                    <a:pt x="1550" y="426"/>
                  </a:cubicBezTo>
                  <a:cubicBezTo>
                    <a:pt x="1552" y="420"/>
                    <a:pt x="1558" y="420"/>
                    <a:pt x="1559" y="413"/>
                  </a:cubicBezTo>
                  <a:cubicBezTo>
                    <a:pt x="1577" y="370"/>
                    <a:pt x="1578" y="317"/>
                    <a:pt x="1595" y="275"/>
                  </a:cubicBezTo>
                  <a:cubicBezTo>
                    <a:pt x="1597" y="271"/>
                    <a:pt x="1602" y="268"/>
                    <a:pt x="1604" y="264"/>
                  </a:cubicBezTo>
                  <a:cubicBezTo>
                    <a:pt x="1615" y="232"/>
                    <a:pt x="1622" y="195"/>
                    <a:pt x="1632" y="166"/>
                  </a:cubicBezTo>
                  <a:cubicBezTo>
                    <a:pt x="1635" y="157"/>
                    <a:pt x="1643" y="146"/>
                    <a:pt x="1638" y="136"/>
                  </a:cubicBezTo>
                  <a:cubicBezTo>
                    <a:pt x="1627" y="138"/>
                    <a:pt x="1620" y="144"/>
                    <a:pt x="1607" y="141"/>
                  </a:cubicBezTo>
                  <a:close/>
                  <a:moveTo>
                    <a:pt x="1670" y="538"/>
                  </a:moveTo>
                  <a:cubicBezTo>
                    <a:pt x="1664" y="534"/>
                    <a:pt x="1667" y="542"/>
                    <a:pt x="1662" y="548"/>
                  </a:cubicBezTo>
                  <a:cubicBezTo>
                    <a:pt x="1671" y="473"/>
                    <a:pt x="1691" y="394"/>
                    <a:pt x="1705" y="312"/>
                  </a:cubicBezTo>
                  <a:cubicBezTo>
                    <a:pt x="1708" y="307"/>
                    <a:pt x="1711" y="304"/>
                    <a:pt x="1713" y="299"/>
                  </a:cubicBezTo>
                  <a:cubicBezTo>
                    <a:pt x="1712" y="280"/>
                    <a:pt x="1726" y="248"/>
                    <a:pt x="1730" y="224"/>
                  </a:cubicBezTo>
                  <a:cubicBezTo>
                    <a:pt x="1734" y="220"/>
                    <a:pt x="1737" y="215"/>
                    <a:pt x="1738" y="207"/>
                  </a:cubicBezTo>
                  <a:cubicBezTo>
                    <a:pt x="1733" y="200"/>
                    <a:pt x="1728" y="198"/>
                    <a:pt x="1720" y="196"/>
                  </a:cubicBezTo>
                  <a:cubicBezTo>
                    <a:pt x="1702" y="210"/>
                    <a:pt x="1708" y="249"/>
                    <a:pt x="1693" y="267"/>
                  </a:cubicBezTo>
                  <a:cubicBezTo>
                    <a:pt x="1691" y="251"/>
                    <a:pt x="1700" y="222"/>
                    <a:pt x="1703" y="201"/>
                  </a:cubicBezTo>
                  <a:cubicBezTo>
                    <a:pt x="1696" y="196"/>
                    <a:pt x="1698" y="182"/>
                    <a:pt x="1693" y="174"/>
                  </a:cubicBezTo>
                  <a:cubicBezTo>
                    <a:pt x="1686" y="195"/>
                    <a:pt x="1684" y="222"/>
                    <a:pt x="1672" y="239"/>
                  </a:cubicBezTo>
                  <a:cubicBezTo>
                    <a:pt x="1672" y="215"/>
                    <a:pt x="1682" y="193"/>
                    <a:pt x="1682" y="174"/>
                  </a:cubicBezTo>
                  <a:cubicBezTo>
                    <a:pt x="1672" y="184"/>
                    <a:pt x="1674" y="200"/>
                    <a:pt x="1670" y="214"/>
                  </a:cubicBezTo>
                  <a:cubicBezTo>
                    <a:pt x="1662" y="240"/>
                    <a:pt x="1651" y="268"/>
                    <a:pt x="1647" y="294"/>
                  </a:cubicBezTo>
                  <a:cubicBezTo>
                    <a:pt x="1645" y="308"/>
                    <a:pt x="1645" y="318"/>
                    <a:pt x="1637" y="320"/>
                  </a:cubicBezTo>
                  <a:cubicBezTo>
                    <a:pt x="1642" y="264"/>
                    <a:pt x="1661" y="220"/>
                    <a:pt x="1668" y="162"/>
                  </a:cubicBezTo>
                  <a:cubicBezTo>
                    <a:pt x="1663" y="157"/>
                    <a:pt x="1661" y="149"/>
                    <a:pt x="1653" y="146"/>
                  </a:cubicBezTo>
                  <a:cubicBezTo>
                    <a:pt x="1582" y="349"/>
                    <a:pt x="1535" y="578"/>
                    <a:pt x="1464" y="785"/>
                  </a:cubicBezTo>
                  <a:cubicBezTo>
                    <a:pt x="1470" y="792"/>
                    <a:pt x="1475" y="800"/>
                    <a:pt x="1489" y="798"/>
                  </a:cubicBezTo>
                  <a:cubicBezTo>
                    <a:pt x="1491" y="766"/>
                    <a:pt x="1506" y="738"/>
                    <a:pt x="1514" y="707"/>
                  </a:cubicBezTo>
                  <a:cubicBezTo>
                    <a:pt x="1518" y="691"/>
                    <a:pt x="1515" y="673"/>
                    <a:pt x="1526" y="659"/>
                  </a:cubicBezTo>
                  <a:cubicBezTo>
                    <a:pt x="1523" y="706"/>
                    <a:pt x="1506" y="749"/>
                    <a:pt x="1499" y="797"/>
                  </a:cubicBezTo>
                  <a:cubicBezTo>
                    <a:pt x="1506" y="793"/>
                    <a:pt x="1511" y="799"/>
                    <a:pt x="1516" y="797"/>
                  </a:cubicBezTo>
                  <a:cubicBezTo>
                    <a:pt x="1530" y="722"/>
                    <a:pt x="1557" y="646"/>
                    <a:pt x="1570" y="564"/>
                  </a:cubicBezTo>
                  <a:cubicBezTo>
                    <a:pt x="1580" y="554"/>
                    <a:pt x="1578" y="538"/>
                    <a:pt x="1580" y="521"/>
                  </a:cubicBezTo>
                  <a:cubicBezTo>
                    <a:pt x="1585" y="496"/>
                    <a:pt x="1592" y="471"/>
                    <a:pt x="1597" y="445"/>
                  </a:cubicBezTo>
                  <a:cubicBezTo>
                    <a:pt x="1599" y="432"/>
                    <a:pt x="1604" y="419"/>
                    <a:pt x="1607" y="407"/>
                  </a:cubicBezTo>
                  <a:cubicBezTo>
                    <a:pt x="1610" y="394"/>
                    <a:pt x="1608" y="378"/>
                    <a:pt x="1620" y="372"/>
                  </a:cubicBezTo>
                  <a:cubicBezTo>
                    <a:pt x="1609" y="460"/>
                    <a:pt x="1584" y="561"/>
                    <a:pt x="1560" y="654"/>
                  </a:cubicBezTo>
                  <a:cubicBezTo>
                    <a:pt x="1555" y="674"/>
                    <a:pt x="1554" y="696"/>
                    <a:pt x="1549" y="715"/>
                  </a:cubicBezTo>
                  <a:cubicBezTo>
                    <a:pt x="1540" y="749"/>
                    <a:pt x="1517" y="792"/>
                    <a:pt x="1519" y="825"/>
                  </a:cubicBezTo>
                  <a:cubicBezTo>
                    <a:pt x="1528" y="833"/>
                    <a:pt x="1531" y="831"/>
                    <a:pt x="1544" y="835"/>
                  </a:cubicBezTo>
                  <a:cubicBezTo>
                    <a:pt x="1546" y="798"/>
                    <a:pt x="1563" y="767"/>
                    <a:pt x="1572" y="735"/>
                  </a:cubicBezTo>
                  <a:cubicBezTo>
                    <a:pt x="1580" y="706"/>
                    <a:pt x="1577" y="676"/>
                    <a:pt x="1594" y="651"/>
                  </a:cubicBezTo>
                  <a:cubicBezTo>
                    <a:pt x="1589" y="683"/>
                    <a:pt x="1585" y="740"/>
                    <a:pt x="1565" y="767"/>
                  </a:cubicBezTo>
                  <a:cubicBezTo>
                    <a:pt x="1560" y="789"/>
                    <a:pt x="1555" y="812"/>
                    <a:pt x="1550" y="835"/>
                  </a:cubicBezTo>
                  <a:cubicBezTo>
                    <a:pt x="1559" y="829"/>
                    <a:pt x="1560" y="853"/>
                    <a:pt x="1567" y="858"/>
                  </a:cubicBezTo>
                  <a:cubicBezTo>
                    <a:pt x="1579" y="780"/>
                    <a:pt x="1615" y="707"/>
                    <a:pt x="1630" y="627"/>
                  </a:cubicBezTo>
                  <a:cubicBezTo>
                    <a:pt x="1632" y="620"/>
                    <a:pt x="1627" y="609"/>
                    <a:pt x="1637" y="606"/>
                  </a:cubicBezTo>
                  <a:cubicBezTo>
                    <a:pt x="1638" y="633"/>
                    <a:pt x="1633" y="663"/>
                    <a:pt x="1625" y="694"/>
                  </a:cubicBezTo>
                  <a:cubicBezTo>
                    <a:pt x="1611" y="749"/>
                    <a:pt x="1584" y="813"/>
                    <a:pt x="1574" y="873"/>
                  </a:cubicBezTo>
                  <a:cubicBezTo>
                    <a:pt x="1568" y="875"/>
                    <a:pt x="1565" y="880"/>
                    <a:pt x="1560" y="883"/>
                  </a:cubicBezTo>
                  <a:cubicBezTo>
                    <a:pt x="1541" y="885"/>
                    <a:pt x="1520" y="878"/>
                    <a:pt x="1494" y="883"/>
                  </a:cubicBezTo>
                  <a:cubicBezTo>
                    <a:pt x="1453" y="892"/>
                    <a:pt x="1405" y="907"/>
                    <a:pt x="1363" y="916"/>
                  </a:cubicBezTo>
                  <a:cubicBezTo>
                    <a:pt x="1316" y="927"/>
                    <a:pt x="1277" y="954"/>
                    <a:pt x="1238" y="971"/>
                  </a:cubicBezTo>
                  <a:cubicBezTo>
                    <a:pt x="1219" y="980"/>
                    <a:pt x="1205" y="990"/>
                    <a:pt x="1192" y="998"/>
                  </a:cubicBezTo>
                  <a:cubicBezTo>
                    <a:pt x="1184" y="1002"/>
                    <a:pt x="1174" y="1005"/>
                    <a:pt x="1167" y="1009"/>
                  </a:cubicBezTo>
                  <a:cubicBezTo>
                    <a:pt x="1104" y="1056"/>
                    <a:pt x="1034" y="1096"/>
                    <a:pt x="983" y="1157"/>
                  </a:cubicBezTo>
                  <a:cubicBezTo>
                    <a:pt x="1044" y="1120"/>
                    <a:pt x="1108" y="1087"/>
                    <a:pt x="1174" y="1054"/>
                  </a:cubicBezTo>
                  <a:cubicBezTo>
                    <a:pt x="1180" y="1051"/>
                    <a:pt x="1184" y="1045"/>
                    <a:pt x="1190" y="1042"/>
                  </a:cubicBezTo>
                  <a:cubicBezTo>
                    <a:pt x="1271" y="1006"/>
                    <a:pt x="1368" y="987"/>
                    <a:pt x="1462" y="971"/>
                  </a:cubicBezTo>
                  <a:cubicBezTo>
                    <a:pt x="1509" y="957"/>
                    <a:pt x="1549" y="959"/>
                    <a:pt x="1600" y="953"/>
                  </a:cubicBezTo>
                  <a:cubicBezTo>
                    <a:pt x="1632" y="858"/>
                    <a:pt x="1649" y="770"/>
                    <a:pt x="1672" y="672"/>
                  </a:cubicBezTo>
                  <a:cubicBezTo>
                    <a:pt x="1682" y="627"/>
                    <a:pt x="1701" y="577"/>
                    <a:pt x="1712" y="533"/>
                  </a:cubicBezTo>
                  <a:cubicBezTo>
                    <a:pt x="1718" y="506"/>
                    <a:pt x="1722" y="484"/>
                    <a:pt x="1728" y="456"/>
                  </a:cubicBezTo>
                  <a:cubicBezTo>
                    <a:pt x="1734" y="432"/>
                    <a:pt x="1748" y="410"/>
                    <a:pt x="1750" y="385"/>
                  </a:cubicBezTo>
                  <a:cubicBezTo>
                    <a:pt x="1763" y="362"/>
                    <a:pt x="1769" y="320"/>
                    <a:pt x="1776" y="292"/>
                  </a:cubicBezTo>
                  <a:cubicBezTo>
                    <a:pt x="1760" y="293"/>
                    <a:pt x="1742" y="298"/>
                    <a:pt x="1731" y="300"/>
                  </a:cubicBezTo>
                  <a:cubicBezTo>
                    <a:pt x="1714" y="340"/>
                    <a:pt x="1711" y="395"/>
                    <a:pt x="1695" y="436"/>
                  </a:cubicBezTo>
                  <a:cubicBezTo>
                    <a:pt x="1695" y="435"/>
                    <a:pt x="1694" y="432"/>
                    <a:pt x="1693" y="435"/>
                  </a:cubicBezTo>
                  <a:cubicBezTo>
                    <a:pt x="1691" y="471"/>
                    <a:pt x="1677" y="501"/>
                    <a:pt x="1670" y="538"/>
                  </a:cubicBezTo>
                  <a:close/>
                  <a:moveTo>
                    <a:pt x="745" y="412"/>
                  </a:moveTo>
                  <a:cubicBezTo>
                    <a:pt x="727" y="401"/>
                    <a:pt x="705" y="407"/>
                    <a:pt x="684" y="405"/>
                  </a:cubicBezTo>
                  <a:cubicBezTo>
                    <a:pt x="654" y="402"/>
                    <a:pt x="627" y="392"/>
                    <a:pt x="606" y="397"/>
                  </a:cubicBezTo>
                  <a:cubicBezTo>
                    <a:pt x="607" y="396"/>
                    <a:pt x="608" y="398"/>
                    <a:pt x="606" y="398"/>
                  </a:cubicBezTo>
                  <a:cubicBezTo>
                    <a:pt x="578" y="397"/>
                    <a:pt x="554" y="390"/>
                    <a:pt x="526" y="390"/>
                  </a:cubicBezTo>
                  <a:cubicBezTo>
                    <a:pt x="500" y="390"/>
                    <a:pt x="474" y="390"/>
                    <a:pt x="443" y="390"/>
                  </a:cubicBezTo>
                  <a:cubicBezTo>
                    <a:pt x="425" y="403"/>
                    <a:pt x="413" y="424"/>
                    <a:pt x="400" y="445"/>
                  </a:cubicBezTo>
                  <a:cubicBezTo>
                    <a:pt x="368" y="496"/>
                    <a:pt x="326" y="542"/>
                    <a:pt x="300" y="593"/>
                  </a:cubicBezTo>
                  <a:cubicBezTo>
                    <a:pt x="296" y="597"/>
                    <a:pt x="298" y="588"/>
                    <a:pt x="294" y="593"/>
                  </a:cubicBezTo>
                  <a:cubicBezTo>
                    <a:pt x="271" y="653"/>
                    <a:pt x="218" y="697"/>
                    <a:pt x="191" y="759"/>
                  </a:cubicBezTo>
                  <a:cubicBezTo>
                    <a:pt x="143" y="820"/>
                    <a:pt x="94" y="880"/>
                    <a:pt x="51" y="946"/>
                  </a:cubicBezTo>
                  <a:cubicBezTo>
                    <a:pt x="118" y="950"/>
                    <a:pt x="183" y="967"/>
                    <a:pt x="249" y="984"/>
                  </a:cubicBezTo>
                  <a:cubicBezTo>
                    <a:pt x="276" y="991"/>
                    <a:pt x="302" y="1002"/>
                    <a:pt x="328" y="1009"/>
                  </a:cubicBezTo>
                  <a:cubicBezTo>
                    <a:pt x="362" y="1018"/>
                    <a:pt x="398" y="1028"/>
                    <a:pt x="423" y="1029"/>
                  </a:cubicBezTo>
                  <a:cubicBezTo>
                    <a:pt x="484" y="1047"/>
                    <a:pt x="560" y="1072"/>
                    <a:pt x="629" y="1097"/>
                  </a:cubicBezTo>
                  <a:cubicBezTo>
                    <a:pt x="638" y="1101"/>
                    <a:pt x="646" y="1108"/>
                    <a:pt x="656" y="1112"/>
                  </a:cubicBezTo>
                  <a:cubicBezTo>
                    <a:pt x="690" y="1126"/>
                    <a:pt x="730" y="1126"/>
                    <a:pt x="754" y="1150"/>
                  </a:cubicBezTo>
                  <a:cubicBezTo>
                    <a:pt x="793" y="1158"/>
                    <a:pt x="817" y="1182"/>
                    <a:pt x="848" y="1199"/>
                  </a:cubicBezTo>
                  <a:cubicBezTo>
                    <a:pt x="836" y="1142"/>
                    <a:pt x="837" y="1090"/>
                    <a:pt x="833" y="1041"/>
                  </a:cubicBezTo>
                  <a:cubicBezTo>
                    <a:pt x="843" y="937"/>
                    <a:pt x="846" y="846"/>
                    <a:pt x="843" y="750"/>
                  </a:cubicBezTo>
                  <a:cubicBezTo>
                    <a:pt x="842" y="704"/>
                    <a:pt x="819" y="667"/>
                    <a:pt x="817" y="622"/>
                  </a:cubicBezTo>
                  <a:cubicBezTo>
                    <a:pt x="810" y="613"/>
                    <a:pt x="808" y="606"/>
                    <a:pt x="807" y="598"/>
                  </a:cubicBezTo>
                  <a:cubicBezTo>
                    <a:pt x="843" y="555"/>
                    <a:pt x="872" y="491"/>
                    <a:pt x="903" y="438"/>
                  </a:cubicBezTo>
                  <a:cubicBezTo>
                    <a:pt x="850" y="428"/>
                    <a:pt x="790" y="407"/>
                    <a:pt x="745" y="412"/>
                  </a:cubicBezTo>
                  <a:close/>
                  <a:moveTo>
                    <a:pt x="1831" y="402"/>
                  </a:moveTo>
                  <a:cubicBezTo>
                    <a:pt x="1809" y="402"/>
                    <a:pt x="1795" y="401"/>
                    <a:pt x="1776" y="407"/>
                  </a:cubicBezTo>
                  <a:cubicBezTo>
                    <a:pt x="1768" y="409"/>
                    <a:pt x="1756" y="409"/>
                    <a:pt x="1760" y="421"/>
                  </a:cubicBezTo>
                  <a:cubicBezTo>
                    <a:pt x="1777" y="426"/>
                    <a:pt x="1798" y="427"/>
                    <a:pt x="1821" y="421"/>
                  </a:cubicBezTo>
                  <a:cubicBezTo>
                    <a:pt x="1821" y="425"/>
                    <a:pt x="1823" y="427"/>
                    <a:pt x="1826" y="426"/>
                  </a:cubicBezTo>
                  <a:cubicBezTo>
                    <a:pt x="1825" y="503"/>
                    <a:pt x="1786" y="571"/>
                    <a:pt x="1770" y="637"/>
                  </a:cubicBezTo>
                  <a:cubicBezTo>
                    <a:pt x="1761" y="670"/>
                    <a:pt x="1755" y="705"/>
                    <a:pt x="1746" y="737"/>
                  </a:cubicBezTo>
                  <a:cubicBezTo>
                    <a:pt x="1737" y="772"/>
                    <a:pt x="1725" y="809"/>
                    <a:pt x="1715" y="845"/>
                  </a:cubicBezTo>
                  <a:cubicBezTo>
                    <a:pt x="1705" y="880"/>
                    <a:pt x="1690" y="914"/>
                    <a:pt x="1683" y="948"/>
                  </a:cubicBezTo>
                  <a:cubicBezTo>
                    <a:pt x="1678" y="977"/>
                    <a:pt x="1673" y="1006"/>
                    <a:pt x="1667" y="1034"/>
                  </a:cubicBezTo>
                  <a:cubicBezTo>
                    <a:pt x="1661" y="1059"/>
                    <a:pt x="1655" y="1087"/>
                    <a:pt x="1637" y="1107"/>
                  </a:cubicBezTo>
                  <a:cubicBezTo>
                    <a:pt x="1631" y="1104"/>
                    <a:pt x="1624" y="1103"/>
                    <a:pt x="1619" y="1099"/>
                  </a:cubicBezTo>
                  <a:cubicBezTo>
                    <a:pt x="1570" y="1100"/>
                    <a:pt x="1511" y="1091"/>
                    <a:pt x="1467" y="1101"/>
                  </a:cubicBezTo>
                  <a:cubicBezTo>
                    <a:pt x="1453" y="1090"/>
                    <a:pt x="1446" y="1101"/>
                    <a:pt x="1434" y="1104"/>
                  </a:cubicBezTo>
                  <a:cubicBezTo>
                    <a:pt x="1414" y="1108"/>
                    <a:pt x="1388" y="1107"/>
                    <a:pt x="1366" y="1109"/>
                  </a:cubicBezTo>
                  <a:cubicBezTo>
                    <a:pt x="1347" y="1111"/>
                    <a:pt x="1329" y="1114"/>
                    <a:pt x="1310" y="1116"/>
                  </a:cubicBezTo>
                  <a:cubicBezTo>
                    <a:pt x="1265" y="1120"/>
                    <a:pt x="1217" y="1124"/>
                    <a:pt x="1172" y="1132"/>
                  </a:cubicBezTo>
                  <a:cubicBezTo>
                    <a:pt x="1164" y="1134"/>
                    <a:pt x="1157" y="1139"/>
                    <a:pt x="1149" y="1140"/>
                  </a:cubicBezTo>
                  <a:cubicBezTo>
                    <a:pt x="1095" y="1152"/>
                    <a:pt x="1044" y="1164"/>
                    <a:pt x="1001" y="1194"/>
                  </a:cubicBezTo>
                  <a:cubicBezTo>
                    <a:pt x="1091" y="1180"/>
                    <a:pt x="1183" y="1171"/>
                    <a:pt x="1275" y="1159"/>
                  </a:cubicBezTo>
                  <a:cubicBezTo>
                    <a:pt x="1314" y="1154"/>
                    <a:pt x="1355" y="1143"/>
                    <a:pt x="1396" y="1144"/>
                  </a:cubicBezTo>
                  <a:cubicBezTo>
                    <a:pt x="1423" y="1144"/>
                    <a:pt x="1445" y="1146"/>
                    <a:pt x="1467" y="1145"/>
                  </a:cubicBezTo>
                  <a:cubicBezTo>
                    <a:pt x="1478" y="1145"/>
                    <a:pt x="1498" y="1137"/>
                    <a:pt x="1499" y="1154"/>
                  </a:cubicBezTo>
                  <a:cubicBezTo>
                    <a:pt x="1479" y="1164"/>
                    <a:pt x="1457" y="1156"/>
                    <a:pt x="1436" y="1155"/>
                  </a:cubicBezTo>
                  <a:cubicBezTo>
                    <a:pt x="1377" y="1155"/>
                    <a:pt x="1315" y="1168"/>
                    <a:pt x="1270" y="1172"/>
                  </a:cubicBezTo>
                  <a:cubicBezTo>
                    <a:pt x="1223" y="1176"/>
                    <a:pt x="1190" y="1179"/>
                    <a:pt x="1154" y="1184"/>
                  </a:cubicBezTo>
                  <a:cubicBezTo>
                    <a:pt x="1127" y="1187"/>
                    <a:pt x="1101" y="1196"/>
                    <a:pt x="1076" y="1199"/>
                  </a:cubicBezTo>
                  <a:cubicBezTo>
                    <a:pt x="1021" y="1204"/>
                    <a:pt x="976" y="1207"/>
                    <a:pt x="936" y="1233"/>
                  </a:cubicBezTo>
                  <a:cubicBezTo>
                    <a:pt x="940" y="1235"/>
                    <a:pt x="942" y="1240"/>
                    <a:pt x="941" y="1247"/>
                  </a:cubicBezTo>
                  <a:cubicBezTo>
                    <a:pt x="966" y="1235"/>
                    <a:pt x="995" y="1224"/>
                    <a:pt x="1026" y="1220"/>
                  </a:cubicBezTo>
                  <a:cubicBezTo>
                    <a:pt x="1201" y="1197"/>
                    <a:pt x="1410" y="1192"/>
                    <a:pt x="1597" y="1167"/>
                  </a:cubicBezTo>
                  <a:cubicBezTo>
                    <a:pt x="1642" y="1161"/>
                    <a:pt x="1696" y="1180"/>
                    <a:pt x="1725" y="1150"/>
                  </a:cubicBezTo>
                  <a:cubicBezTo>
                    <a:pt x="1751" y="1082"/>
                    <a:pt x="1756" y="1007"/>
                    <a:pt x="1775" y="935"/>
                  </a:cubicBezTo>
                  <a:cubicBezTo>
                    <a:pt x="1781" y="911"/>
                    <a:pt x="1792" y="889"/>
                    <a:pt x="1798" y="865"/>
                  </a:cubicBezTo>
                  <a:cubicBezTo>
                    <a:pt x="1805" y="839"/>
                    <a:pt x="1812" y="813"/>
                    <a:pt x="1818" y="787"/>
                  </a:cubicBezTo>
                  <a:cubicBezTo>
                    <a:pt x="1823" y="761"/>
                    <a:pt x="1831" y="736"/>
                    <a:pt x="1836" y="710"/>
                  </a:cubicBezTo>
                  <a:cubicBezTo>
                    <a:pt x="1842" y="684"/>
                    <a:pt x="1847" y="656"/>
                    <a:pt x="1854" y="631"/>
                  </a:cubicBezTo>
                  <a:cubicBezTo>
                    <a:pt x="1857" y="621"/>
                    <a:pt x="1864" y="612"/>
                    <a:pt x="1866" y="602"/>
                  </a:cubicBezTo>
                  <a:cubicBezTo>
                    <a:pt x="1874" y="568"/>
                    <a:pt x="1875" y="530"/>
                    <a:pt x="1884" y="498"/>
                  </a:cubicBezTo>
                  <a:cubicBezTo>
                    <a:pt x="1881" y="472"/>
                    <a:pt x="1906" y="427"/>
                    <a:pt x="1886" y="403"/>
                  </a:cubicBezTo>
                  <a:cubicBezTo>
                    <a:pt x="1869" y="396"/>
                    <a:pt x="1850" y="401"/>
                    <a:pt x="1831" y="402"/>
                  </a:cubicBezTo>
                  <a:close/>
                  <a:moveTo>
                    <a:pt x="1755" y="435"/>
                  </a:moveTo>
                  <a:cubicBezTo>
                    <a:pt x="1732" y="509"/>
                    <a:pt x="1720" y="583"/>
                    <a:pt x="1698" y="657"/>
                  </a:cubicBezTo>
                  <a:cubicBezTo>
                    <a:pt x="1692" y="679"/>
                    <a:pt x="1686" y="699"/>
                    <a:pt x="1680" y="720"/>
                  </a:cubicBezTo>
                  <a:cubicBezTo>
                    <a:pt x="1674" y="743"/>
                    <a:pt x="1670" y="765"/>
                    <a:pt x="1665" y="788"/>
                  </a:cubicBezTo>
                  <a:cubicBezTo>
                    <a:pt x="1655" y="835"/>
                    <a:pt x="1637" y="881"/>
                    <a:pt x="1625" y="926"/>
                  </a:cubicBezTo>
                  <a:cubicBezTo>
                    <a:pt x="1623" y="935"/>
                    <a:pt x="1627" y="947"/>
                    <a:pt x="1615" y="953"/>
                  </a:cubicBezTo>
                  <a:cubicBezTo>
                    <a:pt x="1618" y="958"/>
                    <a:pt x="1620" y="963"/>
                    <a:pt x="1615" y="968"/>
                  </a:cubicBezTo>
                  <a:cubicBezTo>
                    <a:pt x="1563" y="969"/>
                    <a:pt x="1506" y="973"/>
                    <a:pt x="1448" y="984"/>
                  </a:cubicBezTo>
                  <a:cubicBezTo>
                    <a:pt x="1360" y="1001"/>
                    <a:pt x="1274" y="1022"/>
                    <a:pt x="1198" y="1056"/>
                  </a:cubicBezTo>
                  <a:cubicBezTo>
                    <a:pt x="1149" y="1078"/>
                    <a:pt x="1103" y="1107"/>
                    <a:pt x="1057" y="1132"/>
                  </a:cubicBezTo>
                  <a:cubicBezTo>
                    <a:pt x="1034" y="1145"/>
                    <a:pt x="1010" y="1158"/>
                    <a:pt x="988" y="1172"/>
                  </a:cubicBezTo>
                  <a:cubicBezTo>
                    <a:pt x="971" y="1183"/>
                    <a:pt x="952" y="1192"/>
                    <a:pt x="938" y="1204"/>
                  </a:cubicBezTo>
                  <a:cubicBezTo>
                    <a:pt x="935" y="1206"/>
                    <a:pt x="927" y="1211"/>
                    <a:pt x="930" y="1217"/>
                  </a:cubicBezTo>
                  <a:cubicBezTo>
                    <a:pt x="937" y="1219"/>
                    <a:pt x="943" y="1208"/>
                    <a:pt x="949" y="1204"/>
                  </a:cubicBezTo>
                  <a:cubicBezTo>
                    <a:pt x="962" y="1195"/>
                    <a:pt x="979" y="1188"/>
                    <a:pt x="994" y="1180"/>
                  </a:cubicBezTo>
                  <a:cubicBezTo>
                    <a:pt x="1009" y="1173"/>
                    <a:pt x="1026" y="1166"/>
                    <a:pt x="1041" y="1159"/>
                  </a:cubicBezTo>
                  <a:cubicBezTo>
                    <a:pt x="1135" y="1115"/>
                    <a:pt x="1249" y="1107"/>
                    <a:pt x="1363" y="1096"/>
                  </a:cubicBezTo>
                  <a:cubicBezTo>
                    <a:pt x="1452" y="1087"/>
                    <a:pt x="1547" y="1072"/>
                    <a:pt x="1638" y="1089"/>
                  </a:cubicBezTo>
                  <a:cubicBezTo>
                    <a:pt x="1666" y="968"/>
                    <a:pt x="1702" y="836"/>
                    <a:pt x="1736" y="722"/>
                  </a:cubicBezTo>
                  <a:cubicBezTo>
                    <a:pt x="1739" y="713"/>
                    <a:pt x="1739" y="704"/>
                    <a:pt x="1741" y="694"/>
                  </a:cubicBezTo>
                  <a:cubicBezTo>
                    <a:pt x="1745" y="681"/>
                    <a:pt x="1753" y="670"/>
                    <a:pt x="1756" y="657"/>
                  </a:cubicBezTo>
                  <a:cubicBezTo>
                    <a:pt x="1761" y="643"/>
                    <a:pt x="1762" y="627"/>
                    <a:pt x="1766" y="612"/>
                  </a:cubicBezTo>
                  <a:cubicBezTo>
                    <a:pt x="1784" y="556"/>
                    <a:pt x="1806" y="496"/>
                    <a:pt x="1811" y="445"/>
                  </a:cubicBezTo>
                  <a:cubicBezTo>
                    <a:pt x="1794" y="440"/>
                    <a:pt x="1773" y="439"/>
                    <a:pt x="1755" y="435"/>
                  </a:cubicBezTo>
                  <a:close/>
                  <a:moveTo>
                    <a:pt x="1668" y="534"/>
                  </a:moveTo>
                  <a:cubicBezTo>
                    <a:pt x="1669" y="528"/>
                    <a:pt x="1675" y="518"/>
                    <a:pt x="1672" y="513"/>
                  </a:cubicBezTo>
                  <a:cubicBezTo>
                    <a:pt x="1670" y="518"/>
                    <a:pt x="1665" y="529"/>
                    <a:pt x="1668" y="534"/>
                  </a:cubicBezTo>
                  <a:close/>
                  <a:moveTo>
                    <a:pt x="1376" y="805"/>
                  </a:moveTo>
                  <a:cubicBezTo>
                    <a:pt x="1316" y="813"/>
                    <a:pt x="1274" y="847"/>
                    <a:pt x="1227" y="875"/>
                  </a:cubicBezTo>
                  <a:cubicBezTo>
                    <a:pt x="1192" y="906"/>
                    <a:pt x="1153" y="931"/>
                    <a:pt x="1117" y="961"/>
                  </a:cubicBezTo>
                  <a:cubicBezTo>
                    <a:pt x="1046" y="1034"/>
                    <a:pt x="974" y="1116"/>
                    <a:pt x="920" y="1200"/>
                  </a:cubicBezTo>
                  <a:cubicBezTo>
                    <a:pt x="963" y="1150"/>
                    <a:pt x="1011" y="1105"/>
                    <a:pt x="1064" y="1064"/>
                  </a:cubicBezTo>
                  <a:cubicBezTo>
                    <a:pt x="1081" y="1060"/>
                    <a:pt x="1096" y="1043"/>
                    <a:pt x="1110" y="1031"/>
                  </a:cubicBezTo>
                  <a:cubicBezTo>
                    <a:pt x="1148" y="1013"/>
                    <a:pt x="1179" y="983"/>
                    <a:pt x="1217" y="963"/>
                  </a:cubicBezTo>
                  <a:cubicBezTo>
                    <a:pt x="1254" y="943"/>
                    <a:pt x="1289" y="921"/>
                    <a:pt x="1333" y="908"/>
                  </a:cubicBezTo>
                  <a:cubicBezTo>
                    <a:pt x="1335" y="904"/>
                    <a:pt x="1341" y="904"/>
                    <a:pt x="1343" y="900"/>
                  </a:cubicBezTo>
                  <a:cubicBezTo>
                    <a:pt x="1400" y="881"/>
                    <a:pt x="1484" y="852"/>
                    <a:pt x="1554" y="868"/>
                  </a:cubicBezTo>
                  <a:cubicBezTo>
                    <a:pt x="1556" y="858"/>
                    <a:pt x="1550" y="857"/>
                    <a:pt x="1549" y="850"/>
                  </a:cubicBezTo>
                  <a:cubicBezTo>
                    <a:pt x="1538" y="849"/>
                    <a:pt x="1529" y="848"/>
                    <a:pt x="1522" y="848"/>
                  </a:cubicBezTo>
                  <a:cubicBezTo>
                    <a:pt x="1500" y="836"/>
                    <a:pt x="1468" y="839"/>
                    <a:pt x="1439" y="843"/>
                  </a:cubicBezTo>
                  <a:cubicBezTo>
                    <a:pt x="1400" y="849"/>
                    <a:pt x="1356" y="862"/>
                    <a:pt x="1326" y="880"/>
                  </a:cubicBezTo>
                  <a:cubicBezTo>
                    <a:pt x="1313" y="888"/>
                    <a:pt x="1303" y="901"/>
                    <a:pt x="1288" y="901"/>
                  </a:cubicBezTo>
                  <a:cubicBezTo>
                    <a:pt x="1293" y="895"/>
                    <a:pt x="1302" y="892"/>
                    <a:pt x="1310" y="888"/>
                  </a:cubicBezTo>
                  <a:cubicBezTo>
                    <a:pt x="1350" y="842"/>
                    <a:pt x="1434" y="832"/>
                    <a:pt x="1509" y="827"/>
                  </a:cubicBezTo>
                  <a:cubicBezTo>
                    <a:pt x="1510" y="820"/>
                    <a:pt x="1509" y="814"/>
                    <a:pt x="1506" y="812"/>
                  </a:cubicBezTo>
                  <a:cubicBezTo>
                    <a:pt x="1447" y="810"/>
                    <a:pt x="1378" y="834"/>
                    <a:pt x="1331" y="850"/>
                  </a:cubicBezTo>
                  <a:cubicBezTo>
                    <a:pt x="1362" y="825"/>
                    <a:pt x="1414" y="814"/>
                    <a:pt x="1454" y="803"/>
                  </a:cubicBezTo>
                  <a:cubicBezTo>
                    <a:pt x="1427" y="803"/>
                    <a:pt x="1401" y="802"/>
                    <a:pt x="1376" y="805"/>
                  </a:cubicBezTo>
                  <a:close/>
                  <a:moveTo>
                    <a:pt x="411" y="1047"/>
                  </a:moveTo>
                  <a:cubicBezTo>
                    <a:pt x="407" y="1046"/>
                    <a:pt x="403" y="1045"/>
                    <a:pt x="398" y="1044"/>
                  </a:cubicBezTo>
                  <a:cubicBezTo>
                    <a:pt x="343" y="1029"/>
                    <a:pt x="290" y="1012"/>
                    <a:pt x="240" y="1001"/>
                  </a:cubicBezTo>
                  <a:cubicBezTo>
                    <a:pt x="184" y="988"/>
                    <a:pt x="124" y="978"/>
                    <a:pt x="74" y="969"/>
                  </a:cubicBezTo>
                  <a:cubicBezTo>
                    <a:pt x="66" y="974"/>
                    <a:pt x="62" y="971"/>
                    <a:pt x="54" y="973"/>
                  </a:cubicBezTo>
                  <a:cubicBezTo>
                    <a:pt x="47" y="986"/>
                    <a:pt x="37" y="995"/>
                    <a:pt x="31" y="1009"/>
                  </a:cubicBezTo>
                  <a:cubicBezTo>
                    <a:pt x="59" y="1010"/>
                    <a:pt x="79" y="1013"/>
                    <a:pt x="103" y="1016"/>
                  </a:cubicBezTo>
                  <a:cubicBezTo>
                    <a:pt x="193" y="1029"/>
                    <a:pt x="282" y="1046"/>
                    <a:pt x="368" y="1057"/>
                  </a:cubicBezTo>
                  <a:cubicBezTo>
                    <a:pt x="405" y="1062"/>
                    <a:pt x="447" y="1065"/>
                    <a:pt x="491" y="1072"/>
                  </a:cubicBezTo>
                  <a:cubicBezTo>
                    <a:pt x="494" y="1073"/>
                    <a:pt x="502" y="1078"/>
                    <a:pt x="504" y="1072"/>
                  </a:cubicBezTo>
                  <a:cubicBezTo>
                    <a:pt x="475" y="1064"/>
                    <a:pt x="441" y="1058"/>
                    <a:pt x="411" y="1047"/>
                  </a:cubicBezTo>
                  <a:close/>
                  <a:moveTo>
                    <a:pt x="617" y="1129"/>
                  </a:moveTo>
                  <a:cubicBezTo>
                    <a:pt x="596" y="1121"/>
                    <a:pt x="576" y="1112"/>
                    <a:pt x="553" y="1104"/>
                  </a:cubicBezTo>
                  <a:cubicBezTo>
                    <a:pt x="543" y="1101"/>
                    <a:pt x="532" y="1096"/>
                    <a:pt x="521" y="1092"/>
                  </a:cubicBezTo>
                  <a:cubicBezTo>
                    <a:pt x="499" y="1086"/>
                    <a:pt x="470" y="1087"/>
                    <a:pt x="445" y="1082"/>
                  </a:cubicBezTo>
                  <a:cubicBezTo>
                    <a:pt x="408" y="1076"/>
                    <a:pt x="366" y="1072"/>
                    <a:pt x="327" y="1067"/>
                  </a:cubicBezTo>
                  <a:cubicBezTo>
                    <a:pt x="229" y="1056"/>
                    <a:pt x="137" y="1030"/>
                    <a:pt x="46" y="1024"/>
                  </a:cubicBezTo>
                  <a:cubicBezTo>
                    <a:pt x="35" y="1032"/>
                    <a:pt x="26" y="1050"/>
                    <a:pt x="23" y="1061"/>
                  </a:cubicBezTo>
                  <a:cubicBezTo>
                    <a:pt x="67" y="1062"/>
                    <a:pt x="112" y="1071"/>
                    <a:pt x="161" y="1076"/>
                  </a:cubicBezTo>
                  <a:cubicBezTo>
                    <a:pt x="214" y="1081"/>
                    <a:pt x="288" y="1081"/>
                    <a:pt x="335" y="1087"/>
                  </a:cubicBezTo>
                  <a:cubicBezTo>
                    <a:pt x="358" y="1091"/>
                    <a:pt x="382" y="1091"/>
                    <a:pt x="402" y="1096"/>
                  </a:cubicBezTo>
                  <a:cubicBezTo>
                    <a:pt x="407" y="1097"/>
                    <a:pt x="412" y="1101"/>
                    <a:pt x="416" y="1102"/>
                  </a:cubicBezTo>
                  <a:cubicBezTo>
                    <a:pt x="446" y="1110"/>
                    <a:pt x="478" y="1107"/>
                    <a:pt x="508" y="1114"/>
                  </a:cubicBezTo>
                  <a:cubicBezTo>
                    <a:pt x="556" y="1126"/>
                    <a:pt x="600" y="1138"/>
                    <a:pt x="642" y="1150"/>
                  </a:cubicBezTo>
                  <a:cubicBezTo>
                    <a:pt x="658" y="1155"/>
                    <a:pt x="674" y="1163"/>
                    <a:pt x="690" y="1160"/>
                  </a:cubicBezTo>
                  <a:cubicBezTo>
                    <a:pt x="662" y="1154"/>
                    <a:pt x="640" y="1137"/>
                    <a:pt x="617" y="1129"/>
                  </a:cubicBezTo>
                  <a:close/>
                  <a:moveTo>
                    <a:pt x="551" y="1087"/>
                  </a:moveTo>
                  <a:cubicBezTo>
                    <a:pt x="537" y="1082"/>
                    <a:pt x="522" y="1077"/>
                    <a:pt x="508" y="1072"/>
                  </a:cubicBezTo>
                  <a:cubicBezTo>
                    <a:pt x="518" y="1080"/>
                    <a:pt x="540" y="1085"/>
                    <a:pt x="551" y="1087"/>
                  </a:cubicBezTo>
                  <a:close/>
                  <a:moveTo>
                    <a:pt x="446" y="1119"/>
                  </a:moveTo>
                  <a:cubicBezTo>
                    <a:pt x="423" y="1116"/>
                    <a:pt x="404" y="1112"/>
                    <a:pt x="378" y="1109"/>
                  </a:cubicBezTo>
                  <a:cubicBezTo>
                    <a:pt x="340" y="1105"/>
                    <a:pt x="301" y="1094"/>
                    <a:pt x="265" y="1092"/>
                  </a:cubicBezTo>
                  <a:cubicBezTo>
                    <a:pt x="211" y="1090"/>
                    <a:pt x="164" y="1092"/>
                    <a:pt x="119" y="1086"/>
                  </a:cubicBezTo>
                  <a:cubicBezTo>
                    <a:pt x="108" y="1084"/>
                    <a:pt x="98" y="1083"/>
                    <a:pt x="88" y="1082"/>
                  </a:cubicBezTo>
                  <a:cubicBezTo>
                    <a:pt x="78" y="1081"/>
                    <a:pt x="60" y="1075"/>
                    <a:pt x="53" y="1077"/>
                  </a:cubicBezTo>
                  <a:cubicBezTo>
                    <a:pt x="38" y="1082"/>
                    <a:pt x="33" y="1108"/>
                    <a:pt x="30" y="1122"/>
                  </a:cubicBezTo>
                  <a:cubicBezTo>
                    <a:pt x="55" y="1116"/>
                    <a:pt x="89" y="1123"/>
                    <a:pt x="101" y="1109"/>
                  </a:cubicBezTo>
                  <a:cubicBezTo>
                    <a:pt x="114" y="1122"/>
                    <a:pt x="141" y="1112"/>
                    <a:pt x="162" y="1112"/>
                  </a:cubicBezTo>
                  <a:cubicBezTo>
                    <a:pt x="171" y="1112"/>
                    <a:pt x="181" y="1117"/>
                    <a:pt x="191" y="1117"/>
                  </a:cubicBezTo>
                  <a:cubicBezTo>
                    <a:pt x="234" y="1119"/>
                    <a:pt x="284" y="1121"/>
                    <a:pt x="332" y="1121"/>
                  </a:cubicBezTo>
                  <a:cubicBezTo>
                    <a:pt x="431" y="1121"/>
                    <a:pt x="525" y="1151"/>
                    <a:pt x="611" y="1157"/>
                  </a:cubicBezTo>
                  <a:cubicBezTo>
                    <a:pt x="563" y="1140"/>
                    <a:pt x="505" y="1126"/>
                    <a:pt x="446" y="1119"/>
                  </a:cubicBezTo>
                  <a:close/>
                  <a:moveTo>
                    <a:pt x="722" y="1155"/>
                  </a:moveTo>
                  <a:cubicBezTo>
                    <a:pt x="755" y="1171"/>
                    <a:pt x="795" y="1189"/>
                    <a:pt x="827" y="1200"/>
                  </a:cubicBezTo>
                  <a:cubicBezTo>
                    <a:pt x="757" y="1159"/>
                    <a:pt x="681" y="1132"/>
                    <a:pt x="597" y="1104"/>
                  </a:cubicBezTo>
                  <a:cubicBezTo>
                    <a:pt x="638" y="1121"/>
                    <a:pt x="680" y="1145"/>
                    <a:pt x="722" y="1155"/>
                  </a:cubicBezTo>
                  <a:close/>
                  <a:moveTo>
                    <a:pt x="519" y="1157"/>
                  </a:moveTo>
                  <a:cubicBezTo>
                    <a:pt x="496" y="1154"/>
                    <a:pt x="474" y="1149"/>
                    <a:pt x="451" y="1145"/>
                  </a:cubicBezTo>
                  <a:cubicBezTo>
                    <a:pt x="358" y="1129"/>
                    <a:pt x="232" y="1131"/>
                    <a:pt x="149" y="1127"/>
                  </a:cubicBezTo>
                  <a:cubicBezTo>
                    <a:pt x="120" y="1147"/>
                    <a:pt x="122" y="1195"/>
                    <a:pt x="101" y="1227"/>
                  </a:cubicBezTo>
                  <a:cubicBezTo>
                    <a:pt x="166" y="1205"/>
                    <a:pt x="245" y="1183"/>
                    <a:pt x="330" y="1177"/>
                  </a:cubicBezTo>
                  <a:cubicBezTo>
                    <a:pt x="472" y="1167"/>
                    <a:pt x="616" y="1184"/>
                    <a:pt x="732" y="1199"/>
                  </a:cubicBezTo>
                  <a:cubicBezTo>
                    <a:pt x="660" y="1178"/>
                    <a:pt x="590" y="1167"/>
                    <a:pt x="519" y="1157"/>
                  </a:cubicBezTo>
                  <a:close/>
                  <a:moveTo>
                    <a:pt x="111" y="1127"/>
                  </a:moveTo>
                  <a:cubicBezTo>
                    <a:pt x="95" y="1138"/>
                    <a:pt x="89" y="1152"/>
                    <a:pt x="78" y="1170"/>
                  </a:cubicBezTo>
                  <a:cubicBezTo>
                    <a:pt x="71" y="1181"/>
                    <a:pt x="64" y="1192"/>
                    <a:pt x="58" y="1204"/>
                  </a:cubicBezTo>
                  <a:cubicBezTo>
                    <a:pt x="38" y="1239"/>
                    <a:pt x="22" y="1266"/>
                    <a:pt x="23" y="1305"/>
                  </a:cubicBezTo>
                  <a:cubicBezTo>
                    <a:pt x="90" y="1333"/>
                    <a:pt x="179" y="1311"/>
                    <a:pt x="244" y="1311"/>
                  </a:cubicBezTo>
                  <a:cubicBezTo>
                    <a:pt x="322" y="1312"/>
                    <a:pt x="402" y="1298"/>
                    <a:pt x="480" y="1292"/>
                  </a:cubicBezTo>
                  <a:cubicBezTo>
                    <a:pt x="522" y="1288"/>
                    <a:pt x="563" y="1283"/>
                    <a:pt x="602" y="1282"/>
                  </a:cubicBezTo>
                  <a:cubicBezTo>
                    <a:pt x="663" y="1264"/>
                    <a:pt x="736" y="1266"/>
                    <a:pt x="800" y="1263"/>
                  </a:cubicBezTo>
                  <a:cubicBezTo>
                    <a:pt x="798" y="1256"/>
                    <a:pt x="796" y="1248"/>
                    <a:pt x="793" y="1242"/>
                  </a:cubicBezTo>
                  <a:cubicBezTo>
                    <a:pt x="700" y="1248"/>
                    <a:pt x="613" y="1249"/>
                    <a:pt x="529" y="1263"/>
                  </a:cubicBezTo>
                  <a:cubicBezTo>
                    <a:pt x="514" y="1266"/>
                    <a:pt x="501" y="1271"/>
                    <a:pt x="486" y="1272"/>
                  </a:cubicBezTo>
                  <a:cubicBezTo>
                    <a:pt x="480" y="1272"/>
                    <a:pt x="474" y="1269"/>
                    <a:pt x="468" y="1270"/>
                  </a:cubicBezTo>
                  <a:cubicBezTo>
                    <a:pt x="397" y="1278"/>
                    <a:pt x="318" y="1298"/>
                    <a:pt x="242" y="1297"/>
                  </a:cubicBezTo>
                  <a:cubicBezTo>
                    <a:pt x="280" y="1281"/>
                    <a:pt x="322" y="1286"/>
                    <a:pt x="362" y="1277"/>
                  </a:cubicBezTo>
                  <a:cubicBezTo>
                    <a:pt x="408" y="1266"/>
                    <a:pt x="456" y="1255"/>
                    <a:pt x="503" y="1253"/>
                  </a:cubicBezTo>
                  <a:cubicBezTo>
                    <a:pt x="447" y="1252"/>
                    <a:pt x="385" y="1252"/>
                    <a:pt x="315" y="1260"/>
                  </a:cubicBezTo>
                  <a:cubicBezTo>
                    <a:pt x="299" y="1262"/>
                    <a:pt x="284" y="1262"/>
                    <a:pt x="269" y="1263"/>
                  </a:cubicBezTo>
                  <a:cubicBezTo>
                    <a:pt x="236" y="1267"/>
                    <a:pt x="204" y="1275"/>
                    <a:pt x="174" y="1275"/>
                  </a:cubicBezTo>
                  <a:cubicBezTo>
                    <a:pt x="151" y="1275"/>
                    <a:pt x="129" y="1271"/>
                    <a:pt x="108" y="1273"/>
                  </a:cubicBezTo>
                  <a:cubicBezTo>
                    <a:pt x="99" y="1274"/>
                    <a:pt x="90" y="1281"/>
                    <a:pt x="81" y="1278"/>
                  </a:cubicBezTo>
                  <a:cubicBezTo>
                    <a:pt x="77" y="1270"/>
                    <a:pt x="82" y="1261"/>
                    <a:pt x="86" y="1257"/>
                  </a:cubicBezTo>
                  <a:cubicBezTo>
                    <a:pt x="83" y="1247"/>
                    <a:pt x="85" y="1231"/>
                    <a:pt x="86" y="1228"/>
                  </a:cubicBezTo>
                  <a:cubicBezTo>
                    <a:pt x="97" y="1202"/>
                    <a:pt x="116" y="1169"/>
                    <a:pt x="123" y="1137"/>
                  </a:cubicBezTo>
                  <a:cubicBezTo>
                    <a:pt x="126" y="1136"/>
                    <a:pt x="138" y="1128"/>
                    <a:pt x="131" y="1127"/>
                  </a:cubicBezTo>
                  <a:cubicBezTo>
                    <a:pt x="126" y="1128"/>
                    <a:pt x="117" y="1128"/>
                    <a:pt x="111" y="1127"/>
                  </a:cubicBezTo>
                  <a:close/>
                  <a:moveTo>
                    <a:pt x="358" y="1187"/>
                  </a:moveTo>
                  <a:cubicBezTo>
                    <a:pt x="356" y="1187"/>
                    <a:pt x="357" y="1190"/>
                    <a:pt x="355" y="1190"/>
                  </a:cubicBezTo>
                  <a:cubicBezTo>
                    <a:pt x="315" y="1190"/>
                    <a:pt x="271" y="1198"/>
                    <a:pt x="227" y="1205"/>
                  </a:cubicBezTo>
                  <a:cubicBezTo>
                    <a:pt x="185" y="1212"/>
                    <a:pt x="141" y="1224"/>
                    <a:pt x="104" y="1243"/>
                  </a:cubicBezTo>
                  <a:cubicBezTo>
                    <a:pt x="118" y="1244"/>
                    <a:pt x="134" y="1239"/>
                    <a:pt x="146" y="1243"/>
                  </a:cubicBezTo>
                  <a:cubicBezTo>
                    <a:pt x="130" y="1253"/>
                    <a:pt x="101" y="1244"/>
                    <a:pt x="98" y="1262"/>
                  </a:cubicBezTo>
                  <a:cubicBezTo>
                    <a:pt x="231" y="1259"/>
                    <a:pt x="378" y="1237"/>
                    <a:pt x="504" y="1238"/>
                  </a:cubicBezTo>
                  <a:cubicBezTo>
                    <a:pt x="610" y="1240"/>
                    <a:pt x="679" y="1236"/>
                    <a:pt x="775" y="1227"/>
                  </a:cubicBezTo>
                  <a:cubicBezTo>
                    <a:pt x="731" y="1225"/>
                    <a:pt x="685" y="1216"/>
                    <a:pt x="627" y="1215"/>
                  </a:cubicBezTo>
                  <a:cubicBezTo>
                    <a:pt x="636" y="1210"/>
                    <a:pt x="653" y="1206"/>
                    <a:pt x="664" y="1209"/>
                  </a:cubicBezTo>
                  <a:cubicBezTo>
                    <a:pt x="557" y="1177"/>
                    <a:pt x="446" y="1195"/>
                    <a:pt x="358" y="1187"/>
                  </a:cubicBezTo>
                  <a:close/>
                  <a:moveTo>
                    <a:pt x="740" y="1213"/>
                  </a:moveTo>
                  <a:cubicBezTo>
                    <a:pt x="727" y="1212"/>
                    <a:pt x="710" y="1207"/>
                    <a:pt x="697" y="1210"/>
                  </a:cubicBezTo>
                  <a:cubicBezTo>
                    <a:pt x="712" y="1211"/>
                    <a:pt x="732" y="1216"/>
                    <a:pt x="740" y="1213"/>
                  </a:cubicBezTo>
                  <a:close/>
                  <a:moveTo>
                    <a:pt x="868" y="1252"/>
                  </a:moveTo>
                  <a:cubicBezTo>
                    <a:pt x="863" y="1253"/>
                    <a:pt x="854" y="1249"/>
                    <a:pt x="858" y="1255"/>
                  </a:cubicBezTo>
                  <a:cubicBezTo>
                    <a:pt x="845" y="1252"/>
                    <a:pt x="823" y="1246"/>
                    <a:pt x="808" y="1242"/>
                  </a:cubicBezTo>
                  <a:cubicBezTo>
                    <a:pt x="806" y="1257"/>
                    <a:pt x="818" y="1259"/>
                    <a:pt x="822" y="1268"/>
                  </a:cubicBezTo>
                  <a:cubicBezTo>
                    <a:pt x="862" y="1274"/>
                    <a:pt x="906" y="1279"/>
                    <a:pt x="928" y="1250"/>
                  </a:cubicBezTo>
                  <a:cubicBezTo>
                    <a:pt x="927" y="1244"/>
                    <a:pt x="923" y="1238"/>
                    <a:pt x="916" y="1230"/>
                  </a:cubicBezTo>
                  <a:cubicBezTo>
                    <a:pt x="908" y="1233"/>
                    <a:pt x="901" y="1236"/>
                    <a:pt x="896" y="1242"/>
                  </a:cubicBezTo>
                  <a:cubicBezTo>
                    <a:pt x="892" y="1235"/>
                    <a:pt x="879" y="1248"/>
                    <a:pt x="868" y="1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7" y="2125482"/>
            <a:ext cx="4165200" cy="3735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302329" y="2166292"/>
            <a:ext cx="7576457" cy="1325563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31C51D6-0046-4423-BBCD-580F9709CE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0" y="2440512"/>
            <a:ext cx="12192000" cy="4417488"/>
            <a:chOff x="0" y="2440512"/>
            <a:chExt cx="12192000" cy="4417488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578109" y="2440512"/>
              <a:ext cx="2613891" cy="37812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302553" y="5297566"/>
              <a:ext cx="957989" cy="147181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031922" y="5264255"/>
              <a:ext cx="2037903" cy="15937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578108" y="5993747"/>
              <a:ext cx="846316" cy="7207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 rotWithShape="1">
            <a:blip r:embed="rId16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9" t="65215" r="59862"/>
            <a:stretch>
              <a:fillRect/>
            </a:stretch>
          </p:blipFill>
          <p:spPr>
            <a:xfrm>
              <a:off x="3482484" y="5018522"/>
              <a:ext cx="1976637" cy="175086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18" cstate="print">
              <a:clrChange>
                <a:clrFrom>
                  <a:srgbClr val="244242"/>
                </a:clrFrom>
                <a:clrTo>
                  <a:srgbClr val="24424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297566"/>
              <a:ext cx="2789382" cy="15604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37" y="2910064"/>
              <a:ext cx="1037871" cy="1037871"/>
            </a:xfrm>
            <a:prstGeom prst="rect">
              <a:avLst/>
            </a:prstGeom>
          </p:spPr>
        </p:pic>
      </p:grpSp>
      <p:sp>
        <p:nvSpPr>
          <p:cNvPr id="14" name="副标题 2"/>
          <p:cNvSpPr>
            <a:spLocks noGrp="1"/>
          </p:cNvSpPr>
          <p:nvPr>
            <p:ph type="subTitle" idx="1"/>
            <p:custDataLst>
              <p:tags r:id="rId21"/>
            </p:custDataLst>
          </p:nvPr>
        </p:nvSpPr>
        <p:spPr>
          <a:xfrm>
            <a:off x="2302329" y="3643496"/>
            <a:ext cx="7576457" cy="962499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grpSp>
        <p:nvGrpSpPr>
          <p:cNvPr id="15" name="组合 14"/>
          <p:cNvGrpSpPr/>
          <p:nvPr>
            <p:custDataLst>
              <p:tags r:id="rId22"/>
            </p:custDataLst>
          </p:nvPr>
        </p:nvGrpSpPr>
        <p:grpSpPr>
          <a:xfrm>
            <a:off x="2832855" y="1543992"/>
            <a:ext cx="6501331" cy="749873"/>
            <a:chOff x="2832855" y="1543992"/>
            <a:chExt cx="6501331" cy="749873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339" y="1543992"/>
              <a:ext cx="3816427" cy="749873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8722422" y="1769283"/>
              <a:ext cx="611764" cy="263178"/>
              <a:chOff x="8580582" y="1811277"/>
              <a:chExt cx="611764" cy="263178"/>
            </a:xfrm>
          </p:grpSpPr>
          <p:cxnSp>
            <p:nvCxnSpPr>
              <p:cNvPr id="21" name="直接连接符 20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 flipH="1">
              <a:off x="2832855" y="1769283"/>
              <a:ext cx="626432" cy="263178"/>
              <a:chOff x="8580582" y="1811277"/>
              <a:chExt cx="611764" cy="263178"/>
            </a:xfrm>
          </p:grpSpPr>
          <p:cxnSp>
            <p:nvCxnSpPr>
              <p:cNvPr id="19" name="直接连接符 18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8580582" y="1862462"/>
                <a:ext cx="61176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9128760" y="1811277"/>
                <a:ext cx="0" cy="2631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直接连接符 22"/>
          <p:cNvCxnSpPr/>
          <p:nvPr>
            <p:custDataLst>
              <p:tags r:id="rId29"/>
            </p:custDataLst>
          </p:nvPr>
        </p:nvCxnSpPr>
        <p:spPr>
          <a:xfrm>
            <a:off x="2918690" y="3570823"/>
            <a:ext cx="6354618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97566"/>
            <a:ext cx="2789382" cy="15604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 userDrawn="1">
            <p:custDataLst>
              <p:tags r:id="rId3"/>
            </p:custDataLst>
          </p:nvPr>
        </p:nvGrpSpPr>
        <p:grpSpPr>
          <a:xfrm rot="1112910">
            <a:off x="186055" y="20955"/>
            <a:ext cx="1148080" cy="803275"/>
            <a:chOff x="3136900" y="5457825"/>
            <a:chExt cx="1235075" cy="863600"/>
          </a:xfrm>
          <a:solidFill>
            <a:schemeClr val="accent1"/>
          </a:solidFill>
        </p:grpSpPr>
        <p:sp>
          <p:nvSpPr>
            <p:cNvPr id="26" name="Freeform 120"/>
            <p:cNvSpPr/>
            <p:nvPr>
              <p:custDataLst>
                <p:tags r:id="rId4"/>
              </p:custDataLst>
            </p:nvPr>
          </p:nvSpPr>
          <p:spPr bwMode="auto">
            <a:xfrm>
              <a:off x="4310063" y="5719763"/>
              <a:ext cx="34925" cy="138113"/>
            </a:xfrm>
            <a:custGeom>
              <a:avLst/>
              <a:gdLst>
                <a:gd name="T0" fmla="*/ 9 w 55"/>
                <a:gd name="T1" fmla="*/ 214 h 214"/>
                <a:gd name="T2" fmla="*/ 12 w 55"/>
                <a:gd name="T3" fmla="*/ 151 h 214"/>
                <a:gd name="T4" fmla="*/ 40 w 55"/>
                <a:gd name="T5" fmla="*/ 63 h 214"/>
                <a:gd name="T6" fmla="*/ 39 w 55"/>
                <a:gd name="T7" fmla="*/ 28 h 214"/>
                <a:gd name="T8" fmla="*/ 29 w 55"/>
                <a:gd name="T9" fmla="*/ 20 h 214"/>
                <a:gd name="T10" fmla="*/ 55 w 55"/>
                <a:gd name="T11" fmla="*/ 20 h 214"/>
                <a:gd name="T12" fmla="*/ 9 w 55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14">
                  <a:moveTo>
                    <a:pt x="9" y="214"/>
                  </a:moveTo>
                  <a:cubicBezTo>
                    <a:pt x="0" y="194"/>
                    <a:pt x="8" y="170"/>
                    <a:pt x="12" y="151"/>
                  </a:cubicBezTo>
                  <a:cubicBezTo>
                    <a:pt x="20" y="120"/>
                    <a:pt x="32" y="90"/>
                    <a:pt x="40" y="63"/>
                  </a:cubicBezTo>
                  <a:cubicBezTo>
                    <a:pt x="40" y="56"/>
                    <a:pt x="40" y="37"/>
                    <a:pt x="39" y="28"/>
                  </a:cubicBezTo>
                  <a:cubicBezTo>
                    <a:pt x="37" y="24"/>
                    <a:pt x="30" y="24"/>
                    <a:pt x="29" y="20"/>
                  </a:cubicBezTo>
                  <a:cubicBezTo>
                    <a:pt x="28" y="0"/>
                    <a:pt x="49" y="8"/>
                    <a:pt x="55" y="20"/>
                  </a:cubicBezTo>
                  <a:cubicBezTo>
                    <a:pt x="54" y="94"/>
                    <a:pt x="19" y="144"/>
                    <a:pt x="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121"/>
            <p:cNvSpPr/>
            <p:nvPr>
              <p:custDataLst>
                <p:tags r:id="rId5"/>
              </p:custDataLst>
            </p:nvPr>
          </p:nvSpPr>
          <p:spPr bwMode="auto">
            <a:xfrm>
              <a:off x="4165600" y="5883275"/>
              <a:ext cx="142875" cy="325438"/>
            </a:xfrm>
            <a:custGeom>
              <a:avLst/>
              <a:gdLst>
                <a:gd name="T0" fmla="*/ 216 w 221"/>
                <a:gd name="T1" fmla="*/ 0 h 504"/>
                <a:gd name="T2" fmla="*/ 221 w 221"/>
                <a:gd name="T3" fmla="*/ 4 h 504"/>
                <a:gd name="T4" fmla="*/ 189 w 221"/>
                <a:gd name="T5" fmla="*/ 168 h 504"/>
                <a:gd name="T6" fmla="*/ 151 w 221"/>
                <a:gd name="T7" fmla="*/ 284 h 504"/>
                <a:gd name="T8" fmla="*/ 93 w 221"/>
                <a:gd name="T9" fmla="*/ 469 h 504"/>
                <a:gd name="T10" fmla="*/ 0 w 221"/>
                <a:gd name="T11" fmla="*/ 485 h 504"/>
                <a:gd name="T12" fmla="*/ 80 w 221"/>
                <a:gd name="T13" fmla="*/ 459 h 504"/>
                <a:gd name="T14" fmla="*/ 88 w 221"/>
                <a:gd name="T15" fmla="*/ 425 h 504"/>
                <a:gd name="T16" fmla="*/ 118 w 221"/>
                <a:gd name="T17" fmla="*/ 326 h 504"/>
                <a:gd name="T18" fmla="*/ 164 w 221"/>
                <a:gd name="T19" fmla="*/ 188 h 504"/>
                <a:gd name="T20" fmla="*/ 176 w 221"/>
                <a:gd name="T21" fmla="*/ 166 h 504"/>
                <a:gd name="T22" fmla="*/ 208 w 221"/>
                <a:gd name="T23" fmla="*/ 15 h 504"/>
                <a:gd name="T24" fmla="*/ 213 w 221"/>
                <a:gd name="T25" fmla="*/ 4 h 504"/>
                <a:gd name="T26" fmla="*/ 216 w 221"/>
                <a:gd name="T27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504">
                  <a:moveTo>
                    <a:pt x="216" y="0"/>
                  </a:moveTo>
                  <a:cubicBezTo>
                    <a:pt x="218" y="1"/>
                    <a:pt x="218" y="3"/>
                    <a:pt x="221" y="4"/>
                  </a:cubicBezTo>
                  <a:cubicBezTo>
                    <a:pt x="209" y="60"/>
                    <a:pt x="202" y="112"/>
                    <a:pt x="189" y="168"/>
                  </a:cubicBezTo>
                  <a:cubicBezTo>
                    <a:pt x="174" y="204"/>
                    <a:pt x="160" y="242"/>
                    <a:pt x="151" y="284"/>
                  </a:cubicBezTo>
                  <a:cubicBezTo>
                    <a:pt x="121" y="336"/>
                    <a:pt x="116" y="415"/>
                    <a:pt x="93" y="469"/>
                  </a:cubicBezTo>
                  <a:cubicBezTo>
                    <a:pt x="72" y="487"/>
                    <a:pt x="28" y="504"/>
                    <a:pt x="0" y="485"/>
                  </a:cubicBezTo>
                  <a:cubicBezTo>
                    <a:pt x="26" y="482"/>
                    <a:pt x="63" y="481"/>
                    <a:pt x="80" y="459"/>
                  </a:cubicBezTo>
                  <a:cubicBezTo>
                    <a:pt x="86" y="450"/>
                    <a:pt x="84" y="441"/>
                    <a:pt x="88" y="425"/>
                  </a:cubicBezTo>
                  <a:cubicBezTo>
                    <a:pt x="96" y="395"/>
                    <a:pt x="107" y="361"/>
                    <a:pt x="118" y="326"/>
                  </a:cubicBezTo>
                  <a:cubicBezTo>
                    <a:pt x="132" y="279"/>
                    <a:pt x="147" y="232"/>
                    <a:pt x="164" y="188"/>
                  </a:cubicBezTo>
                  <a:cubicBezTo>
                    <a:pt x="167" y="180"/>
                    <a:pt x="173" y="174"/>
                    <a:pt x="176" y="166"/>
                  </a:cubicBezTo>
                  <a:cubicBezTo>
                    <a:pt x="191" y="120"/>
                    <a:pt x="198" y="67"/>
                    <a:pt x="208" y="15"/>
                  </a:cubicBezTo>
                  <a:cubicBezTo>
                    <a:pt x="208" y="12"/>
                    <a:pt x="212" y="4"/>
                    <a:pt x="213" y="4"/>
                  </a:cubicBezTo>
                  <a:cubicBezTo>
                    <a:pt x="213" y="2"/>
                    <a:pt x="216" y="2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122"/>
            <p:cNvSpPr/>
            <p:nvPr>
              <p:custDataLst>
                <p:tags r:id="rId6"/>
              </p:custDataLst>
            </p:nvPr>
          </p:nvSpPr>
          <p:spPr bwMode="auto">
            <a:xfrm>
              <a:off x="3163888" y="6216650"/>
              <a:ext cx="41275" cy="90488"/>
            </a:xfrm>
            <a:custGeom>
              <a:avLst/>
              <a:gdLst>
                <a:gd name="T0" fmla="*/ 50 w 64"/>
                <a:gd name="T1" fmla="*/ 0 h 138"/>
                <a:gd name="T2" fmla="*/ 57 w 64"/>
                <a:gd name="T3" fmla="*/ 0 h 138"/>
                <a:gd name="T4" fmla="*/ 48 w 64"/>
                <a:gd name="T5" fmla="*/ 25 h 138"/>
                <a:gd name="T6" fmla="*/ 13 w 64"/>
                <a:gd name="T7" fmla="*/ 104 h 138"/>
                <a:gd name="T8" fmla="*/ 23 w 64"/>
                <a:gd name="T9" fmla="*/ 126 h 138"/>
                <a:gd name="T10" fmla="*/ 48 w 64"/>
                <a:gd name="T11" fmla="*/ 134 h 138"/>
                <a:gd name="T12" fmla="*/ 0 w 64"/>
                <a:gd name="T13" fmla="*/ 111 h 138"/>
                <a:gd name="T14" fmla="*/ 50 w 64"/>
                <a:gd name="T1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8">
                  <a:moveTo>
                    <a:pt x="50" y="0"/>
                  </a:moveTo>
                  <a:cubicBezTo>
                    <a:pt x="52" y="0"/>
                    <a:pt x="54" y="0"/>
                    <a:pt x="57" y="0"/>
                  </a:cubicBezTo>
                  <a:cubicBezTo>
                    <a:pt x="64" y="9"/>
                    <a:pt x="52" y="17"/>
                    <a:pt x="48" y="25"/>
                  </a:cubicBezTo>
                  <a:cubicBezTo>
                    <a:pt x="36" y="49"/>
                    <a:pt x="24" y="78"/>
                    <a:pt x="13" y="104"/>
                  </a:cubicBezTo>
                  <a:cubicBezTo>
                    <a:pt x="18" y="110"/>
                    <a:pt x="19" y="120"/>
                    <a:pt x="23" y="126"/>
                  </a:cubicBezTo>
                  <a:cubicBezTo>
                    <a:pt x="30" y="130"/>
                    <a:pt x="46" y="125"/>
                    <a:pt x="48" y="134"/>
                  </a:cubicBezTo>
                  <a:cubicBezTo>
                    <a:pt x="22" y="138"/>
                    <a:pt x="10" y="128"/>
                    <a:pt x="0" y="111"/>
                  </a:cubicBezTo>
                  <a:cubicBezTo>
                    <a:pt x="10" y="68"/>
                    <a:pt x="41" y="38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123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136900" y="5457825"/>
              <a:ext cx="1235075" cy="863600"/>
            </a:xfrm>
            <a:custGeom>
              <a:avLst/>
              <a:gdLst>
                <a:gd name="T0" fmla="*/ 1104 w 1911"/>
                <a:gd name="T1" fmla="*/ 78 h 1334"/>
                <a:gd name="T2" fmla="*/ 1144 w 1911"/>
                <a:gd name="T3" fmla="*/ 420 h 1334"/>
                <a:gd name="T4" fmla="*/ 1519 w 1911"/>
                <a:gd name="T5" fmla="*/ 177 h 1334"/>
                <a:gd name="T6" fmla="*/ 1652 w 1911"/>
                <a:gd name="T7" fmla="*/ 118 h 1334"/>
                <a:gd name="T8" fmla="*/ 1796 w 1911"/>
                <a:gd name="T9" fmla="*/ 274 h 1334"/>
                <a:gd name="T10" fmla="*/ 1879 w 1911"/>
                <a:gd name="T11" fmla="*/ 589 h 1334"/>
                <a:gd name="T12" fmla="*/ 1504 w 1911"/>
                <a:gd name="T13" fmla="*/ 1194 h 1334"/>
                <a:gd name="T14" fmla="*/ 807 w 1911"/>
                <a:gd name="T15" fmla="*/ 1277 h 1334"/>
                <a:gd name="T16" fmla="*/ 63 w 1911"/>
                <a:gd name="T17" fmla="*/ 1328 h 1334"/>
                <a:gd name="T18" fmla="*/ 28 w 1911"/>
                <a:gd name="T19" fmla="*/ 1028 h 1334"/>
                <a:gd name="T20" fmla="*/ 181 w 1911"/>
                <a:gd name="T21" fmla="*/ 745 h 1334"/>
                <a:gd name="T22" fmla="*/ 747 w 1911"/>
                <a:gd name="T23" fmla="*/ 392 h 1334"/>
                <a:gd name="T24" fmla="*/ 999 w 1911"/>
                <a:gd name="T25" fmla="*/ 662 h 1334"/>
                <a:gd name="T26" fmla="*/ 1084 w 1911"/>
                <a:gd name="T27" fmla="*/ 171 h 1334"/>
                <a:gd name="T28" fmla="*/ 825 w 1911"/>
                <a:gd name="T29" fmla="*/ 607 h 1334"/>
                <a:gd name="T30" fmla="*/ 969 w 1911"/>
                <a:gd name="T31" fmla="*/ 745 h 1334"/>
                <a:gd name="T32" fmla="*/ 1074 w 1911"/>
                <a:gd name="T33" fmla="*/ 539 h 1334"/>
                <a:gd name="T34" fmla="*/ 1014 w 1911"/>
                <a:gd name="T35" fmla="*/ 971 h 1334"/>
                <a:gd name="T36" fmla="*/ 1559 w 1911"/>
                <a:gd name="T37" fmla="*/ 166 h 1334"/>
                <a:gd name="T38" fmla="*/ 1091 w 1911"/>
                <a:gd name="T39" fmla="*/ 915 h 1334"/>
                <a:gd name="T40" fmla="*/ 949 w 1911"/>
                <a:gd name="T41" fmla="*/ 1081 h 1334"/>
                <a:gd name="T42" fmla="*/ 1233 w 1911"/>
                <a:gd name="T43" fmla="*/ 858 h 1334"/>
                <a:gd name="T44" fmla="*/ 1632 w 1911"/>
                <a:gd name="T45" fmla="*/ 166 h 1334"/>
                <a:gd name="T46" fmla="*/ 1730 w 1911"/>
                <a:gd name="T47" fmla="*/ 224 h 1334"/>
                <a:gd name="T48" fmla="*/ 1682 w 1911"/>
                <a:gd name="T49" fmla="*/ 174 h 1334"/>
                <a:gd name="T50" fmla="*/ 1489 w 1911"/>
                <a:gd name="T51" fmla="*/ 798 h 1334"/>
                <a:gd name="T52" fmla="*/ 1597 w 1911"/>
                <a:gd name="T53" fmla="*/ 445 h 1334"/>
                <a:gd name="T54" fmla="*/ 1572 w 1911"/>
                <a:gd name="T55" fmla="*/ 735 h 1334"/>
                <a:gd name="T56" fmla="*/ 1625 w 1911"/>
                <a:gd name="T57" fmla="*/ 694 h 1334"/>
                <a:gd name="T58" fmla="*/ 1167 w 1911"/>
                <a:gd name="T59" fmla="*/ 1009 h 1334"/>
                <a:gd name="T60" fmla="*/ 1712 w 1911"/>
                <a:gd name="T61" fmla="*/ 533 h 1334"/>
                <a:gd name="T62" fmla="*/ 1670 w 1911"/>
                <a:gd name="T63" fmla="*/ 538 h 1334"/>
                <a:gd name="T64" fmla="*/ 400 w 1911"/>
                <a:gd name="T65" fmla="*/ 445 h 1334"/>
                <a:gd name="T66" fmla="*/ 423 w 1911"/>
                <a:gd name="T67" fmla="*/ 1029 h 1334"/>
                <a:gd name="T68" fmla="*/ 817 w 1911"/>
                <a:gd name="T69" fmla="*/ 622 h 1334"/>
                <a:gd name="T70" fmla="*/ 1821 w 1911"/>
                <a:gd name="T71" fmla="*/ 421 h 1334"/>
                <a:gd name="T72" fmla="*/ 1637 w 1911"/>
                <a:gd name="T73" fmla="*/ 1107 h 1334"/>
                <a:gd name="T74" fmla="*/ 1149 w 1911"/>
                <a:gd name="T75" fmla="*/ 1140 h 1334"/>
                <a:gd name="T76" fmla="*/ 1270 w 1911"/>
                <a:gd name="T77" fmla="*/ 1172 h 1334"/>
                <a:gd name="T78" fmla="*/ 1725 w 1911"/>
                <a:gd name="T79" fmla="*/ 1150 h 1334"/>
                <a:gd name="T80" fmla="*/ 1884 w 1911"/>
                <a:gd name="T81" fmla="*/ 498 h 1334"/>
                <a:gd name="T82" fmla="*/ 1625 w 1911"/>
                <a:gd name="T83" fmla="*/ 926 h 1334"/>
                <a:gd name="T84" fmla="*/ 938 w 1911"/>
                <a:gd name="T85" fmla="*/ 1204 h 1334"/>
                <a:gd name="T86" fmla="*/ 1736 w 1911"/>
                <a:gd name="T87" fmla="*/ 722 h 1334"/>
                <a:gd name="T88" fmla="*/ 1672 w 1911"/>
                <a:gd name="T89" fmla="*/ 513 h 1334"/>
                <a:gd name="T90" fmla="*/ 1110 w 1911"/>
                <a:gd name="T91" fmla="*/ 1031 h 1334"/>
                <a:gd name="T92" fmla="*/ 1439 w 1911"/>
                <a:gd name="T93" fmla="*/ 843 h 1334"/>
                <a:gd name="T94" fmla="*/ 1454 w 1911"/>
                <a:gd name="T95" fmla="*/ 803 h 1334"/>
                <a:gd name="T96" fmla="*/ 31 w 1911"/>
                <a:gd name="T97" fmla="*/ 1009 h 1334"/>
                <a:gd name="T98" fmla="*/ 553 w 1911"/>
                <a:gd name="T99" fmla="*/ 1104 h 1334"/>
                <a:gd name="T100" fmla="*/ 335 w 1911"/>
                <a:gd name="T101" fmla="*/ 1087 h 1334"/>
                <a:gd name="T102" fmla="*/ 551 w 1911"/>
                <a:gd name="T103" fmla="*/ 1087 h 1334"/>
                <a:gd name="T104" fmla="*/ 88 w 1911"/>
                <a:gd name="T105" fmla="*/ 1082 h 1334"/>
                <a:gd name="T106" fmla="*/ 611 w 1911"/>
                <a:gd name="T107" fmla="*/ 1157 h 1334"/>
                <a:gd name="T108" fmla="*/ 451 w 1911"/>
                <a:gd name="T109" fmla="*/ 1145 h 1334"/>
                <a:gd name="T110" fmla="*/ 78 w 1911"/>
                <a:gd name="T111" fmla="*/ 1170 h 1334"/>
                <a:gd name="T112" fmla="*/ 793 w 1911"/>
                <a:gd name="T113" fmla="*/ 1242 h 1334"/>
                <a:gd name="T114" fmla="*/ 315 w 1911"/>
                <a:gd name="T115" fmla="*/ 1260 h 1334"/>
                <a:gd name="T116" fmla="*/ 123 w 1911"/>
                <a:gd name="T117" fmla="*/ 1137 h 1334"/>
                <a:gd name="T118" fmla="*/ 146 w 1911"/>
                <a:gd name="T119" fmla="*/ 1243 h 1334"/>
                <a:gd name="T120" fmla="*/ 740 w 1911"/>
                <a:gd name="T121" fmla="*/ 1213 h 1334"/>
                <a:gd name="T122" fmla="*/ 928 w 1911"/>
                <a:gd name="T123" fmla="*/ 125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334">
                  <a:moveTo>
                    <a:pt x="1011" y="260"/>
                  </a:moveTo>
                  <a:cubicBezTo>
                    <a:pt x="1011" y="259"/>
                    <a:pt x="1011" y="257"/>
                    <a:pt x="1009" y="257"/>
                  </a:cubicBezTo>
                  <a:cubicBezTo>
                    <a:pt x="1009" y="264"/>
                    <a:pt x="1006" y="257"/>
                    <a:pt x="1009" y="255"/>
                  </a:cubicBezTo>
                  <a:cubicBezTo>
                    <a:pt x="1010" y="250"/>
                    <a:pt x="1014" y="256"/>
                    <a:pt x="1014" y="252"/>
                  </a:cubicBezTo>
                  <a:cubicBezTo>
                    <a:pt x="1011" y="249"/>
                    <a:pt x="1018" y="243"/>
                    <a:pt x="1022" y="242"/>
                  </a:cubicBezTo>
                  <a:cubicBezTo>
                    <a:pt x="1026" y="225"/>
                    <a:pt x="1042" y="206"/>
                    <a:pt x="1054" y="192"/>
                  </a:cubicBezTo>
                  <a:cubicBezTo>
                    <a:pt x="1060" y="153"/>
                    <a:pt x="1109" y="124"/>
                    <a:pt x="1104" y="78"/>
                  </a:cubicBezTo>
                  <a:cubicBezTo>
                    <a:pt x="1110" y="79"/>
                    <a:pt x="1119" y="63"/>
                    <a:pt x="1112" y="56"/>
                  </a:cubicBezTo>
                  <a:cubicBezTo>
                    <a:pt x="1127" y="49"/>
                    <a:pt x="1124" y="5"/>
                    <a:pt x="1137" y="0"/>
                  </a:cubicBezTo>
                  <a:cubicBezTo>
                    <a:pt x="1154" y="12"/>
                    <a:pt x="1154" y="42"/>
                    <a:pt x="1159" y="65"/>
                  </a:cubicBezTo>
                  <a:cubicBezTo>
                    <a:pt x="1162" y="79"/>
                    <a:pt x="1168" y="92"/>
                    <a:pt x="1170" y="104"/>
                  </a:cubicBezTo>
                  <a:cubicBezTo>
                    <a:pt x="1174" y="124"/>
                    <a:pt x="1172" y="149"/>
                    <a:pt x="1174" y="174"/>
                  </a:cubicBezTo>
                  <a:cubicBezTo>
                    <a:pt x="1175" y="206"/>
                    <a:pt x="1174" y="238"/>
                    <a:pt x="1179" y="257"/>
                  </a:cubicBezTo>
                  <a:cubicBezTo>
                    <a:pt x="1171" y="314"/>
                    <a:pt x="1161" y="369"/>
                    <a:pt x="1144" y="420"/>
                  </a:cubicBezTo>
                  <a:cubicBezTo>
                    <a:pt x="1178" y="388"/>
                    <a:pt x="1215" y="356"/>
                    <a:pt x="1253" y="325"/>
                  </a:cubicBezTo>
                  <a:cubicBezTo>
                    <a:pt x="1264" y="317"/>
                    <a:pt x="1274" y="306"/>
                    <a:pt x="1285" y="299"/>
                  </a:cubicBezTo>
                  <a:cubicBezTo>
                    <a:pt x="1296" y="291"/>
                    <a:pt x="1312" y="289"/>
                    <a:pt x="1320" y="275"/>
                  </a:cubicBezTo>
                  <a:cubicBezTo>
                    <a:pt x="1322" y="277"/>
                    <a:pt x="1324" y="277"/>
                    <a:pt x="1326" y="275"/>
                  </a:cubicBezTo>
                  <a:cubicBezTo>
                    <a:pt x="1353" y="255"/>
                    <a:pt x="1383" y="248"/>
                    <a:pt x="1409" y="227"/>
                  </a:cubicBezTo>
                  <a:cubicBezTo>
                    <a:pt x="1443" y="217"/>
                    <a:pt x="1470" y="199"/>
                    <a:pt x="1504" y="189"/>
                  </a:cubicBezTo>
                  <a:cubicBezTo>
                    <a:pt x="1508" y="184"/>
                    <a:pt x="1514" y="182"/>
                    <a:pt x="1519" y="177"/>
                  </a:cubicBezTo>
                  <a:cubicBezTo>
                    <a:pt x="1524" y="173"/>
                    <a:pt x="1527" y="166"/>
                    <a:pt x="1531" y="162"/>
                  </a:cubicBezTo>
                  <a:cubicBezTo>
                    <a:pt x="1535" y="159"/>
                    <a:pt x="1541" y="159"/>
                    <a:pt x="1544" y="156"/>
                  </a:cubicBezTo>
                  <a:cubicBezTo>
                    <a:pt x="1560" y="142"/>
                    <a:pt x="1568" y="116"/>
                    <a:pt x="1580" y="96"/>
                  </a:cubicBezTo>
                  <a:cubicBezTo>
                    <a:pt x="1581" y="88"/>
                    <a:pt x="1576" y="81"/>
                    <a:pt x="1582" y="76"/>
                  </a:cubicBezTo>
                  <a:cubicBezTo>
                    <a:pt x="1588" y="76"/>
                    <a:pt x="1587" y="78"/>
                    <a:pt x="1592" y="76"/>
                  </a:cubicBezTo>
                  <a:cubicBezTo>
                    <a:pt x="1595" y="96"/>
                    <a:pt x="1605" y="115"/>
                    <a:pt x="1605" y="133"/>
                  </a:cubicBezTo>
                  <a:cubicBezTo>
                    <a:pt x="1625" y="129"/>
                    <a:pt x="1635" y="121"/>
                    <a:pt x="1652" y="118"/>
                  </a:cubicBezTo>
                  <a:cubicBezTo>
                    <a:pt x="1661" y="130"/>
                    <a:pt x="1671" y="143"/>
                    <a:pt x="1678" y="158"/>
                  </a:cubicBezTo>
                  <a:cubicBezTo>
                    <a:pt x="1686" y="158"/>
                    <a:pt x="1691" y="147"/>
                    <a:pt x="1697" y="151"/>
                  </a:cubicBezTo>
                  <a:cubicBezTo>
                    <a:pt x="1711" y="153"/>
                    <a:pt x="1701" y="180"/>
                    <a:pt x="1713" y="184"/>
                  </a:cubicBezTo>
                  <a:cubicBezTo>
                    <a:pt x="1722" y="180"/>
                    <a:pt x="1735" y="174"/>
                    <a:pt x="1743" y="179"/>
                  </a:cubicBezTo>
                  <a:cubicBezTo>
                    <a:pt x="1758" y="212"/>
                    <a:pt x="1742" y="253"/>
                    <a:pt x="1733" y="285"/>
                  </a:cubicBezTo>
                  <a:cubicBezTo>
                    <a:pt x="1744" y="281"/>
                    <a:pt x="1760" y="285"/>
                    <a:pt x="1773" y="282"/>
                  </a:cubicBezTo>
                  <a:cubicBezTo>
                    <a:pt x="1782" y="280"/>
                    <a:pt x="1788" y="271"/>
                    <a:pt x="1796" y="274"/>
                  </a:cubicBezTo>
                  <a:cubicBezTo>
                    <a:pt x="1801" y="283"/>
                    <a:pt x="1794" y="295"/>
                    <a:pt x="1791" y="305"/>
                  </a:cubicBezTo>
                  <a:cubicBezTo>
                    <a:pt x="1783" y="332"/>
                    <a:pt x="1776" y="362"/>
                    <a:pt x="1768" y="388"/>
                  </a:cubicBezTo>
                  <a:cubicBezTo>
                    <a:pt x="1811" y="388"/>
                    <a:pt x="1846" y="384"/>
                    <a:pt x="1886" y="380"/>
                  </a:cubicBezTo>
                  <a:cubicBezTo>
                    <a:pt x="1905" y="401"/>
                    <a:pt x="1911" y="414"/>
                    <a:pt x="1906" y="448"/>
                  </a:cubicBezTo>
                  <a:cubicBezTo>
                    <a:pt x="1903" y="465"/>
                    <a:pt x="1896" y="485"/>
                    <a:pt x="1893" y="506"/>
                  </a:cubicBezTo>
                  <a:cubicBezTo>
                    <a:pt x="1890" y="522"/>
                    <a:pt x="1892" y="539"/>
                    <a:pt x="1889" y="554"/>
                  </a:cubicBezTo>
                  <a:cubicBezTo>
                    <a:pt x="1887" y="567"/>
                    <a:pt x="1881" y="578"/>
                    <a:pt x="1879" y="589"/>
                  </a:cubicBezTo>
                  <a:cubicBezTo>
                    <a:pt x="1876" y="609"/>
                    <a:pt x="1870" y="626"/>
                    <a:pt x="1864" y="647"/>
                  </a:cubicBezTo>
                  <a:cubicBezTo>
                    <a:pt x="1840" y="739"/>
                    <a:pt x="1819" y="838"/>
                    <a:pt x="1795" y="926"/>
                  </a:cubicBezTo>
                  <a:cubicBezTo>
                    <a:pt x="1787" y="954"/>
                    <a:pt x="1775" y="981"/>
                    <a:pt x="1771" y="1008"/>
                  </a:cubicBezTo>
                  <a:cubicBezTo>
                    <a:pt x="1762" y="1068"/>
                    <a:pt x="1753" y="1121"/>
                    <a:pt x="1731" y="1169"/>
                  </a:cubicBezTo>
                  <a:cubicBezTo>
                    <a:pt x="1726" y="1173"/>
                    <a:pt x="1717" y="1175"/>
                    <a:pt x="1712" y="1179"/>
                  </a:cubicBezTo>
                  <a:cubicBezTo>
                    <a:pt x="1689" y="1183"/>
                    <a:pt x="1666" y="1181"/>
                    <a:pt x="1640" y="1179"/>
                  </a:cubicBezTo>
                  <a:cubicBezTo>
                    <a:pt x="1593" y="1175"/>
                    <a:pt x="1547" y="1191"/>
                    <a:pt x="1504" y="1194"/>
                  </a:cubicBezTo>
                  <a:cubicBezTo>
                    <a:pt x="1487" y="1195"/>
                    <a:pt x="1469" y="1189"/>
                    <a:pt x="1456" y="1200"/>
                  </a:cubicBezTo>
                  <a:cubicBezTo>
                    <a:pt x="1380" y="1205"/>
                    <a:pt x="1296" y="1209"/>
                    <a:pt x="1212" y="1215"/>
                  </a:cubicBezTo>
                  <a:cubicBezTo>
                    <a:pt x="1126" y="1221"/>
                    <a:pt x="1032" y="1231"/>
                    <a:pt x="954" y="1255"/>
                  </a:cubicBezTo>
                  <a:cubicBezTo>
                    <a:pt x="953" y="1256"/>
                    <a:pt x="949" y="1258"/>
                    <a:pt x="948" y="1258"/>
                  </a:cubicBezTo>
                  <a:cubicBezTo>
                    <a:pt x="932" y="1266"/>
                    <a:pt x="919" y="1280"/>
                    <a:pt x="901" y="1283"/>
                  </a:cubicBezTo>
                  <a:cubicBezTo>
                    <a:pt x="883" y="1287"/>
                    <a:pt x="860" y="1286"/>
                    <a:pt x="840" y="1285"/>
                  </a:cubicBezTo>
                  <a:cubicBezTo>
                    <a:pt x="830" y="1284"/>
                    <a:pt x="812" y="1276"/>
                    <a:pt x="807" y="1277"/>
                  </a:cubicBezTo>
                  <a:cubicBezTo>
                    <a:pt x="781" y="1280"/>
                    <a:pt x="751" y="1279"/>
                    <a:pt x="724" y="1280"/>
                  </a:cubicBezTo>
                  <a:cubicBezTo>
                    <a:pt x="685" y="1281"/>
                    <a:pt x="651" y="1287"/>
                    <a:pt x="609" y="1293"/>
                  </a:cubicBezTo>
                  <a:cubicBezTo>
                    <a:pt x="566" y="1300"/>
                    <a:pt x="520" y="1301"/>
                    <a:pt x="476" y="1305"/>
                  </a:cubicBezTo>
                  <a:cubicBezTo>
                    <a:pt x="402" y="1312"/>
                    <a:pt x="329" y="1324"/>
                    <a:pt x="252" y="1325"/>
                  </a:cubicBezTo>
                  <a:cubicBezTo>
                    <a:pt x="243" y="1325"/>
                    <a:pt x="233" y="1322"/>
                    <a:pt x="224" y="1323"/>
                  </a:cubicBezTo>
                  <a:cubicBezTo>
                    <a:pt x="198" y="1325"/>
                    <a:pt x="174" y="1332"/>
                    <a:pt x="149" y="1333"/>
                  </a:cubicBezTo>
                  <a:cubicBezTo>
                    <a:pt x="122" y="1334"/>
                    <a:pt x="91" y="1329"/>
                    <a:pt x="63" y="1328"/>
                  </a:cubicBezTo>
                  <a:cubicBezTo>
                    <a:pt x="45" y="1328"/>
                    <a:pt x="30" y="1323"/>
                    <a:pt x="13" y="1318"/>
                  </a:cubicBezTo>
                  <a:cubicBezTo>
                    <a:pt x="9" y="1309"/>
                    <a:pt x="10" y="1294"/>
                    <a:pt x="3" y="1288"/>
                  </a:cubicBezTo>
                  <a:cubicBezTo>
                    <a:pt x="28" y="1234"/>
                    <a:pt x="58" y="1176"/>
                    <a:pt x="86" y="1130"/>
                  </a:cubicBezTo>
                  <a:cubicBezTo>
                    <a:pt x="62" y="1130"/>
                    <a:pt x="41" y="1136"/>
                    <a:pt x="20" y="1135"/>
                  </a:cubicBezTo>
                  <a:cubicBezTo>
                    <a:pt x="13" y="1116"/>
                    <a:pt x="31" y="1095"/>
                    <a:pt x="38" y="1077"/>
                  </a:cubicBezTo>
                  <a:cubicBezTo>
                    <a:pt x="23" y="1069"/>
                    <a:pt x="12" y="1081"/>
                    <a:pt x="3" y="1072"/>
                  </a:cubicBezTo>
                  <a:cubicBezTo>
                    <a:pt x="0" y="1052"/>
                    <a:pt x="22" y="1045"/>
                    <a:pt x="28" y="1028"/>
                  </a:cubicBezTo>
                  <a:cubicBezTo>
                    <a:pt x="26" y="1028"/>
                    <a:pt x="15" y="1030"/>
                    <a:pt x="13" y="1023"/>
                  </a:cubicBezTo>
                  <a:cubicBezTo>
                    <a:pt x="19" y="1000"/>
                    <a:pt x="36" y="988"/>
                    <a:pt x="45" y="968"/>
                  </a:cubicBezTo>
                  <a:cubicBezTo>
                    <a:pt x="36" y="968"/>
                    <a:pt x="22" y="971"/>
                    <a:pt x="18" y="959"/>
                  </a:cubicBezTo>
                  <a:cubicBezTo>
                    <a:pt x="24" y="940"/>
                    <a:pt x="44" y="936"/>
                    <a:pt x="48" y="915"/>
                  </a:cubicBezTo>
                  <a:cubicBezTo>
                    <a:pt x="53" y="916"/>
                    <a:pt x="53" y="912"/>
                    <a:pt x="56" y="911"/>
                  </a:cubicBezTo>
                  <a:cubicBezTo>
                    <a:pt x="91" y="854"/>
                    <a:pt x="139" y="810"/>
                    <a:pt x="171" y="750"/>
                  </a:cubicBezTo>
                  <a:cubicBezTo>
                    <a:pt x="174" y="749"/>
                    <a:pt x="176" y="745"/>
                    <a:pt x="181" y="745"/>
                  </a:cubicBezTo>
                  <a:cubicBezTo>
                    <a:pt x="193" y="725"/>
                    <a:pt x="203" y="703"/>
                    <a:pt x="222" y="689"/>
                  </a:cubicBezTo>
                  <a:cubicBezTo>
                    <a:pt x="264" y="612"/>
                    <a:pt x="311" y="566"/>
                    <a:pt x="347" y="480"/>
                  </a:cubicBezTo>
                  <a:cubicBezTo>
                    <a:pt x="352" y="477"/>
                    <a:pt x="352" y="477"/>
                    <a:pt x="358" y="478"/>
                  </a:cubicBezTo>
                  <a:cubicBezTo>
                    <a:pt x="380" y="442"/>
                    <a:pt x="405" y="411"/>
                    <a:pt x="426" y="375"/>
                  </a:cubicBezTo>
                  <a:cubicBezTo>
                    <a:pt x="434" y="375"/>
                    <a:pt x="433" y="383"/>
                    <a:pt x="440" y="383"/>
                  </a:cubicBezTo>
                  <a:cubicBezTo>
                    <a:pt x="474" y="375"/>
                    <a:pt x="518" y="378"/>
                    <a:pt x="559" y="382"/>
                  </a:cubicBezTo>
                  <a:cubicBezTo>
                    <a:pt x="622" y="387"/>
                    <a:pt x="688" y="386"/>
                    <a:pt x="747" y="392"/>
                  </a:cubicBezTo>
                  <a:cubicBezTo>
                    <a:pt x="789" y="406"/>
                    <a:pt x="855" y="408"/>
                    <a:pt x="908" y="426"/>
                  </a:cubicBezTo>
                  <a:cubicBezTo>
                    <a:pt x="918" y="409"/>
                    <a:pt x="928" y="392"/>
                    <a:pt x="936" y="373"/>
                  </a:cubicBezTo>
                  <a:cubicBezTo>
                    <a:pt x="941" y="371"/>
                    <a:pt x="941" y="374"/>
                    <a:pt x="944" y="372"/>
                  </a:cubicBezTo>
                  <a:cubicBezTo>
                    <a:pt x="968" y="336"/>
                    <a:pt x="987" y="296"/>
                    <a:pt x="1011" y="260"/>
                  </a:cubicBezTo>
                  <a:close/>
                  <a:moveTo>
                    <a:pt x="976" y="737"/>
                  </a:moveTo>
                  <a:cubicBezTo>
                    <a:pt x="982" y="724"/>
                    <a:pt x="985" y="712"/>
                    <a:pt x="989" y="699"/>
                  </a:cubicBezTo>
                  <a:cubicBezTo>
                    <a:pt x="992" y="691"/>
                    <a:pt x="1001" y="662"/>
                    <a:pt x="999" y="662"/>
                  </a:cubicBezTo>
                  <a:cubicBezTo>
                    <a:pt x="1004" y="661"/>
                    <a:pt x="1008" y="648"/>
                    <a:pt x="1008" y="639"/>
                  </a:cubicBezTo>
                  <a:cubicBezTo>
                    <a:pt x="1032" y="593"/>
                    <a:pt x="1055" y="546"/>
                    <a:pt x="1079" y="500"/>
                  </a:cubicBezTo>
                  <a:cubicBezTo>
                    <a:pt x="1085" y="496"/>
                    <a:pt x="1087" y="498"/>
                    <a:pt x="1092" y="493"/>
                  </a:cubicBezTo>
                  <a:cubicBezTo>
                    <a:pt x="1102" y="470"/>
                    <a:pt x="1117" y="453"/>
                    <a:pt x="1130" y="433"/>
                  </a:cubicBezTo>
                  <a:cubicBezTo>
                    <a:pt x="1162" y="308"/>
                    <a:pt x="1182" y="158"/>
                    <a:pt x="1139" y="38"/>
                  </a:cubicBezTo>
                  <a:cubicBezTo>
                    <a:pt x="1122" y="69"/>
                    <a:pt x="1117" y="103"/>
                    <a:pt x="1106" y="134"/>
                  </a:cubicBezTo>
                  <a:cubicBezTo>
                    <a:pt x="1101" y="147"/>
                    <a:pt x="1090" y="161"/>
                    <a:pt x="1084" y="171"/>
                  </a:cubicBezTo>
                  <a:cubicBezTo>
                    <a:pt x="1081" y="175"/>
                    <a:pt x="1081" y="182"/>
                    <a:pt x="1079" y="186"/>
                  </a:cubicBezTo>
                  <a:cubicBezTo>
                    <a:pt x="1073" y="194"/>
                    <a:pt x="1065" y="201"/>
                    <a:pt x="1059" y="209"/>
                  </a:cubicBezTo>
                  <a:cubicBezTo>
                    <a:pt x="1049" y="224"/>
                    <a:pt x="1039" y="239"/>
                    <a:pt x="1031" y="252"/>
                  </a:cubicBezTo>
                  <a:cubicBezTo>
                    <a:pt x="1019" y="271"/>
                    <a:pt x="1008" y="290"/>
                    <a:pt x="999" y="310"/>
                  </a:cubicBezTo>
                  <a:cubicBezTo>
                    <a:pt x="963" y="349"/>
                    <a:pt x="942" y="404"/>
                    <a:pt x="911" y="448"/>
                  </a:cubicBezTo>
                  <a:cubicBezTo>
                    <a:pt x="915" y="454"/>
                    <a:pt x="908" y="455"/>
                    <a:pt x="910" y="463"/>
                  </a:cubicBezTo>
                  <a:cubicBezTo>
                    <a:pt x="881" y="510"/>
                    <a:pt x="845" y="557"/>
                    <a:pt x="825" y="607"/>
                  </a:cubicBezTo>
                  <a:cubicBezTo>
                    <a:pt x="829" y="632"/>
                    <a:pt x="839" y="651"/>
                    <a:pt x="845" y="672"/>
                  </a:cubicBezTo>
                  <a:cubicBezTo>
                    <a:pt x="887" y="829"/>
                    <a:pt x="832" y="979"/>
                    <a:pt x="856" y="1160"/>
                  </a:cubicBezTo>
                  <a:cubicBezTo>
                    <a:pt x="883" y="1028"/>
                    <a:pt x="910" y="916"/>
                    <a:pt x="951" y="800"/>
                  </a:cubicBezTo>
                  <a:cubicBezTo>
                    <a:pt x="956" y="796"/>
                    <a:pt x="949" y="796"/>
                    <a:pt x="949" y="792"/>
                  </a:cubicBezTo>
                  <a:cubicBezTo>
                    <a:pt x="954" y="793"/>
                    <a:pt x="956" y="795"/>
                    <a:pt x="956" y="788"/>
                  </a:cubicBezTo>
                  <a:cubicBezTo>
                    <a:pt x="961" y="774"/>
                    <a:pt x="968" y="761"/>
                    <a:pt x="973" y="745"/>
                  </a:cubicBezTo>
                  <a:cubicBezTo>
                    <a:pt x="972" y="739"/>
                    <a:pt x="970" y="752"/>
                    <a:pt x="969" y="745"/>
                  </a:cubicBezTo>
                  <a:cubicBezTo>
                    <a:pt x="968" y="739"/>
                    <a:pt x="978" y="744"/>
                    <a:pt x="976" y="737"/>
                  </a:cubicBezTo>
                  <a:close/>
                  <a:moveTo>
                    <a:pt x="1559" y="166"/>
                  </a:moveTo>
                  <a:cubicBezTo>
                    <a:pt x="1540" y="182"/>
                    <a:pt x="1519" y="196"/>
                    <a:pt x="1496" y="207"/>
                  </a:cubicBezTo>
                  <a:cubicBezTo>
                    <a:pt x="1428" y="231"/>
                    <a:pt x="1367" y="262"/>
                    <a:pt x="1315" y="295"/>
                  </a:cubicBezTo>
                  <a:cubicBezTo>
                    <a:pt x="1275" y="321"/>
                    <a:pt x="1241" y="351"/>
                    <a:pt x="1205" y="380"/>
                  </a:cubicBezTo>
                  <a:cubicBezTo>
                    <a:pt x="1169" y="409"/>
                    <a:pt x="1137" y="441"/>
                    <a:pt x="1112" y="481"/>
                  </a:cubicBezTo>
                  <a:cubicBezTo>
                    <a:pt x="1100" y="501"/>
                    <a:pt x="1087" y="520"/>
                    <a:pt x="1074" y="539"/>
                  </a:cubicBezTo>
                  <a:cubicBezTo>
                    <a:pt x="1055" y="567"/>
                    <a:pt x="1042" y="606"/>
                    <a:pt x="1029" y="636"/>
                  </a:cubicBezTo>
                  <a:cubicBezTo>
                    <a:pt x="998" y="709"/>
                    <a:pt x="976" y="783"/>
                    <a:pt x="948" y="857"/>
                  </a:cubicBezTo>
                  <a:cubicBezTo>
                    <a:pt x="915" y="941"/>
                    <a:pt x="896" y="1032"/>
                    <a:pt x="873" y="1124"/>
                  </a:cubicBezTo>
                  <a:cubicBezTo>
                    <a:pt x="879" y="1137"/>
                    <a:pt x="865" y="1155"/>
                    <a:pt x="871" y="1167"/>
                  </a:cubicBezTo>
                  <a:cubicBezTo>
                    <a:pt x="878" y="1150"/>
                    <a:pt x="881" y="1130"/>
                    <a:pt x="896" y="1122"/>
                  </a:cubicBezTo>
                  <a:cubicBezTo>
                    <a:pt x="917" y="1088"/>
                    <a:pt x="943" y="1045"/>
                    <a:pt x="968" y="1018"/>
                  </a:cubicBezTo>
                  <a:cubicBezTo>
                    <a:pt x="981" y="1002"/>
                    <a:pt x="999" y="988"/>
                    <a:pt x="1014" y="971"/>
                  </a:cubicBezTo>
                  <a:cubicBezTo>
                    <a:pt x="1029" y="955"/>
                    <a:pt x="1042" y="936"/>
                    <a:pt x="1057" y="923"/>
                  </a:cubicBezTo>
                  <a:cubicBezTo>
                    <a:pt x="1154" y="842"/>
                    <a:pt x="1261" y="760"/>
                    <a:pt x="1418" y="760"/>
                  </a:cubicBezTo>
                  <a:cubicBezTo>
                    <a:pt x="1426" y="681"/>
                    <a:pt x="1443" y="614"/>
                    <a:pt x="1467" y="534"/>
                  </a:cubicBezTo>
                  <a:cubicBezTo>
                    <a:pt x="1481" y="490"/>
                    <a:pt x="1498" y="445"/>
                    <a:pt x="1514" y="403"/>
                  </a:cubicBezTo>
                  <a:cubicBezTo>
                    <a:pt x="1548" y="310"/>
                    <a:pt x="1619" y="220"/>
                    <a:pt x="1590" y="118"/>
                  </a:cubicBezTo>
                  <a:cubicBezTo>
                    <a:pt x="1590" y="117"/>
                    <a:pt x="1590" y="116"/>
                    <a:pt x="1589" y="116"/>
                  </a:cubicBezTo>
                  <a:cubicBezTo>
                    <a:pt x="1582" y="136"/>
                    <a:pt x="1567" y="147"/>
                    <a:pt x="1559" y="166"/>
                  </a:cubicBezTo>
                  <a:close/>
                  <a:moveTo>
                    <a:pt x="1607" y="141"/>
                  </a:moveTo>
                  <a:cubicBezTo>
                    <a:pt x="1620" y="237"/>
                    <a:pt x="1570" y="305"/>
                    <a:pt x="1536" y="380"/>
                  </a:cubicBezTo>
                  <a:cubicBezTo>
                    <a:pt x="1523" y="408"/>
                    <a:pt x="1514" y="440"/>
                    <a:pt x="1504" y="470"/>
                  </a:cubicBezTo>
                  <a:cubicBezTo>
                    <a:pt x="1472" y="565"/>
                    <a:pt x="1439" y="664"/>
                    <a:pt x="1428" y="774"/>
                  </a:cubicBezTo>
                  <a:cubicBezTo>
                    <a:pt x="1393" y="776"/>
                    <a:pt x="1359" y="777"/>
                    <a:pt x="1326" y="778"/>
                  </a:cubicBezTo>
                  <a:cubicBezTo>
                    <a:pt x="1261" y="798"/>
                    <a:pt x="1199" y="829"/>
                    <a:pt x="1145" y="866"/>
                  </a:cubicBezTo>
                  <a:cubicBezTo>
                    <a:pt x="1124" y="881"/>
                    <a:pt x="1107" y="900"/>
                    <a:pt x="1091" y="915"/>
                  </a:cubicBezTo>
                  <a:cubicBezTo>
                    <a:pt x="1079" y="925"/>
                    <a:pt x="1065" y="932"/>
                    <a:pt x="1054" y="943"/>
                  </a:cubicBezTo>
                  <a:cubicBezTo>
                    <a:pt x="1043" y="954"/>
                    <a:pt x="1034" y="966"/>
                    <a:pt x="1022" y="978"/>
                  </a:cubicBezTo>
                  <a:cubicBezTo>
                    <a:pt x="1001" y="1000"/>
                    <a:pt x="977" y="1021"/>
                    <a:pt x="958" y="1046"/>
                  </a:cubicBezTo>
                  <a:cubicBezTo>
                    <a:pt x="919" y="1096"/>
                    <a:pt x="887" y="1151"/>
                    <a:pt x="860" y="1210"/>
                  </a:cubicBezTo>
                  <a:cubicBezTo>
                    <a:pt x="875" y="1198"/>
                    <a:pt x="882" y="1171"/>
                    <a:pt x="893" y="1152"/>
                  </a:cubicBezTo>
                  <a:cubicBezTo>
                    <a:pt x="900" y="1140"/>
                    <a:pt x="912" y="1132"/>
                    <a:pt x="921" y="1121"/>
                  </a:cubicBezTo>
                  <a:cubicBezTo>
                    <a:pt x="931" y="1108"/>
                    <a:pt x="939" y="1094"/>
                    <a:pt x="949" y="1081"/>
                  </a:cubicBezTo>
                  <a:cubicBezTo>
                    <a:pt x="959" y="1069"/>
                    <a:pt x="966" y="1050"/>
                    <a:pt x="981" y="1047"/>
                  </a:cubicBezTo>
                  <a:cubicBezTo>
                    <a:pt x="958" y="1088"/>
                    <a:pt x="921" y="1123"/>
                    <a:pt x="900" y="1164"/>
                  </a:cubicBezTo>
                  <a:cubicBezTo>
                    <a:pt x="892" y="1178"/>
                    <a:pt x="884" y="1193"/>
                    <a:pt x="881" y="1209"/>
                  </a:cubicBezTo>
                  <a:cubicBezTo>
                    <a:pt x="887" y="1210"/>
                    <a:pt x="894" y="1204"/>
                    <a:pt x="901" y="1205"/>
                  </a:cubicBezTo>
                  <a:cubicBezTo>
                    <a:pt x="964" y="1118"/>
                    <a:pt x="1026" y="1030"/>
                    <a:pt x="1102" y="956"/>
                  </a:cubicBezTo>
                  <a:cubicBezTo>
                    <a:pt x="1107" y="956"/>
                    <a:pt x="1110" y="954"/>
                    <a:pt x="1114" y="953"/>
                  </a:cubicBezTo>
                  <a:cubicBezTo>
                    <a:pt x="1151" y="921"/>
                    <a:pt x="1191" y="887"/>
                    <a:pt x="1233" y="858"/>
                  </a:cubicBezTo>
                  <a:cubicBezTo>
                    <a:pt x="1285" y="823"/>
                    <a:pt x="1338" y="793"/>
                    <a:pt x="1414" y="792"/>
                  </a:cubicBezTo>
                  <a:cubicBezTo>
                    <a:pt x="1432" y="791"/>
                    <a:pt x="1436" y="794"/>
                    <a:pt x="1453" y="792"/>
                  </a:cubicBezTo>
                  <a:cubicBezTo>
                    <a:pt x="1487" y="671"/>
                    <a:pt x="1526" y="557"/>
                    <a:pt x="1550" y="426"/>
                  </a:cubicBezTo>
                  <a:cubicBezTo>
                    <a:pt x="1552" y="420"/>
                    <a:pt x="1558" y="420"/>
                    <a:pt x="1559" y="413"/>
                  </a:cubicBezTo>
                  <a:cubicBezTo>
                    <a:pt x="1577" y="370"/>
                    <a:pt x="1578" y="317"/>
                    <a:pt x="1595" y="275"/>
                  </a:cubicBezTo>
                  <a:cubicBezTo>
                    <a:pt x="1597" y="271"/>
                    <a:pt x="1602" y="268"/>
                    <a:pt x="1604" y="264"/>
                  </a:cubicBezTo>
                  <a:cubicBezTo>
                    <a:pt x="1615" y="232"/>
                    <a:pt x="1622" y="195"/>
                    <a:pt x="1632" y="166"/>
                  </a:cubicBezTo>
                  <a:cubicBezTo>
                    <a:pt x="1635" y="157"/>
                    <a:pt x="1643" y="146"/>
                    <a:pt x="1638" y="136"/>
                  </a:cubicBezTo>
                  <a:cubicBezTo>
                    <a:pt x="1627" y="138"/>
                    <a:pt x="1620" y="144"/>
                    <a:pt x="1607" y="141"/>
                  </a:cubicBezTo>
                  <a:close/>
                  <a:moveTo>
                    <a:pt x="1670" y="538"/>
                  </a:moveTo>
                  <a:cubicBezTo>
                    <a:pt x="1664" y="534"/>
                    <a:pt x="1667" y="542"/>
                    <a:pt x="1662" y="548"/>
                  </a:cubicBezTo>
                  <a:cubicBezTo>
                    <a:pt x="1671" y="473"/>
                    <a:pt x="1691" y="394"/>
                    <a:pt x="1705" y="312"/>
                  </a:cubicBezTo>
                  <a:cubicBezTo>
                    <a:pt x="1708" y="307"/>
                    <a:pt x="1711" y="304"/>
                    <a:pt x="1713" y="299"/>
                  </a:cubicBezTo>
                  <a:cubicBezTo>
                    <a:pt x="1712" y="280"/>
                    <a:pt x="1726" y="248"/>
                    <a:pt x="1730" y="224"/>
                  </a:cubicBezTo>
                  <a:cubicBezTo>
                    <a:pt x="1734" y="220"/>
                    <a:pt x="1737" y="215"/>
                    <a:pt x="1738" y="207"/>
                  </a:cubicBezTo>
                  <a:cubicBezTo>
                    <a:pt x="1733" y="200"/>
                    <a:pt x="1728" y="198"/>
                    <a:pt x="1720" y="196"/>
                  </a:cubicBezTo>
                  <a:cubicBezTo>
                    <a:pt x="1702" y="210"/>
                    <a:pt x="1708" y="249"/>
                    <a:pt x="1693" y="267"/>
                  </a:cubicBezTo>
                  <a:cubicBezTo>
                    <a:pt x="1691" y="251"/>
                    <a:pt x="1700" y="222"/>
                    <a:pt x="1703" y="201"/>
                  </a:cubicBezTo>
                  <a:cubicBezTo>
                    <a:pt x="1696" y="196"/>
                    <a:pt x="1698" y="182"/>
                    <a:pt x="1693" y="174"/>
                  </a:cubicBezTo>
                  <a:cubicBezTo>
                    <a:pt x="1686" y="195"/>
                    <a:pt x="1684" y="222"/>
                    <a:pt x="1672" y="239"/>
                  </a:cubicBezTo>
                  <a:cubicBezTo>
                    <a:pt x="1672" y="215"/>
                    <a:pt x="1682" y="193"/>
                    <a:pt x="1682" y="174"/>
                  </a:cubicBezTo>
                  <a:cubicBezTo>
                    <a:pt x="1672" y="184"/>
                    <a:pt x="1674" y="200"/>
                    <a:pt x="1670" y="214"/>
                  </a:cubicBezTo>
                  <a:cubicBezTo>
                    <a:pt x="1662" y="240"/>
                    <a:pt x="1651" y="268"/>
                    <a:pt x="1647" y="294"/>
                  </a:cubicBezTo>
                  <a:cubicBezTo>
                    <a:pt x="1645" y="308"/>
                    <a:pt x="1645" y="318"/>
                    <a:pt x="1637" y="320"/>
                  </a:cubicBezTo>
                  <a:cubicBezTo>
                    <a:pt x="1642" y="264"/>
                    <a:pt x="1661" y="220"/>
                    <a:pt x="1668" y="162"/>
                  </a:cubicBezTo>
                  <a:cubicBezTo>
                    <a:pt x="1663" y="157"/>
                    <a:pt x="1661" y="149"/>
                    <a:pt x="1653" y="146"/>
                  </a:cubicBezTo>
                  <a:cubicBezTo>
                    <a:pt x="1582" y="349"/>
                    <a:pt x="1535" y="578"/>
                    <a:pt x="1464" y="785"/>
                  </a:cubicBezTo>
                  <a:cubicBezTo>
                    <a:pt x="1470" y="792"/>
                    <a:pt x="1475" y="800"/>
                    <a:pt x="1489" y="798"/>
                  </a:cubicBezTo>
                  <a:cubicBezTo>
                    <a:pt x="1491" y="766"/>
                    <a:pt x="1506" y="738"/>
                    <a:pt x="1514" y="707"/>
                  </a:cubicBezTo>
                  <a:cubicBezTo>
                    <a:pt x="1518" y="691"/>
                    <a:pt x="1515" y="673"/>
                    <a:pt x="1526" y="659"/>
                  </a:cubicBezTo>
                  <a:cubicBezTo>
                    <a:pt x="1523" y="706"/>
                    <a:pt x="1506" y="749"/>
                    <a:pt x="1499" y="797"/>
                  </a:cubicBezTo>
                  <a:cubicBezTo>
                    <a:pt x="1506" y="793"/>
                    <a:pt x="1511" y="799"/>
                    <a:pt x="1516" y="797"/>
                  </a:cubicBezTo>
                  <a:cubicBezTo>
                    <a:pt x="1530" y="722"/>
                    <a:pt x="1557" y="646"/>
                    <a:pt x="1570" y="564"/>
                  </a:cubicBezTo>
                  <a:cubicBezTo>
                    <a:pt x="1580" y="554"/>
                    <a:pt x="1578" y="538"/>
                    <a:pt x="1580" y="521"/>
                  </a:cubicBezTo>
                  <a:cubicBezTo>
                    <a:pt x="1585" y="496"/>
                    <a:pt x="1592" y="471"/>
                    <a:pt x="1597" y="445"/>
                  </a:cubicBezTo>
                  <a:cubicBezTo>
                    <a:pt x="1599" y="432"/>
                    <a:pt x="1604" y="419"/>
                    <a:pt x="1607" y="407"/>
                  </a:cubicBezTo>
                  <a:cubicBezTo>
                    <a:pt x="1610" y="394"/>
                    <a:pt x="1608" y="378"/>
                    <a:pt x="1620" y="372"/>
                  </a:cubicBezTo>
                  <a:cubicBezTo>
                    <a:pt x="1609" y="460"/>
                    <a:pt x="1584" y="561"/>
                    <a:pt x="1560" y="654"/>
                  </a:cubicBezTo>
                  <a:cubicBezTo>
                    <a:pt x="1555" y="674"/>
                    <a:pt x="1554" y="696"/>
                    <a:pt x="1549" y="715"/>
                  </a:cubicBezTo>
                  <a:cubicBezTo>
                    <a:pt x="1540" y="749"/>
                    <a:pt x="1517" y="792"/>
                    <a:pt x="1519" y="825"/>
                  </a:cubicBezTo>
                  <a:cubicBezTo>
                    <a:pt x="1528" y="833"/>
                    <a:pt x="1531" y="831"/>
                    <a:pt x="1544" y="835"/>
                  </a:cubicBezTo>
                  <a:cubicBezTo>
                    <a:pt x="1546" y="798"/>
                    <a:pt x="1563" y="767"/>
                    <a:pt x="1572" y="735"/>
                  </a:cubicBezTo>
                  <a:cubicBezTo>
                    <a:pt x="1580" y="706"/>
                    <a:pt x="1577" y="676"/>
                    <a:pt x="1594" y="651"/>
                  </a:cubicBezTo>
                  <a:cubicBezTo>
                    <a:pt x="1589" y="683"/>
                    <a:pt x="1585" y="740"/>
                    <a:pt x="1565" y="767"/>
                  </a:cubicBezTo>
                  <a:cubicBezTo>
                    <a:pt x="1560" y="789"/>
                    <a:pt x="1555" y="812"/>
                    <a:pt x="1550" y="835"/>
                  </a:cubicBezTo>
                  <a:cubicBezTo>
                    <a:pt x="1559" y="829"/>
                    <a:pt x="1560" y="853"/>
                    <a:pt x="1567" y="858"/>
                  </a:cubicBezTo>
                  <a:cubicBezTo>
                    <a:pt x="1579" y="780"/>
                    <a:pt x="1615" y="707"/>
                    <a:pt x="1630" y="627"/>
                  </a:cubicBezTo>
                  <a:cubicBezTo>
                    <a:pt x="1632" y="620"/>
                    <a:pt x="1627" y="609"/>
                    <a:pt x="1637" y="606"/>
                  </a:cubicBezTo>
                  <a:cubicBezTo>
                    <a:pt x="1638" y="633"/>
                    <a:pt x="1633" y="663"/>
                    <a:pt x="1625" y="694"/>
                  </a:cubicBezTo>
                  <a:cubicBezTo>
                    <a:pt x="1611" y="749"/>
                    <a:pt x="1584" y="813"/>
                    <a:pt x="1574" y="873"/>
                  </a:cubicBezTo>
                  <a:cubicBezTo>
                    <a:pt x="1568" y="875"/>
                    <a:pt x="1565" y="880"/>
                    <a:pt x="1560" y="883"/>
                  </a:cubicBezTo>
                  <a:cubicBezTo>
                    <a:pt x="1541" y="885"/>
                    <a:pt x="1520" y="878"/>
                    <a:pt x="1494" y="883"/>
                  </a:cubicBezTo>
                  <a:cubicBezTo>
                    <a:pt x="1453" y="892"/>
                    <a:pt x="1405" y="907"/>
                    <a:pt x="1363" y="916"/>
                  </a:cubicBezTo>
                  <a:cubicBezTo>
                    <a:pt x="1316" y="927"/>
                    <a:pt x="1277" y="954"/>
                    <a:pt x="1238" y="971"/>
                  </a:cubicBezTo>
                  <a:cubicBezTo>
                    <a:pt x="1219" y="980"/>
                    <a:pt x="1205" y="990"/>
                    <a:pt x="1192" y="998"/>
                  </a:cubicBezTo>
                  <a:cubicBezTo>
                    <a:pt x="1184" y="1002"/>
                    <a:pt x="1174" y="1005"/>
                    <a:pt x="1167" y="1009"/>
                  </a:cubicBezTo>
                  <a:cubicBezTo>
                    <a:pt x="1104" y="1056"/>
                    <a:pt x="1034" y="1096"/>
                    <a:pt x="983" y="1157"/>
                  </a:cubicBezTo>
                  <a:cubicBezTo>
                    <a:pt x="1044" y="1120"/>
                    <a:pt x="1108" y="1087"/>
                    <a:pt x="1174" y="1054"/>
                  </a:cubicBezTo>
                  <a:cubicBezTo>
                    <a:pt x="1180" y="1051"/>
                    <a:pt x="1184" y="1045"/>
                    <a:pt x="1190" y="1042"/>
                  </a:cubicBezTo>
                  <a:cubicBezTo>
                    <a:pt x="1271" y="1006"/>
                    <a:pt x="1368" y="987"/>
                    <a:pt x="1462" y="971"/>
                  </a:cubicBezTo>
                  <a:cubicBezTo>
                    <a:pt x="1509" y="957"/>
                    <a:pt x="1549" y="959"/>
                    <a:pt x="1600" y="953"/>
                  </a:cubicBezTo>
                  <a:cubicBezTo>
                    <a:pt x="1632" y="858"/>
                    <a:pt x="1649" y="770"/>
                    <a:pt x="1672" y="672"/>
                  </a:cubicBezTo>
                  <a:cubicBezTo>
                    <a:pt x="1682" y="627"/>
                    <a:pt x="1701" y="577"/>
                    <a:pt x="1712" y="533"/>
                  </a:cubicBezTo>
                  <a:cubicBezTo>
                    <a:pt x="1718" y="506"/>
                    <a:pt x="1722" y="484"/>
                    <a:pt x="1728" y="456"/>
                  </a:cubicBezTo>
                  <a:cubicBezTo>
                    <a:pt x="1734" y="432"/>
                    <a:pt x="1748" y="410"/>
                    <a:pt x="1750" y="385"/>
                  </a:cubicBezTo>
                  <a:cubicBezTo>
                    <a:pt x="1763" y="362"/>
                    <a:pt x="1769" y="320"/>
                    <a:pt x="1776" y="292"/>
                  </a:cubicBezTo>
                  <a:cubicBezTo>
                    <a:pt x="1760" y="293"/>
                    <a:pt x="1742" y="298"/>
                    <a:pt x="1731" y="300"/>
                  </a:cubicBezTo>
                  <a:cubicBezTo>
                    <a:pt x="1714" y="340"/>
                    <a:pt x="1711" y="395"/>
                    <a:pt x="1695" y="436"/>
                  </a:cubicBezTo>
                  <a:cubicBezTo>
                    <a:pt x="1695" y="435"/>
                    <a:pt x="1694" y="432"/>
                    <a:pt x="1693" y="435"/>
                  </a:cubicBezTo>
                  <a:cubicBezTo>
                    <a:pt x="1691" y="471"/>
                    <a:pt x="1677" y="501"/>
                    <a:pt x="1670" y="538"/>
                  </a:cubicBezTo>
                  <a:close/>
                  <a:moveTo>
                    <a:pt x="745" y="412"/>
                  </a:moveTo>
                  <a:cubicBezTo>
                    <a:pt x="727" y="401"/>
                    <a:pt x="705" y="407"/>
                    <a:pt x="684" y="405"/>
                  </a:cubicBezTo>
                  <a:cubicBezTo>
                    <a:pt x="654" y="402"/>
                    <a:pt x="627" y="392"/>
                    <a:pt x="606" y="397"/>
                  </a:cubicBezTo>
                  <a:cubicBezTo>
                    <a:pt x="607" y="396"/>
                    <a:pt x="608" y="398"/>
                    <a:pt x="606" y="398"/>
                  </a:cubicBezTo>
                  <a:cubicBezTo>
                    <a:pt x="578" y="397"/>
                    <a:pt x="554" y="390"/>
                    <a:pt x="526" y="390"/>
                  </a:cubicBezTo>
                  <a:cubicBezTo>
                    <a:pt x="500" y="390"/>
                    <a:pt x="474" y="390"/>
                    <a:pt x="443" y="390"/>
                  </a:cubicBezTo>
                  <a:cubicBezTo>
                    <a:pt x="425" y="403"/>
                    <a:pt x="413" y="424"/>
                    <a:pt x="400" y="445"/>
                  </a:cubicBezTo>
                  <a:cubicBezTo>
                    <a:pt x="368" y="496"/>
                    <a:pt x="326" y="542"/>
                    <a:pt x="300" y="593"/>
                  </a:cubicBezTo>
                  <a:cubicBezTo>
                    <a:pt x="296" y="597"/>
                    <a:pt x="298" y="588"/>
                    <a:pt x="294" y="593"/>
                  </a:cubicBezTo>
                  <a:cubicBezTo>
                    <a:pt x="271" y="653"/>
                    <a:pt x="218" y="697"/>
                    <a:pt x="191" y="759"/>
                  </a:cubicBezTo>
                  <a:cubicBezTo>
                    <a:pt x="143" y="820"/>
                    <a:pt x="94" y="880"/>
                    <a:pt x="51" y="946"/>
                  </a:cubicBezTo>
                  <a:cubicBezTo>
                    <a:pt x="118" y="950"/>
                    <a:pt x="183" y="967"/>
                    <a:pt x="249" y="984"/>
                  </a:cubicBezTo>
                  <a:cubicBezTo>
                    <a:pt x="276" y="991"/>
                    <a:pt x="302" y="1002"/>
                    <a:pt x="328" y="1009"/>
                  </a:cubicBezTo>
                  <a:cubicBezTo>
                    <a:pt x="362" y="1018"/>
                    <a:pt x="398" y="1028"/>
                    <a:pt x="423" y="1029"/>
                  </a:cubicBezTo>
                  <a:cubicBezTo>
                    <a:pt x="484" y="1047"/>
                    <a:pt x="560" y="1072"/>
                    <a:pt x="629" y="1097"/>
                  </a:cubicBezTo>
                  <a:cubicBezTo>
                    <a:pt x="638" y="1101"/>
                    <a:pt x="646" y="1108"/>
                    <a:pt x="656" y="1112"/>
                  </a:cubicBezTo>
                  <a:cubicBezTo>
                    <a:pt x="690" y="1126"/>
                    <a:pt x="730" y="1126"/>
                    <a:pt x="754" y="1150"/>
                  </a:cubicBezTo>
                  <a:cubicBezTo>
                    <a:pt x="793" y="1158"/>
                    <a:pt x="817" y="1182"/>
                    <a:pt x="848" y="1199"/>
                  </a:cubicBezTo>
                  <a:cubicBezTo>
                    <a:pt x="836" y="1142"/>
                    <a:pt x="837" y="1090"/>
                    <a:pt x="833" y="1041"/>
                  </a:cubicBezTo>
                  <a:cubicBezTo>
                    <a:pt x="843" y="937"/>
                    <a:pt x="846" y="846"/>
                    <a:pt x="843" y="750"/>
                  </a:cubicBezTo>
                  <a:cubicBezTo>
                    <a:pt x="842" y="704"/>
                    <a:pt x="819" y="667"/>
                    <a:pt x="817" y="622"/>
                  </a:cubicBezTo>
                  <a:cubicBezTo>
                    <a:pt x="810" y="613"/>
                    <a:pt x="808" y="606"/>
                    <a:pt x="807" y="598"/>
                  </a:cubicBezTo>
                  <a:cubicBezTo>
                    <a:pt x="843" y="555"/>
                    <a:pt x="872" y="491"/>
                    <a:pt x="903" y="438"/>
                  </a:cubicBezTo>
                  <a:cubicBezTo>
                    <a:pt x="850" y="428"/>
                    <a:pt x="790" y="407"/>
                    <a:pt x="745" y="412"/>
                  </a:cubicBezTo>
                  <a:close/>
                  <a:moveTo>
                    <a:pt x="1831" y="402"/>
                  </a:moveTo>
                  <a:cubicBezTo>
                    <a:pt x="1809" y="402"/>
                    <a:pt x="1795" y="401"/>
                    <a:pt x="1776" y="407"/>
                  </a:cubicBezTo>
                  <a:cubicBezTo>
                    <a:pt x="1768" y="409"/>
                    <a:pt x="1756" y="409"/>
                    <a:pt x="1760" y="421"/>
                  </a:cubicBezTo>
                  <a:cubicBezTo>
                    <a:pt x="1777" y="426"/>
                    <a:pt x="1798" y="427"/>
                    <a:pt x="1821" y="421"/>
                  </a:cubicBezTo>
                  <a:cubicBezTo>
                    <a:pt x="1821" y="425"/>
                    <a:pt x="1823" y="427"/>
                    <a:pt x="1826" y="426"/>
                  </a:cubicBezTo>
                  <a:cubicBezTo>
                    <a:pt x="1825" y="503"/>
                    <a:pt x="1786" y="571"/>
                    <a:pt x="1770" y="637"/>
                  </a:cubicBezTo>
                  <a:cubicBezTo>
                    <a:pt x="1761" y="670"/>
                    <a:pt x="1755" y="705"/>
                    <a:pt x="1746" y="737"/>
                  </a:cubicBezTo>
                  <a:cubicBezTo>
                    <a:pt x="1737" y="772"/>
                    <a:pt x="1725" y="809"/>
                    <a:pt x="1715" y="845"/>
                  </a:cubicBezTo>
                  <a:cubicBezTo>
                    <a:pt x="1705" y="880"/>
                    <a:pt x="1690" y="914"/>
                    <a:pt x="1683" y="948"/>
                  </a:cubicBezTo>
                  <a:cubicBezTo>
                    <a:pt x="1678" y="977"/>
                    <a:pt x="1673" y="1006"/>
                    <a:pt x="1667" y="1034"/>
                  </a:cubicBezTo>
                  <a:cubicBezTo>
                    <a:pt x="1661" y="1059"/>
                    <a:pt x="1655" y="1087"/>
                    <a:pt x="1637" y="1107"/>
                  </a:cubicBezTo>
                  <a:cubicBezTo>
                    <a:pt x="1631" y="1104"/>
                    <a:pt x="1624" y="1103"/>
                    <a:pt x="1619" y="1099"/>
                  </a:cubicBezTo>
                  <a:cubicBezTo>
                    <a:pt x="1570" y="1100"/>
                    <a:pt x="1511" y="1091"/>
                    <a:pt x="1467" y="1101"/>
                  </a:cubicBezTo>
                  <a:cubicBezTo>
                    <a:pt x="1453" y="1090"/>
                    <a:pt x="1446" y="1101"/>
                    <a:pt x="1434" y="1104"/>
                  </a:cubicBezTo>
                  <a:cubicBezTo>
                    <a:pt x="1414" y="1108"/>
                    <a:pt x="1388" y="1107"/>
                    <a:pt x="1366" y="1109"/>
                  </a:cubicBezTo>
                  <a:cubicBezTo>
                    <a:pt x="1347" y="1111"/>
                    <a:pt x="1329" y="1114"/>
                    <a:pt x="1310" y="1116"/>
                  </a:cubicBezTo>
                  <a:cubicBezTo>
                    <a:pt x="1265" y="1120"/>
                    <a:pt x="1217" y="1124"/>
                    <a:pt x="1172" y="1132"/>
                  </a:cubicBezTo>
                  <a:cubicBezTo>
                    <a:pt x="1164" y="1134"/>
                    <a:pt x="1157" y="1139"/>
                    <a:pt x="1149" y="1140"/>
                  </a:cubicBezTo>
                  <a:cubicBezTo>
                    <a:pt x="1095" y="1152"/>
                    <a:pt x="1044" y="1164"/>
                    <a:pt x="1001" y="1194"/>
                  </a:cubicBezTo>
                  <a:cubicBezTo>
                    <a:pt x="1091" y="1180"/>
                    <a:pt x="1183" y="1171"/>
                    <a:pt x="1275" y="1159"/>
                  </a:cubicBezTo>
                  <a:cubicBezTo>
                    <a:pt x="1314" y="1154"/>
                    <a:pt x="1355" y="1143"/>
                    <a:pt x="1396" y="1144"/>
                  </a:cubicBezTo>
                  <a:cubicBezTo>
                    <a:pt x="1423" y="1144"/>
                    <a:pt x="1445" y="1146"/>
                    <a:pt x="1467" y="1145"/>
                  </a:cubicBezTo>
                  <a:cubicBezTo>
                    <a:pt x="1478" y="1145"/>
                    <a:pt x="1498" y="1137"/>
                    <a:pt x="1499" y="1154"/>
                  </a:cubicBezTo>
                  <a:cubicBezTo>
                    <a:pt x="1479" y="1164"/>
                    <a:pt x="1457" y="1156"/>
                    <a:pt x="1436" y="1155"/>
                  </a:cubicBezTo>
                  <a:cubicBezTo>
                    <a:pt x="1377" y="1155"/>
                    <a:pt x="1315" y="1168"/>
                    <a:pt x="1270" y="1172"/>
                  </a:cubicBezTo>
                  <a:cubicBezTo>
                    <a:pt x="1223" y="1176"/>
                    <a:pt x="1190" y="1179"/>
                    <a:pt x="1154" y="1184"/>
                  </a:cubicBezTo>
                  <a:cubicBezTo>
                    <a:pt x="1127" y="1187"/>
                    <a:pt x="1101" y="1196"/>
                    <a:pt x="1076" y="1199"/>
                  </a:cubicBezTo>
                  <a:cubicBezTo>
                    <a:pt x="1021" y="1204"/>
                    <a:pt x="976" y="1207"/>
                    <a:pt x="936" y="1233"/>
                  </a:cubicBezTo>
                  <a:cubicBezTo>
                    <a:pt x="940" y="1235"/>
                    <a:pt x="942" y="1240"/>
                    <a:pt x="941" y="1247"/>
                  </a:cubicBezTo>
                  <a:cubicBezTo>
                    <a:pt x="966" y="1235"/>
                    <a:pt x="995" y="1224"/>
                    <a:pt x="1026" y="1220"/>
                  </a:cubicBezTo>
                  <a:cubicBezTo>
                    <a:pt x="1201" y="1197"/>
                    <a:pt x="1410" y="1192"/>
                    <a:pt x="1597" y="1167"/>
                  </a:cubicBezTo>
                  <a:cubicBezTo>
                    <a:pt x="1642" y="1161"/>
                    <a:pt x="1696" y="1180"/>
                    <a:pt x="1725" y="1150"/>
                  </a:cubicBezTo>
                  <a:cubicBezTo>
                    <a:pt x="1751" y="1082"/>
                    <a:pt x="1756" y="1007"/>
                    <a:pt x="1775" y="935"/>
                  </a:cubicBezTo>
                  <a:cubicBezTo>
                    <a:pt x="1781" y="911"/>
                    <a:pt x="1792" y="889"/>
                    <a:pt x="1798" y="865"/>
                  </a:cubicBezTo>
                  <a:cubicBezTo>
                    <a:pt x="1805" y="839"/>
                    <a:pt x="1812" y="813"/>
                    <a:pt x="1818" y="787"/>
                  </a:cubicBezTo>
                  <a:cubicBezTo>
                    <a:pt x="1823" y="761"/>
                    <a:pt x="1831" y="736"/>
                    <a:pt x="1836" y="710"/>
                  </a:cubicBezTo>
                  <a:cubicBezTo>
                    <a:pt x="1842" y="684"/>
                    <a:pt x="1847" y="656"/>
                    <a:pt x="1854" y="631"/>
                  </a:cubicBezTo>
                  <a:cubicBezTo>
                    <a:pt x="1857" y="621"/>
                    <a:pt x="1864" y="612"/>
                    <a:pt x="1866" y="602"/>
                  </a:cubicBezTo>
                  <a:cubicBezTo>
                    <a:pt x="1874" y="568"/>
                    <a:pt x="1875" y="530"/>
                    <a:pt x="1884" y="498"/>
                  </a:cubicBezTo>
                  <a:cubicBezTo>
                    <a:pt x="1881" y="472"/>
                    <a:pt x="1906" y="427"/>
                    <a:pt x="1886" y="403"/>
                  </a:cubicBezTo>
                  <a:cubicBezTo>
                    <a:pt x="1869" y="396"/>
                    <a:pt x="1850" y="401"/>
                    <a:pt x="1831" y="402"/>
                  </a:cubicBezTo>
                  <a:close/>
                  <a:moveTo>
                    <a:pt x="1755" y="435"/>
                  </a:moveTo>
                  <a:cubicBezTo>
                    <a:pt x="1732" y="509"/>
                    <a:pt x="1720" y="583"/>
                    <a:pt x="1698" y="657"/>
                  </a:cubicBezTo>
                  <a:cubicBezTo>
                    <a:pt x="1692" y="679"/>
                    <a:pt x="1686" y="699"/>
                    <a:pt x="1680" y="720"/>
                  </a:cubicBezTo>
                  <a:cubicBezTo>
                    <a:pt x="1674" y="743"/>
                    <a:pt x="1670" y="765"/>
                    <a:pt x="1665" y="788"/>
                  </a:cubicBezTo>
                  <a:cubicBezTo>
                    <a:pt x="1655" y="835"/>
                    <a:pt x="1637" y="881"/>
                    <a:pt x="1625" y="926"/>
                  </a:cubicBezTo>
                  <a:cubicBezTo>
                    <a:pt x="1623" y="935"/>
                    <a:pt x="1627" y="947"/>
                    <a:pt x="1615" y="953"/>
                  </a:cubicBezTo>
                  <a:cubicBezTo>
                    <a:pt x="1618" y="958"/>
                    <a:pt x="1620" y="963"/>
                    <a:pt x="1615" y="968"/>
                  </a:cubicBezTo>
                  <a:cubicBezTo>
                    <a:pt x="1563" y="969"/>
                    <a:pt x="1506" y="973"/>
                    <a:pt x="1448" y="984"/>
                  </a:cubicBezTo>
                  <a:cubicBezTo>
                    <a:pt x="1360" y="1001"/>
                    <a:pt x="1274" y="1022"/>
                    <a:pt x="1198" y="1056"/>
                  </a:cubicBezTo>
                  <a:cubicBezTo>
                    <a:pt x="1149" y="1078"/>
                    <a:pt x="1103" y="1107"/>
                    <a:pt x="1057" y="1132"/>
                  </a:cubicBezTo>
                  <a:cubicBezTo>
                    <a:pt x="1034" y="1145"/>
                    <a:pt x="1010" y="1158"/>
                    <a:pt x="988" y="1172"/>
                  </a:cubicBezTo>
                  <a:cubicBezTo>
                    <a:pt x="971" y="1183"/>
                    <a:pt x="952" y="1192"/>
                    <a:pt x="938" y="1204"/>
                  </a:cubicBezTo>
                  <a:cubicBezTo>
                    <a:pt x="935" y="1206"/>
                    <a:pt x="927" y="1211"/>
                    <a:pt x="930" y="1217"/>
                  </a:cubicBezTo>
                  <a:cubicBezTo>
                    <a:pt x="937" y="1219"/>
                    <a:pt x="943" y="1208"/>
                    <a:pt x="949" y="1204"/>
                  </a:cubicBezTo>
                  <a:cubicBezTo>
                    <a:pt x="962" y="1195"/>
                    <a:pt x="979" y="1188"/>
                    <a:pt x="994" y="1180"/>
                  </a:cubicBezTo>
                  <a:cubicBezTo>
                    <a:pt x="1009" y="1173"/>
                    <a:pt x="1026" y="1166"/>
                    <a:pt x="1041" y="1159"/>
                  </a:cubicBezTo>
                  <a:cubicBezTo>
                    <a:pt x="1135" y="1115"/>
                    <a:pt x="1249" y="1107"/>
                    <a:pt x="1363" y="1096"/>
                  </a:cubicBezTo>
                  <a:cubicBezTo>
                    <a:pt x="1452" y="1087"/>
                    <a:pt x="1547" y="1072"/>
                    <a:pt x="1638" y="1089"/>
                  </a:cubicBezTo>
                  <a:cubicBezTo>
                    <a:pt x="1666" y="968"/>
                    <a:pt x="1702" y="836"/>
                    <a:pt x="1736" y="722"/>
                  </a:cubicBezTo>
                  <a:cubicBezTo>
                    <a:pt x="1739" y="713"/>
                    <a:pt x="1739" y="704"/>
                    <a:pt x="1741" y="694"/>
                  </a:cubicBezTo>
                  <a:cubicBezTo>
                    <a:pt x="1745" y="681"/>
                    <a:pt x="1753" y="670"/>
                    <a:pt x="1756" y="657"/>
                  </a:cubicBezTo>
                  <a:cubicBezTo>
                    <a:pt x="1761" y="643"/>
                    <a:pt x="1762" y="627"/>
                    <a:pt x="1766" y="612"/>
                  </a:cubicBezTo>
                  <a:cubicBezTo>
                    <a:pt x="1784" y="556"/>
                    <a:pt x="1806" y="496"/>
                    <a:pt x="1811" y="445"/>
                  </a:cubicBezTo>
                  <a:cubicBezTo>
                    <a:pt x="1794" y="440"/>
                    <a:pt x="1773" y="439"/>
                    <a:pt x="1755" y="435"/>
                  </a:cubicBezTo>
                  <a:close/>
                  <a:moveTo>
                    <a:pt x="1668" y="534"/>
                  </a:moveTo>
                  <a:cubicBezTo>
                    <a:pt x="1669" y="528"/>
                    <a:pt x="1675" y="518"/>
                    <a:pt x="1672" y="513"/>
                  </a:cubicBezTo>
                  <a:cubicBezTo>
                    <a:pt x="1670" y="518"/>
                    <a:pt x="1665" y="529"/>
                    <a:pt x="1668" y="534"/>
                  </a:cubicBezTo>
                  <a:close/>
                  <a:moveTo>
                    <a:pt x="1376" y="805"/>
                  </a:moveTo>
                  <a:cubicBezTo>
                    <a:pt x="1316" y="813"/>
                    <a:pt x="1274" y="847"/>
                    <a:pt x="1227" y="875"/>
                  </a:cubicBezTo>
                  <a:cubicBezTo>
                    <a:pt x="1192" y="906"/>
                    <a:pt x="1153" y="931"/>
                    <a:pt x="1117" y="961"/>
                  </a:cubicBezTo>
                  <a:cubicBezTo>
                    <a:pt x="1046" y="1034"/>
                    <a:pt x="974" y="1116"/>
                    <a:pt x="920" y="1200"/>
                  </a:cubicBezTo>
                  <a:cubicBezTo>
                    <a:pt x="963" y="1150"/>
                    <a:pt x="1011" y="1105"/>
                    <a:pt x="1064" y="1064"/>
                  </a:cubicBezTo>
                  <a:cubicBezTo>
                    <a:pt x="1081" y="1060"/>
                    <a:pt x="1096" y="1043"/>
                    <a:pt x="1110" y="1031"/>
                  </a:cubicBezTo>
                  <a:cubicBezTo>
                    <a:pt x="1148" y="1013"/>
                    <a:pt x="1179" y="983"/>
                    <a:pt x="1217" y="963"/>
                  </a:cubicBezTo>
                  <a:cubicBezTo>
                    <a:pt x="1254" y="943"/>
                    <a:pt x="1289" y="921"/>
                    <a:pt x="1333" y="908"/>
                  </a:cubicBezTo>
                  <a:cubicBezTo>
                    <a:pt x="1335" y="904"/>
                    <a:pt x="1341" y="904"/>
                    <a:pt x="1343" y="900"/>
                  </a:cubicBezTo>
                  <a:cubicBezTo>
                    <a:pt x="1400" y="881"/>
                    <a:pt x="1484" y="852"/>
                    <a:pt x="1554" y="868"/>
                  </a:cubicBezTo>
                  <a:cubicBezTo>
                    <a:pt x="1556" y="858"/>
                    <a:pt x="1550" y="857"/>
                    <a:pt x="1549" y="850"/>
                  </a:cubicBezTo>
                  <a:cubicBezTo>
                    <a:pt x="1538" y="849"/>
                    <a:pt x="1529" y="848"/>
                    <a:pt x="1522" y="848"/>
                  </a:cubicBezTo>
                  <a:cubicBezTo>
                    <a:pt x="1500" y="836"/>
                    <a:pt x="1468" y="839"/>
                    <a:pt x="1439" y="843"/>
                  </a:cubicBezTo>
                  <a:cubicBezTo>
                    <a:pt x="1400" y="849"/>
                    <a:pt x="1356" y="862"/>
                    <a:pt x="1326" y="880"/>
                  </a:cubicBezTo>
                  <a:cubicBezTo>
                    <a:pt x="1313" y="888"/>
                    <a:pt x="1303" y="901"/>
                    <a:pt x="1288" y="901"/>
                  </a:cubicBezTo>
                  <a:cubicBezTo>
                    <a:pt x="1293" y="895"/>
                    <a:pt x="1302" y="892"/>
                    <a:pt x="1310" y="888"/>
                  </a:cubicBezTo>
                  <a:cubicBezTo>
                    <a:pt x="1350" y="842"/>
                    <a:pt x="1434" y="832"/>
                    <a:pt x="1509" y="827"/>
                  </a:cubicBezTo>
                  <a:cubicBezTo>
                    <a:pt x="1510" y="820"/>
                    <a:pt x="1509" y="814"/>
                    <a:pt x="1506" y="812"/>
                  </a:cubicBezTo>
                  <a:cubicBezTo>
                    <a:pt x="1447" y="810"/>
                    <a:pt x="1378" y="834"/>
                    <a:pt x="1331" y="850"/>
                  </a:cubicBezTo>
                  <a:cubicBezTo>
                    <a:pt x="1362" y="825"/>
                    <a:pt x="1414" y="814"/>
                    <a:pt x="1454" y="803"/>
                  </a:cubicBezTo>
                  <a:cubicBezTo>
                    <a:pt x="1427" y="803"/>
                    <a:pt x="1401" y="802"/>
                    <a:pt x="1376" y="805"/>
                  </a:cubicBezTo>
                  <a:close/>
                  <a:moveTo>
                    <a:pt x="411" y="1047"/>
                  </a:moveTo>
                  <a:cubicBezTo>
                    <a:pt x="407" y="1046"/>
                    <a:pt x="403" y="1045"/>
                    <a:pt x="398" y="1044"/>
                  </a:cubicBezTo>
                  <a:cubicBezTo>
                    <a:pt x="343" y="1029"/>
                    <a:pt x="290" y="1012"/>
                    <a:pt x="240" y="1001"/>
                  </a:cubicBezTo>
                  <a:cubicBezTo>
                    <a:pt x="184" y="988"/>
                    <a:pt x="124" y="978"/>
                    <a:pt x="74" y="969"/>
                  </a:cubicBezTo>
                  <a:cubicBezTo>
                    <a:pt x="66" y="974"/>
                    <a:pt x="62" y="971"/>
                    <a:pt x="54" y="973"/>
                  </a:cubicBezTo>
                  <a:cubicBezTo>
                    <a:pt x="47" y="986"/>
                    <a:pt x="37" y="995"/>
                    <a:pt x="31" y="1009"/>
                  </a:cubicBezTo>
                  <a:cubicBezTo>
                    <a:pt x="59" y="1010"/>
                    <a:pt x="79" y="1013"/>
                    <a:pt x="103" y="1016"/>
                  </a:cubicBezTo>
                  <a:cubicBezTo>
                    <a:pt x="193" y="1029"/>
                    <a:pt x="282" y="1046"/>
                    <a:pt x="368" y="1057"/>
                  </a:cubicBezTo>
                  <a:cubicBezTo>
                    <a:pt x="405" y="1062"/>
                    <a:pt x="447" y="1065"/>
                    <a:pt x="491" y="1072"/>
                  </a:cubicBezTo>
                  <a:cubicBezTo>
                    <a:pt x="494" y="1073"/>
                    <a:pt x="502" y="1078"/>
                    <a:pt x="504" y="1072"/>
                  </a:cubicBezTo>
                  <a:cubicBezTo>
                    <a:pt x="475" y="1064"/>
                    <a:pt x="441" y="1058"/>
                    <a:pt x="411" y="1047"/>
                  </a:cubicBezTo>
                  <a:close/>
                  <a:moveTo>
                    <a:pt x="617" y="1129"/>
                  </a:moveTo>
                  <a:cubicBezTo>
                    <a:pt x="596" y="1121"/>
                    <a:pt x="576" y="1112"/>
                    <a:pt x="553" y="1104"/>
                  </a:cubicBezTo>
                  <a:cubicBezTo>
                    <a:pt x="543" y="1101"/>
                    <a:pt x="532" y="1096"/>
                    <a:pt x="521" y="1092"/>
                  </a:cubicBezTo>
                  <a:cubicBezTo>
                    <a:pt x="499" y="1086"/>
                    <a:pt x="470" y="1087"/>
                    <a:pt x="445" y="1082"/>
                  </a:cubicBezTo>
                  <a:cubicBezTo>
                    <a:pt x="408" y="1076"/>
                    <a:pt x="366" y="1072"/>
                    <a:pt x="327" y="1067"/>
                  </a:cubicBezTo>
                  <a:cubicBezTo>
                    <a:pt x="229" y="1056"/>
                    <a:pt x="137" y="1030"/>
                    <a:pt x="46" y="1024"/>
                  </a:cubicBezTo>
                  <a:cubicBezTo>
                    <a:pt x="35" y="1032"/>
                    <a:pt x="26" y="1050"/>
                    <a:pt x="23" y="1061"/>
                  </a:cubicBezTo>
                  <a:cubicBezTo>
                    <a:pt x="67" y="1062"/>
                    <a:pt x="112" y="1071"/>
                    <a:pt x="161" y="1076"/>
                  </a:cubicBezTo>
                  <a:cubicBezTo>
                    <a:pt x="214" y="1081"/>
                    <a:pt x="288" y="1081"/>
                    <a:pt x="335" y="1087"/>
                  </a:cubicBezTo>
                  <a:cubicBezTo>
                    <a:pt x="358" y="1091"/>
                    <a:pt x="382" y="1091"/>
                    <a:pt x="402" y="1096"/>
                  </a:cubicBezTo>
                  <a:cubicBezTo>
                    <a:pt x="407" y="1097"/>
                    <a:pt x="412" y="1101"/>
                    <a:pt x="416" y="1102"/>
                  </a:cubicBezTo>
                  <a:cubicBezTo>
                    <a:pt x="446" y="1110"/>
                    <a:pt x="478" y="1107"/>
                    <a:pt x="508" y="1114"/>
                  </a:cubicBezTo>
                  <a:cubicBezTo>
                    <a:pt x="556" y="1126"/>
                    <a:pt x="600" y="1138"/>
                    <a:pt x="642" y="1150"/>
                  </a:cubicBezTo>
                  <a:cubicBezTo>
                    <a:pt x="658" y="1155"/>
                    <a:pt x="674" y="1163"/>
                    <a:pt x="690" y="1160"/>
                  </a:cubicBezTo>
                  <a:cubicBezTo>
                    <a:pt x="662" y="1154"/>
                    <a:pt x="640" y="1137"/>
                    <a:pt x="617" y="1129"/>
                  </a:cubicBezTo>
                  <a:close/>
                  <a:moveTo>
                    <a:pt x="551" y="1087"/>
                  </a:moveTo>
                  <a:cubicBezTo>
                    <a:pt x="537" y="1082"/>
                    <a:pt x="522" y="1077"/>
                    <a:pt x="508" y="1072"/>
                  </a:cubicBezTo>
                  <a:cubicBezTo>
                    <a:pt x="518" y="1080"/>
                    <a:pt x="540" y="1085"/>
                    <a:pt x="551" y="1087"/>
                  </a:cubicBezTo>
                  <a:close/>
                  <a:moveTo>
                    <a:pt x="446" y="1119"/>
                  </a:moveTo>
                  <a:cubicBezTo>
                    <a:pt x="423" y="1116"/>
                    <a:pt x="404" y="1112"/>
                    <a:pt x="378" y="1109"/>
                  </a:cubicBezTo>
                  <a:cubicBezTo>
                    <a:pt x="340" y="1105"/>
                    <a:pt x="301" y="1094"/>
                    <a:pt x="265" y="1092"/>
                  </a:cubicBezTo>
                  <a:cubicBezTo>
                    <a:pt x="211" y="1090"/>
                    <a:pt x="164" y="1092"/>
                    <a:pt x="119" y="1086"/>
                  </a:cubicBezTo>
                  <a:cubicBezTo>
                    <a:pt x="108" y="1084"/>
                    <a:pt x="98" y="1083"/>
                    <a:pt x="88" y="1082"/>
                  </a:cubicBezTo>
                  <a:cubicBezTo>
                    <a:pt x="78" y="1081"/>
                    <a:pt x="60" y="1075"/>
                    <a:pt x="53" y="1077"/>
                  </a:cubicBezTo>
                  <a:cubicBezTo>
                    <a:pt x="38" y="1082"/>
                    <a:pt x="33" y="1108"/>
                    <a:pt x="30" y="1122"/>
                  </a:cubicBezTo>
                  <a:cubicBezTo>
                    <a:pt x="55" y="1116"/>
                    <a:pt x="89" y="1123"/>
                    <a:pt x="101" y="1109"/>
                  </a:cubicBezTo>
                  <a:cubicBezTo>
                    <a:pt x="114" y="1122"/>
                    <a:pt x="141" y="1112"/>
                    <a:pt x="162" y="1112"/>
                  </a:cubicBezTo>
                  <a:cubicBezTo>
                    <a:pt x="171" y="1112"/>
                    <a:pt x="181" y="1117"/>
                    <a:pt x="191" y="1117"/>
                  </a:cubicBezTo>
                  <a:cubicBezTo>
                    <a:pt x="234" y="1119"/>
                    <a:pt x="284" y="1121"/>
                    <a:pt x="332" y="1121"/>
                  </a:cubicBezTo>
                  <a:cubicBezTo>
                    <a:pt x="431" y="1121"/>
                    <a:pt x="525" y="1151"/>
                    <a:pt x="611" y="1157"/>
                  </a:cubicBezTo>
                  <a:cubicBezTo>
                    <a:pt x="563" y="1140"/>
                    <a:pt x="505" y="1126"/>
                    <a:pt x="446" y="1119"/>
                  </a:cubicBezTo>
                  <a:close/>
                  <a:moveTo>
                    <a:pt x="722" y="1155"/>
                  </a:moveTo>
                  <a:cubicBezTo>
                    <a:pt x="755" y="1171"/>
                    <a:pt x="795" y="1189"/>
                    <a:pt x="827" y="1200"/>
                  </a:cubicBezTo>
                  <a:cubicBezTo>
                    <a:pt x="757" y="1159"/>
                    <a:pt x="681" y="1132"/>
                    <a:pt x="597" y="1104"/>
                  </a:cubicBezTo>
                  <a:cubicBezTo>
                    <a:pt x="638" y="1121"/>
                    <a:pt x="680" y="1145"/>
                    <a:pt x="722" y="1155"/>
                  </a:cubicBezTo>
                  <a:close/>
                  <a:moveTo>
                    <a:pt x="519" y="1157"/>
                  </a:moveTo>
                  <a:cubicBezTo>
                    <a:pt x="496" y="1154"/>
                    <a:pt x="474" y="1149"/>
                    <a:pt x="451" y="1145"/>
                  </a:cubicBezTo>
                  <a:cubicBezTo>
                    <a:pt x="358" y="1129"/>
                    <a:pt x="232" y="1131"/>
                    <a:pt x="149" y="1127"/>
                  </a:cubicBezTo>
                  <a:cubicBezTo>
                    <a:pt x="120" y="1147"/>
                    <a:pt x="122" y="1195"/>
                    <a:pt x="101" y="1227"/>
                  </a:cubicBezTo>
                  <a:cubicBezTo>
                    <a:pt x="166" y="1205"/>
                    <a:pt x="245" y="1183"/>
                    <a:pt x="330" y="1177"/>
                  </a:cubicBezTo>
                  <a:cubicBezTo>
                    <a:pt x="472" y="1167"/>
                    <a:pt x="616" y="1184"/>
                    <a:pt x="732" y="1199"/>
                  </a:cubicBezTo>
                  <a:cubicBezTo>
                    <a:pt x="660" y="1178"/>
                    <a:pt x="590" y="1167"/>
                    <a:pt x="519" y="1157"/>
                  </a:cubicBezTo>
                  <a:close/>
                  <a:moveTo>
                    <a:pt x="111" y="1127"/>
                  </a:moveTo>
                  <a:cubicBezTo>
                    <a:pt x="95" y="1138"/>
                    <a:pt x="89" y="1152"/>
                    <a:pt x="78" y="1170"/>
                  </a:cubicBezTo>
                  <a:cubicBezTo>
                    <a:pt x="71" y="1181"/>
                    <a:pt x="64" y="1192"/>
                    <a:pt x="58" y="1204"/>
                  </a:cubicBezTo>
                  <a:cubicBezTo>
                    <a:pt x="38" y="1239"/>
                    <a:pt x="22" y="1266"/>
                    <a:pt x="23" y="1305"/>
                  </a:cubicBezTo>
                  <a:cubicBezTo>
                    <a:pt x="90" y="1333"/>
                    <a:pt x="179" y="1311"/>
                    <a:pt x="244" y="1311"/>
                  </a:cubicBezTo>
                  <a:cubicBezTo>
                    <a:pt x="322" y="1312"/>
                    <a:pt x="402" y="1298"/>
                    <a:pt x="480" y="1292"/>
                  </a:cubicBezTo>
                  <a:cubicBezTo>
                    <a:pt x="522" y="1288"/>
                    <a:pt x="563" y="1283"/>
                    <a:pt x="602" y="1282"/>
                  </a:cubicBezTo>
                  <a:cubicBezTo>
                    <a:pt x="663" y="1264"/>
                    <a:pt x="736" y="1266"/>
                    <a:pt x="800" y="1263"/>
                  </a:cubicBezTo>
                  <a:cubicBezTo>
                    <a:pt x="798" y="1256"/>
                    <a:pt x="796" y="1248"/>
                    <a:pt x="793" y="1242"/>
                  </a:cubicBezTo>
                  <a:cubicBezTo>
                    <a:pt x="700" y="1248"/>
                    <a:pt x="613" y="1249"/>
                    <a:pt x="529" y="1263"/>
                  </a:cubicBezTo>
                  <a:cubicBezTo>
                    <a:pt x="514" y="1266"/>
                    <a:pt x="501" y="1271"/>
                    <a:pt x="486" y="1272"/>
                  </a:cubicBezTo>
                  <a:cubicBezTo>
                    <a:pt x="480" y="1272"/>
                    <a:pt x="474" y="1269"/>
                    <a:pt x="468" y="1270"/>
                  </a:cubicBezTo>
                  <a:cubicBezTo>
                    <a:pt x="397" y="1278"/>
                    <a:pt x="318" y="1298"/>
                    <a:pt x="242" y="1297"/>
                  </a:cubicBezTo>
                  <a:cubicBezTo>
                    <a:pt x="280" y="1281"/>
                    <a:pt x="322" y="1286"/>
                    <a:pt x="362" y="1277"/>
                  </a:cubicBezTo>
                  <a:cubicBezTo>
                    <a:pt x="408" y="1266"/>
                    <a:pt x="456" y="1255"/>
                    <a:pt x="503" y="1253"/>
                  </a:cubicBezTo>
                  <a:cubicBezTo>
                    <a:pt x="447" y="1252"/>
                    <a:pt x="385" y="1252"/>
                    <a:pt x="315" y="1260"/>
                  </a:cubicBezTo>
                  <a:cubicBezTo>
                    <a:pt x="299" y="1262"/>
                    <a:pt x="284" y="1262"/>
                    <a:pt x="269" y="1263"/>
                  </a:cubicBezTo>
                  <a:cubicBezTo>
                    <a:pt x="236" y="1267"/>
                    <a:pt x="204" y="1275"/>
                    <a:pt x="174" y="1275"/>
                  </a:cubicBezTo>
                  <a:cubicBezTo>
                    <a:pt x="151" y="1275"/>
                    <a:pt x="129" y="1271"/>
                    <a:pt x="108" y="1273"/>
                  </a:cubicBezTo>
                  <a:cubicBezTo>
                    <a:pt x="99" y="1274"/>
                    <a:pt x="90" y="1281"/>
                    <a:pt x="81" y="1278"/>
                  </a:cubicBezTo>
                  <a:cubicBezTo>
                    <a:pt x="77" y="1270"/>
                    <a:pt x="82" y="1261"/>
                    <a:pt x="86" y="1257"/>
                  </a:cubicBezTo>
                  <a:cubicBezTo>
                    <a:pt x="83" y="1247"/>
                    <a:pt x="85" y="1231"/>
                    <a:pt x="86" y="1228"/>
                  </a:cubicBezTo>
                  <a:cubicBezTo>
                    <a:pt x="97" y="1202"/>
                    <a:pt x="116" y="1169"/>
                    <a:pt x="123" y="1137"/>
                  </a:cubicBezTo>
                  <a:cubicBezTo>
                    <a:pt x="126" y="1136"/>
                    <a:pt x="138" y="1128"/>
                    <a:pt x="131" y="1127"/>
                  </a:cubicBezTo>
                  <a:cubicBezTo>
                    <a:pt x="126" y="1128"/>
                    <a:pt x="117" y="1128"/>
                    <a:pt x="111" y="1127"/>
                  </a:cubicBezTo>
                  <a:close/>
                  <a:moveTo>
                    <a:pt x="358" y="1187"/>
                  </a:moveTo>
                  <a:cubicBezTo>
                    <a:pt x="356" y="1187"/>
                    <a:pt x="357" y="1190"/>
                    <a:pt x="355" y="1190"/>
                  </a:cubicBezTo>
                  <a:cubicBezTo>
                    <a:pt x="315" y="1190"/>
                    <a:pt x="271" y="1198"/>
                    <a:pt x="227" y="1205"/>
                  </a:cubicBezTo>
                  <a:cubicBezTo>
                    <a:pt x="185" y="1212"/>
                    <a:pt x="141" y="1224"/>
                    <a:pt x="104" y="1243"/>
                  </a:cubicBezTo>
                  <a:cubicBezTo>
                    <a:pt x="118" y="1244"/>
                    <a:pt x="134" y="1239"/>
                    <a:pt x="146" y="1243"/>
                  </a:cubicBezTo>
                  <a:cubicBezTo>
                    <a:pt x="130" y="1253"/>
                    <a:pt x="101" y="1244"/>
                    <a:pt x="98" y="1262"/>
                  </a:cubicBezTo>
                  <a:cubicBezTo>
                    <a:pt x="231" y="1259"/>
                    <a:pt x="378" y="1237"/>
                    <a:pt x="504" y="1238"/>
                  </a:cubicBezTo>
                  <a:cubicBezTo>
                    <a:pt x="610" y="1240"/>
                    <a:pt x="679" y="1236"/>
                    <a:pt x="775" y="1227"/>
                  </a:cubicBezTo>
                  <a:cubicBezTo>
                    <a:pt x="731" y="1225"/>
                    <a:pt x="685" y="1216"/>
                    <a:pt x="627" y="1215"/>
                  </a:cubicBezTo>
                  <a:cubicBezTo>
                    <a:pt x="636" y="1210"/>
                    <a:pt x="653" y="1206"/>
                    <a:pt x="664" y="1209"/>
                  </a:cubicBezTo>
                  <a:cubicBezTo>
                    <a:pt x="557" y="1177"/>
                    <a:pt x="446" y="1195"/>
                    <a:pt x="358" y="1187"/>
                  </a:cubicBezTo>
                  <a:close/>
                  <a:moveTo>
                    <a:pt x="740" y="1213"/>
                  </a:moveTo>
                  <a:cubicBezTo>
                    <a:pt x="727" y="1212"/>
                    <a:pt x="710" y="1207"/>
                    <a:pt x="697" y="1210"/>
                  </a:cubicBezTo>
                  <a:cubicBezTo>
                    <a:pt x="712" y="1211"/>
                    <a:pt x="732" y="1216"/>
                    <a:pt x="740" y="1213"/>
                  </a:cubicBezTo>
                  <a:close/>
                  <a:moveTo>
                    <a:pt x="868" y="1252"/>
                  </a:moveTo>
                  <a:cubicBezTo>
                    <a:pt x="863" y="1253"/>
                    <a:pt x="854" y="1249"/>
                    <a:pt x="858" y="1255"/>
                  </a:cubicBezTo>
                  <a:cubicBezTo>
                    <a:pt x="845" y="1252"/>
                    <a:pt x="823" y="1246"/>
                    <a:pt x="808" y="1242"/>
                  </a:cubicBezTo>
                  <a:cubicBezTo>
                    <a:pt x="806" y="1257"/>
                    <a:pt x="818" y="1259"/>
                    <a:pt x="822" y="1268"/>
                  </a:cubicBezTo>
                  <a:cubicBezTo>
                    <a:pt x="862" y="1274"/>
                    <a:pt x="906" y="1279"/>
                    <a:pt x="928" y="1250"/>
                  </a:cubicBezTo>
                  <a:cubicBezTo>
                    <a:pt x="927" y="1244"/>
                    <a:pt x="923" y="1238"/>
                    <a:pt x="916" y="1230"/>
                  </a:cubicBezTo>
                  <a:cubicBezTo>
                    <a:pt x="908" y="1233"/>
                    <a:pt x="901" y="1236"/>
                    <a:pt x="896" y="1242"/>
                  </a:cubicBezTo>
                  <a:cubicBezTo>
                    <a:pt x="892" y="1235"/>
                    <a:pt x="879" y="1248"/>
                    <a:pt x="868" y="1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 userDrawn="1">
            <p:custDataLst>
              <p:tags r:id="rId8"/>
            </p:custDataLst>
          </p:nvPr>
        </p:nvGrpSpPr>
        <p:grpSpPr>
          <a:xfrm>
            <a:off x="10586109" y="5886450"/>
            <a:ext cx="1540069" cy="885624"/>
            <a:chOff x="10112283" y="4643438"/>
            <a:chExt cx="1403350" cy="733425"/>
          </a:xfrm>
          <a:solidFill>
            <a:schemeClr val="accent1"/>
          </a:solidFill>
        </p:grpSpPr>
        <p:sp>
          <p:nvSpPr>
            <p:cNvPr id="13" name="Freeform 100"/>
            <p:cNvSpPr/>
            <p:nvPr>
              <p:custDataLst>
                <p:tags r:id="rId9"/>
              </p:custDataLst>
            </p:nvPr>
          </p:nvSpPr>
          <p:spPr bwMode="auto">
            <a:xfrm>
              <a:off x="11060816" y="4737665"/>
              <a:ext cx="127000" cy="17463"/>
            </a:xfrm>
            <a:custGeom>
              <a:avLst/>
              <a:gdLst>
                <a:gd name="T0" fmla="*/ 161 w 163"/>
                <a:gd name="T1" fmla="*/ 9 h 24"/>
                <a:gd name="T2" fmla="*/ 157 w 163"/>
                <a:gd name="T3" fmla="*/ 24 h 24"/>
                <a:gd name="T4" fmla="*/ 0 w 163"/>
                <a:gd name="T5" fmla="*/ 23 h 24"/>
                <a:gd name="T6" fmla="*/ 63 w 163"/>
                <a:gd name="T7" fmla="*/ 5 h 24"/>
                <a:gd name="T8" fmla="*/ 91 w 163"/>
                <a:gd name="T9" fmla="*/ 0 h 24"/>
                <a:gd name="T10" fmla="*/ 132 w 163"/>
                <a:gd name="T11" fmla="*/ 8 h 24"/>
                <a:gd name="T12" fmla="*/ 161 w 16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4">
                  <a:moveTo>
                    <a:pt x="161" y="9"/>
                  </a:moveTo>
                  <a:cubicBezTo>
                    <a:pt x="163" y="17"/>
                    <a:pt x="159" y="20"/>
                    <a:pt x="157" y="24"/>
                  </a:cubicBezTo>
                  <a:cubicBezTo>
                    <a:pt x="107" y="11"/>
                    <a:pt x="56" y="16"/>
                    <a:pt x="0" y="23"/>
                  </a:cubicBezTo>
                  <a:cubicBezTo>
                    <a:pt x="6" y="0"/>
                    <a:pt x="39" y="7"/>
                    <a:pt x="63" y="5"/>
                  </a:cubicBezTo>
                  <a:cubicBezTo>
                    <a:pt x="73" y="4"/>
                    <a:pt x="82" y="0"/>
                    <a:pt x="91" y="0"/>
                  </a:cubicBezTo>
                  <a:cubicBezTo>
                    <a:pt x="106" y="0"/>
                    <a:pt x="119" y="7"/>
                    <a:pt x="132" y="8"/>
                  </a:cubicBezTo>
                  <a:cubicBezTo>
                    <a:pt x="143" y="8"/>
                    <a:pt x="154" y="1"/>
                    <a:pt x="1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101"/>
            <p:cNvSpPr/>
            <p:nvPr>
              <p:custDataLst>
                <p:tags r:id="rId10"/>
              </p:custDataLst>
            </p:nvPr>
          </p:nvSpPr>
          <p:spPr bwMode="auto">
            <a:xfrm>
              <a:off x="11065579" y="4769415"/>
              <a:ext cx="120650" cy="22225"/>
            </a:xfrm>
            <a:custGeom>
              <a:avLst/>
              <a:gdLst>
                <a:gd name="T0" fmla="*/ 151 w 155"/>
                <a:gd name="T1" fmla="*/ 9 h 29"/>
                <a:gd name="T2" fmla="*/ 154 w 155"/>
                <a:gd name="T3" fmla="*/ 24 h 29"/>
                <a:gd name="T4" fmla="*/ 111 w 155"/>
                <a:gd name="T5" fmla="*/ 14 h 29"/>
                <a:gd name="T6" fmla="*/ 4 w 155"/>
                <a:gd name="T7" fmla="*/ 26 h 29"/>
                <a:gd name="T8" fmla="*/ 1 w 155"/>
                <a:gd name="T9" fmla="*/ 17 h 29"/>
                <a:gd name="T10" fmla="*/ 98 w 155"/>
                <a:gd name="T11" fmla="*/ 3 h 29"/>
                <a:gd name="T12" fmla="*/ 151 w 155"/>
                <a:gd name="T1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9">
                  <a:moveTo>
                    <a:pt x="151" y="9"/>
                  </a:moveTo>
                  <a:cubicBezTo>
                    <a:pt x="152" y="13"/>
                    <a:pt x="155" y="17"/>
                    <a:pt x="154" y="24"/>
                  </a:cubicBezTo>
                  <a:cubicBezTo>
                    <a:pt x="139" y="29"/>
                    <a:pt x="124" y="19"/>
                    <a:pt x="111" y="14"/>
                  </a:cubicBezTo>
                  <a:cubicBezTo>
                    <a:pt x="69" y="12"/>
                    <a:pt x="38" y="17"/>
                    <a:pt x="4" y="26"/>
                  </a:cubicBezTo>
                  <a:cubicBezTo>
                    <a:pt x="4" y="23"/>
                    <a:pt x="0" y="19"/>
                    <a:pt x="1" y="17"/>
                  </a:cubicBezTo>
                  <a:cubicBezTo>
                    <a:pt x="2" y="1"/>
                    <a:pt x="73" y="0"/>
                    <a:pt x="98" y="3"/>
                  </a:cubicBezTo>
                  <a:cubicBezTo>
                    <a:pt x="118" y="5"/>
                    <a:pt x="130" y="7"/>
                    <a:pt x="1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Freeform 102"/>
            <p:cNvSpPr/>
            <p:nvPr>
              <p:custDataLst>
                <p:tags r:id="rId11"/>
              </p:custDataLst>
            </p:nvPr>
          </p:nvSpPr>
          <p:spPr bwMode="auto">
            <a:xfrm>
              <a:off x="11087804" y="4999603"/>
              <a:ext cx="93663" cy="19050"/>
            </a:xfrm>
            <a:custGeom>
              <a:avLst/>
              <a:gdLst>
                <a:gd name="T0" fmla="*/ 112 w 119"/>
                <a:gd name="T1" fmla="*/ 3 h 24"/>
                <a:gd name="T2" fmla="*/ 118 w 119"/>
                <a:gd name="T3" fmla="*/ 16 h 24"/>
                <a:gd name="T4" fmla="*/ 107 w 119"/>
                <a:gd name="T5" fmla="*/ 24 h 24"/>
                <a:gd name="T6" fmla="*/ 0 w 119"/>
                <a:gd name="T7" fmla="*/ 13 h 24"/>
                <a:gd name="T8" fmla="*/ 27 w 119"/>
                <a:gd name="T9" fmla="*/ 3 h 24"/>
                <a:gd name="T10" fmla="*/ 112 w 119"/>
                <a:gd name="T1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4">
                  <a:moveTo>
                    <a:pt x="112" y="3"/>
                  </a:moveTo>
                  <a:cubicBezTo>
                    <a:pt x="114" y="7"/>
                    <a:pt x="119" y="9"/>
                    <a:pt x="118" y="16"/>
                  </a:cubicBezTo>
                  <a:cubicBezTo>
                    <a:pt x="115" y="20"/>
                    <a:pt x="111" y="21"/>
                    <a:pt x="107" y="24"/>
                  </a:cubicBezTo>
                  <a:cubicBezTo>
                    <a:pt x="81" y="10"/>
                    <a:pt x="25" y="22"/>
                    <a:pt x="0" y="13"/>
                  </a:cubicBezTo>
                  <a:cubicBezTo>
                    <a:pt x="2" y="0"/>
                    <a:pt x="21" y="4"/>
                    <a:pt x="27" y="3"/>
                  </a:cubicBezTo>
                  <a:cubicBezTo>
                    <a:pt x="47" y="0"/>
                    <a:pt x="88" y="10"/>
                    <a:pt x="1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103"/>
            <p:cNvSpPr/>
            <p:nvPr>
              <p:custDataLst>
                <p:tags r:id="rId12"/>
              </p:custDataLst>
            </p:nvPr>
          </p:nvSpPr>
          <p:spPr bwMode="auto">
            <a:xfrm>
              <a:off x="11087804" y="5020240"/>
              <a:ext cx="96838" cy="25400"/>
            </a:xfrm>
            <a:custGeom>
              <a:avLst/>
              <a:gdLst>
                <a:gd name="T0" fmla="*/ 115 w 123"/>
                <a:gd name="T1" fmla="*/ 13 h 33"/>
                <a:gd name="T2" fmla="*/ 117 w 123"/>
                <a:gd name="T3" fmla="*/ 33 h 33"/>
                <a:gd name="T4" fmla="*/ 44 w 123"/>
                <a:gd name="T5" fmla="*/ 21 h 33"/>
                <a:gd name="T6" fmla="*/ 0 w 123"/>
                <a:gd name="T7" fmla="*/ 15 h 33"/>
                <a:gd name="T8" fmla="*/ 115 w 12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3">
                  <a:moveTo>
                    <a:pt x="115" y="13"/>
                  </a:moveTo>
                  <a:cubicBezTo>
                    <a:pt x="123" y="18"/>
                    <a:pt x="118" y="30"/>
                    <a:pt x="117" y="33"/>
                  </a:cubicBezTo>
                  <a:cubicBezTo>
                    <a:pt x="93" y="32"/>
                    <a:pt x="70" y="23"/>
                    <a:pt x="44" y="21"/>
                  </a:cubicBezTo>
                  <a:cubicBezTo>
                    <a:pt x="29" y="20"/>
                    <a:pt x="1" y="31"/>
                    <a:pt x="0" y="15"/>
                  </a:cubicBezTo>
                  <a:cubicBezTo>
                    <a:pt x="33" y="0"/>
                    <a:pt x="70" y="20"/>
                    <a:pt x="1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04"/>
            <p:cNvSpPr/>
            <p:nvPr>
              <p:custDataLst>
                <p:tags r:id="rId13"/>
              </p:custDataLst>
            </p:nvPr>
          </p:nvSpPr>
          <p:spPr bwMode="auto">
            <a:xfrm>
              <a:off x="11086216" y="5244078"/>
              <a:ext cx="100013" cy="25400"/>
            </a:xfrm>
            <a:custGeom>
              <a:avLst/>
              <a:gdLst>
                <a:gd name="T0" fmla="*/ 120 w 129"/>
                <a:gd name="T1" fmla="*/ 14 h 34"/>
                <a:gd name="T2" fmla="*/ 114 w 129"/>
                <a:gd name="T3" fmla="*/ 34 h 34"/>
                <a:gd name="T4" fmla="*/ 103 w 129"/>
                <a:gd name="T5" fmla="*/ 29 h 34"/>
                <a:gd name="T6" fmla="*/ 0 w 129"/>
                <a:gd name="T7" fmla="*/ 22 h 34"/>
                <a:gd name="T8" fmla="*/ 65 w 129"/>
                <a:gd name="T9" fmla="*/ 14 h 34"/>
                <a:gd name="T10" fmla="*/ 120 w 129"/>
                <a:gd name="T11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4">
                  <a:moveTo>
                    <a:pt x="120" y="14"/>
                  </a:moveTo>
                  <a:cubicBezTo>
                    <a:pt x="127" y="19"/>
                    <a:pt x="129" y="32"/>
                    <a:pt x="114" y="34"/>
                  </a:cubicBezTo>
                  <a:cubicBezTo>
                    <a:pt x="111" y="34"/>
                    <a:pt x="107" y="30"/>
                    <a:pt x="103" y="29"/>
                  </a:cubicBezTo>
                  <a:cubicBezTo>
                    <a:pt x="75" y="22"/>
                    <a:pt x="26" y="27"/>
                    <a:pt x="0" y="22"/>
                  </a:cubicBezTo>
                  <a:cubicBezTo>
                    <a:pt x="13" y="0"/>
                    <a:pt x="51" y="14"/>
                    <a:pt x="65" y="14"/>
                  </a:cubicBezTo>
                  <a:cubicBezTo>
                    <a:pt x="93" y="13"/>
                    <a:pt x="98" y="19"/>
                    <a:pt x="12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05"/>
            <p:cNvSpPr/>
            <p:nvPr>
              <p:custDataLst>
                <p:tags r:id="rId14"/>
              </p:custDataLst>
            </p:nvPr>
          </p:nvSpPr>
          <p:spPr bwMode="auto">
            <a:xfrm>
              <a:off x="11081454" y="5275828"/>
              <a:ext cx="106363" cy="30163"/>
            </a:xfrm>
            <a:custGeom>
              <a:avLst/>
              <a:gdLst>
                <a:gd name="T0" fmla="*/ 128 w 137"/>
                <a:gd name="T1" fmla="*/ 9 h 40"/>
                <a:gd name="T2" fmla="*/ 137 w 137"/>
                <a:gd name="T3" fmla="*/ 23 h 40"/>
                <a:gd name="T4" fmla="*/ 103 w 137"/>
                <a:gd name="T5" fmla="*/ 31 h 40"/>
                <a:gd name="T6" fmla="*/ 25 w 137"/>
                <a:gd name="T7" fmla="*/ 23 h 40"/>
                <a:gd name="T8" fmla="*/ 0 w 137"/>
                <a:gd name="T9" fmla="*/ 15 h 40"/>
                <a:gd name="T10" fmla="*/ 128 w 137"/>
                <a:gd name="T11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0">
                  <a:moveTo>
                    <a:pt x="128" y="9"/>
                  </a:moveTo>
                  <a:cubicBezTo>
                    <a:pt x="132" y="13"/>
                    <a:pt x="134" y="18"/>
                    <a:pt x="137" y="23"/>
                  </a:cubicBezTo>
                  <a:cubicBezTo>
                    <a:pt x="132" y="40"/>
                    <a:pt x="121" y="32"/>
                    <a:pt x="103" y="31"/>
                  </a:cubicBezTo>
                  <a:cubicBezTo>
                    <a:pt x="84" y="29"/>
                    <a:pt x="51" y="25"/>
                    <a:pt x="25" y="23"/>
                  </a:cubicBezTo>
                  <a:cubicBezTo>
                    <a:pt x="16" y="22"/>
                    <a:pt x="2" y="27"/>
                    <a:pt x="0" y="15"/>
                  </a:cubicBezTo>
                  <a:cubicBezTo>
                    <a:pt x="32" y="0"/>
                    <a:pt x="88" y="29"/>
                    <a:pt x="1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06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10112283" y="4643438"/>
              <a:ext cx="1403350" cy="733425"/>
            </a:xfrm>
            <a:custGeom>
              <a:avLst/>
              <a:gdLst>
                <a:gd name="T0" fmla="*/ 603 w 1801"/>
                <a:gd name="T1" fmla="*/ 98 h 942"/>
                <a:gd name="T2" fmla="*/ 1024 w 1801"/>
                <a:gd name="T3" fmla="*/ 159 h 942"/>
                <a:gd name="T4" fmla="*/ 1393 w 1801"/>
                <a:gd name="T5" fmla="*/ 98 h 942"/>
                <a:gd name="T6" fmla="*/ 1764 w 1801"/>
                <a:gd name="T7" fmla="*/ 758 h 942"/>
                <a:gd name="T8" fmla="*/ 1516 w 1801"/>
                <a:gd name="T9" fmla="*/ 879 h 942"/>
                <a:gd name="T10" fmla="*/ 1235 w 1801"/>
                <a:gd name="T11" fmla="*/ 935 h 942"/>
                <a:gd name="T12" fmla="*/ 912 w 1801"/>
                <a:gd name="T13" fmla="*/ 903 h 942"/>
                <a:gd name="T14" fmla="*/ 591 w 1801"/>
                <a:gd name="T15" fmla="*/ 883 h 942"/>
                <a:gd name="T16" fmla="*/ 229 w 1801"/>
                <a:gd name="T17" fmla="*/ 885 h 942"/>
                <a:gd name="T18" fmla="*/ 274 w 1801"/>
                <a:gd name="T19" fmla="*/ 244 h 942"/>
                <a:gd name="T20" fmla="*/ 1390 w 1801"/>
                <a:gd name="T21" fmla="*/ 692 h 942"/>
                <a:gd name="T22" fmla="*/ 1203 w 1801"/>
                <a:gd name="T23" fmla="*/ 54 h 942"/>
                <a:gd name="T24" fmla="*/ 1297 w 1801"/>
                <a:gd name="T25" fmla="*/ 929 h 942"/>
                <a:gd name="T26" fmla="*/ 1182 w 1801"/>
                <a:gd name="T27" fmla="*/ 883 h 942"/>
                <a:gd name="T28" fmla="*/ 1187 w 1801"/>
                <a:gd name="T29" fmla="*/ 59 h 942"/>
                <a:gd name="T30" fmla="*/ 705 w 1801"/>
                <a:gd name="T31" fmla="*/ 103 h 942"/>
                <a:gd name="T32" fmla="*/ 515 w 1801"/>
                <a:gd name="T33" fmla="*/ 256 h 942"/>
                <a:gd name="T34" fmla="*/ 589 w 1801"/>
                <a:gd name="T35" fmla="*/ 868 h 942"/>
                <a:gd name="T36" fmla="*/ 585 w 1801"/>
                <a:gd name="T37" fmla="*/ 127 h 942"/>
                <a:gd name="T38" fmla="*/ 1029 w 1801"/>
                <a:gd name="T39" fmla="*/ 297 h 942"/>
                <a:gd name="T40" fmla="*/ 809 w 1801"/>
                <a:gd name="T41" fmla="*/ 178 h 942"/>
                <a:gd name="T42" fmla="*/ 820 w 1801"/>
                <a:gd name="T43" fmla="*/ 744 h 942"/>
                <a:gd name="T44" fmla="*/ 603 w 1801"/>
                <a:gd name="T45" fmla="*/ 203 h 942"/>
                <a:gd name="T46" fmla="*/ 274 w 1801"/>
                <a:gd name="T47" fmla="*/ 260 h 942"/>
                <a:gd name="T48" fmla="*/ 83 w 1801"/>
                <a:gd name="T49" fmla="*/ 803 h 942"/>
                <a:gd name="T50" fmla="*/ 395 w 1801"/>
                <a:gd name="T51" fmla="*/ 233 h 942"/>
                <a:gd name="T52" fmla="*/ 1164 w 1801"/>
                <a:gd name="T53" fmla="*/ 268 h 942"/>
                <a:gd name="T54" fmla="*/ 1165 w 1801"/>
                <a:gd name="T55" fmla="*/ 891 h 942"/>
                <a:gd name="T56" fmla="*/ 363 w 1801"/>
                <a:gd name="T57" fmla="*/ 448 h 942"/>
                <a:gd name="T58" fmla="*/ 433 w 1801"/>
                <a:gd name="T59" fmla="*/ 301 h 942"/>
                <a:gd name="T60" fmla="*/ 380 w 1801"/>
                <a:gd name="T61" fmla="*/ 389 h 942"/>
                <a:gd name="T62" fmla="*/ 332 w 1801"/>
                <a:gd name="T63" fmla="*/ 489 h 942"/>
                <a:gd name="T64" fmla="*/ 241 w 1801"/>
                <a:gd name="T65" fmla="*/ 695 h 942"/>
                <a:gd name="T66" fmla="*/ 266 w 1801"/>
                <a:gd name="T67" fmla="*/ 688 h 942"/>
                <a:gd name="T68" fmla="*/ 601 w 1801"/>
                <a:gd name="T69" fmla="*/ 266 h 942"/>
                <a:gd name="T70" fmla="*/ 806 w 1801"/>
                <a:gd name="T71" fmla="*/ 576 h 942"/>
                <a:gd name="T72" fmla="*/ 1043 w 1801"/>
                <a:gd name="T73" fmla="*/ 868 h 942"/>
                <a:gd name="T74" fmla="*/ 1467 w 1801"/>
                <a:gd name="T75" fmla="*/ 397 h 942"/>
                <a:gd name="T76" fmla="*/ 1405 w 1801"/>
                <a:gd name="T77" fmla="*/ 329 h 942"/>
                <a:gd name="T78" fmla="*/ 403 w 1801"/>
                <a:gd name="T79" fmla="*/ 300 h 942"/>
                <a:gd name="T80" fmla="*/ 447 w 1801"/>
                <a:gd name="T81" fmla="*/ 319 h 942"/>
                <a:gd name="T82" fmla="*/ 567 w 1801"/>
                <a:gd name="T83" fmla="*/ 876 h 942"/>
                <a:gd name="T84" fmla="*/ 492 w 1801"/>
                <a:gd name="T85" fmla="*/ 333 h 942"/>
                <a:gd name="T86" fmla="*/ 1393 w 1801"/>
                <a:gd name="T87" fmla="*/ 538 h 942"/>
                <a:gd name="T88" fmla="*/ 1610 w 1801"/>
                <a:gd name="T89" fmla="*/ 888 h 942"/>
                <a:gd name="T90" fmla="*/ 1393 w 1801"/>
                <a:gd name="T91" fmla="*/ 380 h 942"/>
                <a:gd name="T92" fmla="*/ 1579 w 1801"/>
                <a:gd name="T93" fmla="*/ 410 h 942"/>
                <a:gd name="T94" fmla="*/ 1464 w 1801"/>
                <a:gd name="T95" fmla="*/ 503 h 942"/>
                <a:gd name="T96" fmla="*/ 336 w 1801"/>
                <a:gd name="T97" fmla="*/ 548 h 942"/>
                <a:gd name="T98" fmla="*/ 377 w 1801"/>
                <a:gd name="T99" fmla="*/ 645 h 942"/>
                <a:gd name="T100" fmla="*/ 1473 w 1801"/>
                <a:gd name="T101" fmla="*/ 523 h 942"/>
                <a:gd name="T102" fmla="*/ 274 w 1801"/>
                <a:gd name="T103" fmla="*/ 585 h 942"/>
                <a:gd name="T104" fmla="*/ 351 w 1801"/>
                <a:gd name="T105" fmla="*/ 620 h 942"/>
                <a:gd name="T106" fmla="*/ 1702 w 1801"/>
                <a:gd name="T107" fmla="*/ 657 h 942"/>
                <a:gd name="T108" fmla="*/ 198 w 1801"/>
                <a:gd name="T109" fmla="*/ 736 h 942"/>
                <a:gd name="T110" fmla="*/ 1746 w 1801"/>
                <a:gd name="T111" fmla="*/ 801 h 942"/>
                <a:gd name="T112" fmla="*/ 805 w 1801"/>
                <a:gd name="T113" fmla="*/ 818 h 942"/>
                <a:gd name="T114" fmla="*/ 179 w 1801"/>
                <a:gd name="T115" fmla="*/ 783 h 942"/>
                <a:gd name="T116" fmla="*/ 1784 w 1801"/>
                <a:gd name="T117" fmla="*/ 850 h 942"/>
                <a:gd name="T118" fmla="*/ 606 w 1801"/>
                <a:gd name="T119" fmla="*/ 873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1" h="942">
                  <a:moveTo>
                    <a:pt x="418" y="203"/>
                  </a:moveTo>
                  <a:cubicBezTo>
                    <a:pt x="424" y="202"/>
                    <a:pt x="431" y="207"/>
                    <a:pt x="439" y="209"/>
                  </a:cubicBezTo>
                  <a:cubicBezTo>
                    <a:pt x="446" y="193"/>
                    <a:pt x="437" y="167"/>
                    <a:pt x="448" y="154"/>
                  </a:cubicBezTo>
                  <a:cubicBezTo>
                    <a:pt x="483" y="148"/>
                    <a:pt x="521" y="145"/>
                    <a:pt x="559" y="125"/>
                  </a:cubicBezTo>
                  <a:cubicBezTo>
                    <a:pt x="570" y="120"/>
                    <a:pt x="582" y="114"/>
                    <a:pt x="586" y="109"/>
                  </a:cubicBezTo>
                  <a:cubicBezTo>
                    <a:pt x="592" y="108"/>
                    <a:pt x="591" y="104"/>
                    <a:pt x="595" y="109"/>
                  </a:cubicBezTo>
                  <a:cubicBezTo>
                    <a:pt x="598" y="105"/>
                    <a:pt x="601" y="103"/>
                    <a:pt x="603" y="98"/>
                  </a:cubicBezTo>
                  <a:cubicBezTo>
                    <a:pt x="632" y="93"/>
                    <a:pt x="665" y="90"/>
                    <a:pt x="691" y="89"/>
                  </a:cubicBezTo>
                  <a:cubicBezTo>
                    <a:pt x="715" y="89"/>
                    <a:pt x="740" y="91"/>
                    <a:pt x="762" y="98"/>
                  </a:cubicBezTo>
                  <a:cubicBezTo>
                    <a:pt x="775" y="102"/>
                    <a:pt x="791" y="104"/>
                    <a:pt x="803" y="119"/>
                  </a:cubicBezTo>
                  <a:cubicBezTo>
                    <a:pt x="807" y="131"/>
                    <a:pt x="808" y="136"/>
                    <a:pt x="808" y="144"/>
                  </a:cubicBezTo>
                  <a:cubicBezTo>
                    <a:pt x="816" y="144"/>
                    <a:pt x="827" y="139"/>
                    <a:pt x="841" y="138"/>
                  </a:cubicBezTo>
                  <a:cubicBezTo>
                    <a:pt x="864" y="136"/>
                    <a:pt x="896" y="145"/>
                    <a:pt x="926" y="148"/>
                  </a:cubicBezTo>
                  <a:cubicBezTo>
                    <a:pt x="956" y="151"/>
                    <a:pt x="1002" y="136"/>
                    <a:pt x="1024" y="159"/>
                  </a:cubicBezTo>
                  <a:cubicBezTo>
                    <a:pt x="1034" y="169"/>
                    <a:pt x="1041" y="195"/>
                    <a:pt x="1044" y="215"/>
                  </a:cubicBezTo>
                  <a:cubicBezTo>
                    <a:pt x="1046" y="227"/>
                    <a:pt x="1045" y="238"/>
                    <a:pt x="1043" y="248"/>
                  </a:cubicBezTo>
                  <a:cubicBezTo>
                    <a:pt x="1056" y="248"/>
                    <a:pt x="1067" y="236"/>
                    <a:pt x="1081" y="238"/>
                  </a:cubicBezTo>
                  <a:cubicBezTo>
                    <a:pt x="1091" y="180"/>
                    <a:pt x="1074" y="116"/>
                    <a:pt x="1088" y="77"/>
                  </a:cubicBezTo>
                  <a:cubicBezTo>
                    <a:pt x="1125" y="70"/>
                    <a:pt x="1164" y="53"/>
                    <a:pt x="1200" y="37"/>
                  </a:cubicBezTo>
                  <a:cubicBezTo>
                    <a:pt x="1246" y="0"/>
                    <a:pt x="1316" y="6"/>
                    <a:pt x="1369" y="19"/>
                  </a:cubicBezTo>
                  <a:cubicBezTo>
                    <a:pt x="1396" y="33"/>
                    <a:pt x="1390" y="63"/>
                    <a:pt x="1393" y="98"/>
                  </a:cubicBezTo>
                  <a:cubicBezTo>
                    <a:pt x="1398" y="164"/>
                    <a:pt x="1399" y="245"/>
                    <a:pt x="1394" y="307"/>
                  </a:cubicBezTo>
                  <a:cubicBezTo>
                    <a:pt x="1426" y="281"/>
                    <a:pt x="1479" y="261"/>
                    <a:pt x="1529" y="272"/>
                  </a:cubicBezTo>
                  <a:cubicBezTo>
                    <a:pt x="1541" y="292"/>
                    <a:pt x="1549" y="314"/>
                    <a:pt x="1560" y="335"/>
                  </a:cubicBezTo>
                  <a:cubicBezTo>
                    <a:pt x="1565" y="346"/>
                    <a:pt x="1568" y="357"/>
                    <a:pt x="1573" y="369"/>
                  </a:cubicBezTo>
                  <a:cubicBezTo>
                    <a:pt x="1592" y="419"/>
                    <a:pt x="1626" y="465"/>
                    <a:pt x="1649" y="518"/>
                  </a:cubicBezTo>
                  <a:cubicBezTo>
                    <a:pt x="1654" y="530"/>
                    <a:pt x="1663" y="542"/>
                    <a:pt x="1669" y="554"/>
                  </a:cubicBezTo>
                  <a:cubicBezTo>
                    <a:pt x="1700" y="621"/>
                    <a:pt x="1729" y="692"/>
                    <a:pt x="1764" y="758"/>
                  </a:cubicBezTo>
                  <a:cubicBezTo>
                    <a:pt x="1767" y="762"/>
                    <a:pt x="1769" y="767"/>
                    <a:pt x="1775" y="770"/>
                  </a:cubicBezTo>
                  <a:cubicBezTo>
                    <a:pt x="1776" y="774"/>
                    <a:pt x="1773" y="775"/>
                    <a:pt x="1773" y="779"/>
                  </a:cubicBezTo>
                  <a:cubicBezTo>
                    <a:pt x="1785" y="793"/>
                    <a:pt x="1789" y="814"/>
                    <a:pt x="1801" y="827"/>
                  </a:cubicBezTo>
                  <a:cubicBezTo>
                    <a:pt x="1800" y="866"/>
                    <a:pt x="1762" y="912"/>
                    <a:pt x="1723" y="918"/>
                  </a:cubicBezTo>
                  <a:cubicBezTo>
                    <a:pt x="1690" y="924"/>
                    <a:pt x="1662" y="922"/>
                    <a:pt x="1635" y="912"/>
                  </a:cubicBezTo>
                  <a:cubicBezTo>
                    <a:pt x="1623" y="908"/>
                    <a:pt x="1611" y="902"/>
                    <a:pt x="1596" y="905"/>
                  </a:cubicBezTo>
                  <a:cubicBezTo>
                    <a:pt x="1572" y="895"/>
                    <a:pt x="1543" y="889"/>
                    <a:pt x="1516" y="879"/>
                  </a:cubicBezTo>
                  <a:cubicBezTo>
                    <a:pt x="1503" y="874"/>
                    <a:pt x="1486" y="868"/>
                    <a:pt x="1481" y="862"/>
                  </a:cubicBezTo>
                  <a:cubicBezTo>
                    <a:pt x="1473" y="854"/>
                    <a:pt x="1469" y="831"/>
                    <a:pt x="1463" y="817"/>
                  </a:cubicBezTo>
                  <a:cubicBezTo>
                    <a:pt x="1457" y="804"/>
                    <a:pt x="1447" y="790"/>
                    <a:pt x="1441" y="774"/>
                  </a:cubicBezTo>
                  <a:cubicBezTo>
                    <a:pt x="1429" y="743"/>
                    <a:pt x="1418" y="721"/>
                    <a:pt x="1403" y="692"/>
                  </a:cubicBezTo>
                  <a:cubicBezTo>
                    <a:pt x="1401" y="739"/>
                    <a:pt x="1402" y="819"/>
                    <a:pt x="1403" y="882"/>
                  </a:cubicBezTo>
                  <a:cubicBezTo>
                    <a:pt x="1404" y="933"/>
                    <a:pt x="1345" y="939"/>
                    <a:pt x="1299" y="941"/>
                  </a:cubicBezTo>
                  <a:cubicBezTo>
                    <a:pt x="1277" y="942"/>
                    <a:pt x="1258" y="936"/>
                    <a:pt x="1235" y="935"/>
                  </a:cubicBezTo>
                  <a:cubicBezTo>
                    <a:pt x="1221" y="922"/>
                    <a:pt x="1193" y="899"/>
                    <a:pt x="1171" y="902"/>
                  </a:cubicBezTo>
                  <a:cubicBezTo>
                    <a:pt x="1161" y="903"/>
                    <a:pt x="1155" y="913"/>
                    <a:pt x="1144" y="915"/>
                  </a:cubicBezTo>
                  <a:cubicBezTo>
                    <a:pt x="1119" y="917"/>
                    <a:pt x="1095" y="920"/>
                    <a:pt x="1081" y="900"/>
                  </a:cubicBezTo>
                  <a:cubicBezTo>
                    <a:pt x="1067" y="900"/>
                    <a:pt x="1051" y="890"/>
                    <a:pt x="1041" y="882"/>
                  </a:cubicBezTo>
                  <a:cubicBezTo>
                    <a:pt x="1030" y="880"/>
                    <a:pt x="1023" y="893"/>
                    <a:pt x="1017" y="897"/>
                  </a:cubicBezTo>
                  <a:cubicBezTo>
                    <a:pt x="1000" y="906"/>
                    <a:pt x="977" y="904"/>
                    <a:pt x="956" y="905"/>
                  </a:cubicBezTo>
                  <a:cubicBezTo>
                    <a:pt x="942" y="905"/>
                    <a:pt x="927" y="904"/>
                    <a:pt x="912" y="903"/>
                  </a:cubicBezTo>
                  <a:cubicBezTo>
                    <a:pt x="891" y="901"/>
                    <a:pt x="872" y="892"/>
                    <a:pt x="850" y="899"/>
                  </a:cubicBezTo>
                  <a:cubicBezTo>
                    <a:pt x="834" y="893"/>
                    <a:pt x="822" y="892"/>
                    <a:pt x="809" y="885"/>
                  </a:cubicBezTo>
                  <a:cubicBezTo>
                    <a:pt x="796" y="905"/>
                    <a:pt x="740" y="906"/>
                    <a:pt x="726" y="902"/>
                  </a:cubicBezTo>
                  <a:cubicBezTo>
                    <a:pt x="721" y="901"/>
                    <a:pt x="730" y="906"/>
                    <a:pt x="724" y="906"/>
                  </a:cubicBezTo>
                  <a:cubicBezTo>
                    <a:pt x="704" y="899"/>
                    <a:pt x="641" y="896"/>
                    <a:pt x="606" y="886"/>
                  </a:cubicBezTo>
                  <a:cubicBezTo>
                    <a:pt x="600" y="888"/>
                    <a:pt x="602" y="901"/>
                    <a:pt x="597" y="899"/>
                  </a:cubicBezTo>
                  <a:cubicBezTo>
                    <a:pt x="590" y="898"/>
                    <a:pt x="591" y="890"/>
                    <a:pt x="591" y="883"/>
                  </a:cubicBezTo>
                  <a:cubicBezTo>
                    <a:pt x="588" y="891"/>
                    <a:pt x="577" y="897"/>
                    <a:pt x="574" y="900"/>
                  </a:cubicBezTo>
                  <a:cubicBezTo>
                    <a:pt x="541" y="895"/>
                    <a:pt x="496" y="909"/>
                    <a:pt x="456" y="894"/>
                  </a:cubicBezTo>
                  <a:cubicBezTo>
                    <a:pt x="428" y="866"/>
                    <a:pt x="399" y="840"/>
                    <a:pt x="360" y="823"/>
                  </a:cubicBezTo>
                  <a:cubicBezTo>
                    <a:pt x="367" y="754"/>
                    <a:pt x="366" y="687"/>
                    <a:pt x="370" y="612"/>
                  </a:cubicBezTo>
                  <a:cubicBezTo>
                    <a:pt x="344" y="672"/>
                    <a:pt x="320" y="731"/>
                    <a:pt x="294" y="786"/>
                  </a:cubicBezTo>
                  <a:cubicBezTo>
                    <a:pt x="280" y="816"/>
                    <a:pt x="271" y="848"/>
                    <a:pt x="256" y="876"/>
                  </a:cubicBezTo>
                  <a:cubicBezTo>
                    <a:pt x="247" y="885"/>
                    <a:pt x="237" y="877"/>
                    <a:pt x="229" y="885"/>
                  </a:cubicBezTo>
                  <a:cubicBezTo>
                    <a:pt x="201" y="876"/>
                    <a:pt x="167" y="870"/>
                    <a:pt x="151" y="845"/>
                  </a:cubicBezTo>
                  <a:cubicBezTo>
                    <a:pt x="102" y="822"/>
                    <a:pt x="52" y="805"/>
                    <a:pt x="3" y="788"/>
                  </a:cubicBezTo>
                  <a:cubicBezTo>
                    <a:pt x="0" y="782"/>
                    <a:pt x="5" y="770"/>
                    <a:pt x="4" y="771"/>
                  </a:cubicBezTo>
                  <a:cubicBezTo>
                    <a:pt x="40" y="694"/>
                    <a:pt x="81" y="620"/>
                    <a:pt x="119" y="545"/>
                  </a:cubicBezTo>
                  <a:cubicBezTo>
                    <a:pt x="120" y="512"/>
                    <a:pt x="140" y="493"/>
                    <a:pt x="151" y="465"/>
                  </a:cubicBezTo>
                  <a:cubicBezTo>
                    <a:pt x="172" y="417"/>
                    <a:pt x="196" y="378"/>
                    <a:pt x="219" y="329"/>
                  </a:cubicBezTo>
                  <a:cubicBezTo>
                    <a:pt x="229" y="308"/>
                    <a:pt x="254" y="256"/>
                    <a:pt x="274" y="244"/>
                  </a:cubicBezTo>
                  <a:cubicBezTo>
                    <a:pt x="287" y="235"/>
                    <a:pt x="312" y="231"/>
                    <a:pt x="330" y="228"/>
                  </a:cubicBezTo>
                  <a:cubicBezTo>
                    <a:pt x="341" y="227"/>
                    <a:pt x="348" y="223"/>
                    <a:pt x="357" y="221"/>
                  </a:cubicBezTo>
                  <a:cubicBezTo>
                    <a:pt x="379" y="215"/>
                    <a:pt x="403" y="218"/>
                    <a:pt x="418" y="203"/>
                  </a:cubicBezTo>
                  <a:close/>
                  <a:moveTo>
                    <a:pt x="1297" y="929"/>
                  </a:moveTo>
                  <a:cubicBezTo>
                    <a:pt x="1327" y="927"/>
                    <a:pt x="1379" y="920"/>
                    <a:pt x="1388" y="899"/>
                  </a:cubicBezTo>
                  <a:cubicBezTo>
                    <a:pt x="1392" y="889"/>
                    <a:pt x="1389" y="861"/>
                    <a:pt x="1390" y="845"/>
                  </a:cubicBezTo>
                  <a:cubicBezTo>
                    <a:pt x="1392" y="802"/>
                    <a:pt x="1391" y="739"/>
                    <a:pt x="1390" y="692"/>
                  </a:cubicBezTo>
                  <a:cubicBezTo>
                    <a:pt x="1389" y="667"/>
                    <a:pt x="1384" y="635"/>
                    <a:pt x="1384" y="601"/>
                  </a:cubicBezTo>
                  <a:cubicBezTo>
                    <a:pt x="1383" y="539"/>
                    <a:pt x="1378" y="485"/>
                    <a:pt x="1381" y="418"/>
                  </a:cubicBezTo>
                  <a:cubicBezTo>
                    <a:pt x="1385" y="279"/>
                    <a:pt x="1390" y="165"/>
                    <a:pt x="1379" y="53"/>
                  </a:cubicBezTo>
                  <a:cubicBezTo>
                    <a:pt x="1371" y="52"/>
                    <a:pt x="1375" y="43"/>
                    <a:pt x="1373" y="41"/>
                  </a:cubicBezTo>
                  <a:cubicBezTo>
                    <a:pt x="1353" y="27"/>
                    <a:pt x="1334" y="28"/>
                    <a:pt x="1309" y="24"/>
                  </a:cubicBezTo>
                  <a:cubicBezTo>
                    <a:pt x="1295" y="21"/>
                    <a:pt x="1278" y="19"/>
                    <a:pt x="1269" y="21"/>
                  </a:cubicBezTo>
                  <a:cubicBezTo>
                    <a:pt x="1246" y="24"/>
                    <a:pt x="1212" y="33"/>
                    <a:pt x="1203" y="54"/>
                  </a:cubicBezTo>
                  <a:cubicBezTo>
                    <a:pt x="1195" y="76"/>
                    <a:pt x="1203" y="142"/>
                    <a:pt x="1205" y="165"/>
                  </a:cubicBezTo>
                  <a:cubicBezTo>
                    <a:pt x="1207" y="200"/>
                    <a:pt x="1207" y="233"/>
                    <a:pt x="1211" y="271"/>
                  </a:cubicBezTo>
                  <a:cubicBezTo>
                    <a:pt x="1215" y="316"/>
                    <a:pt x="1224" y="363"/>
                    <a:pt x="1225" y="415"/>
                  </a:cubicBezTo>
                  <a:cubicBezTo>
                    <a:pt x="1225" y="495"/>
                    <a:pt x="1231" y="588"/>
                    <a:pt x="1225" y="670"/>
                  </a:cubicBezTo>
                  <a:cubicBezTo>
                    <a:pt x="1223" y="685"/>
                    <a:pt x="1226" y="700"/>
                    <a:pt x="1226" y="717"/>
                  </a:cubicBezTo>
                  <a:cubicBezTo>
                    <a:pt x="1226" y="782"/>
                    <a:pt x="1220" y="846"/>
                    <a:pt x="1217" y="906"/>
                  </a:cubicBezTo>
                  <a:cubicBezTo>
                    <a:pt x="1236" y="921"/>
                    <a:pt x="1265" y="931"/>
                    <a:pt x="1297" y="929"/>
                  </a:cubicBezTo>
                  <a:close/>
                  <a:moveTo>
                    <a:pt x="1096" y="98"/>
                  </a:moveTo>
                  <a:cubicBezTo>
                    <a:pt x="1095" y="145"/>
                    <a:pt x="1097" y="205"/>
                    <a:pt x="1096" y="236"/>
                  </a:cubicBezTo>
                  <a:cubicBezTo>
                    <a:pt x="1118" y="243"/>
                    <a:pt x="1147" y="246"/>
                    <a:pt x="1171" y="250"/>
                  </a:cubicBezTo>
                  <a:cubicBezTo>
                    <a:pt x="1172" y="255"/>
                    <a:pt x="1176" y="257"/>
                    <a:pt x="1178" y="260"/>
                  </a:cubicBezTo>
                  <a:cubicBezTo>
                    <a:pt x="1184" y="288"/>
                    <a:pt x="1181" y="323"/>
                    <a:pt x="1181" y="356"/>
                  </a:cubicBezTo>
                  <a:cubicBezTo>
                    <a:pt x="1180" y="446"/>
                    <a:pt x="1189" y="547"/>
                    <a:pt x="1185" y="644"/>
                  </a:cubicBezTo>
                  <a:cubicBezTo>
                    <a:pt x="1182" y="719"/>
                    <a:pt x="1184" y="792"/>
                    <a:pt x="1182" y="883"/>
                  </a:cubicBezTo>
                  <a:cubicBezTo>
                    <a:pt x="1190" y="886"/>
                    <a:pt x="1190" y="895"/>
                    <a:pt x="1203" y="895"/>
                  </a:cubicBezTo>
                  <a:cubicBezTo>
                    <a:pt x="1218" y="796"/>
                    <a:pt x="1211" y="701"/>
                    <a:pt x="1211" y="580"/>
                  </a:cubicBezTo>
                  <a:cubicBezTo>
                    <a:pt x="1211" y="565"/>
                    <a:pt x="1215" y="550"/>
                    <a:pt x="1215" y="535"/>
                  </a:cubicBezTo>
                  <a:cubicBezTo>
                    <a:pt x="1217" y="492"/>
                    <a:pt x="1215" y="448"/>
                    <a:pt x="1214" y="406"/>
                  </a:cubicBezTo>
                  <a:cubicBezTo>
                    <a:pt x="1212" y="354"/>
                    <a:pt x="1202" y="303"/>
                    <a:pt x="1199" y="251"/>
                  </a:cubicBezTo>
                  <a:cubicBezTo>
                    <a:pt x="1195" y="201"/>
                    <a:pt x="1193" y="149"/>
                    <a:pt x="1191" y="98"/>
                  </a:cubicBezTo>
                  <a:cubicBezTo>
                    <a:pt x="1191" y="85"/>
                    <a:pt x="1195" y="71"/>
                    <a:pt x="1187" y="59"/>
                  </a:cubicBezTo>
                  <a:cubicBezTo>
                    <a:pt x="1155" y="71"/>
                    <a:pt x="1126" y="81"/>
                    <a:pt x="1096" y="98"/>
                  </a:cubicBezTo>
                  <a:close/>
                  <a:moveTo>
                    <a:pt x="647" y="200"/>
                  </a:moveTo>
                  <a:cubicBezTo>
                    <a:pt x="675" y="206"/>
                    <a:pt x="698" y="209"/>
                    <a:pt x="723" y="209"/>
                  </a:cubicBezTo>
                  <a:cubicBezTo>
                    <a:pt x="739" y="209"/>
                    <a:pt x="763" y="202"/>
                    <a:pt x="770" y="204"/>
                  </a:cubicBezTo>
                  <a:cubicBezTo>
                    <a:pt x="775" y="202"/>
                    <a:pt x="788" y="196"/>
                    <a:pt x="791" y="192"/>
                  </a:cubicBezTo>
                  <a:cubicBezTo>
                    <a:pt x="791" y="169"/>
                    <a:pt x="791" y="143"/>
                    <a:pt x="785" y="121"/>
                  </a:cubicBezTo>
                  <a:cubicBezTo>
                    <a:pt x="762" y="115"/>
                    <a:pt x="736" y="104"/>
                    <a:pt x="705" y="103"/>
                  </a:cubicBezTo>
                  <a:cubicBezTo>
                    <a:pt x="676" y="102"/>
                    <a:pt x="616" y="105"/>
                    <a:pt x="605" y="119"/>
                  </a:cubicBezTo>
                  <a:cubicBezTo>
                    <a:pt x="597" y="128"/>
                    <a:pt x="601" y="146"/>
                    <a:pt x="601" y="162"/>
                  </a:cubicBezTo>
                  <a:cubicBezTo>
                    <a:pt x="602" y="176"/>
                    <a:pt x="597" y="186"/>
                    <a:pt x="603" y="197"/>
                  </a:cubicBezTo>
                  <a:cubicBezTo>
                    <a:pt x="612" y="185"/>
                    <a:pt x="635" y="197"/>
                    <a:pt x="647" y="200"/>
                  </a:cubicBezTo>
                  <a:close/>
                  <a:moveTo>
                    <a:pt x="454" y="175"/>
                  </a:moveTo>
                  <a:cubicBezTo>
                    <a:pt x="453" y="188"/>
                    <a:pt x="450" y="203"/>
                    <a:pt x="451" y="216"/>
                  </a:cubicBezTo>
                  <a:cubicBezTo>
                    <a:pt x="476" y="221"/>
                    <a:pt x="497" y="240"/>
                    <a:pt x="515" y="256"/>
                  </a:cubicBezTo>
                  <a:cubicBezTo>
                    <a:pt x="520" y="273"/>
                    <a:pt x="505" y="297"/>
                    <a:pt x="500" y="318"/>
                  </a:cubicBezTo>
                  <a:cubicBezTo>
                    <a:pt x="531" y="312"/>
                    <a:pt x="552" y="321"/>
                    <a:pt x="574" y="330"/>
                  </a:cubicBezTo>
                  <a:cubicBezTo>
                    <a:pt x="575" y="345"/>
                    <a:pt x="573" y="362"/>
                    <a:pt x="579" y="374"/>
                  </a:cubicBezTo>
                  <a:cubicBezTo>
                    <a:pt x="584" y="457"/>
                    <a:pt x="592" y="550"/>
                    <a:pt x="586" y="636"/>
                  </a:cubicBezTo>
                  <a:cubicBezTo>
                    <a:pt x="586" y="650"/>
                    <a:pt x="583" y="663"/>
                    <a:pt x="582" y="676"/>
                  </a:cubicBezTo>
                  <a:cubicBezTo>
                    <a:pt x="579" y="724"/>
                    <a:pt x="585" y="778"/>
                    <a:pt x="583" y="824"/>
                  </a:cubicBezTo>
                  <a:cubicBezTo>
                    <a:pt x="583" y="839"/>
                    <a:pt x="574" y="858"/>
                    <a:pt x="589" y="868"/>
                  </a:cubicBezTo>
                  <a:cubicBezTo>
                    <a:pt x="585" y="854"/>
                    <a:pt x="595" y="822"/>
                    <a:pt x="586" y="809"/>
                  </a:cubicBezTo>
                  <a:cubicBezTo>
                    <a:pt x="586" y="805"/>
                    <a:pt x="593" y="807"/>
                    <a:pt x="591" y="801"/>
                  </a:cubicBezTo>
                  <a:cubicBezTo>
                    <a:pt x="592" y="728"/>
                    <a:pt x="589" y="643"/>
                    <a:pt x="592" y="568"/>
                  </a:cubicBezTo>
                  <a:cubicBezTo>
                    <a:pt x="595" y="507"/>
                    <a:pt x="592" y="448"/>
                    <a:pt x="591" y="392"/>
                  </a:cubicBezTo>
                  <a:cubicBezTo>
                    <a:pt x="590" y="346"/>
                    <a:pt x="590" y="296"/>
                    <a:pt x="591" y="250"/>
                  </a:cubicBezTo>
                  <a:cubicBezTo>
                    <a:pt x="591" y="207"/>
                    <a:pt x="590" y="169"/>
                    <a:pt x="586" y="125"/>
                  </a:cubicBezTo>
                  <a:cubicBezTo>
                    <a:pt x="586" y="126"/>
                    <a:pt x="586" y="127"/>
                    <a:pt x="585" y="127"/>
                  </a:cubicBezTo>
                  <a:cubicBezTo>
                    <a:pt x="554" y="147"/>
                    <a:pt x="490" y="160"/>
                    <a:pt x="454" y="175"/>
                  </a:cubicBezTo>
                  <a:close/>
                  <a:moveTo>
                    <a:pt x="944" y="892"/>
                  </a:moveTo>
                  <a:cubicBezTo>
                    <a:pt x="981" y="896"/>
                    <a:pt x="1011" y="889"/>
                    <a:pt x="1023" y="868"/>
                  </a:cubicBezTo>
                  <a:cubicBezTo>
                    <a:pt x="1029" y="822"/>
                    <a:pt x="1024" y="774"/>
                    <a:pt x="1023" y="727"/>
                  </a:cubicBezTo>
                  <a:cubicBezTo>
                    <a:pt x="1020" y="629"/>
                    <a:pt x="1024" y="539"/>
                    <a:pt x="1029" y="457"/>
                  </a:cubicBezTo>
                  <a:cubicBezTo>
                    <a:pt x="1032" y="414"/>
                    <a:pt x="1026" y="369"/>
                    <a:pt x="1026" y="321"/>
                  </a:cubicBezTo>
                  <a:cubicBezTo>
                    <a:pt x="1026" y="313"/>
                    <a:pt x="1029" y="305"/>
                    <a:pt x="1029" y="297"/>
                  </a:cubicBezTo>
                  <a:cubicBezTo>
                    <a:pt x="1029" y="289"/>
                    <a:pt x="1026" y="281"/>
                    <a:pt x="1026" y="272"/>
                  </a:cubicBezTo>
                  <a:cubicBezTo>
                    <a:pt x="1027" y="250"/>
                    <a:pt x="1036" y="205"/>
                    <a:pt x="1021" y="181"/>
                  </a:cubicBezTo>
                  <a:cubicBezTo>
                    <a:pt x="1015" y="171"/>
                    <a:pt x="993" y="162"/>
                    <a:pt x="976" y="160"/>
                  </a:cubicBezTo>
                  <a:cubicBezTo>
                    <a:pt x="950" y="158"/>
                    <a:pt x="929" y="160"/>
                    <a:pt x="903" y="157"/>
                  </a:cubicBezTo>
                  <a:cubicBezTo>
                    <a:pt x="873" y="154"/>
                    <a:pt x="851" y="148"/>
                    <a:pt x="835" y="151"/>
                  </a:cubicBezTo>
                  <a:cubicBezTo>
                    <a:pt x="829" y="152"/>
                    <a:pt x="812" y="158"/>
                    <a:pt x="809" y="165"/>
                  </a:cubicBezTo>
                  <a:cubicBezTo>
                    <a:pt x="807" y="169"/>
                    <a:pt x="809" y="172"/>
                    <a:pt x="809" y="178"/>
                  </a:cubicBezTo>
                  <a:cubicBezTo>
                    <a:pt x="809" y="191"/>
                    <a:pt x="811" y="210"/>
                    <a:pt x="811" y="224"/>
                  </a:cubicBezTo>
                  <a:cubicBezTo>
                    <a:pt x="811" y="230"/>
                    <a:pt x="806" y="236"/>
                    <a:pt x="806" y="242"/>
                  </a:cubicBezTo>
                  <a:cubicBezTo>
                    <a:pt x="806" y="260"/>
                    <a:pt x="808" y="282"/>
                    <a:pt x="808" y="300"/>
                  </a:cubicBezTo>
                  <a:cubicBezTo>
                    <a:pt x="808" y="348"/>
                    <a:pt x="817" y="404"/>
                    <a:pt x="817" y="459"/>
                  </a:cubicBezTo>
                  <a:cubicBezTo>
                    <a:pt x="817" y="486"/>
                    <a:pt x="814" y="513"/>
                    <a:pt x="815" y="539"/>
                  </a:cubicBezTo>
                  <a:cubicBezTo>
                    <a:pt x="816" y="567"/>
                    <a:pt x="822" y="594"/>
                    <a:pt x="821" y="620"/>
                  </a:cubicBezTo>
                  <a:cubicBezTo>
                    <a:pt x="821" y="659"/>
                    <a:pt x="820" y="702"/>
                    <a:pt x="820" y="744"/>
                  </a:cubicBezTo>
                  <a:cubicBezTo>
                    <a:pt x="819" y="790"/>
                    <a:pt x="810" y="836"/>
                    <a:pt x="824" y="874"/>
                  </a:cubicBezTo>
                  <a:cubicBezTo>
                    <a:pt x="856" y="879"/>
                    <a:pt x="902" y="889"/>
                    <a:pt x="944" y="892"/>
                  </a:cubicBezTo>
                  <a:close/>
                  <a:moveTo>
                    <a:pt x="603" y="247"/>
                  </a:moveTo>
                  <a:cubicBezTo>
                    <a:pt x="624" y="248"/>
                    <a:pt x="645" y="262"/>
                    <a:pt x="670" y="266"/>
                  </a:cubicBezTo>
                  <a:cubicBezTo>
                    <a:pt x="701" y="272"/>
                    <a:pt x="772" y="276"/>
                    <a:pt x="794" y="259"/>
                  </a:cubicBezTo>
                  <a:cubicBezTo>
                    <a:pt x="792" y="237"/>
                    <a:pt x="792" y="229"/>
                    <a:pt x="796" y="210"/>
                  </a:cubicBezTo>
                  <a:cubicBezTo>
                    <a:pt x="736" y="228"/>
                    <a:pt x="664" y="220"/>
                    <a:pt x="603" y="203"/>
                  </a:cubicBezTo>
                  <a:cubicBezTo>
                    <a:pt x="599" y="218"/>
                    <a:pt x="602" y="230"/>
                    <a:pt x="603" y="247"/>
                  </a:cubicBezTo>
                  <a:close/>
                  <a:moveTo>
                    <a:pt x="498" y="256"/>
                  </a:moveTo>
                  <a:cubicBezTo>
                    <a:pt x="473" y="247"/>
                    <a:pt x="454" y="226"/>
                    <a:pt x="421" y="222"/>
                  </a:cubicBezTo>
                  <a:cubicBezTo>
                    <a:pt x="415" y="230"/>
                    <a:pt x="409" y="236"/>
                    <a:pt x="406" y="247"/>
                  </a:cubicBezTo>
                  <a:cubicBezTo>
                    <a:pt x="445" y="247"/>
                    <a:pt x="467" y="271"/>
                    <a:pt x="498" y="289"/>
                  </a:cubicBezTo>
                  <a:cubicBezTo>
                    <a:pt x="501" y="275"/>
                    <a:pt x="506" y="267"/>
                    <a:pt x="498" y="256"/>
                  </a:cubicBezTo>
                  <a:close/>
                  <a:moveTo>
                    <a:pt x="274" y="260"/>
                  </a:moveTo>
                  <a:cubicBezTo>
                    <a:pt x="227" y="335"/>
                    <a:pt x="190" y="418"/>
                    <a:pt x="151" y="498"/>
                  </a:cubicBezTo>
                  <a:cubicBezTo>
                    <a:pt x="149" y="504"/>
                    <a:pt x="143" y="508"/>
                    <a:pt x="141" y="513"/>
                  </a:cubicBezTo>
                  <a:cubicBezTo>
                    <a:pt x="135" y="525"/>
                    <a:pt x="135" y="539"/>
                    <a:pt x="130" y="551"/>
                  </a:cubicBezTo>
                  <a:cubicBezTo>
                    <a:pt x="113" y="595"/>
                    <a:pt x="80" y="636"/>
                    <a:pt x="66" y="680"/>
                  </a:cubicBezTo>
                  <a:cubicBezTo>
                    <a:pt x="45" y="708"/>
                    <a:pt x="34" y="738"/>
                    <a:pt x="21" y="773"/>
                  </a:cubicBezTo>
                  <a:cubicBezTo>
                    <a:pt x="34" y="785"/>
                    <a:pt x="58" y="791"/>
                    <a:pt x="72" y="798"/>
                  </a:cubicBezTo>
                  <a:cubicBezTo>
                    <a:pt x="76" y="800"/>
                    <a:pt x="79" y="802"/>
                    <a:pt x="83" y="803"/>
                  </a:cubicBezTo>
                  <a:cubicBezTo>
                    <a:pt x="106" y="812"/>
                    <a:pt x="127" y="821"/>
                    <a:pt x="147" y="821"/>
                  </a:cubicBezTo>
                  <a:cubicBezTo>
                    <a:pt x="151" y="814"/>
                    <a:pt x="151" y="808"/>
                    <a:pt x="148" y="800"/>
                  </a:cubicBezTo>
                  <a:cubicBezTo>
                    <a:pt x="151" y="794"/>
                    <a:pt x="157" y="800"/>
                    <a:pt x="159" y="794"/>
                  </a:cubicBezTo>
                  <a:cubicBezTo>
                    <a:pt x="197" y="708"/>
                    <a:pt x="239" y="627"/>
                    <a:pt x="270" y="533"/>
                  </a:cubicBezTo>
                  <a:cubicBezTo>
                    <a:pt x="308" y="445"/>
                    <a:pt x="344" y="341"/>
                    <a:pt x="389" y="260"/>
                  </a:cubicBezTo>
                  <a:cubicBezTo>
                    <a:pt x="385" y="259"/>
                    <a:pt x="381" y="256"/>
                    <a:pt x="382" y="250"/>
                  </a:cubicBezTo>
                  <a:cubicBezTo>
                    <a:pt x="390" y="248"/>
                    <a:pt x="397" y="245"/>
                    <a:pt x="395" y="233"/>
                  </a:cubicBezTo>
                  <a:cubicBezTo>
                    <a:pt x="365" y="230"/>
                    <a:pt x="310" y="242"/>
                    <a:pt x="274" y="260"/>
                  </a:cubicBezTo>
                  <a:close/>
                  <a:moveTo>
                    <a:pt x="1170" y="797"/>
                  </a:moveTo>
                  <a:cubicBezTo>
                    <a:pt x="1172" y="717"/>
                    <a:pt x="1176" y="626"/>
                    <a:pt x="1174" y="550"/>
                  </a:cubicBezTo>
                  <a:cubicBezTo>
                    <a:pt x="1174" y="527"/>
                    <a:pt x="1170" y="502"/>
                    <a:pt x="1168" y="486"/>
                  </a:cubicBezTo>
                  <a:cubicBezTo>
                    <a:pt x="1168" y="477"/>
                    <a:pt x="1170" y="473"/>
                    <a:pt x="1170" y="462"/>
                  </a:cubicBezTo>
                  <a:cubicBezTo>
                    <a:pt x="1170" y="432"/>
                    <a:pt x="1170" y="401"/>
                    <a:pt x="1170" y="365"/>
                  </a:cubicBezTo>
                  <a:cubicBezTo>
                    <a:pt x="1170" y="339"/>
                    <a:pt x="1175" y="280"/>
                    <a:pt x="1164" y="268"/>
                  </a:cubicBezTo>
                  <a:cubicBezTo>
                    <a:pt x="1159" y="262"/>
                    <a:pt x="1112" y="251"/>
                    <a:pt x="1097" y="251"/>
                  </a:cubicBezTo>
                  <a:cubicBezTo>
                    <a:pt x="1094" y="251"/>
                    <a:pt x="1085" y="254"/>
                    <a:pt x="1082" y="257"/>
                  </a:cubicBezTo>
                  <a:cubicBezTo>
                    <a:pt x="1084" y="279"/>
                    <a:pt x="1079" y="304"/>
                    <a:pt x="1079" y="329"/>
                  </a:cubicBezTo>
                  <a:cubicBezTo>
                    <a:pt x="1079" y="354"/>
                    <a:pt x="1079" y="380"/>
                    <a:pt x="1079" y="406"/>
                  </a:cubicBezTo>
                  <a:cubicBezTo>
                    <a:pt x="1079" y="458"/>
                    <a:pt x="1083" y="507"/>
                    <a:pt x="1085" y="559"/>
                  </a:cubicBezTo>
                  <a:cubicBezTo>
                    <a:pt x="1090" y="673"/>
                    <a:pt x="1083" y="783"/>
                    <a:pt x="1081" y="889"/>
                  </a:cubicBezTo>
                  <a:cubicBezTo>
                    <a:pt x="1098" y="911"/>
                    <a:pt x="1141" y="900"/>
                    <a:pt x="1165" y="891"/>
                  </a:cubicBezTo>
                  <a:cubicBezTo>
                    <a:pt x="1173" y="862"/>
                    <a:pt x="1169" y="832"/>
                    <a:pt x="1170" y="797"/>
                  </a:cubicBezTo>
                  <a:close/>
                  <a:moveTo>
                    <a:pt x="359" y="606"/>
                  </a:moveTo>
                  <a:cubicBezTo>
                    <a:pt x="361" y="598"/>
                    <a:pt x="366" y="593"/>
                    <a:pt x="368" y="585"/>
                  </a:cubicBezTo>
                  <a:cubicBezTo>
                    <a:pt x="364" y="586"/>
                    <a:pt x="360" y="586"/>
                    <a:pt x="356" y="585"/>
                  </a:cubicBezTo>
                  <a:cubicBezTo>
                    <a:pt x="353" y="561"/>
                    <a:pt x="326" y="567"/>
                    <a:pt x="316" y="553"/>
                  </a:cubicBezTo>
                  <a:cubicBezTo>
                    <a:pt x="320" y="550"/>
                    <a:pt x="319" y="543"/>
                    <a:pt x="326" y="542"/>
                  </a:cubicBezTo>
                  <a:cubicBezTo>
                    <a:pt x="334" y="507"/>
                    <a:pt x="361" y="490"/>
                    <a:pt x="363" y="448"/>
                  </a:cubicBezTo>
                  <a:cubicBezTo>
                    <a:pt x="380" y="432"/>
                    <a:pt x="402" y="457"/>
                    <a:pt x="420" y="463"/>
                  </a:cubicBezTo>
                  <a:cubicBezTo>
                    <a:pt x="422" y="456"/>
                    <a:pt x="426" y="452"/>
                    <a:pt x="429" y="445"/>
                  </a:cubicBezTo>
                  <a:cubicBezTo>
                    <a:pt x="411" y="432"/>
                    <a:pt x="394" y="433"/>
                    <a:pt x="380" y="423"/>
                  </a:cubicBezTo>
                  <a:cubicBezTo>
                    <a:pt x="377" y="397"/>
                    <a:pt x="400" y="399"/>
                    <a:pt x="403" y="372"/>
                  </a:cubicBezTo>
                  <a:cubicBezTo>
                    <a:pt x="413" y="360"/>
                    <a:pt x="419" y="345"/>
                    <a:pt x="423" y="330"/>
                  </a:cubicBezTo>
                  <a:cubicBezTo>
                    <a:pt x="426" y="319"/>
                    <a:pt x="428" y="299"/>
                    <a:pt x="432" y="307"/>
                  </a:cubicBezTo>
                  <a:cubicBezTo>
                    <a:pt x="435" y="305"/>
                    <a:pt x="430" y="302"/>
                    <a:pt x="433" y="301"/>
                  </a:cubicBezTo>
                  <a:cubicBezTo>
                    <a:pt x="453" y="295"/>
                    <a:pt x="468" y="310"/>
                    <a:pt x="486" y="318"/>
                  </a:cubicBezTo>
                  <a:cubicBezTo>
                    <a:pt x="487" y="313"/>
                    <a:pt x="491" y="311"/>
                    <a:pt x="491" y="306"/>
                  </a:cubicBezTo>
                  <a:cubicBezTo>
                    <a:pt x="472" y="279"/>
                    <a:pt x="436" y="263"/>
                    <a:pt x="403" y="259"/>
                  </a:cubicBezTo>
                  <a:cubicBezTo>
                    <a:pt x="403" y="266"/>
                    <a:pt x="393" y="272"/>
                    <a:pt x="397" y="279"/>
                  </a:cubicBezTo>
                  <a:cubicBezTo>
                    <a:pt x="406" y="282"/>
                    <a:pt x="432" y="297"/>
                    <a:pt x="411" y="312"/>
                  </a:cubicBezTo>
                  <a:cubicBezTo>
                    <a:pt x="412" y="321"/>
                    <a:pt x="406" y="323"/>
                    <a:pt x="407" y="332"/>
                  </a:cubicBezTo>
                  <a:cubicBezTo>
                    <a:pt x="396" y="349"/>
                    <a:pt x="388" y="374"/>
                    <a:pt x="380" y="389"/>
                  </a:cubicBezTo>
                  <a:cubicBezTo>
                    <a:pt x="375" y="398"/>
                    <a:pt x="375" y="414"/>
                    <a:pt x="363" y="418"/>
                  </a:cubicBezTo>
                  <a:cubicBezTo>
                    <a:pt x="357" y="416"/>
                    <a:pt x="354" y="411"/>
                    <a:pt x="350" y="406"/>
                  </a:cubicBezTo>
                  <a:cubicBezTo>
                    <a:pt x="345" y="408"/>
                    <a:pt x="340" y="410"/>
                    <a:pt x="332" y="409"/>
                  </a:cubicBezTo>
                  <a:cubicBezTo>
                    <a:pt x="329" y="416"/>
                    <a:pt x="326" y="421"/>
                    <a:pt x="326" y="430"/>
                  </a:cubicBezTo>
                  <a:cubicBezTo>
                    <a:pt x="336" y="433"/>
                    <a:pt x="350" y="440"/>
                    <a:pt x="348" y="453"/>
                  </a:cubicBezTo>
                  <a:cubicBezTo>
                    <a:pt x="348" y="458"/>
                    <a:pt x="338" y="463"/>
                    <a:pt x="335" y="471"/>
                  </a:cubicBezTo>
                  <a:cubicBezTo>
                    <a:pt x="332" y="477"/>
                    <a:pt x="333" y="484"/>
                    <a:pt x="332" y="489"/>
                  </a:cubicBezTo>
                  <a:cubicBezTo>
                    <a:pt x="325" y="510"/>
                    <a:pt x="313" y="536"/>
                    <a:pt x="306" y="550"/>
                  </a:cubicBezTo>
                  <a:cubicBezTo>
                    <a:pt x="304" y="551"/>
                    <a:pt x="300" y="551"/>
                    <a:pt x="298" y="553"/>
                  </a:cubicBezTo>
                  <a:cubicBezTo>
                    <a:pt x="293" y="549"/>
                    <a:pt x="289" y="544"/>
                    <a:pt x="282" y="542"/>
                  </a:cubicBezTo>
                  <a:cubicBezTo>
                    <a:pt x="277" y="550"/>
                    <a:pt x="275" y="559"/>
                    <a:pt x="271" y="568"/>
                  </a:cubicBezTo>
                  <a:cubicBezTo>
                    <a:pt x="282" y="571"/>
                    <a:pt x="292" y="577"/>
                    <a:pt x="291" y="588"/>
                  </a:cubicBezTo>
                  <a:cubicBezTo>
                    <a:pt x="270" y="614"/>
                    <a:pt x="257" y="656"/>
                    <a:pt x="253" y="689"/>
                  </a:cubicBezTo>
                  <a:cubicBezTo>
                    <a:pt x="249" y="693"/>
                    <a:pt x="245" y="695"/>
                    <a:pt x="241" y="695"/>
                  </a:cubicBezTo>
                  <a:cubicBezTo>
                    <a:pt x="234" y="692"/>
                    <a:pt x="231" y="684"/>
                    <a:pt x="223" y="682"/>
                  </a:cubicBezTo>
                  <a:cubicBezTo>
                    <a:pt x="219" y="696"/>
                    <a:pt x="207" y="711"/>
                    <a:pt x="206" y="723"/>
                  </a:cubicBezTo>
                  <a:cubicBezTo>
                    <a:pt x="241" y="714"/>
                    <a:pt x="264" y="741"/>
                    <a:pt x="294" y="753"/>
                  </a:cubicBezTo>
                  <a:cubicBezTo>
                    <a:pt x="297" y="747"/>
                    <a:pt x="302" y="742"/>
                    <a:pt x="304" y="735"/>
                  </a:cubicBezTo>
                  <a:cubicBezTo>
                    <a:pt x="294" y="719"/>
                    <a:pt x="278" y="710"/>
                    <a:pt x="259" y="703"/>
                  </a:cubicBezTo>
                  <a:cubicBezTo>
                    <a:pt x="259" y="701"/>
                    <a:pt x="258" y="700"/>
                    <a:pt x="257" y="698"/>
                  </a:cubicBezTo>
                  <a:cubicBezTo>
                    <a:pt x="260" y="695"/>
                    <a:pt x="260" y="688"/>
                    <a:pt x="266" y="688"/>
                  </a:cubicBezTo>
                  <a:cubicBezTo>
                    <a:pt x="266" y="685"/>
                    <a:pt x="266" y="682"/>
                    <a:pt x="266" y="679"/>
                  </a:cubicBezTo>
                  <a:cubicBezTo>
                    <a:pt x="286" y="663"/>
                    <a:pt x="288" y="630"/>
                    <a:pt x="306" y="612"/>
                  </a:cubicBezTo>
                  <a:cubicBezTo>
                    <a:pt x="306" y="599"/>
                    <a:pt x="309" y="589"/>
                    <a:pt x="318" y="585"/>
                  </a:cubicBezTo>
                  <a:cubicBezTo>
                    <a:pt x="334" y="586"/>
                    <a:pt x="343" y="598"/>
                    <a:pt x="359" y="606"/>
                  </a:cubicBezTo>
                  <a:close/>
                  <a:moveTo>
                    <a:pt x="738" y="285"/>
                  </a:moveTo>
                  <a:cubicBezTo>
                    <a:pt x="691" y="287"/>
                    <a:pt x="645" y="270"/>
                    <a:pt x="601" y="262"/>
                  </a:cubicBezTo>
                  <a:cubicBezTo>
                    <a:pt x="601" y="263"/>
                    <a:pt x="601" y="265"/>
                    <a:pt x="601" y="266"/>
                  </a:cubicBezTo>
                  <a:cubicBezTo>
                    <a:pt x="605" y="427"/>
                    <a:pt x="599" y="604"/>
                    <a:pt x="603" y="744"/>
                  </a:cubicBezTo>
                  <a:cubicBezTo>
                    <a:pt x="606" y="740"/>
                    <a:pt x="620" y="744"/>
                    <a:pt x="620" y="744"/>
                  </a:cubicBezTo>
                  <a:cubicBezTo>
                    <a:pt x="626" y="742"/>
                    <a:pt x="629" y="747"/>
                    <a:pt x="638" y="748"/>
                  </a:cubicBezTo>
                  <a:cubicBezTo>
                    <a:pt x="643" y="750"/>
                    <a:pt x="650" y="747"/>
                    <a:pt x="656" y="748"/>
                  </a:cubicBezTo>
                  <a:cubicBezTo>
                    <a:pt x="660" y="749"/>
                    <a:pt x="663" y="752"/>
                    <a:pt x="667" y="753"/>
                  </a:cubicBezTo>
                  <a:cubicBezTo>
                    <a:pt x="711" y="761"/>
                    <a:pt x="762" y="754"/>
                    <a:pt x="808" y="748"/>
                  </a:cubicBezTo>
                  <a:cubicBezTo>
                    <a:pt x="807" y="692"/>
                    <a:pt x="810" y="637"/>
                    <a:pt x="806" y="576"/>
                  </a:cubicBezTo>
                  <a:cubicBezTo>
                    <a:pt x="803" y="528"/>
                    <a:pt x="806" y="478"/>
                    <a:pt x="803" y="430"/>
                  </a:cubicBezTo>
                  <a:cubicBezTo>
                    <a:pt x="800" y="382"/>
                    <a:pt x="793" y="323"/>
                    <a:pt x="796" y="275"/>
                  </a:cubicBezTo>
                  <a:cubicBezTo>
                    <a:pt x="775" y="275"/>
                    <a:pt x="757" y="284"/>
                    <a:pt x="738" y="285"/>
                  </a:cubicBezTo>
                  <a:close/>
                  <a:moveTo>
                    <a:pt x="1040" y="269"/>
                  </a:moveTo>
                  <a:cubicBezTo>
                    <a:pt x="1039" y="300"/>
                    <a:pt x="1044" y="307"/>
                    <a:pt x="1038" y="327"/>
                  </a:cubicBezTo>
                  <a:cubicBezTo>
                    <a:pt x="1040" y="366"/>
                    <a:pt x="1046" y="408"/>
                    <a:pt x="1043" y="451"/>
                  </a:cubicBezTo>
                  <a:cubicBezTo>
                    <a:pt x="1033" y="587"/>
                    <a:pt x="1037" y="739"/>
                    <a:pt x="1043" y="868"/>
                  </a:cubicBezTo>
                  <a:cubicBezTo>
                    <a:pt x="1049" y="871"/>
                    <a:pt x="1056" y="881"/>
                    <a:pt x="1065" y="877"/>
                  </a:cubicBezTo>
                  <a:cubicBezTo>
                    <a:pt x="1078" y="767"/>
                    <a:pt x="1075" y="662"/>
                    <a:pt x="1073" y="551"/>
                  </a:cubicBezTo>
                  <a:cubicBezTo>
                    <a:pt x="1072" y="517"/>
                    <a:pt x="1067" y="483"/>
                    <a:pt x="1065" y="448"/>
                  </a:cubicBezTo>
                  <a:cubicBezTo>
                    <a:pt x="1063" y="389"/>
                    <a:pt x="1070" y="325"/>
                    <a:pt x="1067" y="268"/>
                  </a:cubicBezTo>
                  <a:cubicBezTo>
                    <a:pt x="1053" y="266"/>
                    <a:pt x="1050" y="273"/>
                    <a:pt x="1041" y="268"/>
                  </a:cubicBezTo>
                  <a:cubicBezTo>
                    <a:pt x="1041" y="266"/>
                    <a:pt x="1039" y="267"/>
                    <a:pt x="1040" y="269"/>
                  </a:cubicBezTo>
                  <a:close/>
                  <a:moveTo>
                    <a:pt x="1467" y="397"/>
                  </a:moveTo>
                  <a:cubicBezTo>
                    <a:pt x="1496" y="392"/>
                    <a:pt x="1534" y="379"/>
                    <a:pt x="1547" y="359"/>
                  </a:cubicBezTo>
                  <a:cubicBezTo>
                    <a:pt x="1559" y="341"/>
                    <a:pt x="1543" y="327"/>
                    <a:pt x="1537" y="315"/>
                  </a:cubicBezTo>
                  <a:cubicBezTo>
                    <a:pt x="1531" y="303"/>
                    <a:pt x="1528" y="286"/>
                    <a:pt x="1516" y="283"/>
                  </a:cubicBezTo>
                  <a:cubicBezTo>
                    <a:pt x="1510" y="282"/>
                    <a:pt x="1493" y="283"/>
                    <a:pt x="1481" y="285"/>
                  </a:cubicBezTo>
                  <a:cubicBezTo>
                    <a:pt x="1469" y="286"/>
                    <a:pt x="1454" y="288"/>
                    <a:pt x="1446" y="291"/>
                  </a:cubicBezTo>
                  <a:cubicBezTo>
                    <a:pt x="1429" y="296"/>
                    <a:pt x="1417" y="310"/>
                    <a:pt x="1406" y="315"/>
                  </a:cubicBezTo>
                  <a:cubicBezTo>
                    <a:pt x="1410" y="320"/>
                    <a:pt x="1401" y="324"/>
                    <a:pt x="1405" y="329"/>
                  </a:cubicBezTo>
                  <a:cubicBezTo>
                    <a:pt x="1400" y="329"/>
                    <a:pt x="1397" y="333"/>
                    <a:pt x="1394" y="336"/>
                  </a:cubicBezTo>
                  <a:cubicBezTo>
                    <a:pt x="1395" y="363"/>
                    <a:pt x="1412" y="382"/>
                    <a:pt x="1422" y="404"/>
                  </a:cubicBezTo>
                  <a:cubicBezTo>
                    <a:pt x="1435" y="397"/>
                    <a:pt x="1450" y="400"/>
                    <a:pt x="1467" y="397"/>
                  </a:cubicBezTo>
                  <a:close/>
                  <a:moveTo>
                    <a:pt x="388" y="292"/>
                  </a:moveTo>
                  <a:cubicBezTo>
                    <a:pt x="371" y="325"/>
                    <a:pt x="355" y="359"/>
                    <a:pt x="339" y="392"/>
                  </a:cubicBezTo>
                  <a:cubicBezTo>
                    <a:pt x="350" y="388"/>
                    <a:pt x="350" y="396"/>
                    <a:pt x="359" y="397"/>
                  </a:cubicBezTo>
                  <a:cubicBezTo>
                    <a:pt x="378" y="369"/>
                    <a:pt x="393" y="332"/>
                    <a:pt x="403" y="300"/>
                  </a:cubicBezTo>
                  <a:cubicBezTo>
                    <a:pt x="400" y="295"/>
                    <a:pt x="397" y="291"/>
                    <a:pt x="388" y="292"/>
                  </a:cubicBezTo>
                  <a:close/>
                  <a:moveTo>
                    <a:pt x="447" y="319"/>
                  </a:moveTo>
                  <a:cubicBezTo>
                    <a:pt x="438" y="329"/>
                    <a:pt x="435" y="344"/>
                    <a:pt x="424" y="366"/>
                  </a:cubicBezTo>
                  <a:cubicBezTo>
                    <a:pt x="416" y="383"/>
                    <a:pt x="401" y="399"/>
                    <a:pt x="403" y="410"/>
                  </a:cubicBezTo>
                  <a:cubicBezTo>
                    <a:pt x="405" y="422"/>
                    <a:pt x="423" y="423"/>
                    <a:pt x="430" y="433"/>
                  </a:cubicBezTo>
                  <a:cubicBezTo>
                    <a:pt x="452" y="406"/>
                    <a:pt x="462" y="367"/>
                    <a:pt x="479" y="335"/>
                  </a:cubicBezTo>
                  <a:cubicBezTo>
                    <a:pt x="472" y="326"/>
                    <a:pt x="459" y="318"/>
                    <a:pt x="447" y="319"/>
                  </a:cubicBezTo>
                  <a:close/>
                  <a:moveTo>
                    <a:pt x="492" y="333"/>
                  </a:moveTo>
                  <a:cubicBezTo>
                    <a:pt x="481" y="368"/>
                    <a:pt x="456" y="403"/>
                    <a:pt x="445" y="438"/>
                  </a:cubicBezTo>
                  <a:cubicBezTo>
                    <a:pt x="437" y="466"/>
                    <a:pt x="445" y="513"/>
                    <a:pt x="447" y="548"/>
                  </a:cubicBezTo>
                  <a:cubicBezTo>
                    <a:pt x="449" y="581"/>
                    <a:pt x="444" y="615"/>
                    <a:pt x="445" y="644"/>
                  </a:cubicBezTo>
                  <a:cubicBezTo>
                    <a:pt x="448" y="710"/>
                    <a:pt x="450" y="788"/>
                    <a:pt x="447" y="858"/>
                  </a:cubicBezTo>
                  <a:cubicBezTo>
                    <a:pt x="449" y="863"/>
                    <a:pt x="459" y="865"/>
                    <a:pt x="456" y="877"/>
                  </a:cubicBezTo>
                  <a:cubicBezTo>
                    <a:pt x="490" y="894"/>
                    <a:pt x="531" y="886"/>
                    <a:pt x="567" y="876"/>
                  </a:cubicBezTo>
                  <a:cubicBezTo>
                    <a:pt x="576" y="837"/>
                    <a:pt x="568" y="796"/>
                    <a:pt x="568" y="754"/>
                  </a:cubicBezTo>
                  <a:cubicBezTo>
                    <a:pt x="569" y="691"/>
                    <a:pt x="577" y="625"/>
                    <a:pt x="576" y="548"/>
                  </a:cubicBezTo>
                  <a:cubicBezTo>
                    <a:pt x="575" y="527"/>
                    <a:pt x="576" y="505"/>
                    <a:pt x="574" y="486"/>
                  </a:cubicBezTo>
                  <a:cubicBezTo>
                    <a:pt x="574" y="480"/>
                    <a:pt x="570" y="475"/>
                    <a:pt x="570" y="470"/>
                  </a:cubicBezTo>
                  <a:cubicBezTo>
                    <a:pt x="568" y="455"/>
                    <a:pt x="573" y="439"/>
                    <a:pt x="571" y="424"/>
                  </a:cubicBezTo>
                  <a:cubicBezTo>
                    <a:pt x="568" y="395"/>
                    <a:pt x="562" y="368"/>
                    <a:pt x="559" y="336"/>
                  </a:cubicBezTo>
                  <a:cubicBezTo>
                    <a:pt x="539" y="327"/>
                    <a:pt x="512" y="327"/>
                    <a:pt x="492" y="333"/>
                  </a:cubicBezTo>
                  <a:close/>
                  <a:moveTo>
                    <a:pt x="1426" y="416"/>
                  </a:moveTo>
                  <a:cubicBezTo>
                    <a:pt x="1427" y="428"/>
                    <a:pt x="1433" y="434"/>
                    <a:pt x="1437" y="442"/>
                  </a:cubicBezTo>
                  <a:cubicBezTo>
                    <a:pt x="1444" y="443"/>
                    <a:pt x="1445" y="437"/>
                    <a:pt x="1452" y="438"/>
                  </a:cubicBezTo>
                  <a:cubicBezTo>
                    <a:pt x="1498" y="454"/>
                    <a:pt x="1610" y="417"/>
                    <a:pt x="1558" y="362"/>
                  </a:cubicBezTo>
                  <a:cubicBezTo>
                    <a:pt x="1536" y="402"/>
                    <a:pt x="1477" y="409"/>
                    <a:pt x="1426" y="416"/>
                  </a:cubicBezTo>
                  <a:close/>
                  <a:moveTo>
                    <a:pt x="1396" y="503"/>
                  </a:moveTo>
                  <a:cubicBezTo>
                    <a:pt x="1396" y="514"/>
                    <a:pt x="1393" y="526"/>
                    <a:pt x="1393" y="538"/>
                  </a:cubicBezTo>
                  <a:cubicBezTo>
                    <a:pt x="1393" y="562"/>
                    <a:pt x="1395" y="590"/>
                    <a:pt x="1396" y="618"/>
                  </a:cubicBezTo>
                  <a:cubicBezTo>
                    <a:pt x="1396" y="635"/>
                    <a:pt x="1396" y="654"/>
                    <a:pt x="1399" y="665"/>
                  </a:cubicBezTo>
                  <a:cubicBezTo>
                    <a:pt x="1401" y="673"/>
                    <a:pt x="1411" y="681"/>
                    <a:pt x="1417" y="691"/>
                  </a:cubicBezTo>
                  <a:cubicBezTo>
                    <a:pt x="1430" y="712"/>
                    <a:pt x="1442" y="742"/>
                    <a:pt x="1455" y="773"/>
                  </a:cubicBezTo>
                  <a:cubicBezTo>
                    <a:pt x="1464" y="794"/>
                    <a:pt x="1478" y="842"/>
                    <a:pt x="1493" y="855"/>
                  </a:cubicBezTo>
                  <a:cubicBezTo>
                    <a:pt x="1502" y="862"/>
                    <a:pt x="1523" y="864"/>
                    <a:pt x="1534" y="870"/>
                  </a:cubicBezTo>
                  <a:cubicBezTo>
                    <a:pt x="1557" y="881"/>
                    <a:pt x="1587" y="883"/>
                    <a:pt x="1610" y="888"/>
                  </a:cubicBezTo>
                  <a:cubicBezTo>
                    <a:pt x="1599" y="872"/>
                    <a:pt x="1594" y="853"/>
                    <a:pt x="1588" y="833"/>
                  </a:cubicBezTo>
                  <a:cubicBezTo>
                    <a:pt x="1584" y="818"/>
                    <a:pt x="1575" y="805"/>
                    <a:pt x="1570" y="791"/>
                  </a:cubicBezTo>
                  <a:cubicBezTo>
                    <a:pt x="1568" y="785"/>
                    <a:pt x="1569" y="779"/>
                    <a:pt x="1567" y="773"/>
                  </a:cubicBezTo>
                  <a:cubicBezTo>
                    <a:pt x="1556" y="740"/>
                    <a:pt x="1538" y="707"/>
                    <a:pt x="1525" y="674"/>
                  </a:cubicBezTo>
                  <a:cubicBezTo>
                    <a:pt x="1511" y="640"/>
                    <a:pt x="1500" y="606"/>
                    <a:pt x="1485" y="574"/>
                  </a:cubicBezTo>
                  <a:cubicBezTo>
                    <a:pt x="1455" y="509"/>
                    <a:pt x="1428" y="443"/>
                    <a:pt x="1396" y="380"/>
                  </a:cubicBezTo>
                  <a:cubicBezTo>
                    <a:pt x="1396" y="379"/>
                    <a:pt x="1393" y="378"/>
                    <a:pt x="1393" y="380"/>
                  </a:cubicBezTo>
                  <a:cubicBezTo>
                    <a:pt x="1392" y="413"/>
                    <a:pt x="1395" y="458"/>
                    <a:pt x="1396" y="503"/>
                  </a:cubicBezTo>
                  <a:close/>
                  <a:moveTo>
                    <a:pt x="1443" y="454"/>
                  </a:moveTo>
                  <a:cubicBezTo>
                    <a:pt x="1451" y="465"/>
                    <a:pt x="1454" y="481"/>
                    <a:pt x="1461" y="492"/>
                  </a:cubicBezTo>
                  <a:cubicBezTo>
                    <a:pt x="1461" y="489"/>
                    <a:pt x="1462" y="487"/>
                    <a:pt x="1466" y="488"/>
                  </a:cubicBezTo>
                  <a:cubicBezTo>
                    <a:pt x="1476" y="489"/>
                    <a:pt x="1491" y="488"/>
                    <a:pt x="1502" y="488"/>
                  </a:cubicBezTo>
                  <a:cubicBezTo>
                    <a:pt x="1534" y="486"/>
                    <a:pt x="1574" y="457"/>
                    <a:pt x="1584" y="435"/>
                  </a:cubicBezTo>
                  <a:cubicBezTo>
                    <a:pt x="1588" y="426"/>
                    <a:pt x="1588" y="415"/>
                    <a:pt x="1579" y="410"/>
                  </a:cubicBezTo>
                  <a:cubicBezTo>
                    <a:pt x="1554" y="454"/>
                    <a:pt x="1488" y="454"/>
                    <a:pt x="1443" y="454"/>
                  </a:cubicBezTo>
                  <a:close/>
                  <a:moveTo>
                    <a:pt x="1464" y="503"/>
                  </a:moveTo>
                  <a:cubicBezTo>
                    <a:pt x="1467" y="504"/>
                    <a:pt x="1466" y="510"/>
                    <a:pt x="1469" y="512"/>
                  </a:cubicBezTo>
                  <a:cubicBezTo>
                    <a:pt x="1488" y="513"/>
                    <a:pt x="1508" y="518"/>
                    <a:pt x="1526" y="516"/>
                  </a:cubicBezTo>
                  <a:cubicBezTo>
                    <a:pt x="1563" y="513"/>
                    <a:pt x="1589" y="484"/>
                    <a:pt x="1607" y="456"/>
                  </a:cubicBezTo>
                  <a:cubicBezTo>
                    <a:pt x="1600" y="452"/>
                    <a:pt x="1601" y="442"/>
                    <a:pt x="1594" y="439"/>
                  </a:cubicBezTo>
                  <a:cubicBezTo>
                    <a:pt x="1569" y="483"/>
                    <a:pt x="1522" y="507"/>
                    <a:pt x="1464" y="503"/>
                  </a:cubicBezTo>
                  <a:close/>
                  <a:moveTo>
                    <a:pt x="285" y="533"/>
                  </a:moveTo>
                  <a:cubicBezTo>
                    <a:pt x="291" y="533"/>
                    <a:pt x="294" y="538"/>
                    <a:pt x="300" y="535"/>
                  </a:cubicBezTo>
                  <a:cubicBezTo>
                    <a:pt x="304" y="525"/>
                    <a:pt x="318" y="503"/>
                    <a:pt x="324" y="485"/>
                  </a:cubicBezTo>
                  <a:cubicBezTo>
                    <a:pt x="329" y="471"/>
                    <a:pt x="342" y="441"/>
                    <a:pt x="318" y="442"/>
                  </a:cubicBezTo>
                  <a:cubicBezTo>
                    <a:pt x="311" y="477"/>
                    <a:pt x="296" y="500"/>
                    <a:pt x="285" y="533"/>
                  </a:cubicBezTo>
                  <a:close/>
                  <a:moveTo>
                    <a:pt x="382" y="460"/>
                  </a:moveTo>
                  <a:cubicBezTo>
                    <a:pt x="364" y="482"/>
                    <a:pt x="349" y="518"/>
                    <a:pt x="336" y="548"/>
                  </a:cubicBezTo>
                  <a:cubicBezTo>
                    <a:pt x="348" y="558"/>
                    <a:pt x="361" y="565"/>
                    <a:pt x="371" y="576"/>
                  </a:cubicBezTo>
                  <a:cubicBezTo>
                    <a:pt x="387" y="546"/>
                    <a:pt x="401" y="513"/>
                    <a:pt x="412" y="479"/>
                  </a:cubicBezTo>
                  <a:cubicBezTo>
                    <a:pt x="406" y="468"/>
                    <a:pt x="393" y="462"/>
                    <a:pt x="382" y="460"/>
                  </a:cubicBezTo>
                  <a:close/>
                  <a:moveTo>
                    <a:pt x="418" y="494"/>
                  </a:moveTo>
                  <a:cubicBezTo>
                    <a:pt x="416" y="499"/>
                    <a:pt x="417" y="505"/>
                    <a:pt x="415" y="510"/>
                  </a:cubicBezTo>
                  <a:cubicBezTo>
                    <a:pt x="407" y="532"/>
                    <a:pt x="393" y="552"/>
                    <a:pt x="386" y="573"/>
                  </a:cubicBezTo>
                  <a:cubicBezTo>
                    <a:pt x="380" y="592"/>
                    <a:pt x="378" y="621"/>
                    <a:pt x="377" y="645"/>
                  </a:cubicBezTo>
                  <a:cubicBezTo>
                    <a:pt x="374" y="709"/>
                    <a:pt x="381" y="752"/>
                    <a:pt x="371" y="809"/>
                  </a:cubicBezTo>
                  <a:cubicBezTo>
                    <a:pt x="391" y="825"/>
                    <a:pt x="412" y="841"/>
                    <a:pt x="435" y="855"/>
                  </a:cubicBezTo>
                  <a:cubicBezTo>
                    <a:pt x="438" y="814"/>
                    <a:pt x="438" y="775"/>
                    <a:pt x="438" y="730"/>
                  </a:cubicBezTo>
                  <a:cubicBezTo>
                    <a:pt x="438" y="687"/>
                    <a:pt x="433" y="646"/>
                    <a:pt x="433" y="614"/>
                  </a:cubicBezTo>
                  <a:cubicBezTo>
                    <a:pt x="434" y="570"/>
                    <a:pt x="438" y="510"/>
                    <a:pt x="432" y="465"/>
                  </a:cubicBezTo>
                  <a:cubicBezTo>
                    <a:pt x="430" y="476"/>
                    <a:pt x="422" y="484"/>
                    <a:pt x="418" y="494"/>
                  </a:cubicBezTo>
                  <a:close/>
                  <a:moveTo>
                    <a:pt x="1473" y="523"/>
                  </a:moveTo>
                  <a:cubicBezTo>
                    <a:pt x="1501" y="584"/>
                    <a:pt x="1527" y="649"/>
                    <a:pt x="1553" y="712"/>
                  </a:cubicBezTo>
                  <a:cubicBezTo>
                    <a:pt x="1607" y="718"/>
                    <a:pt x="1672" y="688"/>
                    <a:pt x="1696" y="641"/>
                  </a:cubicBezTo>
                  <a:cubicBezTo>
                    <a:pt x="1669" y="583"/>
                    <a:pt x="1643" y="525"/>
                    <a:pt x="1613" y="471"/>
                  </a:cubicBezTo>
                  <a:cubicBezTo>
                    <a:pt x="1589" y="511"/>
                    <a:pt x="1530" y="544"/>
                    <a:pt x="1473" y="523"/>
                  </a:cubicBezTo>
                  <a:close/>
                  <a:moveTo>
                    <a:pt x="227" y="673"/>
                  </a:moveTo>
                  <a:cubicBezTo>
                    <a:pt x="231" y="674"/>
                    <a:pt x="236" y="676"/>
                    <a:pt x="241" y="677"/>
                  </a:cubicBezTo>
                  <a:cubicBezTo>
                    <a:pt x="249" y="643"/>
                    <a:pt x="263" y="616"/>
                    <a:pt x="274" y="585"/>
                  </a:cubicBezTo>
                  <a:cubicBezTo>
                    <a:pt x="270" y="585"/>
                    <a:pt x="269" y="581"/>
                    <a:pt x="265" y="582"/>
                  </a:cubicBezTo>
                  <a:cubicBezTo>
                    <a:pt x="254" y="614"/>
                    <a:pt x="239" y="642"/>
                    <a:pt x="227" y="673"/>
                  </a:cubicBezTo>
                  <a:close/>
                  <a:moveTo>
                    <a:pt x="330" y="601"/>
                  </a:moveTo>
                  <a:cubicBezTo>
                    <a:pt x="314" y="610"/>
                    <a:pt x="305" y="633"/>
                    <a:pt x="303" y="650"/>
                  </a:cubicBezTo>
                  <a:cubicBezTo>
                    <a:pt x="295" y="661"/>
                    <a:pt x="281" y="676"/>
                    <a:pt x="277" y="695"/>
                  </a:cubicBezTo>
                  <a:cubicBezTo>
                    <a:pt x="287" y="706"/>
                    <a:pt x="301" y="712"/>
                    <a:pt x="309" y="724"/>
                  </a:cubicBezTo>
                  <a:cubicBezTo>
                    <a:pt x="325" y="691"/>
                    <a:pt x="338" y="656"/>
                    <a:pt x="351" y="620"/>
                  </a:cubicBezTo>
                  <a:cubicBezTo>
                    <a:pt x="345" y="613"/>
                    <a:pt x="338" y="607"/>
                    <a:pt x="330" y="601"/>
                  </a:cubicBezTo>
                  <a:close/>
                  <a:moveTo>
                    <a:pt x="1561" y="727"/>
                  </a:moveTo>
                  <a:cubicBezTo>
                    <a:pt x="1562" y="734"/>
                    <a:pt x="1565" y="739"/>
                    <a:pt x="1567" y="744"/>
                  </a:cubicBezTo>
                  <a:cubicBezTo>
                    <a:pt x="1568" y="740"/>
                    <a:pt x="1571" y="737"/>
                    <a:pt x="1575" y="736"/>
                  </a:cubicBezTo>
                  <a:cubicBezTo>
                    <a:pt x="1588" y="737"/>
                    <a:pt x="1609" y="736"/>
                    <a:pt x="1622" y="735"/>
                  </a:cubicBezTo>
                  <a:cubicBezTo>
                    <a:pt x="1652" y="732"/>
                    <a:pt x="1682" y="709"/>
                    <a:pt x="1698" y="691"/>
                  </a:cubicBezTo>
                  <a:cubicBezTo>
                    <a:pt x="1706" y="681"/>
                    <a:pt x="1714" y="664"/>
                    <a:pt x="1702" y="657"/>
                  </a:cubicBezTo>
                  <a:cubicBezTo>
                    <a:pt x="1668" y="701"/>
                    <a:pt x="1622" y="725"/>
                    <a:pt x="1561" y="727"/>
                  </a:cubicBezTo>
                  <a:close/>
                  <a:moveTo>
                    <a:pt x="1714" y="686"/>
                  </a:moveTo>
                  <a:cubicBezTo>
                    <a:pt x="1690" y="728"/>
                    <a:pt x="1630" y="762"/>
                    <a:pt x="1567" y="745"/>
                  </a:cubicBezTo>
                  <a:cubicBezTo>
                    <a:pt x="1574" y="769"/>
                    <a:pt x="1582" y="790"/>
                    <a:pt x="1611" y="776"/>
                  </a:cubicBezTo>
                  <a:cubicBezTo>
                    <a:pt x="1664" y="788"/>
                    <a:pt x="1720" y="764"/>
                    <a:pt x="1735" y="720"/>
                  </a:cubicBezTo>
                  <a:cubicBezTo>
                    <a:pt x="1727" y="710"/>
                    <a:pt x="1727" y="692"/>
                    <a:pt x="1714" y="686"/>
                  </a:cubicBezTo>
                  <a:close/>
                  <a:moveTo>
                    <a:pt x="198" y="736"/>
                  </a:moveTo>
                  <a:cubicBezTo>
                    <a:pt x="192" y="747"/>
                    <a:pt x="188" y="759"/>
                    <a:pt x="183" y="771"/>
                  </a:cubicBezTo>
                  <a:cubicBezTo>
                    <a:pt x="205" y="775"/>
                    <a:pt x="217" y="773"/>
                    <a:pt x="238" y="780"/>
                  </a:cubicBezTo>
                  <a:cubicBezTo>
                    <a:pt x="249" y="789"/>
                    <a:pt x="258" y="801"/>
                    <a:pt x="273" y="808"/>
                  </a:cubicBezTo>
                  <a:cubicBezTo>
                    <a:pt x="275" y="792"/>
                    <a:pt x="283" y="786"/>
                    <a:pt x="286" y="770"/>
                  </a:cubicBezTo>
                  <a:cubicBezTo>
                    <a:pt x="267" y="752"/>
                    <a:pt x="235" y="732"/>
                    <a:pt x="198" y="736"/>
                  </a:cubicBezTo>
                  <a:close/>
                  <a:moveTo>
                    <a:pt x="1649" y="841"/>
                  </a:moveTo>
                  <a:cubicBezTo>
                    <a:pt x="1685" y="844"/>
                    <a:pt x="1727" y="826"/>
                    <a:pt x="1746" y="801"/>
                  </a:cubicBezTo>
                  <a:cubicBezTo>
                    <a:pt x="1763" y="779"/>
                    <a:pt x="1759" y="763"/>
                    <a:pt x="1746" y="739"/>
                  </a:cubicBezTo>
                  <a:cubicBezTo>
                    <a:pt x="1744" y="739"/>
                    <a:pt x="1743" y="739"/>
                    <a:pt x="1741" y="739"/>
                  </a:cubicBezTo>
                  <a:cubicBezTo>
                    <a:pt x="1713" y="789"/>
                    <a:pt x="1644" y="794"/>
                    <a:pt x="1588" y="794"/>
                  </a:cubicBezTo>
                  <a:cubicBezTo>
                    <a:pt x="1596" y="808"/>
                    <a:pt x="1602" y="824"/>
                    <a:pt x="1611" y="836"/>
                  </a:cubicBezTo>
                  <a:cubicBezTo>
                    <a:pt x="1622" y="834"/>
                    <a:pt x="1636" y="840"/>
                    <a:pt x="1649" y="841"/>
                  </a:cubicBezTo>
                  <a:close/>
                  <a:moveTo>
                    <a:pt x="600" y="808"/>
                  </a:moveTo>
                  <a:cubicBezTo>
                    <a:pt x="659" y="823"/>
                    <a:pt x="733" y="828"/>
                    <a:pt x="805" y="818"/>
                  </a:cubicBezTo>
                  <a:cubicBezTo>
                    <a:pt x="806" y="797"/>
                    <a:pt x="807" y="783"/>
                    <a:pt x="808" y="764"/>
                  </a:cubicBezTo>
                  <a:cubicBezTo>
                    <a:pt x="735" y="773"/>
                    <a:pt x="656" y="770"/>
                    <a:pt x="605" y="756"/>
                  </a:cubicBezTo>
                  <a:cubicBezTo>
                    <a:pt x="599" y="772"/>
                    <a:pt x="601" y="787"/>
                    <a:pt x="600" y="808"/>
                  </a:cubicBezTo>
                  <a:close/>
                  <a:moveTo>
                    <a:pt x="171" y="801"/>
                  </a:moveTo>
                  <a:cubicBezTo>
                    <a:pt x="212" y="803"/>
                    <a:pt x="234" y="829"/>
                    <a:pt x="260" y="839"/>
                  </a:cubicBezTo>
                  <a:cubicBezTo>
                    <a:pt x="261" y="834"/>
                    <a:pt x="264" y="831"/>
                    <a:pt x="265" y="826"/>
                  </a:cubicBezTo>
                  <a:cubicBezTo>
                    <a:pt x="248" y="797"/>
                    <a:pt x="218" y="786"/>
                    <a:pt x="179" y="783"/>
                  </a:cubicBezTo>
                  <a:cubicBezTo>
                    <a:pt x="178" y="782"/>
                    <a:pt x="178" y="781"/>
                    <a:pt x="177" y="782"/>
                  </a:cubicBezTo>
                  <a:cubicBezTo>
                    <a:pt x="175" y="788"/>
                    <a:pt x="172" y="794"/>
                    <a:pt x="171" y="801"/>
                  </a:cubicBezTo>
                  <a:close/>
                  <a:moveTo>
                    <a:pt x="1748" y="818"/>
                  </a:moveTo>
                  <a:cubicBezTo>
                    <a:pt x="1714" y="855"/>
                    <a:pt x="1666" y="857"/>
                    <a:pt x="1614" y="852"/>
                  </a:cubicBezTo>
                  <a:cubicBezTo>
                    <a:pt x="1627" y="872"/>
                    <a:pt x="1631" y="896"/>
                    <a:pt x="1652" y="905"/>
                  </a:cubicBezTo>
                  <a:cubicBezTo>
                    <a:pt x="1666" y="910"/>
                    <a:pt x="1687" y="907"/>
                    <a:pt x="1702" y="906"/>
                  </a:cubicBezTo>
                  <a:cubicBezTo>
                    <a:pt x="1739" y="903"/>
                    <a:pt x="1774" y="880"/>
                    <a:pt x="1784" y="850"/>
                  </a:cubicBezTo>
                  <a:cubicBezTo>
                    <a:pt x="1792" y="827"/>
                    <a:pt x="1776" y="807"/>
                    <a:pt x="1766" y="788"/>
                  </a:cubicBezTo>
                  <a:cubicBezTo>
                    <a:pt x="1762" y="799"/>
                    <a:pt x="1754" y="811"/>
                    <a:pt x="1748" y="818"/>
                  </a:cubicBezTo>
                  <a:close/>
                  <a:moveTo>
                    <a:pt x="159" y="839"/>
                  </a:moveTo>
                  <a:cubicBezTo>
                    <a:pt x="178" y="859"/>
                    <a:pt x="237" y="889"/>
                    <a:pt x="253" y="850"/>
                  </a:cubicBezTo>
                  <a:cubicBezTo>
                    <a:pt x="225" y="836"/>
                    <a:pt x="204" y="814"/>
                    <a:pt x="165" y="811"/>
                  </a:cubicBezTo>
                  <a:cubicBezTo>
                    <a:pt x="158" y="820"/>
                    <a:pt x="160" y="831"/>
                    <a:pt x="159" y="839"/>
                  </a:cubicBezTo>
                  <a:close/>
                  <a:moveTo>
                    <a:pt x="606" y="873"/>
                  </a:moveTo>
                  <a:cubicBezTo>
                    <a:pt x="627" y="876"/>
                    <a:pt x="662" y="885"/>
                    <a:pt x="695" y="889"/>
                  </a:cubicBezTo>
                  <a:cubicBezTo>
                    <a:pt x="725" y="893"/>
                    <a:pt x="787" y="897"/>
                    <a:pt x="800" y="874"/>
                  </a:cubicBezTo>
                  <a:cubicBezTo>
                    <a:pt x="806" y="865"/>
                    <a:pt x="802" y="841"/>
                    <a:pt x="803" y="833"/>
                  </a:cubicBezTo>
                  <a:cubicBezTo>
                    <a:pt x="733" y="836"/>
                    <a:pt x="659" y="841"/>
                    <a:pt x="601" y="821"/>
                  </a:cubicBezTo>
                  <a:cubicBezTo>
                    <a:pt x="599" y="839"/>
                    <a:pt x="599" y="860"/>
                    <a:pt x="606" y="8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07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10762366" y="4829740"/>
              <a:ext cx="125413" cy="481013"/>
            </a:xfrm>
            <a:custGeom>
              <a:avLst/>
              <a:gdLst>
                <a:gd name="T0" fmla="*/ 146 w 162"/>
                <a:gd name="T1" fmla="*/ 598 h 618"/>
                <a:gd name="T2" fmla="*/ 23 w 162"/>
                <a:gd name="T3" fmla="*/ 598 h 618"/>
                <a:gd name="T4" fmla="*/ 11 w 162"/>
                <a:gd name="T5" fmla="*/ 481 h 618"/>
                <a:gd name="T6" fmla="*/ 16 w 162"/>
                <a:gd name="T7" fmla="*/ 352 h 618"/>
                <a:gd name="T8" fmla="*/ 13 w 162"/>
                <a:gd name="T9" fmla="*/ 321 h 618"/>
                <a:gd name="T10" fmla="*/ 8 w 162"/>
                <a:gd name="T11" fmla="*/ 178 h 618"/>
                <a:gd name="T12" fmla="*/ 6 w 162"/>
                <a:gd name="T13" fmla="*/ 93 h 618"/>
                <a:gd name="T14" fmla="*/ 13 w 162"/>
                <a:gd name="T15" fmla="*/ 27 h 618"/>
                <a:gd name="T16" fmla="*/ 38 w 162"/>
                <a:gd name="T17" fmla="*/ 5 h 618"/>
                <a:gd name="T18" fmla="*/ 63 w 162"/>
                <a:gd name="T19" fmla="*/ 8 h 618"/>
                <a:gd name="T20" fmla="*/ 152 w 162"/>
                <a:gd name="T21" fmla="*/ 40 h 618"/>
                <a:gd name="T22" fmla="*/ 152 w 162"/>
                <a:gd name="T23" fmla="*/ 125 h 618"/>
                <a:gd name="T24" fmla="*/ 152 w 162"/>
                <a:gd name="T25" fmla="*/ 434 h 618"/>
                <a:gd name="T26" fmla="*/ 146 w 162"/>
                <a:gd name="T27" fmla="*/ 598 h 618"/>
                <a:gd name="T28" fmla="*/ 44 w 162"/>
                <a:gd name="T29" fmla="*/ 587 h 618"/>
                <a:gd name="T30" fmla="*/ 102 w 162"/>
                <a:gd name="T31" fmla="*/ 592 h 618"/>
                <a:gd name="T32" fmla="*/ 137 w 162"/>
                <a:gd name="T33" fmla="*/ 569 h 618"/>
                <a:gd name="T34" fmla="*/ 138 w 162"/>
                <a:gd name="T35" fmla="*/ 510 h 618"/>
                <a:gd name="T36" fmla="*/ 138 w 162"/>
                <a:gd name="T37" fmla="*/ 401 h 618"/>
                <a:gd name="T38" fmla="*/ 140 w 162"/>
                <a:gd name="T39" fmla="*/ 127 h 618"/>
                <a:gd name="T40" fmla="*/ 140 w 162"/>
                <a:gd name="T41" fmla="*/ 52 h 618"/>
                <a:gd name="T42" fmla="*/ 110 w 162"/>
                <a:gd name="T43" fmla="*/ 25 h 618"/>
                <a:gd name="T44" fmla="*/ 37 w 162"/>
                <a:gd name="T45" fmla="*/ 30 h 618"/>
                <a:gd name="T46" fmla="*/ 20 w 162"/>
                <a:gd name="T47" fmla="*/ 67 h 618"/>
                <a:gd name="T48" fmla="*/ 19 w 162"/>
                <a:gd name="T49" fmla="*/ 80 h 618"/>
                <a:gd name="T50" fmla="*/ 25 w 162"/>
                <a:gd name="T51" fmla="*/ 283 h 618"/>
                <a:gd name="T52" fmla="*/ 20 w 162"/>
                <a:gd name="T53" fmla="*/ 560 h 618"/>
                <a:gd name="T54" fmla="*/ 23 w 162"/>
                <a:gd name="T55" fmla="*/ 575 h 618"/>
                <a:gd name="T56" fmla="*/ 41 w 162"/>
                <a:gd name="T57" fmla="*/ 593 h 618"/>
                <a:gd name="T58" fmla="*/ 44 w 162"/>
                <a:gd name="T59" fmla="*/ 58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618">
                  <a:moveTo>
                    <a:pt x="146" y="598"/>
                  </a:moveTo>
                  <a:cubicBezTo>
                    <a:pt x="116" y="618"/>
                    <a:pt x="60" y="613"/>
                    <a:pt x="23" y="598"/>
                  </a:cubicBezTo>
                  <a:cubicBezTo>
                    <a:pt x="2" y="571"/>
                    <a:pt x="9" y="525"/>
                    <a:pt x="11" y="481"/>
                  </a:cubicBezTo>
                  <a:cubicBezTo>
                    <a:pt x="13" y="440"/>
                    <a:pt x="15" y="393"/>
                    <a:pt x="16" y="352"/>
                  </a:cubicBezTo>
                  <a:cubicBezTo>
                    <a:pt x="16" y="342"/>
                    <a:pt x="13" y="331"/>
                    <a:pt x="13" y="321"/>
                  </a:cubicBezTo>
                  <a:cubicBezTo>
                    <a:pt x="13" y="268"/>
                    <a:pt x="11" y="224"/>
                    <a:pt x="8" y="178"/>
                  </a:cubicBezTo>
                  <a:cubicBezTo>
                    <a:pt x="6" y="148"/>
                    <a:pt x="5" y="123"/>
                    <a:pt x="6" y="93"/>
                  </a:cubicBezTo>
                  <a:cubicBezTo>
                    <a:pt x="8" y="74"/>
                    <a:pt x="0" y="46"/>
                    <a:pt x="13" y="27"/>
                  </a:cubicBezTo>
                  <a:cubicBezTo>
                    <a:pt x="18" y="18"/>
                    <a:pt x="32" y="6"/>
                    <a:pt x="38" y="5"/>
                  </a:cubicBezTo>
                  <a:cubicBezTo>
                    <a:pt x="43" y="5"/>
                    <a:pt x="54" y="8"/>
                    <a:pt x="63" y="8"/>
                  </a:cubicBezTo>
                  <a:cubicBezTo>
                    <a:pt x="98" y="8"/>
                    <a:pt x="138" y="0"/>
                    <a:pt x="152" y="40"/>
                  </a:cubicBezTo>
                  <a:cubicBezTo>
                    <a:pt x="162" y="68"/>
                    <a:pt x="153" y="99"/>
                    <a:pt x="152" y="125"/>
                  </a:cubicBezTo>
                  <a:cubicBezTo>
                    <a:pt x="148" y="217"/>
                    <a:pt x="152" y="337"/>
                    <a:pt x="152" y="434"/>
                  </a:cubicBezTo>
                  <a:cubicBezTo>
                    <a:pt x="152" y="493"/>
                    <a:pt x="158" y="548"/>
                    <a:pt x="146" y="598"/>
                  </a:cubicBezTo>
                  <a:close/>
                  <a:moveTo>
                    <a:pt x="44" y="587"/>
                  </a:moveTo>
                  <a:cubicBezTo>
                    <a:pt x="54" y="593"/>
                    <a:pt x="82" y="600"/>
                    <a:pt x="102" y="592"/>
                  </a:cubicBezTo>
                  <a:cubicBezTo>
                    <a:pt x="119" y="600"/>
                    <a:pt x="134" y="590"/>
                    <a:pt x="137" y="569"/>
                  </a:cubicBezTo>
                  <a:cubicBezTo>
                    <a:pt x="139" y="553"/>
                    <a:pt x="138" y="531"/>
                    <a:pt x="138" y="510"/>
                  </a:cubicBezTo>
                  <a:cubicBezTo>
                    <a:pt x="139" y="475"/>
                    <a:pt x="138" y="439"/>
                    <a:pt x="138" y="401"/>
                  </a:cubicBezTo>
                  <a:cubicBezTo>
                    <a:pt x="141" y="295"/>
                    <a:pt x="136" y="227"/>
                    <a:pt x="140" y="127"/>
                  </a:cubicBezTo>
                  <a:cubicBezTo>
                    <a:pt x="141" y="100"/>
                    <a:pt x="145" y="72"/>
                    <a:pt x="140" y="52"/>
                  </a:cubicBezTo>
                  <a:cubicBezTo>
                    <a:pt x="137" y="41"/>
                    <a:pt x="123" y="32"/>
                    <a:pt x="110" y="25"/>
                  </a:cubicBezTo>
                  <a:cubicBezTo>
                    <a:pt x="88" y="14"/>
                    <a:pt x="50" y="28"/>
                    <a:pt x="37" y="30"/>
                  </a:cubicBezTo>
                  <a:cubicBezTo>
                    <a:pt x="22" y="31"/>
                    <a:pt x="22" y="55"/>
                    <a:pt x="20" y="67"/>
                  </a:cubicBezTo>
                  <a:cubicBezTo>
                    <a:pt x="20" y="71"/>
                    <a:pt x="19" y="75"/>
                    <a:pt x="19" y="80"/>
                  </a:cubicBezTo>
                  <a:cubicBezTo>
                    <a:pt x="16" y="145"/>
                    <a:pt x="20" y="218"/>
                    <a:pt x="25" y="283"/>
                  </a:cubicBezTo>
                  <a:cubicBezTo>
                    <a:pt x="31" y="373"/>
                    <a:pt x="21" y="480"/>
                    <a:pt x="20" y="560"/>
                  </a:cubicBezTo>
                  <a:cubicBezTo>
                    <a:pt x="23" y="564"/>
                    <a:pt x="25" y="571"/>
                    <a:pt x="23" y="575"/>
                  </a:cubicBezTo>
                  <a:cubicBezTo>
                    <a:pt x="31" y="579"/>
                    <a:pt x="34" y="588"/>
                    <a:pt x="41" y="593"/>
                  </a:cubicBezTo>
                  <a:cubicBezTo>
                    <a:pt x="42" y="591"/>
                    <a:pt x="40" y="586"/>
                    <a:pt x="44" y="5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9" name="图片 3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032510" cy="87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 flipH="1">
            <a:off x="10306207" y="5465922"/>
            <a:ext cx="1804988" cy="1274763"/>
            <a:chOff x="418306" y="4026517"/>
            <a:chExt cx="1804988" cy="1274763"/>
          </a:xfrm>
          <a:solidFill>
            <a:schemeClr val="accent1"/>
          </a:solidFill>
        </p:grpSpPr>
        <p:sp>
          <p:nvSpPr>
            <p:cNvPr id="15" name="Freeform 169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7" name="Freeform 167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168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17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0" y="1932305"/>
            <a:ext cx="2437130" cy="37814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4" Type="http://schemas.openxmlformats.org/officeDocument/2006/relationships/theme" Target="../theme/theme2.xml"/><Relationship Id="rId33" Type="http://schemas.openxmlformats.org/officeDocument/2006/relationships/tags" Target="../tags/tag246.xml"/><Relationship Id="rId32" Type="http://schemas.openxmlformats.org/officeDocument/2006/relationships/tags" Target="../tags/tag245.xml"/><Relationship Id="rId31" Type="http://schemas.openxmlformats.org/officeDocument/2006/relationships/tags" Target="../tags/tag244.xml"/><Relationship Id="rId30" Type="http://schemas.openxmlformats.org/officeDocument/2006/relationships/tags" Target="../tags/tag243.xml"/><Relationship Id="rId3" Type="http://schemas.openxmlformats.org/officeDocument/2006/relationships/slideLayout" Target="../slideLayouts/slideLayout14.xml"/><Relationship Id="rId29" Type="http://schemas.openxmlformats.org/officeDocument/2006/relationships/tags" Target="../tags/tag242.xml"/><Relationship Id="rId28" Type="http://schemas.openxmlformats.org/officeDocument/2006/relationships/tags" Target="../tags/tag241.xml"/><Relationship Id="rId27" Type="http://schemas.openxmlformats.org/officeDocument/2006/relationships/tags" Target="../tags/tag240.xml"/><Relationship Id="rId26" Type="http://schemas.openxmlformats.org/officeDocument/2006/relationships/tags" Target="../tags/tag239.xml"/><Relationship Id="rId25" Type="http://schemas.openxmlformats.org/officeDocument/2006/relationships/tags" Target="../tags/tag238.xml"/><Relationship Id="rId24" Type="http://schemas.openxmlformats.org/officeDocument/2006/relationships/tags" Target="../tags/tag237.xml"/><Relationship Id="rId23" Type="http://schemas.openxmlformats.org/officeDocument/2006/relationships/tags" Target="../tags/tag236.xml"/><Relationship Id="rId22" Type="http://schemas.openxmlformats.org/officeDocument/2006/relationships/tags" Target="../tags/tag235.xml"/><Relationship Id="rId21" Type="http://schemas.openxmlformats.org/officeDocument/2006/relationships/tags" Target="../tags/tag234.xml"/><Relationship Id="rId20" Type="http://schemas.openxmlformats.org/officeDocument/2006/relationships/tags" Target="../tags/tag23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3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4" Type="http://schemas.openxmlformats.org/officeDocument/2006/relationships/theme" Target="../theme/theme3.xml"/><Relationship Id="rId33" Type="http://schemas.openxmlformats.org/officeDocument/2006/relationships/tags" Target="../tags/tag430.xml"/><Relationship Id="rId32" Type="http://schemas.openxmlformats.org/officeDocument/2006/relationships/tags" Target="../tags/tag429.xml"/><Relationship Id="rId31" Type="http://schemas.openxmlformats.org/officeDocument/2006/relationships/tags" Target="../tags/tag428.xml"/><Relationship Id="rId30" Type="http://schemas.openxmlformats.org/officeDocument/2006/relationships/tags" Target="../tags/tag427.xml"/><Relationship Id="rId3" Type="http://schemas.openxmlformats.org/officeDocument/2006/relationships/slideLayout" Target="../slideLayouts/slideLayout32.xml"/><Relationship Id="rId29" Type="http://schemas.openxmlformats.org/officeDocument/2006/relationships/tags" Target="../tags/tag426.xml"/><Relationship Id="rId28" Type="http://schemas.openxmlformats.org/officeDocument/2006/relationships/tags" Target="../tags/tag425.xml"/><Relationship Id="rId27" Type="http://schemas.openxmlformats.org/officeDocument/2006/relationships/tags" Target="../tags/tag424.xml"/><Relationship Id="rId26" Type="http://schemas.openxmlformats.org/officeDocument/2006/relationships/tags" Target="../tags/tag423.xml"/><Relationship Id="rId25" Type="http://schemas.openxmlformats.org/officeDocument/2006/relationships/tags" Target="../tags/tag422.xml"/><Relationship Id="rId24" Type="http://schemas.openxmlformats.org/officeDocument/2006/relationships/tags" Target="../tags/tag421.xml"/><Relationship Id="rId23" Type="http://schemas.openxmlformats.org/officeDocument/2006/relationships/tags" Target="../tags/tag420.xml"/><Relationship Id="rId22" Type="http://schemas.openxmlformats.org/officeDocument/2006/relationships/tags" Target="../tags/tag419.xml"/><Relationship Id="rId21" Type="http://schemas.openxmlformats.org/officeDocument/2006/relationships/tags" Target="../tags/tag418.xml"/><Relationship Id="rId20" Type="http://schemas.openxmlformats.org/officeDocument/2006/relationships/tags" Target="../tags/tag417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416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31C51D6-0046-4423-BBCD-580F9709CE2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>
            <p:custDataLst>
              <p:tags r:id="rId24"/>
            </p:custDataLst>
          </p:nvPr>
        </p:nvGrpSpPr>
        <p:grpSpPr>
          <a:xfrm>
            <a:off x="10586109" y="5886450"/>
            <a:ext cx="1540069" cy="885624"/>
            <a:chOff x="10112283" y="4643438"/>
            <a:chExt cx="1403350" cy="733425"/>
          </a:xfrm>
          <a:solidFill>
            <a:schemeClr val="accent1"/>
          </a:solidFill>
        </p:grpSpPr>
        <p:sp>
          <p:nvSpPr>
            <p:cNvPr id="13" name="Freeform 100"/>
            <p:cNvSpPr/>
            <p:nvPr>
              <p:custDataLst>
                <p:tags r:id="rId25"/>
              </p:custDataLst>
            </p:nvPr>
          </p:nvSpPr>
          <p:spPr bwMode="auto">
            <a:xfrm>
              <a:off x="11060816" y="4737665"/>
              <a:ext cx="127000" cy="17463"/>
            </a:xfrm>
            <a:custGeom>
              <a:avLst/>
              <a:gdLst>
                <a:gd name="T0" fmla="*/ 161 w 163"/>
                <a:gd name="T1" fmla="*/ 9 h 24"/>
                <a:gd name="T2" fmla="*/ 157 w 163"/>
                <a:gd name="T3" fmla="*/ 24 h 24"/>
                <a:gd name="T4" fmla="*/ 0 w 163"/>
                <a:gd name="T5" fmla="*/ 23 h 24"/>
                <a:gd name="T6" fmla="*/ 63 w 163"/>
                <a:gd name="T7" fmla="*/ 5 h 24"/>
                <a:gd name="T8" fmla="*/ 91 w 163"/>
                <a:gd name="T9" fmla="*/ 0 h 24"/>
                <a:gd name="T10" fmla="*/ 132 w 163"/>
                <a:gd name="T11" fmla="*/ 8 h 24"/>
                <a:gd name="T12" fmla="*/ 161 w 16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4">
                  <a:moveTo>
                    <a:pt x="161" y="9"/>
                  </a:moveTo>
                  <a:cubicBezTo>
                    <a:pt x="163" y="17"/>
                    <a:pt x="159" y="20"/>
                    <a:pt x="157" y="24"/>
                  </a:cubicBezTo>
                  <a:cubicBezTo>
                    <a:pt x="107" y="11"/>
                    <a:pt x="56" y="16"/>
                    <a:pt x="0" y="23"/>
                  </a:cubicBezTo>
                  <a:cubicBezTo>
                    <a:pt x="6" y="0"/>
                    <a:pt x="39" y="7"/>
                    <a:pt x="63" y="5"/>
                  </a:cubicBezTo>
                  <a:cubicBezTo>
                    <a:pt x="73" y="4"/>
                    <a:pt x="82" y="0"/>
                    <a:pt x="91" y="0"/>
                  </a:cubicBezTo>
                  <a:cubicBezTo>
                    <a:pt x="106" y="0"/>
                    <a:pt x="119" y="7"/>
                    <a:pt x="132" y="8"/>
                  </a:cubicBezTo>
                  <a:cubicBezTo>
                    <a:pt x="143" y="8"/>
                    <a:pt x="154" y="1"/>
                    <a:pt x="1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01"/>
            <p:cNvSpPr/>
            <p:nvPr>
              <p:custDataLst>
                <p:tags r:id="rId26"/>
              </p:custDataLst>
            </p:nvPr>
          </p:nvSpPr>
          <p:spPr bwMode="auto">
            <a:xfrm>
              <a:off x="11065579" y="4769415"/>
              <a:ext cx="120650" cy="22225"/>
            </a:xfrm>
            <a:custGeom>
              <a:avLst/>
              <a:gdLst>
                <a:gd name="T0" fmla="*/ 151 w 155"/>
                <a:gd name="T1" fmla="*/ 9 h 29"/>
                <a:gd name="T2" fmla="*/ 154 w 155"/>
                <a:gd name="T3" fmla="*/ 24 h 29"/>
                <a:gd name="T4" fmla="*/ 111 w 155"/>
                <a:gd name="T5" fmla="*/ 14 h 29"/>
                <a:gd name="T6" fmla="*/ 4 w 155"/>
                <a:gd name="T7" fmla="*/ 26 h 29"/>
                <a:gd name="T8" fmla="*/ 1 w 155"/>
                <a:gd name="T9" fmla="*/ 17 h 29"/>
                <a:gd name="T10" fmla="*/ 98 w 155"/>
                <a:gd name="T11" fmla="*/ 3 h 29"/>
                <a:gd name="T12" fmla="*/ 151 w 155"/>
                <a:gd name="T1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9">
                  <a:moveTo>
                    <a:pt x="151" y="9"/>
                  </a:moveTo>
                  <a:cubicBezTo>
                    <a:pt x="152" y="13"/>
                    <a:pt x="155" y="17"/>
                    <a:pt x="154" y="24"/>
                  </a:cubicBezTo>
                  <a:cubicBezTo>
                    <a:pt x="139" y="29"/>
                    <a:pt x="124" y="19"/>
                    <a:pt x="111" y="14"/>
                  </a:cubicBezTo>
                  <a:cubicBezTo>
                    <a:pt x="69" y="12"/>
                    <a:pt x="38" y="17"/>
                    <a:pt x="4" y="26"/>
                  </a:cubicBezTo>
                  <a:cubicBezTo>
                    <a:pt x="4" y="23"/>
                    <a:pt x="0" y="19"/>
                    <a:pt x="1" y="17"/>
                  </a:cubicBezTo>
                  <a:cubicBezTo>
                    <a:pt x="2" y="1"/>
                    <a:pt x="73" y="0"/>
                    <a:pt x="98" y="3"/>
                  </a:cubicBezTo>
                  <a:cubicBezTo>
                    <a:pt x="118" y="5"/>
                    <a:pt x="130" y="7"/>
                    <a:pt x="1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102"/>
            <p:cNvSpPr/>
            <p:nvPr>
              <p:custDataLst>
                <p:tags r:id="rId27"/>
              </p:custDataLst>
            </p:nvPr>
          </p:nvSpPr>
          <p:spPr bwMode="auto">
            <a:xfrm>
              <a:off x="11087804" y="4999603"/>
              <a:ext cx="93663" cy="19050"/>
            </a:xfrm>
            <a:custGeom>
              <a:avLst/>
              <a:gdLst>
                <a:gd name="T0" fmla="*/ 112 w 119"/>
                <a:gd name="T1" fmla="*/ 3 h 24"/>
                <a:gd name="T2" fmla="*/ 118 w 119"/>
                <a:gd name="T3" fmla="*/ 16 h 24"/>
                <a:gd name="T4" fmla="*/ 107 w 119"/>
                <a:gd name="T5" fmla="*/ 24 h 24"/>
                <a:gd name="T6" fmla="*/ 0 w 119"/>
                <a:gd name="T7" fmla="*/ 13 h 24"/>
                <a:gd name="T8" fmla="*/ 27 w 119"/>
                <a:gd name="T9" fmla="*/ 3 h 24"/>
                <a:gd name="T10" fmla="*/ 112 w 119"/>
                <a:gd name="T1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4">
                  <a:moveTo>
                    <a:pt x="112" y="3"/>
                  </a:moveTo>
                  <a:cubicBezTo>
                    <a:pt x="114" y="7"/>
                    <a:pt x="119" y="9"/>
                    <a:pt x="118" y="16"/>
                  </a:cubicBezTo>
                  <a:cubicBezTo>
                    <a:pt x="115" y="20"/>
                    <a:pt x="111" y="21"/>
                    <a:pt x="107" y="24"/>
                  </a:cubicBezTo>
                  <a:cubicBezTo>
                    <a:pt x="81" y="10"/>
                    <a:pt x="25" y="22"/>
                    <a:pt x="0" y="13"/>
                  </a:cubicBezTo>
                  <a:cubicBezTo>
                    <a:pt x="2" y="0"/>
                    <a:pt x="21" y="4"/>
                    <a:pt x="27" y="3"/>
                  </a:cubicBezTo>
                  <a:cubicBezTo>
                    <a:pt x="47" y="0"/>
                    <a:pt x="88" y="10"/>
                    <a:pt x="1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03"/>
            <p:cNvSpPr/>
            <p:nvPr>
              <p:custDataLst>
                <p:tags r:id="rId28"/>
              </p:custDataLst>
            </p:nvPr>
          </p:nvSpPr>
          <p:spPr bwMode="auto">
            <a:xfrm>
              <a:off x="11087804" y="5020240"/>
              <a:ext cx="96838" cy="25400"/>
            </a:xfrm>
            <a:custGeom>
              <a:avLst/>
              <a:gdLst>
                <a:gd name="T0" fmla="*/ 115 w 123"/>
                <a:gd name="T1" fmla="*/ 13 h 33"/>
                <a:gd name="T2" fmla="*/ 117 w 123"/>
                <a:gd name="T3" fmla="*/ 33 h 33"/>
                <a:gd name="T4" fmla="*/ 44 w 123"/>
                <a:gd name="T5" fmla="*/ 21 h 33"/>
                <a:gd name="T6" fmla="*/ 0 w 123"/>
                <a:gd name="T7" fmla="*/ 15 h 33"/>
                <a:gd name="T8" fmla="*/ 115 w 12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3">
                  <a:moveTo>
                    <a:pt x="115" y="13"/>
                  </a:moveTo>
                  <a:cubicBezTo>
                    <a:pt x="123" y="18"/>
                    <a:pt x="118" y="30"/>
                    <a:pt x="117" y="33"/>
                  </a:cubicBezTo>
                  <a:cubicBezTo>
                    <a:pt x="93" y="32"/>
                    <a:pt x="70" y="23"/>
                    <a:pt x="44" y="21"/>
                  </a:cubicBezTo>
                  <a:cubicBezTo>
                    <a:pt x="29" y="20"/>
                    <a:pt x="1" y="31"/>
                    <a:pt x="0" y="15"/>
                  </a:cubicBezTo>
                  <a:cubicBezTo>
                    <a:pt x="33" y="0"/>
                    <a:pt x="70" y="20"/>
                    <a:pt x="1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104"/>
            <p:cNvSpPr/>
            <p:nvPr>
              <p:custDataLst>
                <p:tags r:id="rId29"/>
              </p:custDataLst>
            </p:nvPr>
          </p:nvSpPr>
          <p:spPr bwMode="auto">
            <a:xfrm>
              <a:off x="11086216" y="5244078"/>
              <a:ext cx="100013" cy="25400"/>
            </a:xfrm>
            <a:custGeom>
              <a:avLst/>
              <a:gdLst>
                <a:gd name="T0" fmla="*/ 120 w 129"/>
                <a:gd name="T1" fmla="*/ 14 h 34"/>
                <a:gd name="T2" fmla="*/ 114 w 129"/>
                <a:gd name="T3" fmla="*/ 34 h 34"/>
                <a:gd name="T4" fmla="*/ 103 w 129"/>
                <a:gd name="T5" fmla="*/ 29 h 34"/>
                <a:gd name="T6" fmla="*/ 0 w 129"/>
                <a:gd name="T7" fmla="*/ 22 h 34"/>
                <a:gd name="T8" fmla="*/ 65 w 129"/>
                <a:gd name="T9" fmla="*/ 14 h 34"/>
                <a:gd name="T10" fmla="*/ 120 w 129"/>
                <a:gd name="T11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4">
                  <a:moveTo>
                    <a:pt x="120" y="14"/>
                  </a:moveTo>
                  <a:cubicBezTo>
                    <a:pt x="127" y="19"/>
                    <a:pt x="129" y="32"/>
                    <a:pt x="114" y="34"/>
                  </a:cubicBezTo>
                  <a:cubicBezTo>
                    <a:pt x="111" y="34"/>
                    <a:pt x="107" y="30"/>
                    <a:pt x="103" y="29"/>
                  </a:cubicBezTo>
                  <a:cubicBezTo>
                    <a:pt x="75" y="22"/>
                    <a:pt x="26" y="27"/>
                    <a:pt x="0" y="22"/>
                  </a:cubicBezTo>
                  <a:cubicBezTo>
                    <a:pt x="13" y="0"/>
                    <a:pt x="51" y="14"/>
                    <a:pt x="65" y="14"/>
                  </a:cubicBezTo>
                  <a:cubicBezTo>
                    <a:pt x="93" y="13"/>
                    <a:pt x="98" y="19"/>
                    <a:pt x="12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 105"/>
            <p:cNvSpPr/>
            <p:nvPr>
              <p:custDataLst>
                <p:tags r:id="rId30"/>
              </p:custDataLst>
            </p:nvPr>
          </p:nvSpPr>
          <p:spPr bwMode="auto">
            <a:xfrm>
              <a:off x="11081454" y="5275828"/>
              <a:ext cx="106363" cy="30163"/>
            </a:xfrm>
            <a:custGeom>
              <a:avLst/>
              <a:gdLst>
                <a:gd name="T0" fmla="*/ 128 w 137"/>
                <a:gd name="T1" fmla="*/ 9 h 40"/>
                <a:gd name="T2" fmla="*/ 137 w 137"/>
                <a:gd name="T3" fmla="*/ 23 h 40"/>
                <a:gd name="T4" fmla="*/ 103 w 137"/>
                <a:gd name="T5" fmla="*/ 31 h 40"/>
                <a:gd name="T6" fmla="*/ 25 w 137"/>
                <a:gd name="T7" fmla="*/ 23 h 40"/>
                <a:gd name="T8" fmla="*/ 0 w 137"/>
                <a:gd name="T9" fmla="*/ 15 h 40"/>
                <a:gd name="T10" fmla="*/ 128 w 137"/>
                <a:gd name="T11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0">
                  <a:moveTo>
                    <a:pt x="128" y="9"/>
                  </a:moveTo>
                  <a:cubicBezTo>
                    <a:pt x="132" y="13"/>
                    <a:pt x="134" y="18"/>
                    <a:pt x="137" y="23"/>
                  </a:cubicBezTo>
                  <a:cubicBezTo>
                    <a:pt x="132" y="40"/>
                    <a:pt x="121" y="32"/>
                    <a:pt x="103" y="31"/>
                  </a:cubicBezTo>
                  <a:cubicBezTo>
                    <a:pt x="84" y="29"/>
                    <a:pt x="51" y="25"/>
                    <a:pt x="25" y="23"/>
                  </a:cubicBezTo>
                  <a:cubicBezTo>
                    <a:pt x="16" y="22"/>
                    <a:pt x="2" y="27"/>
                    <a:pt x="0" y="15"/>
                  </a:cubicBezTo>
                  <a:cubicBezTo>
                    <a:pt x="32" y="0"/>
                    <a:pt x="88" y="29"/>
                    <a:pt x="1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 106"/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10112283" y="4643438"/>
              <a:ext cx="1403350" cy="733425"/>
            </a:xfrm>
            <a:custGeom>
              <a:avLst/>
              <a:gdLst>
                <a:gd name="T0" fmla="*/ 603 w 1801"/>
                <a:gd name="T1" fmla="*/ 98 h 942"/>
                <a:gd name="T2" fmla="*/ 1024 w 1801"/>
                <a:gd name="T3" fmla="*/ 159 h 942"/>
                <a:gd name="T4" fmla="*/ 1393 w 1801"/>
                <a:gd name="T5" fmla="*/ 98 h 942"/>
                <a:gd name="T6" fmla="*/ 1764 w 1801"/>
                <a:gd name="T7" fmla="*/ 758 h 942"/>
                <a:gd name="T8" fmla="*/ 1516 w 1801"/>
                <a:gd name="T9" fmla="*/ 879 h 942"/>
                <a:gd name="T10" fmla="*/ 1235 w 1801"/>
                <a:gd name="T11" fmla="*/ 935 h 942"/>
                <a:gd name="T12" fmla="*/ 912 w 1801"/>
                <a:gd name="T13" fmla="*/ 903 h 942"/>
                <a:gd name="T14" fmla="*/ 591 w 1801"/>
                <a:gd name="T15" fmla="*/ 883 h 942"/>
                <a:gd name="T16" fmla="*/ 229 w 1801"/>
                <a:gd name="T17" fmla="*/ 885 h 942"/>
                <a:gd name="T18" fmla="*/ 274 w 1801"/>
                <a:gd name="T19" fmla="*/ 244 h 942"/>
                <a:gd name="T20" fmla="*/ 1390 w 1801"/>
                <a:gd name="T21" fmla="*/ 692 h 942"/>
                <a:gd name="T22" fmla="*/ 1203 w 1801"/>
                <a:gd name="T23" fmla="*/ 54 h 942"/>
                <a:gd name="T24" fmla="*/ 1297 w 1801"/>
                <a:gd name="T25" fmla="*/ 929 h 942"/>
                <a:gd name="T26" fmla="*/ 1182 w 1801"/>
                <a:gd name="T27" fmla="*/ 883 h 942"/>
                <a:gd name="T28" fmla="*/ 1187 w 1801"/>
                <a:gd name="T29" fmla="*/ 59 h 942"/>
                <a:gd name="T30" fmla="*/ 705 w 1801"/>
                <a:gd name="T31" fmla="*/ 103 h 942"/>
                <a:gd name="T32" fmla="*/ 515 w 1801"/>
                <a:gd name="T33" fmla="*/ 256 h 942"/>
                <a:gd name="T34" fmla="*/ 589 w 1801"/>
                <a:gd name="T35" fmla="*/ 868 h 942"/>
                <a:gd name="T36" fmla="*/ 585 w 1801"/>
                <a:gd name="T37" fmla="*/ 127 h 942"/>
                <a:gd name="T38" fmla="*/ 1029 w 1801"/>
                <a:gd name="T39" fmla="*/ 297 h 942"/>
                <a:gd name="T40" fmla="*/ 809 w 1801"/>
                <a:gd name="T41" fmla="*/ 178 h 942"/>
                <a:gd name="T42" fmla="*/ 820 w 1801"/>
                <a:gd name="T43" fmla="*/ 744 h 942"/>
                <a:gd name="T44" fmla="*/ 603 w 1801"/>
                <a:gd name="T45" fmla="*/ 203 h 942"/>
                <a:gd name="T46" fmla="*/ 274 w 1801"/>
                <a:gd name="T47" fmla="*/ 260 h 942"/>
                <a:gd name="T48" fmla="*/ 83 w 1801"/>
                <a:gd name="T49" fmla="*/ 803 h 942"/>
                <a:gd name="T50" fmla="*/ 395 w 1801"/>
                <a:gd name="T51" fmla="*/ 233 h 942"/>
                <a:gd name="T52" fmla="*/ 1164 w 1801"/>
                <a:gd name="T53" fmla="*/ 268 h 942"/>
                <a:gd name="T54" fmla="*/ 1165 w 1801"/>
                <a:gd name="T55" fmla="*/ 891 h 942"/>
                <a:gd name="T56" fmla="*/ 363 w 1801"/>
                <a:gd name="T57" fmla="*/ 448 h 942"/>
                <a:gd name="T58" fmla="*/ 433 w 1801"/>
                <a:gd name="T59" fmla="*/ 301 h 942"/>
                <a:gd name="T60" fmla="*/ 380 w 1801"/>
                <a:gd name="T61" fmla="*/ 389 h 942"/>
                <a:gd name="T62" fmla="*/ 332 w 1801"/>
                <a:gd name="T63" fmla="*/ 489 h 942"/>
                <a:gd name="T64" fmla="*/ 241 w 1801"/>
                <a:gd name="T65" fmla="*/ 695 h 942"/>
                <a:gd name="T66" fmla="*/ 266 w 1801"/>
                <a:gd name="T67" fmla="*/ 688 h 942"/>
                <a:gd name="T68" fmla="*/ 601 w 1801"/>
                <a:gd name="T69" fmla="*/ 266 h 942"/>
                <a:gd name="T70" fmla="*/ 806 w 1801"/>
                <a:gd name="T71" fmla="*/ 576 h 942"/>
                <a:gd name="T72" fmla="*/ 1043 w 1801"/>
                <a:gd name="T73" fmla="*/ 868 h 942"/>
                <a:gd name="T74" fmla="*/ 1467 w 1801"/>
                <a:gd name="T75" fmla="*/ 397 h 942"/>
                <a:gd name="T76" fmla="*/ 1405 w 1801"/>
                <a:gd name="T77" fmla="*/ 329 h 942"/>
                <a:gd name="T78" fmla="*/ 403 w 1801"/>
                <a:gd name="T79" fmla="*/ 300 h 942"/>
                <a:gd name="T80" fmla="*/ 447 w 1801"/>
                <a:gd name="T81" fmla="*/ 319 h 942"/>
                <a:gd name="T82" fmla="*/ 567 w 1801"/>
                <a:gd name="T83" fmla="*/ 876 h 942"/>
                <a:gd name="T84" fmla="*/ 492 w 1801"/>
                <a:gd name="T85" fmla="*/ 333 h 942"/>
                <a:gd name="T86" fmla="*/ 1393 w 1801"/>
                <a:gd name="T87" fmla="*/ 538 h 942"/>
                <a:gd name="T88" fmla="*/ 1610 w 1801"/>
                <a:gd name="T89" fmla="*/ 888 h 942"/>
                <a:gd name="T90" fmla="*/ 1393 w 1801"/>
                <a:gd name="T91" fmla="*/ 380 h 942"/>
                <a:gd name="T92" fmla="*/ 1579 w 1801"/>
                <a:gd name="T93" fmla="*/ 410 h 942"/>
                <a:gd name="T94" fmla="*/ 1464 w 1801"/>
                <a:gd name="T95" fmla="*/ 503 h 942"/>
                <a:gd name="T96" fmla="*/ 336 w 1801"/>
                <a:gd name="T97" fmla="*/ 548 h 942"/>
                <a:gd name="T98" fmla="*/ 377 w 1801"/>
                <a:gd name="T99" fmla="*/ 645 h 942"/>
                <a:gd name="T100" fmla="*/ 1473 w 1801"/>
                <a:gd name="T101" fmla="*/ 523 h 942"/>
                <a:gd name="T102" fmla="*/ 274 w 1801"/>
                <a:gd name="T103" fmla="*/ 585 h 942"/>
                <a:gd name="T104" fmla="*/ 351 w 1801"/>
                <a:gd name="T105" fmla="*/ 620 h 942"/>
                <a:gd name="T106" fmla="*/ 1702 w 1801"/>
                <a:gd name="T107" fmla="*/ 657 h 942"/>
                <a:gd name="T108" fmla="*/ 198 w 1801"/>
                <a:gd name="T109" fmla="*/ 736 h 942"/>
                <a:gd name="T110" fmla="*/ 1746 w 1801"/>
                <a:gd name="T111" fmla="*/ 801 h 942"/>
                <a:gd name="T112" fmla="*/ 805 w 1801"/>
                <a:gd name="T113" fmla="*/ 818 h 942"/>
                <a:gd name="T114" fmla="*/ 179 w 1801"/>
                <a:gd name="T115" fmla="*/ 783 h 942"/>
                <a:gd name="T116" fmla="*/ 1784 w 1801"/>
                <a:gd name="T117" fmla="*/ 850 h 942"/>
                <a:gd name="T118" fmla="*/ 606 w 1801"/>
                <a:gd name="T119" fmla="*/ 873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1" h="942">
                  <a:moveTo>
                    <a:pt x="418" y="203"/>
                  </a:moveTo>
                  <a:cubicBezTo>
                    <a:pt x="424" y="202"/>
                    <a:pt x="431" y="207"/>
                    <a:pt x="439" y="209"/>
                  </a:cubicBezTo>
                  <a:cubicBezTo>
                    <a:pt x="446" y="193"/>
                    <a:pt x="437" y="167"/>
                    <a:pt x="448" y="154"/>
                  </a:cubicBezTo>
                  <a:cubicBezTo>
                    <a:pt x="483" y="148"/>
                    <a:pt x="521" y="145"/>
                    <a:pt x="559" y="125"/>
                  </a:cubicBezTo>
                  <a:cubicBezTo>
                    <a:pt x="570" y="120"/>
                    <a:pt x="582" y="114"/>
                    <a:pt x="586" y="109"/>
                  </a:cubicBezTo>
                  <a:cubicBezTo>
                    <a:pt x="592" y="108"/>
                    <a:pt x="591" y="104"/>
                    <a:pt x="595" y="109"/>
                  </a:cubicBezTo>
                  <a:cubicBezTo>
                    <a:pt x="598" y="105"/>
                    <a:pt x="601" y="103"/>
                    <a:pt x="603" y="98"/>
                  </a:cubicBezTo>
                  <a:cubicBezTo>
                    <a:pt x="632" y="93"/>
                    <a:pt x="665" y="90"/>
                    <a:pt x="691" y="89"/>
                  </a:cubicBezTo>
                  <a:cubicBezTo>
                    <a:pt x="715" y="89"/>
                    <a:pt x="740" y="91"/>
                    <a:pt x="762" y="98"/>
                  </a:cubicBezTo>
                  <a:cubicBezTo>
                    <a:pt x="775" y="102"/>
                    <a:pt x="791" y="104"/>
                    <a:pt x="803" y="119"/>
                  </a:cubicBezTo>
                  <a:cubicBezTo>
                    <a:pt x="807" y="131"/>
                    <a:pt x="808" y="136"/>
                    <a:pt x="808" y="144"/>
                  </a:cubicBezTo>
                  <a:cubicBezTo>
                    <a:pt x="816" y="144"/>
                    <a:pt x="827" y="139"/>
                    <a:pt x="841" y="138"/>
                  </a:cubicBezTo>
                  <a:cubicBezTo>
                    <a:pt x="864" y="136"/>
                    <a:pt x="896" y="145"/>
                    <a:pt x="926" y="148"/>
                  </a:cubicBezTo>
                  <a:cubicBezTo>
                    <a:pt x="956" y="151"/>
                    <a:pt x="1002" y="136"/>
                    <a:pt x="1024" y="159"/>
                  </a:cubicBezTo>
                  <a:cubicBezTo>
                    <a:pt x="1034" y="169"/>
                    <a:pt x="1041" y="195"/>
                    <a:pt x="1044" y="215"/>
                  </a:cubicBezTo>
                  <a:cubicBezTo>
                    <a:pt x="1046" y="227"/>
                    <a:pt x="1045" y="238"/>
                    <a:pt x="1043" y="248"/>
                  </a:cubicBezTo>
                  <a:cubicBezTo>
                    <a:pt x="1056" y="248"/>
                    <a:pt x="1067" y="236"/>
                    <a:pt x="1081" y="238"/>
                  </a:cubicBezTo>
                  <a:cubicBezTo>
                    <a:pt x="1091" y="180"/>
                    <a:pt x="1074" y="116"/>
                    <a:pt x="1088" y="77"/>
                  </a:cubicBezTo>
                  <a:cubicBezTo>
                    <a:pt x="1125" y="70"/>
                    <a:pt x="1164" y="53"/>
                    <a:pt x="1200" y="37"/>
                  </a:cubicBezTo>
                  <a:cubicBezTo>
                    <a:pt x="1246" y="0"/>
                    <a:pt x="1316" y="6"/>
                    <a:pt x="1369" y="19"/>
                  </a:cubicBezTo>
                  <a:cubicBezTo>
                    <a:pt x="1396" y="33"/>
                    <a:pt x="1390" y="63"/>
                    <a:pt x="1393" y="98"/>
                  </a:cubicBezTo>
                  <a:cubicBezTo>
                    <a:pt x="1398" y="164"/>
                    <a:pt x="1399" y="245"/>
                    <a:pt x="1394" y="307"/>
                  </a:cubicBezTo>
                  <a:cubicBezTo>
                    <a:pt x="1426" y="281"/>
                    <a:pt x="1479" y="261"/>
                    <a:pt x="1529" y="272"/>
                  </a:cubicBezTo>
                  <a:cubicBezTo>
                    <a:pt x="1541" y="292"/>
                    <a:pt x="1549" y="314"/>
                    <a:pt x="1560" y="335"/>
                  </a:cubicBezTo>
                  <a:cubicBezTo>
                    <a:pt x="1565" y="346"/>
                    <a:pt x="1568" y="357"/>
                    <a:pt x="1573" y="369"/>
                  </a:cubicBezTo>
                  <a:cubicBezTo>
                    <a:pt x="1592" y="419"/>
                    <a:pt x="1626" y="465"/>
                    <a:pt x="1649" y="518"/>
                  </a:cubicBezTo>
                  <a:cubicBezTo>
                    <a:pt x="1654" y="530"/>
                    <a:pt x="1663" y="542"/>
                    <a:pt x="1669" y="554"/>
                  </a:cubicBezTo>
                  <a:cubicBezTo>
                    <a:pt x="1700" y="621"/>
                    <a:pt x="1729" y="692"/>
                    <a:pt x="1764" y="758"/>
                  </a:cubicBezTo>
                  <a:cubicBezTo>
                    <a:pt x="1767" y="762"/>
                    <a:pt x="1769" y="767"/>
                    <a:pt x="1775" y="770"/>
                  </a:cubicBezTo>
                  <a:cubicBezTo>
                    <a:pt x="1776" y="774"/>
                    <a:pt x="1773" y="775"/>
                    <a:pt x="1773" y="779"/>
                  </a:cubicBezTo>
                  <a:cubicBezTo>
                    <a:pt x="1785" y="793"/>
                    <a:pt x="1789" y="814"/>
                    <a:pt x="1801" y="827"/>
                  </a:cubicBezTo>
                  <a:cubicBezTo>
                    <a:pt x="1800" y="866"/>
                    <a:pt x="1762" y="912"/>
                    <a:pt x="1723" y="918"/>
                  </a:cubicBezTo>
                  <a:cubicBezTo>
                    <a:pt x="1690" y="924"/>
                    <a:pt x="1662" y="922"/>
                    <a:pt x="1635" y="912"/>
                  </a:cubicBezTo>
                  <a:cubicBezTo>
                    <a:pt x="1623" y="908"/>
                    <a:pt x="1611" y="902"/>
                    <a:pt x="1596" y="905"/>
                  </a:cubicBezTo>
                  <a:cubicBezTo>
                    <a:pt x="1572" y="895"/>
                    <a:pt x="1543" y="889"/>
                    <a:pt x="1516" y="879"/>
                  </a:cubicBezTo>
                  <a:cubicBezTo>
                    <a:pt x="1503" y="874"/>
                    <a:pt x="1486" y="868"/>
                    <a:pt x="1481" y="862"/>
                  </a:cubicBezTo>
                  <a:cubicBezTo>
                    <a:pt x="1473" y="854"/>
                    <a:pt x="1469" y="831"/>
                    <a:pt x="1463" y="817"/>
                  </a:cubicBezTo>
                  <a:cubicBezTo>
                    <a:pt x="1457" y="804"/>
                    <a:pt x="1447" y="790"/>
                    <a:pt x="1441" y="774"/>
                  </a:cubicBezTo>
                  <a:cubicBezTo>
                    <a:pt x="1429" y="743"/>
                    <a:pt x="1418" y="721"/>
                    <a:pt x="1403" y="692"/>
                  </a:cubicBezTo>
                  <a:cubicBezTo>
                    <a:pt x="1401" y="739"/>
                    <a:pt x="1402" y="819"/>
                    <a:pt x="1403" y="882"/>
                  </a:cubicBezTo>
                  <a:cubicBezTo>
                    <a:pt x="1404" y="933"/>
                    <a:pt x="1345" y="939"/>
                    <a:pt x="1299" y="941"/>
                  </a:cubicBezTo>
                  <a:cubicBezTo>
                    <a:pt x="1277" y="942"/>
                    <a:pt x="1258" y="936"/>
                    <a:pt x="1235" y="935"/>
                  </a:cubicBezTo>
                  <a:cubicBezTo>
                    <a:pt x="1221" y="922"/>
                    <a:pt x="1193" y="899"/>
                    <a:pt x="1171" y="902"/>
                  </a:cubicBezTo>
                  <a:cubicBezTo>
                    <a:pt x="1161" y="903"/>
                    <a:pt x="1155" y="913"/>
                    <a:pt x="1144" y="915"/>
                  </a:cubicBezTo>
                  <a:cubicBezTo>
                    <a:pt x="1119" y="917"/>
                    <a:pt x="1095" y="920"/>
                    <a:pt x="1081" y="900"/>
                  </a:cubicBezTo>
                  <a:cubicBezTo>
                    <a:pt x="1067" y="900"/>
                    <a:pt x="1051" y="890"/>
                    <a:pt x="1041" y="882"/>
                  </a:cubicBezTo>
                  <a:cubicBezTo>
                    <a:pt x="1030" y="880"/>
                    <a:pt x="1023" y="893"/>
                    <a:pt x="1017" y="897"/>
                  </a:cubicBezTo>
                  <a:cubicBezTo>
                    <a:pt x="1000" y="906"/>
                    <a:pt x="977" y="904"/>
                    <a:pt x="956" y="905"/>
                  </a:cubicBezTo>
                  <a:cubicBezTo>
                    <a:pt x="942" y="905"/>
                    <a:pt x="927" y="904"/>
                    <a:pt x="912" y="903"/>
                  </a:cubicBezTo>
                  <a:cubicBezTo>
                    <a:pt x="891" y="901"/>
                    <a:pt x="872" y="892"/>
                    <a:pt x="850" y="899"/>
                  </a:cubicBezTo>
                  <a:cubicBezTo>
                    <a:pt x="834" y="893"/>
                    <a:pt x="822" y="892"/>
                    <a:pt x="809" y="885"/>
                  </a:cubicBezTo>
                  <a:cubicBezTo>
                    <a:pt x="796" y="905"/>
                    <a:pt x="740" y="906"/>
                    <a:pt x="726" y="902"/>
                  </a:cubicBezTo>
                  <a:cubicBezTo>
                    <a:pt x="721" y="901"/>
                    <a:pt x="730" y="906"/>
                    <a:pt x="724" y="906"/>
                  </a:cubicBezTo>
                  <a:cubicBezTo>
                    <a:pt x="704" y="899"/>
                    <a:pt x="641" y="896"/>
                    <a:pt x="606" y="886"/>
                  </a:cubicBezTo>
                  <a:cubicBezTo>
                    <a:pt x="600" y="888"/>
                    <a:pt x="602" y="901"/>
                    <a:pt x="597" y="899"/>
                  </a:cubicBezTo>
                  <a:cubicBezTo>
                    <a:pt x="590" y="898"/>
                    <a:pt x="591" y="890"/>
                    <a:pt x="591" y="883"/>
                  </a:cubicBezTo>
                  <a:cubicBezTo>
                    <a:pt x="588" y="891"/>
                    <a:pt x="577" y="897"/>
                    <a:pt x="574" y="900"/>
                  </a:cubicBezTo>
                  <a:cubicBezTo>
                    <a:pt x="541" y="895"/>
                    <a:pt x="496" y="909"/>
                    <a:pt x="456" y="894"/>
                  </a:cubicBezTo>
                  <a:cubicBezTo>
                    <a:pt x="428" y="866"/>
                    <a:pt x="399" y="840"/>
                    <a:pt x="360" y="823"/>
                  </a:cubicBezTo>
                  <a:cubicBezTo>
                    <a:pt x="367" y="754"/>
                    <a:pt x="366" y="687"/>
                    <a:pt x="370" y="612"/>
                  </a:cubicBezTo>
                  <a:cubicBezTo>
                    <a:pt x="344" y="672"/>
                    <a:pt x="320" y="731"/>
                    <a:pt x="294" y="786"/>
                  </a:cubicBezTo>
                  <a:cubicBezTo>
                    <a:pt x="280" y="816"/>
                    <a:pt x="271" y="848"/>
                    <a:pt x="256" y="876"/>
                  </a:cubicBezTo>
                  <a:cubicBezTo>
                    <a:pt x="247" y="885"/>
                    <a:pt x="237" y="877"/>
                    <a:pt x="229" y="885"/>
                  </a:cubicBezTo>
                  <a:cubicBezTo>
                    <a:pt x="201" y="876"/>
                    <a:pt x="167" y="870"/>
                    <a:pt x="151" y="845"/>
                  </a:cubicBezTo>
                  <a:cubicBezTo>
                    <a:pt x="102" y="822"/>
                    <a:pt x="52" y="805"/>
                    <a:pt x="3" y="788"/>
                  </a:cubicBezTo>
                  <a:cubicBezTo>
                    <a:pt x="0" y="782"/>
                    <a:pt x="5" y="770"/>
                    <a:pt x="4" y="771"/>
                  </a:cubicBezTo>
                  <a:cubicBezTo>
                    <a:pt x="40" y="694"/>
                    <a:pt x="81" y="620"/>
                    <a:pt x="119" y="545"/>
                  </a:cubicBezTo>
                  <a:cubicBezTo>
                    <a:pt x="120" y="512"/>
                    <a:pt x="140" y="493"/>
                    <a:pt x="151" y="465"/>
                  </a:cubicBezTo>
                  <a:cubicBezTo>
                    <a:pt x="172" y="417"/>
                    <a:pt x="196" y="378"/>
                    <a:pt x="219" y="329"/>
                  </a:cubicBezTo>
                  <a:cubicBezTo>
                    <a:pt x="229" y="308"/>
                    <a:pt x="254" y="256"/>
                    <a:pt x="274" y="244"/>
                  </a:cubicBezTo>
                  <a:cubicBezTo>
                    <a:pt x="287" y="235"/>
                    <a:pt x="312" y="231"/>
                    <a:pt x="330" y="228"/>
                  </a:cubicBezTo>
                  <a:cubicBezTo>
                    <a:pt x="341" y="227"/>
                    <a:pt x="348" y="223"/>
                    <a:pt x="357" y="221"/>
                  </a:cubicBezTo>
                  <a:cubicBezTo>
                    <a:pt x="379" y="215"/>
                    <a:pt x="403" y="218"/>
                    <a:pt x="418" y="203"/>
                  </a:cubicBezTo>
                  <a:close/>
                  <a:moveTo>
                    <a:pt x="1297" y="929"/>
                  </a:moveTo>
                  <a:cubicBezTo>
                    <a:pt x="1327" y="927"/>
                    <a:pt x="1379" y="920"/>
                    <a:pt x="1388" y="899"/>
                  </a:cubicBezTo>
                  <a:cubicBezTo>
                    <a:pt x="1392" y="889"/>
                    <a:pt x="1389" y="861"/>
                    <a:pt x="1390" y="845"/>
                  </a:cubicBezTo>
                  <a:cubicBezTo>
                    <a:pt x="1392" y="802"/>
                    <a:pt x="1391" y="739"/>
                    <a:pt x="1390" y="692"/>
                  </a:cubicBezTo>
                  <a:cubicBezTo>
                    <a:pt x="1389" y="667"/>
                    <a:pt x="1384" y="635"/>
                    <a:pt x="1384" y="601"/>
                  </a:cubicBezTo>
                  <a:cubicBezTo>
                    <a:pt x="1383" y="539"/>
                    <a:pt x="1378" y="485"/>
                    <a:pt x="1381" y="418"/>
                  </a:cubicBezTo>
                  <a:cubicBezTo>
                    <a:pt x="1385" y="279"/>
                    <a:pt x="1390" y="165"/>
                    <a:pt x="1379" y="53"/>
                  </a:cubicBezTo>
                  <a:cubicBezTo>
                    <a:pt x="1371" y="52"/>
                    <a:pt x="1375" y="43"/>
                    <a:pt x="1373" y="41"/>
                  </a:cubicBezTo>
                  <a:cubicBezTo>
                    <a:pt x="1353" y="27"/>
                    <a:pt x="1334" y="28"/>
                    <a:pt x="1309" y="24"/>
                  </a:cubicBezTo>
                  <a:cubicBezTo>
                    <a:pt x="1295" y="21"/>
                    <a:pt x="1278" y="19"/>
                    <a:pt x="1269" y="21"/>
                  </a:cubicBezTo>
                  <a:cubicBezTo>
                    <a:pt x="1246" y="24"/>
                    <a:pt x="1212" y="33"/>
                    <a:pt x="1203" y="54"/>
                  </a:cubicBezTo>
                  <a:cubicBezTo>
                    <a:pt x="1195" y="76"/>
                    <a:pt x="1203" y="142"/>
                    <a:pt x="1205" y="165"/>
                  </a:cubicBezTo>
                  <a:cubicBezTo>
                    <a:pt x="1207" y="200"/>
                    <a:pt x="1207" y="233"/>
                    <a:pt x="1211" y="271"/>
                  </a:cubicBezTo>
                  <a:cubicBezTo>
                    <a:pt x="1215" y="316"/>
                    <a:pt x="1224" y="363"/>
                    <a:pt x="1225" y="415"/>
                  </a:cubicBezTo>
                  <a:cubicBezTo>
                    <a:pt x="1225" y="495"/>
                    <a:pt x="1231" y="588"/>
                    <a:pt x="1225" y="670"/>
                  </a:cubicBezTo>
                  <a:cubicBezTo>
                    <a:pt x="1223" y="685"/>
                    <a:pt x="1226" y="700"/>
                    <a:pt x="1226" y="717"/>
                  </a:cubicBezTo>
                  <a:cubicBezTo>
                    <a:pt x="1226" y="782"/>
                    <a:pt x="1220" y="846"/>
                    <a:pt x="1217" y="906"/>
                  </a:cubicBezTo>
                  <a:cubicBezTo>
                    <a:pt x="1236" y="921"/>
                    <a:pt x="1265" y="931"/>
                    <a:pt x="1297" y="929"/>
                  </a:cubicBezTo>
                  <a:close/>
                  <a:moveTo>
                    <a:pt x="1096" y="98"/>
                  </a:moveTo>
                  <a:cubicBezTo>
                    <a:pt x="1095" y="145"/>
                    <a:pt x="1097" y="205"/>
                    <a:pt x="1096" y="236"/>
                  </a:cubicBezTo>
                  <a:cubicBezTo>
                    <a:pt x="1118" y="243"/>
                    <a:pt x="1147" y="246"/>
                    <a:pt x="1171" y="250"/>
                  </a:cubicBezTo>
                  <a:cubicBezTo>
                    <a:pt x="1172" y="255"/>
                    <a:pt x="1176" y="257"/>
                    <a:pt x="1178" y="260"/>
                  </a:cubicBezTo>
                  <a:cubicBezTo>
                    <a:pt x="1184" y="288"/>
                    <a:pt x="1181" y="323"/>
                    <a:pt x="1181" y="356"/>
                  </a:cubicBezTo>
                  <a:cubicBezTo>
                    <a:pt x="1180" y="446"/>
                    <a:pt x="1189" y="547"/>
                    <a:pt x="1185" y="644"/>
                  </a:cubicBezTo>
                  <a:cubicBezTo>
                    <a:pt x="1182" y="719"/>
                    <a:pt x="1184" y="792"/>
                    <a:pt x="1182" y="883"/>
                  </a:cubicBezTo>
                  <a:cubicBezTo>
                    <a:pt x="1190" y="886"/>
                    <a:pt x="1190" y="895"/>
                    <a:pt x="1203" y="895"/>
                  </a:cubicBezTo>
                  <a:cubicBezTo>
                    <a:pt x="1218" y="796"/>
                    <a:pt x="1211" y="701"/>
                    <a:pt x="1211" y="580"/>
                  </a:cubicBezTo>
                  <a:cubicBezTo>
                    <a:pt x="1211" y="565"/>
                    <a:pt x="1215" y="550"/>
                    <a:pt x="1215" y="535"/>
                  </a:cubicBezTo>
                  <a:cubicBezTo>
                    <a:pt x="1217" y="492"/>
                    <a:pt x="1215" y="448"/>
                    <a:pt x="1214" y="406"/>
                  </a:cubicBezTo>
                  <a:cubicBezTo>
                    <a:pt x="1212" y="354"/>
                    <a:pt x="1202" y="303"/>
                    <a:pt x="1199" y="251"/>
                  </a:cubicBezTo>
                  <a:cubicBezTo>
                    <a:pt x="1195" y="201"/>
                    <a:pt x="1193" y="149"/>
                    <a:pt x="1191" y="98"/>
                  </a:cubicBezTo>
                  <a:cubicBezTo>
                    <a:pt x="1191" y="85"/>
                    <a:pt x="1195" y="71"/>
                    <a:pt x="1187" y="59"/>
                  </a:cubicBezTo>
                  <a:cubicBezTo>
                    <a:pt x="1155" y="71"/>
                    <a:pt x="1126" y="81"/>
                    <a:pt x="1096" y="98"/>
                  </a:cubicBezTo>
                  <a:close/>
                  <a:moveTo>
                    <a:pt x="647" y="200"/>
                  </a:moveTo>
                  <a:cubicBezTo>
                    <a:pt x="675" y="206"/>
                    <a:pt x="698" y="209"/>
                    <a:pt x="723" y="209"/>
                  </a:cubicBezTo>
                  <a:cubicBezTo>
                    <a:pt x="739" y="209"/>
                    <a:pt x="763" y="202"/>
                    <a:pt x="770" y="204"/>
                  </a:cubicBezTo>
                  <a:cubicBezTo>
                    <a:pt x="775" y="202"/>
                    <a:pt x="788" y="196"/>
                    <a:pt x="791" y="192"/>
                  </a:cubicBezTo>
                  <a:cubicBezTo>
                    <a:pt x="791" y="169"/>
                    <a:pt x="791" y="143"/>
                    <a:pt x="785" y="121"/>
                  </a:cubicBezTo>
                  <a:cubicBezTo>
                    <a:pt x="762" y="115"/>
                    <a:pt x="736" y="104"/>
                    <a:pt x="705" y="103"/>
                  </a:cubicBezTo>
                  <a:cubicBezTo>
                    <a:pt x="676" y="102"/>
                    <a:pt x="616" y="105"/>
                    <a:pt x="605" y="119"/>
                  </a:cubicBezTo>
                  <a:cubicBezTo>
                    <a:pt x="597" y="128"/>
                    <a:pt x="601" y="146"/>
                    <a:pt x="601" y="162"/>
                  </a:cubicBezTo>
                  <a:cubicBezTo>
                    <a:pt x="602" y="176"/>
                    <a:pt x="597" y="186"/>
                    <a:pt x="603" y="197"/>
                  </a:cubicBezTo>
                  <a:cubicBezTo>
                    <a:pt x="612" y="185"/>
                    <a:pt x="635" y="197"/>
                    <a:pt x="647" y="200"/>
                  </a:cubicBezTo>
                  <a:close/>
                  <a:moveTo>
                    <a:pt x="454" y="175"/>
                  </a:moveTo>
                  <a:cubicBezTo>
                    <a:pt x="453" y="188"/>
                    <a:pt x="450" y="203"/>
                    <a:pt x="451" y="216"/>
                  </a:cubicBezTo>
                  <a:cubicBezTo>
                    <a:pt x="476" y="221"/>
                    <a:pt x="497" y="240"/>
                    <a:pt x="515" y="256"/>
                  </a:cubicBezTo>
                  <a:cubicBezTo>
                    <a:pt x="520" y="273"/>
                    <a:pt x="505" y="297"/>
                    <a:pt x="500" y="318"/>
                  </a:cubicBezTo>
                  <a:cubicBezTo>
                    <a:pt x="531" y="312"/>
                    <a:pt x="552" y="321"/>
                    <a:pt x="574" y="330"/>
                  </a:cubicBezTo>
                  <a:cubicBezTo>
                    <a:pt x="575" y="345"/>
                    <a:pt x="573" y="362"/>
                    <a:pt x="579" y="374"/>
                  </a:cubicBezTo>
                  <a:cubicBezTo>
                    <a:pt x="584" y="457"/>
                    <a:pt x="592" y="550"/>
                    <a:pt x="586" y="636"/>
                  </a:cubicBezTo>
                  <a:cubicBezTo>
                    <a:pt x="586" y="650"/>
                    <a:pt x="583" y="663"/>
                    <a:pt x="582" y="676"/>
                  </a:cubicBezTo>
                  <a:cubicBezTo>
                    <a:pt x="579" y="724"/>
                    <a:pt x="585" y="778"/>
                    <a:pt x="583" y="824"/>
                  </a:cubicBezTo>
                  <a:cubicBezTo>
                    <a:pt x="583" y="839"/>
                    <a:pt x="574" y="858"/>
                    <a:pt x="589" y="868"/>
                  </a:cubicBezTo>
                  <a:cubicBezTo>
                    <a:pt x="585" y="854"/>
                    <a:pt x="595" y="822"/>
                    <a:pt x="586" y="809"/>
                  </a:cubicBezTo>
                  <a:cubicBezTo>
                    <a:pt x="586" y="805"/>
                    <a:pt x="593" y="807"/>
                    <a:pt x="591" y="801"/>
                  </a:cubicBezTo>
                  <a:cubicBezTo>
                    <a:pt x="592" y="728"/>
                    <a:pt x="589" y="643"/>
                    <a:pt x="592" y="568"/>
                  </a:cubicBezTo>
                  <a:cubicBezTo>
                    <a:pt x="595" y="507"/>
                    <a:pt x="592" y="448"/>
                    <a:pt x="591" y="392"/>
                  </a:cubicBezTo>
                  <a:cubicBezTo>
                    <a:pt x="590" y="346"/>
                    <a:pt x="590" y="296"/>
                    <a:pt x="591" y="250"/>
                  </a:cubicBezTo>
                  <a:cubicBezTo>
                    <a:pt x="591" y="207"/>
                    <a:pt x="590" y="169"/>
                    <a:pt x="586" y="125"/>
                  </a:cubicBezTo>
                  <a:cubicBezTo>
                    <a:pt x="586" y="126"/>
                    <a:pt x="586" y="127"/>
                    <a:pt x="585" y="127"/>
                  </a:cubicBezTo>
                  <a:cubicBezTo>
                    <a:pt x="554" y="147"/>
                    <a:pt x="490" y="160"/>
                    <a:pt x="454" y="175"/>
                  </a:cubicBezTo>
                  <a:close/>
                  <a:moveTo>
                    <a:pt x="944" y="892"/>
                  </a:moveTo>
                  <a:cubicBezTo>
                    <a:pt x="981" y="896"/>
                    <a:pt x="1011" y="889"/>
                    <a:pt x="1023" y="868"/>
                  </a:cubicBezTo>
                  <a:cubicBezTo>
                    <a:pt x="1029" y="822"/>
                    <a:pt x="1024" y="774"/>
                    <a:pt x="1023" y="727"/>
                  </a:cubicBezTo>
                  <a:cubicBezTo>
                    <a:pt x="1020" y="629"/>
                    <a:pt x="1024" y="539"/>
                    <a:pt x="1029" y="457"/>
                  </a:cubicBezTo>
                  <a:cubicBezTo>
                    <a:pt x="1032" y="414"/>
                    <a:pt x="1026" y="369"/>
                    <a:pt x="1026" y="321"/>
                  </a:cubicBezTo>
                  <a:cubicBezTo>
                    <a:pt x="1026" y="313"/>
                    <a:pt x="1029" y="305"/>
                    <a:pt x="1029" y="297"/>
                  </a:cubicBezTo>
                  <a:cubicBezTo>
                    <a:pt x="1029" y="289"/>
                    <a:pt x="1026" y="281"/>
                    <a:pt x="1026" y="272"/>
                  </a:cubicBezTo>
                  <a:cubicBezTo>
                    <a:pt x="1027" y="250"/>
                    <a:pt x="1036" y="205"/>
                    <a:pt x="1021" y="181"/>
                  </a:cubicBezTo>
                  <a:cubicBezTo>
                    <a:pt x="1015" y="171"/>
                    <a:pt x="993" y="162"/>
                    <a:pt x="976" y="160"/>
                  </a:cubicBezTo>
                  <a:cubicBezTo>
                    <a:pt x="950" y="158"/>
                    <a:pt x="929" y="160"/>
                    <a:pt x="903" y="157"/>
                  </a:cubicBezTo>
                  <a:cubicBezTo>
                    <a:pt x="873" y="154"/>
                    <a:pt x="851" y="148"/>
                    <a:pt x="835" y="151"/>
                  </a:cubicBezTo>
                  <a:cubicBezTo>
                    <a:pt x="829" y="152"/>
                    <a:pt x="812" y="158"/>
                    <a:pt x="809" y="165"/>
                  </a:cubicBezTo>
                  <a:cubicBezTo>
                    <a:pt x="807" y="169"/>
                    <a:pt x="809" y="172"/>
                    <a:pt x="809" y="178"/>
                  </a:cubicBezTo>
                  <a:cubicBezTo>
                    <a:pt x="809" y="191"/>
                    <a:pt x="811" y="210"/>
                    <a:pt x="811" y="224"/>
                  </a:cubicBezTo>
                  <a:cubicBezTo>
                    <a:pt x="811" y="230"/>
                    <a:pt x="806" y="236"/>
                    <a:pt x="806" y="242"/>
                  </a:cubicBezTo>
                  <a:cubicBezTo>
                    <a:pt x="806" y="260"/>
                    <a:pt x="808" y="282"/>
                    <a:pt x="808" y="300"/>
                  </a:cubicBezTo>
                  <a:cubicBezTo>
                    <a:pt x="808" y="348"/>
                    <a:pt x="817" y="404"/>
                    <a:pt x="817" y="459"/>
                  </a:cubicBezTo>
                  <a:cubicBezTo>
                    <a:pt x="817" y="486"/>
                    <a:pt x="814" y="513"/>
                    <a:pt x="815" y="539"/>
                  </a:cubicBezTo>
                  <a:cubicBezTo>
                    <a:pt x="816" y="567"/>
                    <a:pt x="822" y="594"/>
                    <a:pt x="821" y="620"/>
                  </a:cubicBezTo>
                  <a:cubicBezTo>
                    <a:pt x="821" y="659"/>
                    <a:pt x="820" y="702"/>
                    <a:pt x="820" y="744"/>
                  </a:cubicBezTo>
                  <a:cubicBezTo>
                    <a:pt x="819" y="790"/>
                    <a:pt x="810" y="836"/>
                    <a:pt x="824" y="874"/>
                  </a:cubicBezTo>
                  <a:cubicBezTo>
                    <a:pt x="856" y="879"/>
                    <a:pt x="902" y="889"/>
                    <a:pt x="944" y="892"/>
                  </a:cubicBezTo>
                  <a:close/>
                  <a:moveTo>
                    <a:pt x="603" y="247"/>
                  </a:moveTo>
                  <a:cubicBezTo>
                    <a:pt x="624" y="248"/>
                    <a:pt x="645" y="262"/>
                    <a:pt x="670" y="266"/>
                  </a:cubicBezTo>
                  <a:cubicBezTo>
                    <a:pt x="701" y="272"/>
                    <a:pt x="772" y="276"/>
                    <a:pt x="794" y="259"/>
                  </a:cubicBezTo>
                  <a:cubicBezTo>
                    <a:pt x="792" y="237"/>
                    <a:pt x="792" y="229"/>
                    <a:pt x="796" y="210"/>
                  </a:cubicBezTo>
                  <a:cubicBezTo>
                    <a:pt x="736" y="228"/>
                    <a:pt x="664" y="220"/>
                    <a:pt x="603" y="203"/>
                  </a:cubicBezTo>
                  <a:cubicBezTo>
                    <a:pt x="599" y="218"/>
                    <a:pt x="602" y="230"/>
                    <a:pt x="603" y="247"/>
                  </a:cubicBezTo>
                  <a:close/>
                  <a:moveTo>
                    <a:pt x="498" y="256"/>
                  </a:moveTo>
                  <a:cubicBezTo>
                    <a:pt x="473" y="247"/>
                    <a:pt x="454" y="226"/>
                    <a:pt x="421" y="222"/>
                  </a:cubicBezTo>
                  <a:cubicBezTo>
                    <a:pt x="415" y="230"/>
                    <a:pt x="409" y="236"/>
                    <a:pt x="406" y="247"/>
                  </a:cubicBezTo>
                  <a:cubicBezTo>
                    <a:pt x="445" y="247"/>
                    <a:pt x="467" y="271"/>
                    <a:pt x="498" y="289"/>
                  </a:cubicBezTo>
                  <a:cubicBezTo>
                    <a:pt x="501" y="275"/>
                    <a:pt x="506" y="267"/>
                    <a:pt x="498" y="256"/>
                  </a:cubicBezTo>
                  <a:close/>
                  <a:moveTo>
                    <a:pt x="274" y="260"/>
                  </a:moveTo>
                  <a:cubicBezTo>
                    <a:pt x="227" y="335"/>
                    <a:pt x="190" y="418"/>
                    <a:pt x="151" y="498"/>
                  </a:cubicBezTo>
                  <a:cubicBezTo>
                    <a:pt x="149" y="504"/>
                    <a:pt x="143" y="508"/>
                    <a:pt x="141" y="513"/>
                  </a:cubicBezTo>
                  <a:cubicBezTo>
                    <a:pt x="135" y="525"/>
                    <a:pt x="135" y="539"/>
                    <a:pt x="130" y="551"/>
                  </a:cubicBezTo>
                  <a:cubicBezTo>
                    <a:pt x="113" y="595"/>
                    <a:pt x="80" y="636"/>
                    <a:pt x="66" y="680"/>
                  </a:cubicBezTo>
                  <a:cubicBezTo>
                    <a:pt x="45" y="708"/>
                    <a:pt x="34" y="738"/>
                    <a:pt x="21" y="773"/>
                  </a:cubicBezTo>
                  <a:cubicBezTo>
                    <a:pt x="34" y="785"/>
                    <a:pt x="58" y="791"/>
                    <a:pt x="72" y="798"/>
                  </a:cubicBezTo>
                  <a:cubicBezTo>
                    <a:pt x="76" y="800"/>
                    <a:pt x="79" y="802"/>
                    <a:pt x="83" y="803"/>
                  </a:cubicBezTo>
                  <a:cubicBezTo>
                    <a:pt x="106" y="812"/>
                    <a:pt x="127" y="821"/>
                    <a:pt x="147" y="821"/>
                  </a:cubicBezTo>
                  <a:cubicBezTo>
                    <a:pt x="151" y="814"/>
                    <a:pt x="151" y="808"/>
                    <a:pt x="148" y="800"/>
                  </a:cubicBezTo>
                  <a:cubicBezTo>
                    <a:pt x="151" y="794"/>
                    <a:pt x="157" y="800"/>
                    <a:pt x="159" y="794"/>
                  </a:cubicBezTo>
                  <a:cubicBezTo>
                    <a:pt x="197" y="708"/>
                    <a:pt x="239" y="627"/>
                    <a:pt x="270" y="533"/>
                  </a:cubicBezTo>
                  <a:cubicBezTo>
                    <a:pt x="308" y="445"/>
                    <a:pt x="344" y="341"/>
                    <a:pt x="389" y="260"/>
                  </a:cubicBezTo>
                  <a:cubicBezTo>
                    <a:pt x="385" y="259"/>
                    <a:pt x="381" y="256"/>
                    <a:pt x="382" y="250"/>
                  </a:cubicBezTo>
                  <a:cubicBezTo>
                    <a:pt x="390" y="248"/>
                    <a:pt x="397" y="245"/>
                    <a:pt x="395" y="233"/>
                  </a:cubicBezTo>
                  <a:cubicBezTo>
                    <a:pt x="365" y="230"/>
                    <a:pt x="310" y="242"/>
                    <a:pt x="274" y="260"/>
                  </a:cubicBezTo>
                  <a:close/>
                  <a:moveTo>
                    <a:pt x="1170" y="797"/>
                  </a:moveTo>
                  <a:cubicBezTo>
                    <a:pt x="1172" y="717"/>
                    <a:pt x="1176" y="626"/>
                    <a:pt x="1174" y="550"/>
                  </a:cubicBezTo>
                  <a:cubicBezTo>
                    <a:pt x="1174" y="527"/>
                    <a:pt x="1170" y="502"/>
                    <a:pt x="1168" y="486"/>
                  </a:cubicBezTo>
                  <a:cubicBezTo>
                    <a:pt x="1168" y="477"/>
                    <a:pt x="1170" y="473"/>
                    <a:pt x="1170" y="462"/>
                  </a:cubicBezTo>
                  <a:cubicBezTo>
                    <a:pt x="1170" y="432"/>
                    <a:pt x="1170" y="401"/>
                    <a:pt x="1170" y="365"/>
                  </a:cubicBezTo>
                  <a:cubicBezTo>
                    <a:pt x="1170" y="339"/>
                    <a:pt x="1175" y="280"/>
                    <a:pt x="1164" y="268"/>
                  </a:cubicBezTo>
                  <a:cubicBezTo>
                    <a:pt x="1159" y="262"/>
                    <a:pt x="1112" y="251"/>
                    <a:pt x="1097" y="251"/>
                  </a:cubicBezTo>
                  <a:cubicBezTo>
                    <a:pt x="1094" y="251"/>
                    <a:pt x="1085" y="254"/>
                    <a:pt x="1082" y="257"/>
                  </a:cubicBezTo>
                  <a:cubicBezTo>
                    <a:pt x="1084" y="279"/>
                    <a:pt x="1079" y="304"/>
                    <a:pt x="1079" y="329"/>
                  </a:cubicBezTo>
                  <a:cubicBezTo>
                    <a:pt x="1079" y="354"/>
                    <a:pt x="1079" y="380"/>
                    <a:pt x="1079" y="406"/>
                  </a:cubicBezTo>
                  <a:cubicBezTo>
                    <a:pt x="1079" y="458"/>
                    <a:pt x="1083" y="507"/>
                    <a:pt x="1085" y="559"/>
                  </a:cubicBezTo>
                  <a:cubicBezTo>
                    <a:pt x="1090" y="673"/>
                    <a:pt x="1083" y="783"/>
                    <a:pt x="1081" y="889"/>
                  </a:cubicBezTo>
                  <a:cubicBezTo>
                    <a:pt x="1098" y="911"/>
                    <a:pt x="1141" y="900"/>
                    <a:pt x="1165" y="891"/>
                  </a:cubicBezTo>
                  <a:cubicBezTo>
                    <a:pt x="1173" y="862"/>
                    <a:pt x="1169" y="832"/>
                    <a:pt x="1170" y="797"/>
                  </a:cubicBezTo>
                  <a:close/>
                  <a:moveTo>
                    <a:pt x="359" y="606"/>
                  </a:moveTo>
                  <a:cubicBezTo>
                    <a:pt x="361" y="598"/>
                    <a:pt x="366" y="593"/>
                    <a:pt x="368" y="585"/>
                  </a:cubicBezTo>
                  <a:cubicBezTo>
                    <a:pt x="364" y="586"/>
                    <a:pt x="360" y="586"/>
                    <a:pt x="356" y="585"/>
                  </a:cubicBezTo>
                  <a:cubicBezTo>
                    <a:pt x="353" y="561"/>
                    <a:pt x="326" y="567"/>
                    <a:pt x="316" y="553"/>
                  </a:cubicBezTo>
                  <a:cubicBezTo>
                    <a:pt x="320" y="550"/>
                    <a:pt x="319" y="543"/>
                    <a:pt x="326" y="542"/>
                  </a:cubicBezTo>
                  <a:cubicBezTo>
                    <a:pt x="334" y="507"/>
                    <a:pt x="361" y="490"/>
                    <a:pt x="363" y="448"/>
                  </a:cubicBezTo>
                  <a:cubicBezTo>
                    <a:pt x="380" y="432"/>
                    <a:pt x="402" y="457"/>
                    <a:pt x="420" y="463"/>
                  </a:cubicBezTo>
                  <a:cubicBezTo>
                    <a:pt x="422" y="456"/>
                    <a:pt x="426" y="452"/>
                    <a:pt x="429" y="445"/>
                  </a:cubicBezTo>
                  <a:cubicBezTo>
                    <a:pt x="411" y="432"/>
                    <a:pt x="394" y="433"/>
                    <a:pt x="380" y="423"/>
                  </a:cubicBezTo>
                  <a:cubicBezTo>
                    <a:pt x="377" y="397"/>
                    <a:pt x="400" y="399"/>
                    <a:pt x="403" y="372"/>
                  </a:cubicBezTo>
                  <a:cubicBezTo>
                    <a:pt x="413" y="360"/>
                    <a:pt x="419" y="345"/>
                    <a:pt x="423" y="330"/>
                  </a:cubicBezTo>
                  <a:cubicBezTo>
                    <a:pt x="426" y="319"/>
                    <a:pt x="428" y="299"/>
                    <a:pt x="432" y="307"/>
                  </a:cubicBezTo>
                  <a:cubicBezTo>
                    <a:pt x="435" y="305"/>
                    <a:pt x="430" y="302"/>
                    <a:pt x="433" y="301"/>
                  </a:cubicBezTo>
                  <a:cubicBezTo>
                    <a:pt x="453" y="295"/>
                    <a:pt x="468" y="310"/>
                    <a:pt x="486" y="318"/>
                  </a:cubicBezTo>
                  <a:cubicBezTo>
                    <a:pt x="487" y="313"/>
                    <a:pt x="491" y="311"/>
                    <a:pt x="491" y="306"/>
                  </a:cubicBezTo>
                  <a:cubicBezTo>
                    <a:pt x="472" y="279"/>
                    <a:pt x="436" y="263"/>
                    <a:pt x="403" y="259"/>
                  </a:cubicBezTo>
                  <a:cubicBezTo>
                    <a:pt x="403" y="266"/>
                    <a:pt x="393" y="272"/>
                    <a:pt x="397" y="279"/>
                  </a:cubicBezTo>
                  <a:cubicBezTo>
                    <a:pt x="406" y="282"/>
                    <a:pt x="432" y="297"/>
                    <a:pt x="411" y="312"/>
                  </a:cubicBezTo>
                  <a:cubicBezTo>
                    <a:pt x="412" y="321"/>
                    <a:pt x="406" y="323"/>
                    <a:pt x="407" y="332"/>
                  </a:cubicBezTo>
                  <a:cubicBezTo>
                    <a:pt x="396" y="349"/>
                    <a:pt x="388" y="374"/>
                    <a:pt x="380" y="389"/>
                  </a:cubicBezTo>
                  <a:cubicBezTo>
                    <a:pt x="375" y="398"/>
                    <a:pt x="375" y="414"/>
                    <a:pt x="363" y="418"/>
                  </a:cubicBezTo>
                  <a:cubicBezTo>
                    <a:pt x="357" y="416"/>
                    <a:pt x="354" y="411"/>
                    <a:pt x="350" y="406"/>
                  </a:cubicBezTo>
                  <a:cubicBezTo>
                    <a:pt x="345" y="408"/>
                    <a:pt x="340" y="410"/>
                    <a:pt x="332" y="409"/>
                  </a:cubicBezTo>
                  <a:cubicBezTo>
                    <a:pt x="329" y="416"/>
                    <a:pt x="326" y="421"/>
                    <a:pt x="326" y="430"/>
                  </a:cubicBezTo>
                  <a:cubicBezTo>
                    <a:pt x="336" y="433"/>
                    <a:pt x="350" y="440"/>
                    <a:pt x="348" y="453"/>
                  </a:cubicBezTo>
                  <a:cubicBezTo>
                    <a:pt x="348" y="458"/>
                    <a:pt x="338" y="463"/>
                    <a:pt x="335" y="471"/>
                  </a:cubicBezTo>
                  <a:cubicBezTo>
                    <a:pt x="332" y="477"/>
                    <a:pt x="333" y="484"/>
                    <a:pt x="332" y="489"/>
                  </a:cubicBezTo>
                  <a:cubicBezTo>
                    <a:pt x="325" y="510"/>
                    <a:pt x="313" y="536"/>
                    <a:pt x="306" y="550"/>
                  </a:cubicBezTo>
                  <a:cubicBezTo>
                    <a:pt x="304" y="551"/>
                    <a:pt x="300" y="551"/>
                    <a:pt x="298" y="553"/>
                  </a:cubicBezTo>
                  <a:cubicBezTo>
                    <a:pt x="293" y="549"/>
                    <a:pt x="289" y="544"/>
                    <a:pt x="282" y="542"/>
                  </a:cubicBezTo>
                  <a:cubicBezTo>
                    <a:pt x="277" y="550"/>
                    <a:pt x="275" y="559"/>
                    <a:pt x="271" y="568"/>
                  </a:cubicBezTo>
                  <a:cubicBezTo>
                    <a:pt x="282" y="571"/>
                    <a:pt x="292" y="577"/>
                    <a:pt x="291" y="588"/>
                  </a:cubicBezTo>
                  <a:cubicBezTo>
                    <a:pt x="270" y="614"/>
                    <a:pt x="257" y="656"/>
                    <a:pt x="253" y="689"/>
                  </a:cubicBezTo>
                  <a:cubicBezTo>
                    <a:pt x="249" y="693"/>
                    <a:pt x="245" y="695"/>
                    <a:pt x="241" y="695"/>
                  </a:cubicBezTo>
                  <a:cubicBezTo>
                    <a:pt x="234" y="692"/>
                    <a:pt x="231" y="684"/>
                    <a:pt x="223" y="682"/>
                  </a:cubicBezTo>
                  <a:cubicBezTo>
                    <a:pt x="219" y="696"/>
                    <a:pt x="207" y="711"/>
                    <a:pt x="206" y="723"/>
                  </a:cubicBezTo>
                  <a:cubicBezTo>
                    <a:pt x="241" y="714"/>
                    <a:pt x="264" y="741"/>
                    <a:pt x="294" y="753"/>
                  </a:cubicBezTo>
                  <a:cubicBezTo>
                    <a:pt x="297" y="747"/>
                    <a:pt x="302" y="742"/>
                    <a:pt x="304" y="735"/>
                  </a:cubicBezTo>
                  <a:cubicBezTo>
                    <a:pt x="294" y="719"/>
                    <a:pt x="278" y="710"/>
                    <a:pt x="259" y="703"/>
                  </a:cubicBezTo>
                  <a:cubicBezTo>
                    <a:pt x="259" y="701"/>
                    <a:pt x="258" y="700"/>
                    <a:pt x="257" y="698"/>
                  </a:cubicBezTo>
                  <a:cubicBezTo>
                    <a:pt x="260" y="695"/>
                    <a:pt x="260" y="688"/>
                    <a:pt x="266" y="688"/>
                  </a:cubicBezTo>
                  <a:cubicBezTo>
                    <a:pt x="266" y="685"/>
                    <a:pt x="266" y="682"/>
                    <a:pt x="266" y="679"/>
                  </a:cubicBezTo>
                  <a:cubicBezTo>
                    <a:pt x="286" y="663"/>
                    <a:pt x="288" y="630"/>
                    <a:pt x="306" y="612"/>
                  </a:cubicBezTo>
                  <a:cubicBezTo>
                    <a:pt x="306" y="599"/>
                    <a:pt x="309" y="589"/>
                    <a:pt x="318" y="585"/>
                  </a:cubicBezTo>
                  <a:cubicBezTo>
                    <a:pt x="334" y="586"/>
                    <a:pt x="343" y="598"/>
                    <a:pt x="359" y="606"/>
                  </a:cubicBezTo>
                  <a:close/>
                  <a:moveTo>
                    <a:pt x="738" y="285"/>
                  </a:moveTo>
                  <a:cubicBezTo>
                    <a:pt x="691" y="287"/>
                    <a:pt x="645" y="270"/>
                    <a:pt x="601" y="262"/>
                  </a:cubicBezTo>
                  <a:cubicBezTo>
                    <a:pt x="601" y="263"/>
                    <a:pt x="601" y="265"/>
                    <a:pt x="601" y="266"/>
                  </a:cubicBezTo>
                  <a:cubicBezTo>
                    <a:pt x="605" y="427"/>
                    <a:pt x="599" y="604"/>
                    <a:pt x="603" y="744"/>
                  </a:cubicBezTo>
                  <a:cubicBezTo>
                    <a:pt x="606" y="740"/>
                    <a:pt x="620" y="744"/>
                    <a:pt x="620" y="744"/>
                  </a:cubicBezTo>
                  <a:cubicBezTo>
                    <a:pt x="626" y="742"/>
                    <a:pt x="629" y="747"/>
                    <a:pt x="638" y="748"/>
                  </a:cubicBezTo>
                  <a:cubicBezTo>
                    <a:pt x="643" y="750"/>
                    <a:pt x="650" y="747"/>
                    <a:pt x="656" y="748"/>
                  </a:cubicBezTo>
                  <a:cubicBezTo>
                    <a:pt x="660" y="749"/>
                    <a:pt x="663" y="752"/>
                    <a:pt x="667" y="753"/>
                  </a:cubicBezTo>
                  <a:cubicBezTo>
                    <a:pt x="711" y="761"/>
                    <a:pt x="762" y="754"/>
                    <a:pt x="808" y="748"/>
                  </a:cubicBezTo>
                  <a:cubicBezTo>
                    <a:pt x="807" y="692"/>
                    <a:pt x="810" y="637"/>
                    <a:pt x="806" y="576"/>
                  </a:cubicBezTo>
                  <a:cubicBezTo>
                    <a:pt x="803" y="528"/>
                    <a:pt x="806" y="478"/>
                    <a:pt x="803" y="430"/>
                  </a:cubicBezTo>
                  <a:cubicBezTo>
                    <a:pt x="800" y="382"/>
                    <a:pt x="793" y="323"/>
                    <a:pt x="796" y="275"/>
                  </a:cubicBezTo>
                  <a:cubicBezTo>
                    <a:pt x="775" y="275"/>
                    <a:pt x="757" y="284"/>
                    <a:pt x="738" y="285"/>
                  </a:cubicBezTo>
                  <a:close/>
                  <a:moveTo>
                    <a:pt x="1040" y="269"/>
                  </a:moveTo>
                  <a:cubicBezTo>
                    <a:pt x="1039" y="300"/>
                    <a:pt x="1044" y="307"/>
                    <a:pt x="1038" y="327"/>
                  </a:cubicBezTo>
                  <a:cubicBezTo>
                    <a:pt x="1040" y="366"/>
                    <a:pt x="1046" y="408"/>
                    <a:pt x="1043" y="451"/>
                  </a:cubicBezTo>
                  <a:cubicBezTo>
                    <a:pt x="1033" y="587"/>
                    <a:pt x="1037" y="739"/>
                    <a:pt x="1043" y="868"/>
                  </a:cubicBezTo>
                  <a:cubicBezTo>
                    <a:pt x="1049" y="871"/>
                    <a:pt x="1056" y="881"/>
                    <a:pt x="1065" y="877"/>
                  </a:cubicBezTo>
                  <a:cubicBezTo>
                    <a:pt x="1078" y="767"/>
                    <a:pt x="1075" y="662"/>
                    <a:pt x="1073" y="551"/>
                  </a:cubicBezTo>
                  <a:cubicBezTo>
                    <a:pt x="1072" y="517"/>
                    <a:pt x="1067" y="483"/>
                    <a:pt x="1065" y="448"/>
                  </a:cubicBezTo>
                  <a:cubicBezTo>
                    <a:pt x="1063" y="389"/>
                    <a:pt x="1070" y="325"/>
                    <a:pt x="1067" y="268"/>
                  </a:cubicBezTo>
                  <a:cubicBezTo>
                    <a:pt x="1053" y="266"/>
                    <a:pt x="1050" y="273"/>
                    <a:pt x="1041" y="268"/>
                  </a:cubicBezTo>
                  <a:cubicBezTo>
                    <a:pt x="1041" y="266"/>
                    <a:pt x="1039" y="267"/>
                    <a:pt x="1040" y="269"/>
                  </a:cubicBezTo>
                  <a:close/>
                  <a:moveTo>
                    <a:pt x="1467" y="397"/>
                  </a:moveTo>
                  <a:cubicBezTo>
                    <a:pt x="1496" y="392"/>
                    <a:pt x="1534" y="379"/>
                    <a:pt x="1547" y="359"/>
                  </a:cubicBezTo>
                  <a:cubicBezTo>
                    <a:pt x="1559" y="341"/>
                    <a:pt x="1543" y="327"/>
                    <a:pt x="1537" y="315"/>
                  </a:cubicBezTo>
                  <a:cubicBezTo>
                    <a:pt x="1531" y="303"/>
                    <a:pt x="1528" y="286"/>
                    <a:pt x="1516" y="283"/>
                  </a:cubicBezTo>
                  <a:cubicBezTo>
                    <a:pt x="1510" y="282"/>
                    <a:pt x="1493" y="283"/>
                    <a:pt x="1481" y="285"/>
                  </a:cubicBezTo>
                  <a:cubicBezTo>
                    <a:pt x="1469" y="286"/>
                    <a:pt x="1454" y="288"/>
                    <a:pt x="1446" y="291"/>
                  </a:cubicBezTo>
                  <a:cubicBezTo>
                    <a:pt x="1429" y="296"/>
                    <a:pt x="1417" y="310"/>
                    <a:pt x="1406" y="315"/>
                  </a:cubicBezTo>
                  <a:cubicBezTo>
                    <a:pt x="1410" y="320"/>
                    <a:pt x="1401" y="324"/>
                    <a:pt x="1405" y="329"/>
                  </a:cubicBezTo>
                  <a:cubicBezTo>
                    <a:pt x="1400" y="329"/>
                    <a:pt x="1397" y="333"/>
                    <a:pt x="1394" y="336"/>
                  </a:cubicBezTo>
                  <a:cubicBezTo>
                    <a:pt x="1395" y="363"/>
                    <a:pt x="1412" y="382"/>
                    <a:pt x="1422" y="404"/>
                  </a:cubicBezTo>
                  <a:cubicBezTo>
                    <a:pt x="1435" y="397"/>
                    <a:pt x="1450" y="400"/>
                    <a:pt x="1467" y="397"/>
                  </a:cubicBezTo>
                  <a:close/>
                  <a:moveTo>
                    <a:pt x="388" y="292"/>
                  </a:moveTo>
                  <a:cubicBezTo>
                    <a:pt x="371" y="325"/>
                    <a:pt x="355" y="359"/>
                    <a:pt x="339" y="392"/>
                  </a:cubicBezTo>
                  <a:cubicBezTo>
                    <a:pt x="350" y="388"/>
                    <a:pt x="350" y="396"/>
                    <a:pt x="359" y="397"/>
                  </a:cubicBezTo>
                  <a:cubicBezTo>
                    <a:pt x="378" y="369"/>
                    <a:pt x="393" y="332"/>
                    <a:pt x="403" y="300"/>
                  </a:cubicBezTo>
                  <a:cubicBezTo>
                    <a:pt x="400" y="295"/>
                    <a:pt x="397" y="291"/>
                    <a:pt x="388" y="292"/>
                  </a:cubicBezTo>
                  <a:close/>
                  <a:moveTo>
                    <a:pt x="447" y="319"/>
                  </a:moveTo>
                  <a:cubicBezTo>
                    <a:pt x="438" y="329"/>
                    <a:pt x="435" y="344"/>
                    <a:pt x="424" y="366"/>
                  </a:cubicBezTo>
                  <a:cubicBezTo>
                    <a:pt x="416" y="383"/>
                    <a:pt x="401" y="399"/>
                    <a:pt x="403" y="410"/>
                  </a:cubicBezTo>
                  <a:cubicBezTo>
                    <a:pt x="405" y="422"/>
                    <a:pt x="423" y="423"/>
                    <a:pt x="430" y="433"/>
                  </a:cubicBezTo>
                  <a:cubicBezTo>
                    <a:pt x="452" y="406"/>
                    <a:pt x="462" y="367"/>
                    <a:pt x="479" y="335"/>
                  </a:cubicBezTo>
                  <a:cubicBezTo>
                    <a:pt x="472" y="326"/>
                    <a:pt x="459" y="318"/>
                    <a:pt x="447" y="319"/>
                  </a:cubicBezTo>
                  <a:close/>
                  <a:moveTo>
                    <a:pt x="492" y="333"/>
                  </a:moveTo>
                  <a:cubicBezTo>
                    <a:pt x="481" y="368"/>
                    <a:pt x="456" y="403"/>
                    <a:pt x="445" y="438"/>
                  </a:cubicBezTo>
                  <a:cubicBezTo>
                    <a:pt x="437" y="466"/>
                    <a:pt x="445" y="513"/>
                    <a:pt x="447" y="548"/>
                  </a:cubicBezTo>
                  <a:cubicBezTo>
                    <a:pt x="449" y="581"/>
                    <a:pt x="444" y="615"/>
                    <a:pt x="445" y="644"/>
                  </a:cubicBezTo>
                  <a:cubicBezTo>
                    <a:pt x="448" y="710"/>
                    <a:pt x="450" y="788"/>
                    <a:pt x="447" y="858"/>
                  </a:cubicBezTo>
                  <a:cubicBezTo>
                    <a:pt x="449" y="863"/>
                    <a:pt x="459" y="865"/>
                    <a:pt x="456" y="877"/>
                  </a:cubicBezTo>
                  <a:cubicBezTo>
                    <a:pt x="490" y="894"/>
                    <a:pt x="531" y="886"/>
                    <a:pt x="567" y="876"/>
                  </a:cubicBezTo>
                  <a:cubicBezTo>
                    <a:pt x="576" y="837"/>
                    <a:pt x="568" y="796"/>
                    <a:pt x="568" y="754"/>
                  </a:cubicBezTo>
                  <a:cubicBezTo>
                    <a:pt x="569" y="691"/>
                    <a:pt x="577" y="625"/>
                    <a:pt x="576" y="548"/>
                  </a:cubicBezTo>
                  <a:cubicBezTo>
                    <a:pt x="575" y="527"/>
                    <a:pt x="576" y="505"/>
                    <a:pt x="574" y="486"/>
                  </a:cubicBezTo>
                  <a:cubicBezTo>
                    <a:pt x="574" y="480"/>
                    <a:pt x="570" y="475"/>
                    <a:pt x="570" y="470"/>
                  </a:cubicBezTo>
                  <a:cubicBezTo>
                    <a:pt x="568" y="455"/>
                    <a:pt x="573" y="439"/>
                    <a:pt x="571" y="424"/>
                  </a:cubicBezTo>
                  <a:cubicBezTo>
                    <a:pt x="568" y="395"/>
                    <a:pt x="562" y="368"/>
                    <a:pt x="559" y="336"/>
                  </a:cubicBezTo>
                  <a:cubicBezTo>
                    <a:pt x="539" y="327"/>
                    <a:pt x="512" y="327"/>
                    <a:pt x="492" y="333"/>
                  </a:cubicBezTo>
                  <a:close/>
                  <a:moveTo>
                    <a:pt x="1426" y="416"/>
                  </a:moveTo>
                  <a:cubicBezTo>
                    <a:pt x="1427" y="428"/>
                    <a:pt x="1433" y="434"/>
                    <a:pt x="1437" y="442"/>
                  </a:cubicBezTo>
                  <a:cubicBezTo>
                    <a:pt x="1444" y="443"/>
                    <a:pt x="1445" y="437"/>
                    <a:pt x="1452" y="438"/>
                  </a:cubicBezTo>
                  <a:cubicBezTo>
                    <a:pt x="1498" y="454"/>
                    <a:pt x="1610" y="417"/>
                    <a:pt x="1558" y="362"/>
                  </a:cubicBezTo>
                  <a:cubicBezTo>
                    <a:pt x="1536" y="402"/>
                    <a:pt x="1477" y="409"/>
                    <a:pt x="1426" y="416"/>
                  </a:cubicBezTo>
                  <a:close/>
                  <a:moveTo>
                    <a:pt x="1396" y="503"/>
                  </a:moveTo>
                  <a:cubicBezTo>
                    <a:pt x="1396" y="514"/>
                    <a:pt x="1393" y="526"/>
                    <a:pt x="1393" y="538"/>
                  </a:cubicBezTo>
                  <a:cubicBezTo>
                    <a:pt x="1393" y="562"/>
                    <a:pt x="1395" y="590"/>
                    <a:pt x="1396" y="618"/>
                  </a:cubicBezTo>
                  <a:cubicBezTo>
                    <a:pt x="1396" y="635"/>
                    <a:pt x="1396" y="654"/>
                    <a:pt x="1399" y="665"/>
                  </a:cubicBezTo>
                  <a:cubicBezTo>
                    <a:pt x="1401" y="673"/>
                    <a:pt x="1411" y="681"/>
                    <a:pt x="1417" y="691"/>
                  </a:cubicBezTo>
                  <a:cubicBezTo>
                    <a:pt x="1430" y="712"/>
                    <a:pt x="1442" y="742"/>
                    <a:pt x="1455" y="773"/>
                  </a:cubicBezTo>
                  <a:cubicBezTo>
                    <a:pt x="1464" y="794"/>
                    <a:pt x="1478" y="842"/>
                    <a:pt x="1493" y="855"/>
                  </a:cubicBezTo>
                  <a:cubicBezTo>
                    <a:pt x="1502" y="862"/>
                    <a:pt x="1523" y="864"/>
                    <a:pt x="1534" y="870"/>
                  </a:cubicBezTo>
                  <a:cubicBezTo>
                    <a:pt x="1557" y="881"/>
                    <a:pt x="1587" y="883"/>
                    <a:pt x="1610" y="888"/>
                  </a:cubicBezTo>
                  <a:cubicBezTo>
                    <a:pt x="1599" y="872"/>
                    <a:pt x="1594" y="853"/>
                    <a:pt x="1588" y="833"/>
                  </a:cubicBezTo>
                  <a:cubicBezTo>
                    <a:pt x="1584" y="818"/>
                    <a:pt x="1575" y="805"/>
                    <a:pt x="1570" y="791"/>
                  </a:cubicBezTo>
                  <a:cubicBezTo>
                    <a:pt x="1568" y="785"/>
                    <a:pt x="1569" y="779"/>
                    <a:pt x="1567" y="773"/>
                  </a:cubicBezTo>
                  <a:cubicBezTo>
                    <a:pt x="1556" y="740"/>
                    <a:pt x="1538" y="707"/>
                    <a:pt x="1525" y="674"/>
                  </a:cubicBezTo>
                  <a:cubicBezTo>
                    <a:pt x="1511" y="640"/>
                    <a:pt x="1500" y="606"/>
                    <a:pt x="1485" y="574"/>
                  </a:cubicBezTo>
                  <a:cubicBezTo>
                    <a:pt x="1455" y="509"/>
                    <a:pt x="1428" y="443"/>
                    <a:pt x="1396" y="380"/>
                  </a:cubicBezTo>
                  <a:cubicBezTo>
                    <a:pt x="1396" y="379"/>
                    <a:pt x="1393" y="378"/>
                    <a:pt x="1393" y="380"/>
                  </a:cubicBezTo>
                  <a:cubicBezTo>
                    <a:pt x="1392" y="413"/>
                    <a:pt x="1395" y="458"/>
                    <a:pt x="1396" y="503"/>
                  </a:cubicBezTo>
                  <a:close/>
                  <a:moveTo>
                    <a:pt x="1443" y="454"/>
                  </a:moveTo>
                  <a:cubicBezTo>
                    <a:pt x="1451" y="465"/>
                    <a:pt x="1454" y="481"/>
                    <a:pt x="1461" y="492"/>
                  </a:cubicBezTo>
                  <a:cubicBezTo>
                    <a:pt x="1461" y="489"/>
                    <a:pt x="1462" y="487"/>
                    <a:pt x="1466" y="488"/>
                  </a:cubicBezTo>
                  <a:cubicBezTo>
                    <a:pt x="1476" y="489"/>
                    <a:pt x="1491" y="488"/>
                    <a:pt x="1502" y="488"/>
                  </a:cubicBezTo>
                  <a:cubicBezTo>
                    <a:pt x="1534" y="486"/>
                    <a:pt x="1574" y="457"/>
                    <a:pt x="1584" y="435"/>
                  </a:cubicBezTo>
                  <a:cubicBezTo>
                    <a:pt x="1588" y="426"/>
                    <a:pt x="1588" y="415"/>
                    <a:pt x="1579" y="410"/>
                  </a:cubicBezTo>
                  <a:cubicBezTo>
                    <a:pt x="1554" y="454"/>
                    <a:pt x="1488" y="454"/>
                    <a:pt x="1443" y="454"/>
                  </a:cubicBezTo>
                  <a:close/>
                  <a:moveTo>
                    <a:pt x="1464" y="503"/>
                  </a:moveTo>
                  <a:cubicBezTo>
                    <a:pt x="1467" y="504"/>
                    <a:pt x="1466" y="510"/>
                    <a:pt x="1469" y="512"/>
                  </a:cubicBezTo>
                  <a:cubicBezTo>
                    <a:pt x="1488" y="513"/>
                    <a:pt x="1508" y="518"/>
                    <a:pt x="1526" y="516"/>
                  </a:cubicBezTo>
                  <a:cubicBezTo>
                    <a:pt x="1563" y="513"/>
                    <a:pt x="1589" y="484"/>
                    <a:pt x="1607" y="456"/>
                  </a:cubicBezTo>
                  <a:cubicBezTo>
                    <a:pt x="1600" y="452"/>
                    <a:pt x="1601" y="442"/>
                    <a:pt x="1594" y="439"/>
                  </a:cubicBezTo>
                  <a:cubicBezTo>
                    <a:pt x="1569" y="483"/>
                    <a:pt x="1522" y="507"/>
                    <a:pt x="1464" y="503"/>
                  </a:cubicBezTo>
                  <a:close/>
                  <a:moveTo>
                    <a:pt x="285" y="533"/>
                  </a:moveTo>
                  <a:cubicBezTo>
                    <a:pt x="291" y="533"/>
                    <a:pt x="294" y="538"/>
                    <a:pt x="300" y="535"/>
                  </a:cubicBezTo>
                  <a:cubicBezTo>
                    <a:pt x="304" y="525"/>
                    <a:pt x="318" y="503"/>
                    <a:pt x="324" y="485"/>
                  </a:cubicBezTo>
                  <a:cubicBezTo>
                    <a:pt x="329" y="471"/>
                    <a:pt x="342" y="441"/>
                    <a:pt x="318" y="442"/>
                  </a:cubicBezTo>
                  <a:cubicBezTo>
                    <a:pt x="311" y="477"/>
                    <a:pt x="296" y="500"/>
                    <a:pt x="285" y="533"/>
                  </a:cubicBezTo>
                  <a:close/>
                  <a:moveTo>
                    <a:pt x="382" y="460"/>
                  </a:moveTo>
                  <a:cubicBezTo>
                    <a:pt x="364" y="482"/>
                    <a:pt x="349" y="518"/>
                    <a:pt x="336" y="548"/>
                  </a:cubicBezTo>
                  <a:cubicBezTo>
                    <a:pt x="348" y="558"/>
                    <a:pt x="361" y="565"/>
                    <a:pt x="371" y="576"/>
                  </a:cubicBezTo>
                  <a:cubicBezTo>
                    <a:pt x="387" y="546"/>
                    <a:pt x="401" y="513"/>
                    <a:pt x="412" y="479"/>
                  </a:cubicBezTo>
                  <a:cubicBezTo>
                    <a:pt x="406" y="468"/>
                    <a:pt x="393" y="462"/>
                    <a:pt x="382" y="460"/>
                  </a:cubicBezTo>
                  <a:close/>
                  <a:moveTo>
                    <a:pt x="418" y="494"/>
                  </a:moveTo>
                  <a:cubicBezTo>
                    <a:pt x="416" y="499"/>
                    <a:pt x="417" y="505"/>
                    <a:pt x="415" y="510"/>
                  </a:cubicBezTo>
                  <a:cubicBezTo>
                    <a:pt x="407" y="532"/>
                    <a:pt x="393" y="552"/>
                    <a:pt x="386" y="573"/>
                  </a:cubicBezTo>
                  <a:cubicBezTo>
                    <a:pt x="380" y="592"/>
                    <a:pt x="378" y="621"/>
                    <a:pt x="377" y="645"/>
                  </a:cubicBezTo>
                  <a:cubicBezTo>
                    <a:pt x="374" y="709"/>
                    <a:pt x="381" y="752"/>
                    <a:pt x="371" y="809"/>
                  </a:cubicBezTo>
                  <a:cubicBezTo>
                    <a:pt x="391" y="825"/>
                    <a:pt x="412" y="841"/>
                    <a:pt x="435" y="855"/>
                  </a:cubicBezTo>
                  <a:cubicBezTo>
                    <a:pt x="438" y="814"/>
                    <a:pt x="438" y="775"/>
                    <a:pt x="438" y="730"/>
                  </a:cubicBezTo>
                  <a:cubicBezTo>
                    <a:pt x="438" y="687"/>
                    <a:pt x="433" y="646"/>
                    <a:pt x="433" y="614"/>
                  </a:cubicBezTo>
                  <a:cubicBezTo>
                    <a:pt x="434" y="570"/>
                    <a:pt x="438" y="510"/>
                    <a:pt x="432" y="465"/>
                  </a:cubicBezTo>
                  <a:cubicBezTo>
                    <a:pt x="430" y="476"/>
                    <a:pt x="422" y="484"/>
                    <a:pt x="418" y="494"/>
                  </a:cubicBezTo>
                  <a:close/>
                  <a:moveTo>
                    <a:pt x="1473" y="523"/>
                  </a:moveTo>
                  <a:cubicBezTo>
                    <a:pt x="1501" y="584"/>
                    <a:pt x="1527" y="649"/>
                    <a:pt x="1553" y="712"/>
                  </a:cubicBezTo>
                  <a:cubicBezTo>
                    <a:pt x="1607" y="718"/>
                    <a:pt x="1672" y="688"/>
                    <a:pt x="1696" y="641"/>
                  </a:cubicBezTo>
                  <a:cubicBezTo>
                    <a:pt x="1669" y="583"/>
                    <a:pt x="1643" y="525"/>
                    <a:pt x="1613" y="471"/>
                  </a:cubicBezTo>
                  <a:cubicBezTo>
                    <a:pt x="1589" y="511"/>
                    <a:pt x="1530" y="544"/>
                    <a:pt x="1473" y="523"/>
                  </a:cubicBezTo>
                  <a:close/>
                  <a:moveTo>
                    <a:pt x="227" y="673"/>
                  </a:moveTo>
                  <a:cubicBezTo>
                    <a:pt x="231" y="674"/>
                    <a:pt x="236" y="676"/>
                    <a:pt x="241" y="677"/>
                  </a:cubicBezTo>
                  <a:cubicBezTo>
                    <a:pt x="249" y="643"/>
                    <a:pt x="263" y="616"/>
                    <a:pt x="274" y="585"/>
                  </a:cubicBezTo>
                  <a:cubicBezTo>
                    <a:pt x="270" y="585"/>
                    <a:pt x="269" y="581"/>
                    <a:pt x="265" y="582"/>
                  </a:cubicBezTo>
                  <a:cubicBezTo>
                    <a:pt x="254" y="614"/>
                    <a:pt x="239" y="642"/>
                    <a:pt x="227" y="673"/>
                  </a:cubicBezTo>
                  <a:close/>
                  <a:moveTo>
                    <a:pt x="330" y="601"/>
                  </a:moveTo>
                  <a:cubicBezTo>
                    <a:pt x="314" y="610"/>
                    <a:pt x="305" y="633"/>
                    <a:pt x="303" y="650"/>
                  </a:cubicBezTo>
                  <a:cubicBezTo>
                    <a:pt x="295" y="661"/>
                    <a:pt x="281" y="676"/>
                    <a:pt x="277" y="695"/>
                  </a:cubicBezTo>
                  <a:cubicBezTo>
                    <a:pt x="287" y="706"/>
                    <a:pt x="301" y="712"/>
                    <a:pt x="309" y="724"/>
                  </a:cubicBezTo>
                  <a:cubicBezTo>
                    <a:pt x="325" y="691"/>
                    <a:pt x="338" y="656"/>
                    <a:pt x="351" y="620"/>
                  </a:cubicBezTo>
                  <a:cubicBezTo>
                    <a:pt x="345" y="613"/>
                    <a:pt x="338" y="607"/>
                    <a:pt x="330" y="601"/>
                  </a:cubicBezTo>
                  <a:close/>
                  <a:moveTo>
                    <a:pt x="1561" y="727"/>
                  </a:moveTo>
                  <a:cubicBezTo>
                    <a:pt x="1562" y="734"/>
                    <a:pt x="1565" y="739"/>
                    <a:pt x="1567" y="744"/>
                  </a:cubicBezTo>
                  <a:cubicBezTo>
                    <a:pt x="1568" y="740"/>
                    <a:pt x="1571" y="737"/>
                    <a:pt x="1575" y="736"/>
                  </a:cubicBezTo>
                  <a:cubicBezTo>
                    <a:pt x="1588" y="737"/>
                    <a:pt x="1609" y="736"/>
                    <a:pt x="1622" y="735"/>
                  </a:cubicBezTo>
                  <a:cubicBezTo>
                    <a:pt x="1652" y="732"/>
                    <a:pt x="1682" y="709"/>
                    <a:pt x="1698" y="691"/>
                  </a:cubicBezTo>
                  <a:cubicBezTo>
                    <a:pt x="1706" y="681"/>
                    <a:pt x="1714" y="664"/>
                    <a:pt x="1702" y="657"/>
                  </a:cubicBezTo>
                  <a:cubicBezTo>
                    <a:pt x="1668" y="701"/>
                    <a:pt x="1622" y="725"/>
                    <a:pt x="1561" y="727"/>
                  </a:cubicBezTo>
                  <a:close/>
                  <a:moveTo>
                    <a:pt x="1714" y="686"/>
                  </a:moveTo>
                  <a:cubicBezTo>
                    <a:pt x="1690" y="728"/>
                    <a:pt x="1630" y="762"/>
                    <a:pt x="1567" y="745"/>
                  </a:cubicBezTo>
                  <a:cubicBezTo>
                    <a:pt x="1574" y="769"/>
                    <a:pt x="1582" y="790"/>
                    <a:pt x="1611" y="776"/>
                  </a:cubicBezTo>
                  <a:cubicBezTo>
                    <a:pt x="1664" y="788"/>
                    <a:pt x="1720" y="764"/>
                    <a:pt x="1735" y="720"/>
                  </a:cubicBezTo>
                  <a:cubicBezTo>
                    <a:pt x="1727" y="710"/>
                    <a:pt x="1727" y="692"/>
                    <a:pt x="1714" y="686"/>
                  </a:cubicBezTo>
                  <a:close/>
                  <a:moveTo>
                    <a:pt x="198" y="736"/>
                  </a:moveTo>
                  <a:cubicBezTo>
                    <a:pt x="192" y="747"/>
                    <a:pt x="188" y="759"/>
                    <a:pt x="183" y="771"/>
                  </a:cubicBezTo>
                  <a:cubicBezTo>
                    <a:pt x="205" y="775"/>
                    <a:pt x="217" y="773"/>
                    <a:pt x="238" y="780"/>
                  </a:cubicBezTo>
                  <a:cubicBezTo>
                    <a:pt x="249" y="789"/>
                    <a:pt x="258" y="801"/>
                    <a:pt x="273" y="808"/>
                  </a:cubicBezTo>
                  <a:cubicBezTo>
                    <a:pt x="275" y="792"/>
                    <a:pt x="283" y="786"/>
                    <a:pt x="286" y="770"/>
                  </a:cubicBezTo>
                  <a:cubicBezTo>
                    <a:pt x="267" y="752"/>
                    <a:pt x="235" y="732"/>
                    <a:pt x="198" y="736"/>
                  </a:cubicBezTo>
                  <a:close/>
                  <a:moveTo>
                    <a:pt x="1649" y="841"/>
                  </a:moveTo>
                  <a:cubicBezTo>
                    <a:pt x="1685" y="844"/>
                    <a:pt x="1727" y="826"/>
                    <a:pt x="1746" y="801"/>
                  </a:cubicBezTo>
                  <a:cubicBezTo>
                    <a:pt x="1763" y="779"/>
                    <a:pt x="1759" y="763"/>
                    <a:pt x="1746" y="739"/>
                  </a:cubicBezTo>
                  <a:cubicBezTo>
                    <a:pt x="1744" y="739"/>
                    <a:pt x="1743" y="739"/>
                    <a:pt x="1741" y="739"/>
                  </a:cubicBezTo>
                  <a:cubicBezTo>
                    <a:pt x="1713" y="789"/>
                    <a:pt x="1644" y="794"/>
                    <a:pt x="1588" y="794"/>
                  </a:cubicBezTo>
                  <a:cubicBezTo>
                    <a:pt x="1596" y="808"/>
                    <a:pt x="1602" y="824"/>
                    <a:pt x="1611" y="836"/>
                  </a:cubicBezTo>
                  <a:cubicBezTo>
                    <a:pt x="1622" y="834"/>
                    <a:pt x="1636" y="840"/>
                    <a:pt x="1649" y="841"/>
                  </a:cubicBezTo>
                  <a:close/>
                  <a:moveTo>
                    <a:pt x="600" y="808"/>
                  </a:moveTo>
                  <a:cubicBezTo>
                    <a:pt x="659" y="823"/>
                    <a:pt x="733" y="828"/>
                    <a:pt x="805" y="818"/>
                  </a:cubicBezTo>
                  <a:cubicBezTo>
                    <a:pt x="806" y="797"/>
                    <a:pt x="807" y="783"/>
                    <a:pt x="808" y="764"/>
                  </a:cubicBezTo>
                  <a:cubicBezTo>
                    <a:pt x="735" y="773"/>
                    <a:pt x="656" y="770"/>
                    <a:pt x="605" y="756"/>
                  </a:cubicBezTo>
                  <a:cubicBezTo>
                    <a:pt x="599" y="772"/>
                    <a:pt x="601" y="787"/>
                    <a:pt x="600" y="808"/>
                  </a:cubicBezTo>
                  <a:close/>
                  <a:moveTo>
                    <a:pt x="171" y="801"/>
                  </a:moveTo>
                  <a:cubicBezTo>
                    <a:pt x="212" y="803"/>
                    <a:pt x="234" y="829"/>
                    <a:pt x="260" y="839"/>
                  </a:cubicBezTo>
                  <a:cubicBezTo>
                    <a:pt x="261" y="834"/>
                    <a:pt x="264" y="831"/>
                    <a:pt x="265" y="826"/>
                  </a:cubicBezTo>
                  <a:cubicBezTo>
                    <a:pt x="248" y="797"/>
                    <a:pt x="218" y="786"/>
                    <a:pt x="179" y="783"/>
                  </a:cubicBezTo>
                  <a:cubicBezTo>
                    <a:pt x="178" y="782"/>
                    <a:pt x="178" y="781"/>
                    <a:pt x="177" y="782"/>
                  </a:cubicBezTo>
                  <a:cubicBezTo>
                    <a:pt x="175" y="788"/>
                    <a:pt x="172" y="794"/>
                    <a:pt x="171" y="801"/>
                  </a:cubicBezTo>
                  <a:close/>
                  <a:moveTo>
                    <a:pt x="1748" y="818"/>
                  </a:moveTo>
                  <a:cubicBezTo>
                    <a:pt x="1714" y="855"/>
                    <a:pt x="1666" y="857"/>
                    <a:pt x="1614" y="852"/>
                  </a:cubicBezTo>
                  <a:cubicBezTo>
                    <a:pt x="1627" y="872"/>
                    <a:pt x="1631" y="896"/>
                    <a:pt x="1652" y="905"/>
                  </a:cubicBezTo>
                  <a:cubicBezTo>
                    <a:pt x="1666" y="910"/>
                    <a:pt x="1687" y="907"/>
                    <a:pt x="1702" y="906"/>
                  </a:cubicBezTo>
                  <a:cubicBezTo>
                    <a:pt x="1739" y="903"/>
                    <a:pt x="1774" y="880"/>
                    <a:pt x="1784" y="850"/>
                  </a:cubicBezTo>
                  <a:cubicBezTo>
                    <a:pt x="1792" y="827"/>
                    <a:pt x="1776" y="807"/>
                    <a:pt x="1766" y="788"/>
                  </a:cubicBezTo>
                  <a:cubicBezTo>
                    <a:pt x="1762" y="799"/>
                    <a:pt x="1754" y="811"/>
                    <a:pt x="1748" y="818"/>
                  </a:cubicBezTo>
                  <a:close/>
                  <a:moveTo>
                    <a:pt x="159" y="839"/>
                  </a:moveTo>
                  <a:cubicBezTo>
                    <a:pt x="178" y="859"/>
                    <a:pt x="237" y="889"/>
                    <a:pt x="253" y="850"/>
                  </a:cubicBezTo>
                  <a:cubicBezTo>
                    <a:pt x="225" y="836"/>
                    <a:pt x="204" y="814"/>
                    <a:pt x="165" y="811"/>
                  </a:cubicBezTo>
                  <a:cubicBezTo>
                    <a:pt x="158" y="820"/>
                    <a:pt x="160" y="831"/>
                    <a:pt x="159" y="839"/>
                  </a:cubicBezTo>
                  <a:close/>
                  <a:moveTo>
                    <a:pt x="606" y="873"/>
                  </a:moveTo>
                  <a:cubicBezTo>
                    <a:pt x="627" y="876"/>
                    <a:pt x="662" y="885"/>
                    <a:pt x="695" y="889"/>
                  </a:cubicBezTo>
                  <a:cubicBezTo>
                    <a:pt x="725" y="893"/>
                    <a:pt x="787" y="897"/>
                    <a:pt x="800" y="874"/>
                  </a:cubicBezTo>
                  <a:cubicBezTo>
                    <a:pt x="806" y="865"/>
                    <a:pt x="802" y="841"/>
                    <a:pt x="803" y="833"/>
                  </a:cubicBezTo>
                  <a:cubicBezTo>
                    <a:pt x="733" y="836"/>
                    <a:pt x="659" y="841"/>
                    <a:pt x="601" y="821"/>
                  </a:cubicBezTo>
                  <a:cubicBezTo>
                    <a:pt x="599" y="839"/>
                    <a:pt x="599" y="860"/>
                    <a:pt x="606" y="8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 107"/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10762366" y="4829740"/>
              <a:ext cx="125413" cy="481013"/>
            </a:xfrm>
            <a:custGeom>
              <a:avLst/>
              <a:gdLst>
                <a:gd name="T0" fmla="*/ 146 w 162"/>
                <a:gd name="T1" fmla="*/ 598 h 618"/>
                <a:gd name="T2" fmla="*/ 23 w 162"/>
                <a:gd name="T3" fmla="*/ 598 h 618"/>
                <a:gd name="T4" fmla="*/ 11 w 162"/>
                <a:gd name="T5" fmla="*/ 481 h 618"/>
                <a:gd name="T6" fmla="*/ 16 w 162"/>
                <a:gd name="T7" fmla="*/ 352 h 618"/>
                <a:gd name="T8" fmla="*/ 13 w 162"/>
                <a:gd name="T9" fmla="*/ 321 h 618"/>
                <a:gd name="T10" fmla="*/ 8 w 162"/>
                <a:gd name="T11" fmla="*/ 178 h 618"/>
                <a:gd name="T12" fmla="*/ 6 w 162"/>
                <a:gd name="T13" fmla="*/ 93 h 618"/>
                <a:gd name="T14" fmla="*/ 13 w 162"/>
                <a:gd name="T15" fmla="*/ 27 h 618"/>
                <a:gd name="T16" fmla="*/ 38 w 162"/>
                <a:gd name="T17" fmla="*/ 5 h 618"/>
                <a:gd name="T18" fmla="*/ 63 w 162"/>
                <a:gd name="T19" fmla="*/ 8 h 618"/>
                <a:gd name="T20" fmla="*/ 152 w 162"/>
                <a:gd name="T21" fmla="*/ 40 h 618"/>
                <a:gd name="T22" fmla="*/ 152 w 162"/>
                <a:gd name="T23" fmla="*/ 125 h 618"/>
                <a:gd name="T24" fmla="*/ 152 w 162"/>
                <a:gd name="T25" fmla="*/ 434 h 618"/>
                <a:gd name="T26" fmla="*/ 146 w 162"/>
                <a:gd name="T27" fmla="*/ 598 h 618"/>
                <a:gd name="T28" fmla="*/ 44 w 162"/>
                <a:gd name="T29" fmla="*/ 587 h 618"/>
                <a:gd name="T30" fmla="*/ 102 w 162"/>
                <a:gd name="T31" fmla="*/ 592 h 618"/>
                <a:gd name="T32" fmla="*/ 137 w 162"/>
                <a:gd name="T33" fmla="*/ 569 h 618"/>
                <a:gd name="T34" fmla="*/ 138 w 162"/>
                <a:gd name="T35" fmla="*/ 510 h 618"/>
                <a:gd name="T36" fmla="*/ 138 w 162"/>
                <a:gd name="T37" fmla="*/ 401 h 618"/>
                <a:gd name="T38" fmla="*/ 140 w 162"/>
                <a:gd name="T39" fmla="*/ 127 h 618"/>
                <a:gd name="T40" fmla="*/ 140 w 162"/>
                <a:gd name="T41" fmla="*/ 52 h 618"/>
                <a:gd name="T42" fmla="*/ 110 w 162"/>
                <a:gd name="T43" fmla="*/ 25 h 618"/>
                <a:gd name="T44" fmla="*/ 37 w 162"/>
                <a:gd name="T45" fmla="*/ 30 h 618"/>
                <a:gd name="T46" fmla="*/ 20 w 162"/>
                <a:gd name="T47" fmla="*/ 67 h 618"/>
                <a:gd name="T48" fmla="*/ 19 w 162"/>
                <a:gd name="T49" fmla="*/ 80 h 618"/>
                <a:gd name="T50" fmla="*/ 25 w 162"/>
                <a:gd name="T51" fmla="*/ 283 h 618"/>
                <a:gd name="T52" fmla="*/ 20 w 162"/>
                <a:gd name="T53" fmla="*/ 560 h 618"/>
                <a:gd name="T54" fmla="*/ 23 w 162"/>
                <a:gd name="T55" fmla="*/ 575 h 618"/>
                <a:gd name="T56" fmla="*/ 41 w 162"/>
                <a:gd name="T57" fmla="*/ 593 h 618"/>
                <a:gd name="T58" fmla="*/ 44 w 162"/>
                <a:gd name="T59" fmla="*/ 58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618">
                  <a:moveTo>
                    <a:pt x="146" y="598"/>
                  </a:moveTo>
                  <a:cubicBezTo>
                    <a:pt x="116" y="618"/>
                    <a:pt x="60" y="613"/>
                    <a:pt x="23" y="598"/>
                  </a:cubicBezTo>
                  <a:cubicBezTo>
                    <a:pt x="2" y="571"/>
                    <a:pt x="9" y="525"/>
                    <a:pt x="11" y="481"/>
                  </a:cubicBezTo>
                  <a:cubicBezTo>
                    <a:pt x="13" y="440"/>
                    <a:pt x="15" y="393"/>
                    <a:pt x="16" y="352"/>
                  </a:cubicBezTo>
                  <a:cubicBezTo>
                    <a:pt x="16" y="342"/>
                    <a:pt x="13" y="331"/>
                    <a:pt x="13" y="321"/>
                  </a:cubicBezTo>
                  <a:cubicBezTo>
                    <a:pt x="13" y="268"/>
                    <a:pt x="11" y="224"/>
                    <a:pt x="8" y="178"/>
                  </a:cubicBezTo>
                  <a:cubicBezTo>
                    <a:pt x="6" y="148"/>
                    <a:pt x="5" y="123"/>
                    <a:pt x="6" y="93"/>
                  </a:cubicBezTo>
                  <a:cubicBezTo>
                    <a:pt x="8" y="74"/>
                    <a:pt x="0" y="46"/>
                    <a:pt x="13" y="27"/>
                  </a:cubicBezTo>
                  <a:cubicBezTo>
                    <a:pt x="18" y="18"/>
                    <a:pt x="32" y="6"/>
                    <a:pt x="38" y="5"/>
                  </a:cubicBezTo>
                  <a:cubicBezTo>
                    <a:pt x="43" y="5"/>
                    <a:pt x="54" y="8"/>
                    <a:pt x="63" y="8"/>
                  </a:cubicBezTo>
                  <a:cubicBezTo>
                    <a:pt x="98" y="8"/>
                    <a:pt x="138" y="0"/>
                    <a:pt x="152" y="40"/>
                  </a:cubicBezTo>
                  <a:cubicBezTo>
                    <a:pt x="162" y="68"/>
                    <a:pt x="153" y="99"/>
                    <a:pt x="152" y="125"/>
                  </a:cubicBezTo>
                  <a:cubicBezTo>
                    <a:pt x="148" y="217"/>
                    <a:pt x="152" y="337"/>
                    <a:pt x="152" y="434"/>
                  </a:cubicBezTo>
                  <a:cubicBezTo>
                    <a:pt x="152" y="493"/>
                    <a:pt x="158" y="548"/>
                    <a:pt x="146" y="598"/>
                  </a:cubicBezTo>
                  <a:close/>
                  <a:moveTo>
                    <a:pt x="44" y="587"/>
                  </a:moveTo>
                  <a:cubicBezTo>
                    <a:pt x="54" y="593"/>
                    <a:pt x="82" y="600"/>
                    <a:pt x="102" y="592"/>
                  </a:cubicBezTo>
                  <a:cubicBezTo>
                    <a:pt x="119" y="600"/>
                    <a:pt x="134" y="590"/>
                    <a:pt x="137" y="569"/>
                  </a:cubicBezTo>
                  <a:cubicBezTo>
                    <a:pt x="139" y="553"/>
                    <a:pt x="138" y="531"/>
                    <a:pt x="138" y="510"/>
                  </a:cubicBezTo>
                  <a:cubicBezTo>
                    <a:pt x="139" y="475"/>
                    <a:pt x="138" y="439"/>
                    <a:pt x="138" y="401"/>
                  </a:cubicBezTo>
                  <a:cubicBezTo>
                    <a:pt x="141" y="295"/>
                    <a:pt x="136" y="227"/>
                    <a:pt x="140" y="127"/>
                  </a:cubicBezTo>
                  <a:cubicBezTo>
                    <a:pt x="141" y="100"/>
                    <a:pt x="145" y="72"/>
                    <a:pt x="140" y="52"/>
                  </a:cubicBezTo>
                  <a:cubicBezTo>
                    <a:pt x="137" y="41"/>
                    <a:pt x="123" y="32"/>
                    <a:pt x="110" y="25"/>
                  </a:cubicBezTo>
                  <a:cubicBezTo>
                    <a:pt x="88" y="14"/>
                    <a:pt x="50" y="28"/>
                    <a:pt x="37" y="30"/>
                  </a:cubicBezTo>
                  <a:cubicBezTo>
                    <a:pt x="22" y="31"/>
                    <a:pt x="22" y="55"/>
                    <a:pt x="20" y="67"/>
                  </a:cubicBezTo>
                  <a:cubicBezTo>
                    <a:pt x="20" y="71"/>
                    <a:pt x="19" y="75"/>
                    <a:pt x="19" y="80"/>
                  </a:cubicBezTo>
                  <a:cubicBezTo>
                    <a:pt x="16" y="145"/>
                    <a:pt x="20" y="218"/>
                    <a:pt x="25" y="283"/>
                  </a:cubicBezTo>
                  <a:cubicBezTo>
                    <a:pt x="31" y="373"/>
                    <a:pt x="21" y="480"/>
                    <a:pt x="20" y="560"/>
                  </a:cubicBezTo>
                  <a:cubicBezTo>
                    <a:pt x="23" y="564"/>
                    <a:pt x="25" y="571"/>
                    <a:pt x="23" y="575"/>
                  </a:cubicBezTo>
                  <a:cubicBezTo>
                    <a:pt x="31" y="579"/>
                    <a:pt x="34" y="588"/>
                    <a:pt x="41" y="593"/>
                  </a:cubicBezTo>
                  <a:cubicBezTo>
                    <a:pt x="42" y="591"/>
                    <a:pt x="40" y="586"/>
                    <a:pt x="44" y="5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31C51D6-0046-4423-BBCD-580F9709CE2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702D9D1-96D8-404B-B65F-B99D572773C6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>
            <p:custDataLst>
              <p:tags r:id="rId24"/>
            </p:custDataLst>
          </p:nvPr>
        </p:nvGrpSpPr>
        <p:grpSpPr>
          <a:xfrm>
            <a:off x="10586109" y="5886450"/>
            <a:ext cx="1540069" cy="885624"/>
            <a:chOff x="10112283" y="4643438"/>
            <a:chExt cx="1403350" cy="733425"/>
          </a:xfrm>
          <a:solidFill>
            <a:schemeClr val="accent1"/>
          </a:solidFill>
        </p:grpSpPr>
        <p:sp>
          <p:nvSpPr>
            <p:cNvPr id="13" name="Freeform 100"/>
            <p:cNvSpPr/>
            <p:nvPr>
              <p:custDataLst>
                <p:tags r:id="rId25"/>
              </p:custDataLst>
            </p:nvPr>
          </p:nvSpPr>
          <p:spPr bwMode="auto">
            <a:xfrm>
              <a:off x="11060816" y="4737665"/>
              <a:ext cx="127000" cy="17463"/>
            </a:xfrm>
            <a:custGeom>
              <a:avLst/>
              <a:gdLst>
                <a:gd name="T0" fmla="*/ 161 w 163"/>
                <a:gd name="T1" fmla="*/ 9 h 24"/>
                <a:gd name="T2" fmla="*/ 157 w 163"/>
                <a:gd name="T3" fmla="*/ 24 h 24"/>
                <a:gd name="T4" fmla="*/ 0 w 163"/>
                <a:gd name="T5" fmla="*/ 23 h 24"/>
                <a:gd name="T6" fmla="*/ 63 w 163"/>
                <a:gd name="T7" fmla="*/ 5 h 24"/>
                <a:gd name="T8" fmla="*/ 91 w 163"/>
                <a:gd name="T9" fmla="*/ 0 h 24"/>
                <a:gd name="T10" fmla="*/ 132 w 163"/>
                <a:gd name="T11" fmla="*/ 8 h 24"/>
                <a:gd name="T12" fmla="*/ 161 w 16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4">
                  <a:moveTo>
                    <a:pt x="161" y="9"/>
                  </a:moveTo>
                  <a:cubicBezTo>
                    <a:pt x="163" y="17"/>
                    <a:pt x="159" y="20"/>
                    <a:pt x="157" y="24"/>
                  </a:cubicBezTo>
                  <a:cubicBezTo>
                    <a:pt x="107" y="11"/>
                    <a:pt x="56" y="16"/>
                    <a:pt x="0" y="23"/>
                  </a:cubicBezTo>
                  <a:cubicBezTo>
                    <a:pt x="6" y="0"/>
                    <a:pt x="39" y="7"/>
                    <a:pt x="63" y="5"/>
                  </a:cubicBezTo>
                  <a:cubicBezTo>
                    <a:pt x="73" y="4"/>
                    <a:pt x="82" y="0"/>
                    <a:pt x="91" y="0"/>
                  </a:cubicBezTo>
                  <a:cubicBezTo>
                    <a:pt x="106" y="0"/>
                    <a:pt x="119" y="7"/>
                    <a:pt x="132" y="8"/>
                  </a:cubicBezTo>
                  <a:cubicBezTo>
                    <a:pt x="143" y="8"/>
                    <a:pt x="154" y="1"/>
                    <a:pt x="1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1"/>
            <p:cNvSpPr/>
            <p:nvPr>
              <p:custDataLst>
                <p:tags r:id="rId26"/>
              </p:custDataLst>
            </p:nvPr>
          </p:nvSpPr>
          <p:spPr bwMode="auto">
            <a:xfrm>
              <a:off x="11065579" y="4769415"/>
              <a:ext cx="120650" cy="22225"/>
            </a:xfrm>
            <a:custGeom>
              <a:avLst/>
              <a:gdLst>
                <a:gd name="T0" fmla="*/ 151 w 155"/>
                <a:gd name="T1" fmla="*/ 9 h 29"/>
                <a:gd name="T2" fmla="*/ 154 w 155"/>
                <a:gd name="T3" fmla="*/ 24 h 29"/>
                <a:gd name="T4" fmla="*/ 111 w 155"/>
                <a:gd name="T5" fmla="*/ 14 h 29"/>
                <a:gd name="T6" fmla="*/ 4 w 155"/>
                <a:gd name="T7" fmla="*/ 26 h 29"/>
                <a:gd name="T8" fmla="*/ 1 w 155"/>
                <a:gd name="T9" fmla="*/ 17 h 29"/>
                <a:gd name="T10" fmla="*/ 98 w 155"/>
                <a:gd name="T11" fmla="*/ 3 h 29"/>
                <a:gd name="T12" fmla="*/ 151 w 155"/>
                <a:gd name="T1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9">
                  <a:moveTo>
                    <a:pt x="151" y="9"/>
                  </a:moveTo>
                  <a:cubicBezTo>
                    <a:pt x="152" y="13"/>
                    <a:pt x="155" y="17"/>
                    <a:pt x="154" y="24"/>
                  </a:cubicBezTo>
                  <a:cubicBezTo>
                    <a:pt x="139" y="29"/>
                    <a:pt x="124" y="19"/>
                    <a:pt x="111" y="14"/>
                  </a:cubicBezTo>
                  <a:cubicBezTo>
                    <a:pt x="69" y="12"/>
                    <a:pt x="38" y="17"/>
                    <a:pt x="4" y="26"/>
                  </a:cubicBezTo>
                  <a:cubicBezTo>
                    <a:pt x="4" y="23"/>
                    <a:pt x="0" y="19"/>
                    <a:pt x="1" y="17"/>
                  </a:cubicBezTo>
                  <a:cubicBezTo>
                    <a:pt x="2" y="1"/>
                    <a:pt x="73" y="0"/>
                    <a:pt x="98" y="3"/>
                  </a:cubicBezTo>
                  <a:cubicBezTo>
                    <a:pt x="118" y="5"/>
                    <a:pt x="130" y="7"/>
                    <a:pt x="1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02"/>
            <p:cNvSpPr/>
            <p:nvPr>
              <p:custDataLst>
                <p:tags r:id="rId27"/>
              </p:custDataLst>
            </p:nvPr>
          </p:nvSpPr>
          <p:spPr bwMode="auto">
            <a:xfrm>
              <a:off x="11087804" y="4999603"/>
              <a:ext cx="93663" cy="19050"/>
            </a:xfrm>
            <a:custGeom>
              <a:avLst/>
              <a:gdLst>
                <a:gd name="T0" fmla="*/ 112 w 119"/>
                <a:gd name="T1" fmla="*/ 3 h 24"/>
                <a:gd name="T2" fmla="*/ 118 w 119"/>
                <a:gd name="T3" fmla="*/ 16 h 24"/>
                <a:gd name="T4" fmla="*/ 107 w 119"/>
                <a:gd name="T5" fmla="*/ 24 h 24"/>
                <a:gd name="T6" fmla="*/ 0 w 119"/>
                <a:gd name="T7" fmla="*/ 13 h 24"/>
                <a:gd name="T8" fmla="*/ 27 w 119"/>
                <a:gd name="T9" fmla="*/ 3 h 24"/>
                <a:gd name="T10" fmla="*/ 112 w 119"/>
                <a:gd name="T1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4">
                  <a:moveTo>
                    <a:pt x="112" y="3"/>
                  </a:moveTo>
                  <a:cubicBezTo>
                    <a:pt x="114" y="7"/>
                    <a:pt x="119" y="9"/>
                    <a:pt x="118" y="16"/>
                  </a:cubicBezTo>
                  <a:cubicBezTo>
                    <a:pt x="115" y="20"/>
                    <a:pt x="111" y="21"/>
                    <a:pt x="107" y="24"/>
                  </a:cubicBezTo>
                  <a:cubicBezTo>
                    <a:pt x="81" y="10"/>
                    <a:pt x="25" y="22"/>
                    <a:pt x="0" y="13"/>
                  </a:cubicBezTo>
                  <a:cubicBezTo>
                    <a:pt x="2" y="0"/>
                    <a:pt x="21" y="4"/>
                    <a:pt x="27" y="3"/>
                  </a:cubicBezTo>
                  <a:cubicBezTo>
                    <a:pt x="47" y="0"/>
                    <a:pt x="88" y="10"/>
                    <a:pt x="1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3"/>
            <p:cNvSpPr/>
            <p:nvPr>
              <p:custDataLst>
                <p:tags r:id="rId28"/>
              </p:custDataLst>
            </p:nvPr>
          </p:nvSpPr>
          <p:spPr bwMode="auto">
            <a:xfrm>
              <a:off x="11087804" y="5020240"/>
              <a:ext cx="96838" cy="25400"/>
            </a:xfrm>
            <a:custGeom>
              <a:avLst/>
              <a:gdLst>
                <a:gd name="T0" fmla="*/ 115 w 123"/>
                <a:gd name="T1" fmla="*/ 13 h 33"/>
                <a:gd name="T2" fmla="*/ 117 w 123"/>
                <a:gd name="T3" fmla="*/ 33 h 33"/>
                <a:gd name="T4" fmla="*/ 44 w 123"/>
                <a:gd name="T5" fmla="*/ 21 h 33"/>
                <a:gd name="T6" fmla="*/ 0 w 123"/>
                <a:gd name="T7" fmla="*/ 15 h 33"/>
                <a:gd name="T8" fmla="*/ 115 w 12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3">
                  <a:moveTo>
                    <a:pt x="115" y="13"/>
                  </a:moveTo>
                  <a:cubicBezTo>
                    <a:pt x="123" y="18"/>
                    <a:pt x="118" y="30"/>
                    <a:pt x="117" y="33"/>
                  </a:cubicBezTo>
                  <a:cubicBezTo>
                    <a:pt x="93" y="32"/>
                    <a:pt x="70" y="23"/>
                    <a:pt x="44" y="21"/>
                  </a:cubicBezTo>
                  <a:cubicBezTo>
                    <a:pt x="29" y="20"/>
                    <a:pt x="1" y="31"/>
                    <a:pt x="0" y="15"/>
                  </a:cubicBezTo>
                  <a:cubicBezTo>
                    <a:pt x="33" y="0"/>
                    <a:pt x="70" y="20"/>
                    <a:pt x="1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04"/>
            <p:cNvSpPr/>
            <p:nvPr>
              <p:custDataLst>
                <p:tags r:id="rId29"/>
              </p:custDataLst>
            </p:nvPr>
          </p:nvSpPr>
          <p:spPr bwMode="auto">
            <a:xfrm>
              <a:off x="11086216" y="5244078"/>
              <a:ext cx="100013" cy="25400"/>
            </a:xfrm>
            <a:custGeom>
              <a:avLst/>
              <a:gdLst>
                <a:gd name="T0" fmla="*/ 120 w 129"/>
                <a:gd name="T1" fmla="*/ 14 h 34"/>
                <a:gd name="T2" fmla="*/ 114 w 129"/>
                <a:gd name="T3" fmla="*/ 34 h 34"/>
                <a:gd name="T4" fmla="*/ 103 w 129"/>
                <a:gd name="T5" fmla="*/ 29 h 34"/>
                <a:gd name="T6" fmla="*/ 0 w 129"/>
                <a:gd name="T7" fmla="*/ 22 h 34"/>
                <a:gd name="T8" fmla="*/ 65 w 129"/>
                <a:gd name="T9" fmla="*/ 14 h 34"/>
                <a:gd name="T10" fmla="*/ 120 w 129"/>
                <a:gd name="T11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4">
                  <a:moveTo>
                    <a:pt x="120" y="14"/>
                  </a:moveTo>
                  <a:cubicBezTo>
                    <a:pt x="127" y="19"/>
                    <a:pt x="129" y="32"/>
                    <a:pt x="114" y="34"/>
                  </a:cubicBezTo>
                  <a:cubicBezTo>
                    <a:pt x="111" y="34"/>
                    <a:pt x="107" y="30"/>
                    <a:pt x="103" y="29"/>
                  </a:cubicBezTo>
                  <a:cubicBezTo>
                    <a:pt x="75" y="22"/>
                    <a:pt x="26" y="27"/>
                    <a:pt x="0" y="22"/>
                  </a:cubicBezTo>
                  <a:cubicBezTo>
                    <a:pt x="13" y="0"/>
                    <a:pt x="51" y="14"/>
                    <a:pt x="65" y="14"/>
                  </a:cubicBezTo>
                  <a:cubicBezTo>
                    <a:pt x="93" y="13"/>
                    <a:pt x="98" y="19"/>
                    <a:pt x="12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5"/>
            <p:cNvSpPr/>
            <p:nvPr>
              <p:custDataLst>
                <p:tags r:id="rId30"/>
              </p:custDataLst>
            </p:nvPr>
          </p:nvSpPr>
          <p:spPr bwMode="auto">
            <a:xfrm>
              <a:off x="11081454" y="5275828"/>
              <a:ext cx="106363" cy="30163"/>
            </a:xfrm>
            <a:custGeom>
              <a:avLst/>
              <a:gdLst>
                <a:gd name="T0" fmla="*/ 128 w 137"/>
                <a:gd name="T1" fmla="*/ 9 h 40"/>
                <a:gd name="T2" fmla="*/ 137 w 137"/>
                <a:gd name="T3" fmla="*/ 23 h 40"/>
                <a:gd name="T4" fmla="*/ 103 w 137"/>
                <a:gd name="T5" fmla="*/ 31 h 40"/>
                <a:gd name="T6" fmla="*/ 25 w 137"/>
                <a:gd name="T7" fmla="*/ 23 h 40"/>
                <a:gd name="T8" fmla="*/ 0 w 137"/>
                <a:gd name="T9" fmla="*/ 15 h 40"/>
                <a:gd name="T10" fmla="*/ 128 w 137"/>
                <a:gd name="T11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0">
                  <a:moveTo>
                    <a:pt x="128" y="9"/>
                  </a:moveTo>
                  <a:cubicBezTo>
                    <a:pt x="132" y="13"/>
                    <a:pt x="134" y="18"/>
                    <a:pt x="137" y="23"/>
                  </a:cubicBezTo>
                  <a:cubicBezTo>
                    <a:pt x="132" y="40"/>
                    <a:pt x="121" y="32"/>
                    <a:pt x="103" y="31"/>
                  </a:cubicBezTo>
                  <a:cubicBezTo>
                    <a:pt x="84" y="29"/>
                    <a:pt x="51" y="25"/>
                    <a:pt x="25" y="23"/>
                  </a:cubicBezTo>
                  <a:cubicBezTo>
                    <a:pt x="16" y="22"/>
                    <a:pt x="2" y="27"/>
                    <a:pt x="0" y="15"/>
                  </a:cubicBezTo>
                  <a:cubicBezTo>
                    <a:pt x="32" y="0"/>
                    <a:pt x="88" y="29"/>
                    <a:pt x="1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6"/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10112283" y="4643438"/>
              <a:ext cx="1403350" cy="733425"/>
            </a:xfrm>
            <a:custGeom>
              <a:avLst/>
              <a:gdLst>
                <a:gd name="T0" fmla="*/ 603 w 1801"/>
                <a:gd name="T1" fmla="*/ 98 h 942"/>
                <a:gd name="T2" fmla="*/ 1024 w 1801"/>
                <a:gd name="T3" fmla="*/ 159 h 942"/>
                <a:gd name="T4" fmla="*/ 1393 w 1801"/>
                <a:gd name="T5" fmla="*/ 98 h 942"/>
                <a:gd name="T6" fmla="*/ 1764 w 1801"/>
                <a:gd name="T7" fmla="*/ 758 h 942"/>
                <a:gd name="T8" fmla="*/ 1516 w 1801"/>
                <a:gd name="T9" fmla="*/ 879 h 942"/>
                <a:gd name="T10" fmla="*/ 1235 w 1801"/>
                <a:gd name="T11" fmla="*/ 935 h 942"/>
                <a:gd name="T12" fmla="*/ 912 w 1801"/>
                <a:gd name="T13" fmla="*/ 903 h 942"/>
                <a:gd name="T14" fmla="*/ 591 w 1801"/>
                <a:gd name="T15" fmla="*/ 883 h 942"/>
                <a:gd name="T16" fmla="*/ 229 w 1801"/>
                <a:gd name="T17" fmla="*/ 885 h 942"/>
                <a:gd name="T18" fmla="*/ 274 w 1801"/>
                <a:gd name="T19" fmla="*/ 244 h 942"/>
                <a:gd name="T20" fmla="*/ 1390 w 1801"/>
                <a:gd name="T21" fmla="*/ 692 h 942"/>
                <a:gd name="T22" fmla="*/ 1203 w 1801"/>
                <a:gd name="T23" fmla="*/ 54 h 942"/>
                <a:gd name="T24" fmla="*/ 1297 w 1801"/>
                <a:gd name="T25" fmla="*/ 929 h 942"/>
                <a:gd name="T26" fmla="*/ 1182 w 1801"/>
                <a:gd name="T27" fmla="*/ 883 h 942"/>
                <a:gd name="T28" fmla="*/ 1187 w 1801"/>
                <a:gd name="T29" fmla="*/ 59 h 942"/>
                <a:gd name="T30" fmla="*/ 705 w 1801"/>
                <a:gd name="T31" fmla="*/ 103 h 942"/>
                <a:gd name="T32" fmla="*/ 515 w 1801"/>
                <a:gd name="T33" fmla="*/ 256 h 942"/>
                <a:gd name="T34" fmla="*/ 589 w 1801"/>
                <a:gd name="T35" fmla="*/ 868 h 942"/>
                <a:gd name="T36" fmla="*/ 585 w 1801"/>
                <a:gd name="T37" fmla="*/ 127 h 942"/>
                <a:gd name="T38" fmla="*/ 1029 w 1801"/>
                <a:gd name="T39" fmla="*/ 297 h 942"/>
                <a:gd name="T40" fmla="*/ 809 w 1801"/>
                <a:gd name="T41" fmla="*/ 178 h 942"/>
                <a:gd name="T42" fmla="*/ 820 w 1801"/>
                <a:gd name="T43" fmla="*/ 744 h 942"/>
                <a:gd name="T44" fmla="*/ 603 w 1801"/>
                <a:gd name="T45" fmla="*/ 203 h 942"/>
                <a:gd name="T46" fmla="*/ 274 w 1801"/>
                <a:gd name="T47" fmla="*/ 260 h 942"/>
                <a:gd name="T48" fmla="*/ 83 w 1801"/>
                <a:gd name="T49" fmla="*/ 803 h 942"/>
                <a:gd name="T50" fmla="*/ 395 w 1801"/>
                <a:gd name="T51" fmla="*/ 233 h 942"/>
                <a:gd name="T52" fmla="*/ 1164 w 1801"/>
                <a:gd name="T53" fmla="*/ 268 h 942"/>
                <a:gd name="T54" fmla="*/ 1165 w 1801"/>
                <a:gd name="T55" fmla="*/ 891 h 942"/>
                <a:gd name="T56" fmla="*/ 363 w 1801"/>
                <a:gd name="T57" fmla="*/ 448 h 942"/>
                <a:gd name="T58" fmla="*/ 433 w 1801"/>
                <a:gd name="T59" fmla="*/ 301 h 942"/>
                <a:gd name="T60" fmla="*/ 380 w 1801"/>
                <a:gd name="T61" fmla="*/ 389 h 942"/>
                <a:gd name="T62" fmla="*/ 332 w 1801"/>
                <a:gd name="T63" fmla="*/ 489 h 942"/>
                <a:gd name="T64" fmla="*/ 241 w 1801"/>
                <a:gd name="T65" fmla="*/ 695 h 942"/>
                <a:gd name="T66" fmla="*/ 266 w 1801"/>
                <a:gd name="T67" fmla="*/ 688 h 942"/>
                <a:gd name="T68" fmla="*/ 601 w 1801"/>
                <a:gd name="T69" fmla="*/ 266 h 942"/>
                <a:gd name="T70" fmla="*/ 806 w 1801"/>
                <a:gd name="T71" fmla="*/ 576 h 942"/>
                <a:gd name="T72" fmla="*/ 1043 w 1801"/>
                <a:gd name="T73" fmla="*/ 868 h 942"/>
                <a:gd name="T74" fmla="*/ 1467 w 1801"/>
                <a:gd name="T75" fmla="*/ 397 h 942"/>
                <a:gd name="T76" fmla="*/ 1405 w 1801"/>
                <a:gd name="T77" fmla="*/ 329 h 942"/>
                <a:gd name="T78" fmla="*/ 403 w 1801"/>
                <a:gd name="T79" fmla="*/ 300 h 942"/>
                <a:gd name="T80" fmla="*/ 447 w 1801"/>
                <a:gd name="T81" fmla="*/ 319 h 942"/>
                <a:gd name="T82" fmla="*/ 567 w 1801"/>
                <a:gd name="T83" fmla="*/ 876 h 942"/>
                <a:gd name="T84" fmla="*/ 492 w 1801"/>
                <a:gd name="T85" fmla="*/ 333 h 942"/>
                <a:gd name="T86" fmla="*/ 1393 w 1801"/>
                <a:gd name="T87" fmla="*/ 538 h 942"/>
                <a:gd name="T88" fmla="*/ 1610 w 1801"/>
                <a:gd name="T89" fmla="*/ 888 h 942"/>
                <a:gd name="T90" fmla="*/ 1393 w 1801"/>
                <a:gd name="T91" fmla="*/ 380 h 942"/>
                <a:gd name="T92" fmla="*/ 1579 w 1801"/>
                <a:gd name="T93" fmla="*/ 410 h 942"/>
                <a:gd name="T94" fmla="*/ 1464 w 1801"/>
                <a:gd name="T95" fmla="*/ 503 h 942"/>
                <a:gd name="T96" fmla="*/ 336 w 1801"/>
                <a:gd name="T97" fmla="*/ 548 h 942"/>
                <a:gd name="T98" fmla="*/ 377 w 1801"/>
                <a:gd name="T99" fmla="*/ 645 h 942"/>
                <a:gd name="T100" fmla="*/ 1473 w 1801"/>
                <a:gd name="T101" fmla="*/ 523 h 942"/>
                <a:gd name="T102" fmla="*/ 274 w 1801"/>
                <a:gd name="T103" fmla="*/ 585 h 942"/>
                <a:gd name="T104" fmla="*/ 351 w 1801"/>
                <a:gd name="T105" fmla="*/ 620 h 942"/>
                <a:gd name="T106" fmla="*/ 1702 w 1801"/>
                <a:gd name="T107" fmla="*/ 657 h 942"/>
                <a:gd name="T108" fmla="*/ 198 w 1801"/>
                <a:gd name="T109" fmla="*/ 736 h 942"/>
                <a:gd name="T110" fmla="*/ 1746 w 1801"/>
                <a:gd name="T111" fmla="*/ 801 h 942"/>
                <a:gd name="T112" fmla="*/ 805 w 1801"/>
                <a:gd name="T113" fmla="*/ 818 h 942"/>
                <a:gd name="T114" fmla="*/ 179 w 1801"/>
                <a:gd name="T115" fmla="*/ 783 h 942"/>
                <a:gd name="T116" fmla="*/ 1784 w 1801"/>
                <a:gd name="T117" fmla="*/ 850 h 942"/>
                <a:gd name="T118" fmla="*/ 606 w 1801"/>
                <a:gd name="T119" fmla="*/ 873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1" h="942">
                  <a:moveTo>
                    <a:pt x="418" y="203"/>
                  </a:moveTo>
                  <a:cubicBezTo>
                    <a:pt x="424" y="202"/>
                    <a:pt x="431" y="207"/>
                    <a:pt x="439" y="209"/>
                  </a:cubicBezTo>
                  <a:cubicBezTo>
                    <a:pt x="446" y="193"/>
                    <a:pt x="437" y="167"/>
                    <a:pt x="448" y="154"/>
                  </a:cubicBezTo>
                  <a:cubicBezTo>
                    <a:pt x="483" y="148"/>
                    <a:pt x="521" y="145"/>
                    <a:pt x="559" y="125"/>
                  </a:cubicBezTo>
                  <a:cubicBezTo>
                    <a:pt x="570" y="120"/>
                    <a:pt x="582" y="114"/>
                    <a:pt x="586" y="109"/>
                  </a:cubicBezTo>
                  <a:cubicBezTo>
                    <a:pt x="592" y="108"/>
                    <a:pt x="591" y="104"/>
                    <a:pt x="595" y="109"/>
                  </a:cubicBezTo>
                  <a:cubicBezTo>
                    <a:pt x="598" y="105"/>
                    <a:pt x="601" y="103"/>
                    <a:pt x="603" y="98"/>
                  </a:cubicBezTo>
                  <a:cubicBezTo>
                    <a:pt x="632" y="93"/>
                    <a:pt x="665" y="90"/>
                    <a:pt x="691" y="89"/>
                  </a:cubicBezTo>
                  <a:cubicBezTo>
                    <a:pt x="715" y="89"/>
                    <a:pt x="740" y="91"/>
                    <a:pt x="762" y="98"/>
                  </a:cubicBezTo>
                  <a:cubicBezTo>
                    <a:pt x="775" y="102"/>
                    <a:pt x="791" y="104"/>
                    <a:pt x="803" y="119"/>
                  </a:cubicBezTo>
                  <a:cubicBezTo>
                    <a:pt x="807" y="131"/>
                    <a:pt x="808" y="136"/>
                    <a:pt x="808" y="144"/>
                  </a:cubicBezTo>
                  <a:cubicBezTo>
                    <a:pt x="816" y="144"/>
                    <a:pt x="827" y="139"/>
                    <a:pt x="841" y="138"/>
                  </a:cubicBezTo>
                  <a:cubicBezTo>
                    <a:pt x="864" y="136"/>
                    <a:pt x="896" y="145"/>
                    <a:pt x="926" y="148"/>
                  </a:cubicBezTo>
                  <a:cubicBezTo>
                    <a:pt x="956" y="151"/>
                    <a:pt x="1002" y="136"/>
                    <a:pt x="1024" y="159"/>
                  </a:cubicBezTo>
                  <a:cubicBezTo>
                    <a:pt x="1034" y="169"/>
                    <a:pt x="1041" y="195"/>
                    <a:pt x="1044" y="215"/>
                  </a:cubicBezTo>
                  <a:cubicBezTo>
                    <a:pt x="1046" y="227"/>
                    <a:pt x="1045" y="238"/>
                    <a:pt x="1043" y="248"/>
                  </a:cubicBezTo>
                  <a:cubicBezTo>
                    <a:pt x="1056" y="248"/>
                    <a:pt x="1067" y="236"/>
                    <a:pt x="1081" y="238"/>
                  </a:cubicBezTo>
                  <a:cubicBezTo>
                    <a:pt x="1091" y="180"/>
                    <a:pt x="1074" y="116"/>
                    <a:pt x="1088" y="77"/>
                  </a:cubicBezTo>
                  <a:cubicBezTo>
                    <a:pt x="1125" y="70"/>
                    <a:pt x="1164" y="53"/>
                    <a:pt x="1200" y="37"/>
                  </a:cubicBezTo>
                  <a:cubicBezTo>
                    <a:pt x="1246" y="0"/>
                    <a:pt x="1316" y="6"/>
                    <a:pt x="1369" y="19"/>
                  </a:cubicBezTo>
                  <a:cubicBezTo>
                    <a:pt x="1396" y="33"/>
                    <a:pt x="1390" y="63"/>
                    <a:pt x="1393" y="98"/>
                  </a:cubicBezTo>
                  <a:cubicBezTo>
                    <a:pt x="1398" y="164"/>
                    <a:pt x="1399" y="245"/>
                    <a:pt x="1394" y="307"/>
                  </a:cubicBezTo>
                  <a:cubicBezTo>
                    <a:pt x="1426" y="281"/>
                    <a:pt x="1479" y="261"/>
                    <a:pt x="1529" y="272"/>
                  </a:cubicBezTo>
                  <a:cubicBezTo>
                    <a:pt x="1541" y="292"/>
                    <a:pt x="1549" y="314"/>
                    <a:pt x="1560" y="335"/>
                  </a:cubicBezTo>
                  <a:cubicBezTo>
                    <a:pt x="1565" y="346"/>
                    <a:pt x="1568" y="357"/>
                    <a:pt x="1573" y="369"/>
                  </a:cubicBezTo>
                  <a:cubicBezTo>
                    <a:pt x="1592" y="419"/>
                    <a:pt x="1626" y="465"/>
                    <a:pt x="1649" y="518"/>
                  </a:cubicBezTo>
                  <a:cubicBezTo>
                    <a:pt x="1654" y="530"/>
                    <a:pt x="1663" y="542"/>
                    <a:pt x="1669" y="554"/>
                  </a:cubicBezTo>
                  <a:cubicBezTo>
                    <a:pt x="1700" y="621"/>
                    <a:pt x="1729" y="692"/>
                    <a:pt x="1764" y="758"/>
                  </a:cubicBezTo>
                  <a:cubicBezTo>
                    <a:pt x="1767" y="762"/>
                    <a:pt x="1769" y="767"/>
                    <a:pt x="1775" y="770"/>
                  </a:cubicBezTo>
                  <a:cubicBezTo>
                    <a:pt x="1776" y="774"/>
                    <a:pt x="1773" y="775"/>
                    <a:pt x="1773" y="779"/>
                  </a:cubicBezTo>
                  <a:cubicBezTo>
                    <a:pt x="1785" y="793"/>
                    <a:pt x="1789" y="814"/>
                    <a:pt x="1801" y="827"/>
                  </a:cubicBezTo>
                  <a:cubicBezTo>
                    <a:pt x="1800" y="866"/>
                    <a:pt x="1762" y="912"/>
                    <a:pt x="1723" y="918"/>
                  </a:cubicBezTo>
                  <a:cubicBezTo>
                    <a:pt x="1690" y="924"/>
                    <a:pt x="1662" y="922"/>
                    <a:pt x="1635" y="912"/>
                  </a:cubicBezTo>
                  <a:cubicBezTo>
                    <a:pt x="1623" y="908"/>
                    <a:pt x="1611" y="902"/>
                    <a:pt x="1596" y="905"/>
                  </a:cubicBezTo>
                  <a:cubicBezTo>
                    <a:pt x="1572" y="895"/>
                    <a:pt x="1543" y="889"/>
                    <a:pt x="1516" y="879"/>
                  </a:cubicBezTo>
                  <a:cubicBezTo>
                    <a:pt x="1503" y="874"/>
                    <a:pt x="1486" y="868"/>
                    <a:pt x="1481" y="862"/>
                  </a:cubicBezTo>
                  <a:cubicBezTo>
                    <a:pt x="1473" y="854"/>
                    <a:pt x="1469" y="831"/>
                    <a:pt x="1463" y="817"/>
                  </a:cubicBezTo>
                  <a:cubicBezTo>
                    <a:pt x="1457" y="804"/>
                    <a:pt x="1447" y="790"/>
                    <a:pt x="1441" y="774"/>
                  </a:cubicBezTo>
                  <a:cubicBezTo>
                    <a:pt x="1429" y="743"/>
                    <a:pt x="1418" y="721"/>
                    <a:pt x="1403" y="692"/>
                  </a:cubicBezTo>
                  <a:cubicBezTo>
                    <a:pt x="1401" y="739"/>
                    <a:pt x="1402" y="819"/>
                    <a:pt x="1403" y="882"/>
                  </a:cubicBezTo>
                  <a:cubicBezTo>
                    <a:pt x="1404" y="933"/>
                    <a:pt x="1345" y="939"/>
                    <a:pt x="1299" y="941"/>
                  </a:cubicBezTo>
                  <a:cubicBezTo>
                    <a:pt x="1277" y="942"/>
                    <a:pt x="1258" y="936"/>
                    <a:pt x="1235" y="935"/>
                  </a:cubicBezTo>
                  <a:cubicBezTo>
                    <a:pt x="1221" y="922"/>
                    <a:pt x="1193" y="899"/>
                    <a:pt x="1171" y="902"/>
                  </a:cubicBezTo>
                  <a:cubicBezTo>
                    <a:pt x="1161" y="903"/>
                    <a:pt x="1155" y="913"/>
                    <a:pt x="1144" y="915"/>
                  </a:cubicBezTo>
                  <a:cubicBezTo>
                    <a:pt x="1119" y="917"/>
                    <a:pt x="1095" y="920"/>
                    <a:pt x="1081" y="900"/>
                  </a:cubicBezTo>
                  <a:cubicBezTo>
                    <a:pt x="1067" y="900"/>
                    <a:pt x="1051" y="890"/>
                    <a:pt x="1041" y="882"/>
                  </a:cubicBezTo>
                  <a:cubicBezTo>
                    <a:pt x="1030" y="880"/>
                    <a:pt x="1023" y="893"/>
                    <a:pt x="1017" y="897"/>
                  </a:cubicBezTo>
                  <a:cubicBezTo>
                    <a:pt x="1000" y="906"/>
                    <a:pt x="977" y="904"/>
                    <a:pt x="956" y="905"/>
                  </a:cubicBezTo>
                  <a:cubicBezTo>
                    <a:pt x="942" y="905"/>
                    <a:pt x="927" y="904"/>
                    <a:pt x="912" y="903"/>
                  </a:cubicBezTo>
                  <a:cubicBezTo>
                    <a:pt x="891" y="901"/>
                    <a:pt x="872" y="892"/>
                    <a:pt x="850" y="899"/>
                  </a:cubicBezTo>
                  <a:cubicBezTo>
                    <a:pt x="834" y="893"/>
                    <a:pt x="822" y="892"/>
                    <a:pt x="809" y="885"/>
                  </a:cubicBezTo>
                  <a:cubicBezTo>
                    <a:pt x="796" y="905"/>
                    <a:pt x="740" y="906"/>
                    <a:pt x="726" y="902"/>
                  </a:cubicBezTo>
                  <a:cubicBezTo>
                    <a:pt x="721" y="901"/>
                    <a:pt x="730" y="906"/>
                    <a:pt x="724" y="906"/>
                  </a:cubicBezTo>
                  <a:cubicBezTo>
                    <a:pt x="704" y="899"/>
                    <a:pt x="641" y="896"/>
                    <a:pt x="606" y="886"/>
                  </a:cubicBezTo>
                  <a:cubicBezTo>
                    <a:pt x="600" y="888"/>
                    <a:pt x="602" y="901"/>
                    <a:pt x="597" y="899"/>
                  </a:cubicBezTo>
                  <a:cubicBezTo>
                    <a:pt x="590" y="898"/>
                    <a:pt x="591" y="890"/>
                    <a:pt x="591" y="883"/>
                  </a:cubicBezTo>
                  <a:cubicBezTo>
                    <a:pt x="588" y="891"/>
                    <a:pt x="577" y="897"/>
                    <a:pt x="574" y="900"/>
                  </a:cubicBezTo>
                  <a:cubicBezTo>
                    <a:pt x="541" y="895"/>
                    <a:pt x="496" y="909"/>
                    <a:pt x="456" y="894"/>
                  </a:cubicBezTo>
                  <a:cubicBezTo>
                    <a:pt x="428" y="866"/>
                    <a:pt x="399" y="840"/>
                    <a:pt x="360" y="823"/>
                  </a:cubicBezTo>
                  <a:cubicBezTo>
                    <a:pt x="367" y="754"/>
                    <a:pt x="366" y="687"/>
                    <a:pt x="370" y="612"/>
                  </a:cubicBezTo>
                  <a:cubicBezTo>
                    <a:pt x="344" y="672"/>
                    <a:pt x="320" y="731"/>
                    <a:pt x="294" y="786"/>
                  </a:cubicBezTo>
                  <a:cubicBezTo>
                    <a:pt x="280" y="816"/>
                    <a:pt x="271" y="848"/>
                    <a:pt x="256" y="876"/>
                  </a:cubicBezTo>
                  <a:cubicBezTo>
                    <a:pt x="247" y="885"/>
                    <a:pt x="237" y="877"/>
                    <a:pt x="229" y="885"/>
                  </a:cubicBezTo>
                  <a:cubicBezTo>
                    <a:pt x="201" y="876"/>
                    <a:pt x="167" y="870"/>
                    <a:pt x="151" y="845"/>
                  </a:cubicBezTo>
                  <a:cubicBezTo>
                    <a:pt x="102" y="822"/>
                    <a:pt x="52" y="805"/>
                    <a:pt x="3" y="788"/>
                  </a:cubicBezTo>
                  <a:cubicBezTo>
                    <a:pt x="0" y="782"/>
                    <a:pt x="5" y="770"/>
                    <a:pt x="4" y="771"/>
                  </a:cubicBezTo>
                  <a:cubicBezTo>
                    <a:pt x="40" y="694"/>
                    <a:pt x="81" y="620"/>
                    <a:pt x="119" y="545"/>
                  </a:cubicBezTo>
                  <a:cubicBezTo>
                    <a:pt x="120" y="512"/>
                    <a:pt x="140" y="493"/>
                    <a:pt x="151" y="465"/>
                  </a:cubicBezTo>
                  <a:cubicBezTo>
                    <a:pt x="172" y="417"/>
                    <a:pt x="196" y="378"/>
                    <a:pt x="219" y="329"/>
                  </a:cubicBezTo>
                  <a:cubicBezTo>
                    <a:pt x="229" y="308"/>
                    <a:pt x="254" y="256"/>
                    <a:pt x="274" y="244"/>
                  </a:cubicBezTo>
                  <a:cubicBezTo>
                    <a:pt x="287" y="235"/>
                    <a:pt x="312" y="231"/>
                    <a:pt x="330" y="228"/>
                  </a:cubicBezTo>
                  <a:cubicBezTo>
                    <a:pt x="341" y="227"/>
                    <a:pt x="348" y="223"/>
                    <a:pt x="357" y="221"/>
                  </a:cubicBezTo>
                  <a:cubicBezTo>
                    <a:pt x="379" y="215"/>
                    <a:pt x="403" y="218"/>
                    <a:pt x="418" y="203"/>
                  </a:cubicBezTo>
                  <a:close/>
                  <a:moveTo>
                    <a:pt x="1297" y="929"/>
                  </a:moveTo>
                  <a:cubicBezTo>
                    <a:pt x="1327" y="927"/>
                    <a:pt x="1379" y="920"/>
                    <a:pt x="1388" y="899"/>
                  </a:cubicBezTo>
                  <a:cubicBezTo>
                    <a:pt x="1392" y="889"/>
                    <a:pt x="1389" y="861"/>
                    <a:pt x="1390" y="845"/>
                  </a:cubicBezTo>
                  <a:cubicBezTo>
                    <a:pt x="1392" y="802"/>
                    <a:pt x="1391" y="739"/>
                    <a:pt x="1390" y="692"/>
                  </a:cubicBezTo>
                  <a:cubicBezTo>
                    <a:pt x="1389" y="667"/>
                    <a:pt x="1384" y="635"/>
                    <a:pt x="1384" y="601"/>
                  </a:cubicBezTo>
                  <a:cubicBezTo>
                    <a:pt x="1383" y="539"/>
                    <a:pt x="1378" y="485"/>
                    <a:pt x="1381" y="418"/>
                  </a:cubicBezTo>
                  <a:cubicBezTo>
                    <a:pt x="1385" y="279"/>
                    <a:pt x="1390" y="165"/>
                    <a:pt x="1379" y="53"/>
                  </a:cubicBezTo>
                  <a:cubicBezTo>
                    <a:pt x="1371" y="52"/>
                    <a:pt x="1375" y="43"/>
                    <a:pt x="1373" y="41"/>
                  </a:cubicBezTo>
                  <a:cubicBezTo>
                    <a:pt x="1353" y="27"/>
                    <a:pt x="1334" y="28"/>
                    <a:pt x="1309" y="24"/>
                  </a:cubicBezTo>
                  <a:cubicBezTo>
                    <a:pt x="1295" y="21"/>
                    <a:pt x="1278" y="19"/>
                    <a:pt x="1269" y="21"/>
                  </a:cubicBezTo>
                  <a:cubicBezTo>
                    <a:pt x="1246" y="24"/>
                    <a:pt x="1212" y="33"/>
                    <a:pt x="1203" y="54"/>
                  </a:cubicBezTo>
                  <a:cubicBezTo>
                    <a:pt x="1195" y="76"/>
                    <a:pt x="1203" y="142"/>
                    <a:pt x="1205" y="165"/>
                  </a:cubicBezTo>
                  <a:cubicBezTo>
                    <a:pt x="1207" y="200"/>
                    <a:pt x="1207" y="233"/>
                    <a:pt x="1211" y="271"/>
                  </a:cubicBezTo>
                  <a:cubicBezTo>
                    <a:pt x="1215" y="316"/>
                    <a:pt x="1224" y="363"/>
                    <a:pt x="1225" y="415"/>
                  </a:cubicBezTo>
                  <a:cubicBezTo>
                    <a:pt x="1225" y="495"/>
                    <a:pt x="1231" y="588"/>
                    <a:pt x="1225" y="670"/>
                  </a:cubicBezTo>
                  <a:cubicBezTo>
                    <a:pt x="1223" y="685"/>
                    <a:pt x="1226" y="700"/>
                    <a:pt x="1226" y="717"/>
                  </a:cubicBezTo>
                  <a:cubicBezTo>
                    <a:pt x="1226" y="782"/>
                    <a:pt x="1220" y="846"/>
                    <a:pt x="1217" y="906"/>
                  </a:cubicBezTo>
                  <a:cubicBezTo>
                    <a:pt x="1236" y="921"/>
                    <a:pt x="1265" y="931"/>
                    <a:pt x="1297" y="929"/>
                  </a:cubicBezTo>
                  <a:close/>
                  <a:moveTo>
                    <a:pt x="1096" y="98"/>
                  </a:moveTo>
                  <a:cubicBezTo>
                    <a:pt x="1095" y="145"/>
                    <a:pt x="1097" y="205"/>
                    <a:pt x="1096" y="236"/>
                  </a:cubicBezTo>
                  <a:cubicBezTo>
                    <a:pt x="1118" y="243"/>
                    <a:pt x="1147" y="246"/>
                    <a:pt x="1171" y="250"/>
                  </a:cubicBezTo>
                  <a:cubicBezTo>
                    <a:pt x="1172" y="255"/>
                    <a:pt x="1176" y="257"/>
                    <a:pt x="1178" y="260"/>
                  </a:cubicBezTo>
                  <a:cubicBezTo>
                    <a:pt x="1184" y="288"/>
                    <a:pt x="1181" y="323"/>
                    <a:pt x="1181" y="356"/>
                  </a:cubicBezTo>
                  <a:cubicBezTo>
                    <a:pt x="1180" y="446"/>
                    <a:pt x="1189" y="547"/>
                    <a:pt x="1185" y="644"/>
                  </a:cubicBezTo>
                  <a:cubicBezTo>
                    <a:pt x="1182" y="719"/>
                    <a:pt x="1184" y="792"/>
                    <a:pt x="1182" y="883"/>
                  </a:cubicBezTo>
                  <a:cubicBezTo>
                    <a:pt x="1190" y="886"/>
                    <a:pt x="1190" y="895"/>
                    <a:pt x="1203" y="895"/>
                  </a:cubicBezTo>
                  <a:cubicBezTo>
                    <a:pt x="1218" y="796"/>
                    <a:pt x="1211" y="701"/>
                    <a:pt x="1211" y="580"/>
                  </a:cubicBezTo>
                  <a:cubicBezTo>
                    <a:pt x="1211" y="565"/>
                    <a:pt x="1215" y="550"/>
                    <a:pt x="1215" y="535"/>
                  </a:cubicBezTo>
                  <a:cubicBezTo>
                    <a:pt x="1217" y="492"/>
                    <a:pt x="1215" y="448"/>
                    <a:pt x="1214" y="406"/>
                  </a:cubicBezTo>
                  <a:cubicBezTo>
                    <a:pt x="1212" y="354"/>
                    <a:pt x="1202" y="303"/>
                    <a:pt x="1199" y="251"/>
                  </a:cubicBezTo>
                  <a:cubicBezTo>
                    <a:pt x="1195" y="201"/>
                    <a:pt x="1193" y="149"/>
                    <a:pt x="1191" y="98"/>
                  </a:cubicBezTo>
                  <a:cubicBezTo>
                    <a:pt x="1191" y="85"/>
                    <a:pt x="1195" y="71"/>
                    <a:pt x="1187" y="59"/>
                  </a:cubicBezTo>
                  <a:cubicBezTo>
                    <a:pt x="1155" y="71"/>
                    <a:pt x="1126" y="81"/>
                    <a:pt x="1096" y="98"/>
                  </a:cubicBezTo>
                  <a:close/>
                  <a:moveTo>
                    <a:pt x="647" y="200"/>
                  </a:moveTo>
                  <a:cubicBezTo>
                    <a:pt x="675" y="206"/>
                    <a:pt x="698" y="209"/>
                    <a:pt x="723" y="209"/>
                  </a:cubicBezTo>
                  <a:cubicBezTo>
                    <a:pt x="739" y="209"/>
                    <a:pt x="763" y="202"/>
                    <a:pt x="770" y="204"/>
                  </a:cubicBezTo>
                  <a:cubicBezTo>
                    <a:pt x="775" y="202"/>
                    <a:pt x="788" y="196"/>
                    <a:pt x="791" y="192"/>
                  </a:cubicBezTo>
                  <a:cubicBezTo>
                    <a:pt x="791" y="169"/>
                    <a:pt x="791" y="143"/>
                    <a:pt x="785" y="121"/>
                  </a:cubicBezTo>
                  <a:cubicBezTo>
                    <a:pt x="762" y="115"/>
                    <a:pt x="736" y="104"/>
                    <a:pt x="705" y="103"/>
                  </a:cubicBezTo>
                  <a:cubicBezTo>
                    <a:pt x="676" y="102"/>
                    <a:pt x="616" y="105"/>
                    <a:pt x="605" y="119"/>
                  </a:cubicBezTo>
                  <a:cubicBezTo>
                    <a:pt x="597" y="128"/>
                    <a:pt x="601" y="146"/>
                    <a:pt x="601" y="162"/>
                  </a:cubicBezTo>
                  <a:cubicBezTo>
                    <a:pt x="602" y="176"/>
                    <a:pt x="597" y="186"/>
                    <a:pt x="603" y="197"/>
                  </a:cubicBezTo>
                  <a:cubicBezTo>
                    <a:pt x="612" y="185"/>
                    <a:pt x="635" y="197"/>
                    <a:pt x="647" y="200"/>
                  </a:cubicBezTo>
                  <a:close/>
                  <a:moveTo>
                    <a:pt x="454" y="175"/>
                  </a:moveTo>
                  <a:cubicBezTo>
                    <a:pt x="453" y="188"/>
                    <a:pt x="450" y="203"/>
                    <a:pt x="451" y="216"/>
                  </a:cubicBezTo>
                  <a:cubicBezTo>
                    <a:pt x="476" y="221"/>
                    <a:pt x="497" y="240"/>
                    <a:pt x="515" y="256"/>
                  </a:cubicBezTo>
                  <a:cubicBezTo>
                    <a:pt x="520" y="273"/>
                    <a:pt x="505" y="297"/>
                    <a:pt x="500" y="318"/>
                  </a:cubicBezTo>
                  <a:cubicBezTo>
                    <a:pt x="531" y="312"/>
                    <a:pt x="552" y="321"/>
                    <a:pt x="574" y="330"/>
                  </a:cubicBezTo>
                  <a:cubicBezTo>
                    <a:pt x="575" y="345"/>
                    <a:pt x="573" y="362"/>
                    <a:pt x="579" y="374"/>
                  </a:cubicBezTo>
                  <a:cubicBezTo>
                    <a:pt x="584" y="457"/>
                    <a:pt x="592" y="550"/>
                    <a:pt x="586" y="636"/>
                  </a:cubicBezTo>
                  <a:cubicBezTo>
                    <a:pt x="586" y="650"/>
                    <a:pt x="583" y="663"/>
                    <a:pt x="582" y="676"/>
                  </a:cubicBezTo>
                  <a:cubicBezTo>
                    <a:pt x="579" y="724"/>
                    <a:pt x="585" y="778"/>
                    <a:pt x="583" y="824"/>
                  </a:cubicBezTo>
                  <a:cubicBezTo>
                    <a:pt x="583" y="839"/>
                    <a:pt x="574" y="858"/>
                    <a:pt x="589" y="868"/>
                  </a:cubicBezTo>
                  <a:cubicBezTo>
                    <a:pt x="585" y="854"/>
                    <a:pt x="595" y="822"/>
                    <a:pt x="586" y="809"/>
                  </a:cubicBezTo>
                  <a:cubicBezTo>
                    <a:pt x="586" y="805"/>
                    <a:pt x="593" y="807"/>
                    <a:pt x="591" y="801"/>
                  </a:cubicBezTo>
                  <a:cubicBezTo>
                    <a:pt x="592" y="728"/>
                    <a:pt x="589" y="643"/>
                    <a:pt x="592" y="568"/>
                  </a:cubicBezTo>
                  <a:cubicBezTo>
                    <a:pt x="595" y="507"/>
                    <a:pt x="592" y="448"/>
                    <a:pt x="591" y="392"/>
                  </a:cubicBezTo>
                  <a:cubicBezTo>
                    <a:pt x="590" y="346"/>
                    <a:pt x="590" y="296"/>
                    <a:pt x="591" y="250"/>
                  </a:cubicBezTo>
                  <a:cubicBezTo>
                    <a:pt x="591" y="207"/>
                    <a:pt x="590" y="169"/>
                    <a:pt x="586" y="125"/>
                  </a:cubicBezTo>
                  <a:cubicBezTo>
                    <a:pt x="586" y="126"/>
                    <a:pt x="586" y="127"/>
                    <a:pt x="585" y="127"/>
                  </a:cubicBezTo>
                  <a:cubicBezTo>
                    <a:pt x="554" y="147"/>
                    <a:pt x="490" y="160"/>
                    <a:pt x="454" y="175"/>
                  </a:cubicBezTo>
                  <a:close/>
                  <a:moveTo>
                    <a:pt x="944" y="892"/>
                  </a:moveTo>
                  <a:cubicBezTo>
                    <a:pt x="981" y="896"/>
                    <a:pt x="1011" y="889"/>
                    <a:pt x="1023" y="868"/>
                  </a:cubicBezTo>
                  <a:cubicBezTo>
                    <a:pt x="1029" y="822"/>
                    <a:pt x="1024" y="774"/>
                    <a:pt x="1023" y="727"/>
                  </a:cubicBezTo>
                  <a:cubicBezTo>
                    <a:pt x="1020" y="629"/>
                    <a:pt x="1024" y="539"/>
                    <a:pt x="1029" y="457"/>
                  </a:cubicBezTo>
                  <a:cubicBezTo>
                    <a:pt x="1032" y="414"/>
                    <a:pt x="1026" y="369"/>
                    <a:pt x="1026" y="321"/>
                  </a:cubicBezTo>
                  <a:cubicBezTo>
                    <a:pt x="1026" y="313"/>
                    <a:pt x="1029" y="305"/>
                    <a:pt x="1029" y="297"/>
                  </a:cubicBezTo>
                  <a:cubicBezTo>
                    <a:pt x="1029" y="289"/>
                    <a:pt x="1026" y="281"/>
                    <a:pt x="1026" y="272"/>
                  </a:cubicBezTo>
                  <a:cubicBezTo>
                    <a:pt x="1027" y="250"/>
                    <a:pt x="1036" y="205"/>
                    <a:pt x="1021" y="181"/>
                  </a:cubicBezTo>
                  <a:cubicBezTo>
                    <a:pt x="1015" y="171"/>
                    <a:pt x="993" y="162"/>
                    <a:pt x="976" y="160"/>
                  </a:cubicBezTo>
                  <a:cubicBezTo>
                    <a:pt x="950" y="158"/>
                    <a:pt x="929" y="160"/>
                    <a:pt x="903" y="157"/>
                  </a:cubicBezTo>
                  <a:cubicBezTo>
                    <a:pt x="873" y="154"/>
                    <a:pt x="851" y="148"/>
                    <a:pt x="835" y="151"/>
                  </a:cubicBezTo>
                  <a:cubicBezTo>
                    <a:pt x="829" y="152"/>
                    <a:pt x="812" y="158"/>
                    <a:pt x="809" y="165"/>
                  </a:cubicBezTo>
                  <a:cubicBezTo>
                    <a:pt x="807" y="169"/>
                    <a:pt x="809" y="172"/>
                    <a:pt x="809" y="178"/>
                  </a:cubicBezTo>
                  <a:cubicBezTo>
                    <a:pt x="809" y="191"/>
                    <a:pt x="811" y="210"/>
                    <a:pt x="811" y="224"/>
                  </a:cubicBezTo>
                  <a:cubicBezTo>
                    <a:pt x="811" y="230"/>
                    <a:pt x="806" y="236"/>
                    <a:pt x="806" y="242"/>
                  </a:cubicBezTo>
                  <a:cubicBezTo>
                    <a:pt x="806" y="260"/>
                    <a:pt x="808" y="282"/>
                    <a:pt x="808" y="300"/>
                  </a:cubicBezTo>
                  <a:cubicBezTo>
                    <a:pt x="808" y="348"/>
                    <a:pt x="817" y="404"/>
                    <a:pt x="817" y="459"/>
                  </a:cubicBezTo>
                  <a:cubicBezTo>
                    <a:pt x="817" y="486"/>
                    <a:pt x="814" y="513"/>
                    <a:pt x="815" y="539"/>
                  </a:cubicBezTo>
                  <a:cubicBezTo>
                    <a:pt x="816" y="567"/>
                    <a:pt x="822" y="594"/>
                    <a:pt x="821" y="620"/>
                  </a:cubicBezTo>
                  <a:cubicBezTo>
                    <a:pt x="821" y="659"/>
                    <a:pt x="820" y="702"/>
                    <a:pt x="820" y="744"/>
                  </a:cubicBezTo>
                  <a:cubicBezTo>
                    <a:pt x="819" y="790"/>
                    <a:pt x="810" y="836"/>
                    <a:pt x="824" y="874"/>
                  </a:cubicBezTo>
                  <a:cubicBezTo>
                    <a:pt x="856" y="879"/>
                    <a:pt x="902" y="889"/>
                    <a:pt x="944" y="892"/>
                  </a:cubicBezTo>
                  <a:close/>
                  <a:moveTo>
                    <a:pt x="603" y="247"/>
                  </a:moveTo>
                  <a:cubicBezTo>
                    <a:pt x="624" y="248"/>
                    <a:pt x="645" y="262"/>
                    <a:pt x="670" y="266"/>
                  </a:cubicBezTo>
                  <a:cubicBezTo>
                    <a:pt x="701" y="272"/>
                    <a:pt x="772" y="276"/>
                    <a:pt x="794" y="259"/>
                  </a:cubicBezTo>
                  <a:cubicBezTo>
                    <a:pt x="792" y="237"/>
                    <a:pt x="792" y="229"/>
                    <a:pt x="796" y="210"/>
                  </a:cubicBezTo>
                  <a:cubicBezTo>
                    <a:pt x="736" y="228"/>
                    <a:pt x="664" y="220"/>
                    <a:pt x="603" y="203"/>
                  </a:cubicBezTo>
                  <a:cubicBezTo>
                    <a:pt x="599" y="218"/>
                    <a:pt x="602" y="230"/>
                    <a:pt x="603" y="247"/>
                  </a:cubicBezTo>
                  <a:close/>
                  <a:moveTo>
                    <a:pt x="498" y="256"/>
                  </a:moveTo>
                  <a:cubicBezTo>
                    <a:pt x="473" y="247"/>
                    <a:pt x="454" y="226"/>
                    <a:pt x="421" y="222"/>
                  </a:cubicBezTo>
                  <a:cubicBezTo>
                    <a:pt x="415" y="230"/>
                    <a:pt x="409" y="236"/>
                    <a:pt x="406" y="247"/>
                  </a:cubicBezTo>
                  <a:cubicBezTo>
                    <a:pt x="445" y="247"/>
                    <a:pt x="467" y="271"/>
                    <a:pt x="498" y="289"/>
                  </a:cubicBezTo>
                  <a:cubicBezTo>
                    <a:pt x="501" y="275"/>
                    <a:pt x="506" y="267"/>
                    <a:pt x="498" y="256"/>
                  </a:cubicBezTo>
                  <a:close/>
                  <a:moveTo>
                    <a:pt x="274" y="260"/>
                  </a:moveTo>
                  <a:cubicBezTo>
                    <a:pt x="227" y="335"/>
                    <a:pt x="190" y="418"/>
                    <a:pt x="151" y="498"/>
                  </a:cubicBezTo>
                  <a:cubicBezTo>
                    <a:pt x="149" y="504"/>
                    <a:pt x="143" y="508"/>
                    <a:pt x="141" y="513"/>
                  </a:cubicBezTo>
                  <a:cubicBezTo>
                    <a:pt x="135" y="525"/>
                    <a:pt x="135" y="539"/>
                    <a:pt x="130" y="551"/>
                  </a:cubicBezTo>
                  <a:cubicBezTo>
                    <a:pt x="113" y="595"/>
                    <a:pt x="80" y="636"/>
                    <a:pt x="66" y="680"/>
                  </a:cubicBezTo>
                  <a:cubicBezTo>
                    <a:pt x="45" y="708"/>
                    <a:pt x="34" y="738"/>
                    <a:pt x="21" y="773"/>
                  </a:cubicBezTo>
                  <a:cubicBezTo>
                    <a:pt x="34" y="785"/>
                    <a:pt x="58" y="791"/>
                    <a:pt x="72" y="798"/>
                  </a:cubicBezTo>
                  <a:cubicBezTo>
                    <a:pt x="76" y="800"/>
                    <a:pt x="79" y="802"/>
                    <a:pt x="83" y="803"/>
                  </a:cubicBezTo>
                  <a:cubicBezTo>
                    <a:pt x="106" y="812"/>
                    <a:pt x="127" y="821"/>
                    <a:pt x="147" y="821"/>
                  </a:cubicBezTo>
                  <a:cubicBezTo>
                    <a:pt x="151" y="814"/>
                    <a:pt x="151" y="808"/>
                    <a:pt x="148" y="800"/>
                  </a:cubicBezTo>
                  <a:cubicBezTo>
                    <a:pt x="151" y="794"/>
                    <a:pt x="157" y="800"/>
                    <a:pt x="159" y="794"/>
                  </a:cubicBezTo>
                  <a:cubicBezTo>
                    <a:pt x="197" y="708"/>
                    <a:pt x="239" y="627"/>
                    <a:pt x="270" y="533"/>
                  </a:cubicBezTo>
                  <a:cubicBezTo>
                    <a:pt x="308" y="445"/>
                    <a:pt x="344" y="341"/>
                    <a:pt x="389" y="260"/>
                  </a:cubicBezTo>
                  <a:cubicBezTo>
                    <a:pt x="385" y="259"/>
                    <a:pt x="381" y="256"/>
                    <a:pt x="382" y="250"/>
                  </a:cubicBezTo>
                  <a:cubicBezTo>
                    <a:pt x="390" y="248"/>
                    <a:pt x="397" y="245"/>
                    <a:pt x="395" y="233"/>
                  </a:cubicBezTo>
                  <a:cubicBezTo>
                    <a:pt x="365" y="230"/>
                    <a:pt x="310" y="242"/>
                    <a:pt x="274" y="260"/>
                  </a:cubicBezTo>
                  <a:close/>
                  <a:moveTo>
                    <a:pt x="1170" y="797"/>
                  </a:moveTo>
                  <a:cubicBezTo>
                    <a:pt x="1172" y="717"/>
                    <a:pt x="1176" y="626"/>
                    <a:pt x="1174" y="550"/>
                  </a:cubicBezTo>
                  <a:cubicBezTo>
                    <a:pt x="1174" y="527"/>
                    <a:pt x="1170" y="502"/>
                    <a:pt x="1168" y="486"/>
                  </a:cubicBezTo>
                  <a:cubicBezTo>
                    <a:pt x="1168" y="477"/>
                    <a:pt x="1170" y="473"/>
                    <a:pt x="1170" y="462"/>
                  </a:cubicBezTo>
                  <a:cubicBezTo>
                    <a:pt x="1170" y="432"/>
                    <a:pt x="1170" y="401"/>
                    <a:pt x="1170" y="365"/>
                  </a:cubicBezTo>
                  <a:cubicBezTo>
                    <a:pt x="1170" y="339"/>
                    <a:pt x="1175" y="280"/>
                    <a:pt x="1164" y="268"/>
                  </a:cubicBezTo>
                  <a:cubicBezTo>
                    <a:pt x="1159" y="262"/>
                    <a:pt x="1112" y="251"/>
                    <a:pt x="1097" y="251"/>
                  </a:cubicBezTo>
                  <a:cubicBezTo>
                    <a:pt x="1094" y="251"/>
                    <a:pt x="1085" y="254"/>
                    <a:pt x="1082" y="257"/>
                  </a:cubicBezTo>
                  <a:cubicBezTo>
                    <a:pt x="1084" y="279"/>
                    <a:pt x="1079" y="304"/>
                    <a:pt x="1079" y="329"/>
                  </a:cubicBezTo>
                  <a:cubicBezTo>
                    <a:pt x="1079" y="354"/>
                    <a:pt x="1079" y="380"/>
                    <a:pt x="1079" y="406"/>
                  </a:cubicBezTo>
                  <a:cubicBezTo>
                    <a:pt x="1079" y="458"/>
                    <a:pt x="1083" y="507"/>
                    <a:pt x="1085" y="559"/>
                  </a:cubicBezTo>
                  <a:cubicBezTo>
                    <a:pt x="1090" y="673"/>
                    <a:pt x="1083" y="783"/>
                    <a:pt x="1081" y="889"/>
                  </a:cubicBezTo>
                  <a:cubicBezTo>
                    <a:pt x="1098" y="911"/>
                    <a:pt x="1141" y="900"/>
                    <a:pt x="1165" y="891"/>
                  </a:cubicBezTo>
                  <a:cubicBezTo>
                    <a:pt x="1173" y="862"/>
                    <a:pt x="1169" y="832"/>
                    <a:pt x="1170" y="797"/>
                  </a:cubicBezTo>
                  <a:close/>
                  <a:moveTo>
                    <a:pt x="359" y="606"/>
                  </a:moveTo>
                  <a:cubicBezTo>
                    <a:pt x="361" y="598"/>
                    <a:pt x="366" y="593"/>
                    <a:pt x="368" y="585"/>
                  </a:cubicBezTo>
                  <a:cubicBezTo>
                    <a:pt x="364" y="586"/>
                    <a:pt x="360" y="586"/>
                    <a:pt x="356" y="585"/>
                  </a:cubicBezTo>
                  <a:cubicBezTo>
                    <a:pt x="353" y="561"/>
                    <a:pt x="326" y="567"/>
                    <a:pt x="316" y="553"/>
                  </a:cubicBezTo>
                  <a:cubicBezTo>
                    <a:pt x="320" y="550"/>
                    <a:pt x="319" y="543"/>
                    <a:pt x="326" y="542"/>
                  </a:cubicBezTo>
                  <a:cubicBezTo>
                    <a:pt x="334" y="507"/>
                    <a:pt x="361" y="490"/>
                    <a:pt x="363" y="448"/>
                  </a:cubicBezTo>
                  <a:cubicBezTo>
                    <a:pt x="380" y="432"/>
                    <a:pt x="402" y="457"/>
                    <a:pt x="420" y="463"/>
                  </a:cubicBezTo>
                  <a:cubicBezTo>
                    <a:pt x="422" y="456"/>
                    <a:pt x="426" y="452"/>
                    <a:pt x="429" y="445"/>
                  </a:cubicBezTo>
                  <a:cubicBezTo>
                    <a:pt x="411" y="432"/>
                    <a:pt x="394" y="433"/>
                    <a:pt x="380" y="423"/>
                  </a:cubicBezTo>
                  <a:cubicBezTo>
                    <a:pt x="377" y="397"/>
                    <a:pt x="400" y="399"/>
                    <a:pt x="403" y="372"/>
                  </a:cubicBezTo>
                  <a:cubicBezTo>
                    <a:pt x="413" y="360"/>
                    <a:pt x="419" y="345"/>
                    <a:pt x="423" y="330"/>
                  </a:cubicBezTo>
                  <a:cubicBezTo>
                    <a:pt x="426" y="319"/>
                    <a:pt x="428" y="299"/>
                    <a:pt x="432" y="307"/>
                  </a:cubicBezTo>
                  <a:cubicBezTo>
                    <a:pt x="435" y="305"/>
                    <a:pt x="430" y="302"/>
                    <a:pt x="433" y="301"/>
                  </a:cubicBezTo>
                  <a:cubicBezTo>
                    <a:pt x="453" y="295"/>
                    <a:pt x="468" y="310"/>
                    <a:pt x="486" y="318"/>
                  </a:cubicBezTo>
                  <a:cubicBezTo>
                    <a:pt x="487" y="313"/>
                    <a:pt x="491" y="311"/>
                    <a:pt x="491" y="306"/>
                  </a:cubicBezTo>
                  <a:cubicBezTo>
                    <a:pt x="472" y="279"/>
                    <a:pt x="436" y="263"/>
                    <a:pt x="403" y="259"/>
                  </a:cubicBezTo>
                  <a:cubicBezTo>
                    <a:pt x="403" y="266"/>
                    <a:pt x="393" y="272"/>
                    <a:pt x="397" y="279"/>
                  </a:cubicBezTo>
                  <a:cubicBezTo>
                    <a:pt x="406" y="282"/>
                    <a:pt x="432" y="297"/>
                    <a:pt x="411" y="312"/>
                  </a:cubicBezTo>
                  <a:cubicBezTo>
                    <a:pt x="412" y="321"/>
                    <a:pt x="406" y="323"/>
                    <a:pt x="407" y="332"/>
                  </a:cubicBezTo>
                  <a:cubicBezTo>
                    <a:pt x="396" y="349"/>
                    <a:pt x="388" y="374"/>
                    <a:pt x="380" y="389"/>
                  </a:cubicBezTo>
                  <a:cubicBezTo>
                    <a:pt x="375" y="398"/>
                    <a:pt x="375" y="414"/>
                    <a:pt x="363" y="418"/>
                  </a:cubicBezTo>
                  <a:cubicBezTo>
                    <a:pt x="357" y="416"/>
                    <a:pt x="354" y="411"/>
                    <a:pt x="350" y="406"/>
                  </a:cubicBezTo>
                  <a:cubicBezTo>
                    <a:pt x="345" y="408"/>
                    <a:pt x="340" y="410"/>
                    <a:pt x="332" y="409"/>
                  </a:cubicBezTo>
                  <a:cubicBezTo>
                    <a:pt x="329" y="416"/>
                    <a:pt x="326" y="421"/>
                    <a:pt x="326" y="430"/>
                  </a:cubicBezTo>
                  <a:cubicBezTo>
                    <a:pt x="336" y="433"/>
                    <a:pt x="350" y="440"/>
                    <a:pt x="348" y="453"/>
                  </a:cubicBezTo>
                  <a:cubicBezTo>
                    <a:pt x="348" y="458"/>
                    <a:pt x="338" y="463"/>
                    <a:pt x="335" y="471"/>
                  </a:cubicBezTo>
                  <a:cubicBezTo>
                    <a:pt x="332" y="477"/>
                    <a:pt x="333" y="484"/>
                    <a:pt x="332" y="489"/>
                  </a:cubicBezTo>
                  <a:cubicBezTo>
                    <a:pt x="325" y="510"/>
                    <a:pt x="313" y="536"/>
                    <a:pt x="306" y="550"/>
                  </a:cubicBezTo>
                  <a:cubicBezTo>
                    <a:pt x="304" y="551"/>
                    <a:pt x="300" y="551"/>
                    <a:pt x="298" y="553"/>
                  </a:cubicBezTo>
                  <a:cubicBezTo>
                    <a:pt x="293" y="549"/>
                    <a:pt x="289" y="544"/>
                    <a:pt x="282" y="542"/>
                  </a:cubicBezTo>
                  <a:cubicBezTo>
                    <a:pt x="277" y="550"/>
                    <a:pt x="275" y="559"/>
                    <a:pt x="271" y="568"/>
                  </a:cubicBezTo>
                  <a:cubicBezTo>
                    <a:pt x="282" y="571"/>
                    <a:pt x="292" y="577"/>
                    <a:pt x="291" y="588"/>
                  </a:cubicBezTo>
                  <a:cubicBezTo>
                    <a:pt x="270" y="614"/>
                    <a:pt x="257" y="656"/>
                    <a:pt x="253" y="689"/>
                  </a:cubicBezTo>
                  <a:cubicBezTo>
                    <a:pt x="249" y="693"/>
                    <a:pt x="245" y="695"/>
                    <a:pt x="241" y="695"/>
                  </a:cubicBezTo>
                  <a:cubicBezTo>
                    <a:pt x="234" y="692"/>
                    <a:pt x="231" y="684"/>
                    <a:pt x="223" y="682"/>
                  </a:cubicBezTo>
                  <a:cubicBezTo>
                    <a:pt x="219" y="696"/>
                    <a:pt x="207" y="711"/>
                    <a:pt x="206" y="723"/>
                  </a:cubicBezTo>
                  <a:cubicBezTo>
                    <a:pt x="241" y="714"/>
                    <a:pt x="264" y="741"/>
                    <a:pt x="294" y="753"/>
                  </a:cubicBezTo>
                  <a:cubicBezTo>
                    <a:pt x="297" y="747"/>
                    <a:pt x="302" y="742"/>
                    <a:pt x="304" y="735"/>
                  </a:cubicBezTo>
                  <a:cubicBezTo>
                    <a:pt x="294" y="719"/>
                    <a:pt x="278" y="710"/>
                    <a:pt x="259" y="703"/>
                  </a:cubicBezTo>
                  <a:cubicBezTo>
                    <a:pt x="259" y="701"/>
                    <a:pt x="258" y="700"/>
                    <a:pt x="257" y="698"/>
                  </a:cubicBezTo>
                  <a:cubicBezTo>
                    <a:pt x="260" y="695"/>
                    <a:pt x="260" y="688"/>
                    <a:pt x="266" y="688"/>
                  </a:cubicBezTo>
                  <a:cubicBezTo>
                    <a:pt x="266" y="685"/>
                    <a:pt x="266" y="682"/>
                    <a:pt x="266" y="679"/>
                  </a:cubicBezTo>
                  <a:cubicBezTo>
                    <a:pt x="286" y="663"/>
                    <a:pt x="288" y="630"/>
                    <a:pt x="306" y="612"/>
                  </a:cubicBezTo>
                  <a:cubicBezTo>
                    <a:pt x="306" y="599"/>
                    <a:pt x="309" y="589"/>
                    <a:pt x="318" y="585"/>
                  </a:cubicBezTo>
                  <a:cubicBezTo>
                    <a:pt x="334" y="586"/>
                    <a:pt x="343" y="598"/>
                    <a:pt x="359" y="606"/>
                  </a:cubicBezTo>
                  <a:close/>
                  <a:moveTo>
                    <a:pt x="738" y="285"/>
                  </a:moveTo>
                  <a:cubicBezTo>
                    <a:pt x="691" y="287"/>
                    <a:pt x="645" y="270"/>
                    <a:pt x="601" y="262"/>
                  </a:cubicBezTo>
                  <a:cubicBezTo>
                    <a:pt x="601" y="263"/>
                    <a:pt x="601" y="265"/>
                    <a:pt x="601" y="266"/>
                  </a:cubicBezTo>
                  <a:cubicBezTo>
                    <a:pt x="605" y="427"/>
                    <a:pt x="599" y="604"/>
                    <a:pt x="603" y="744"/>
                  </a:cubicBezTo>
                  <a:cubicBezTo>
                    <a:pt x="606" y="740"/>
                    <a:pt x="620" y="744"/>
                    <a:pt x="620" y="744"/>
                  </a:cubicBezTo>
                  <a:cubicBezTo>
                    <a:pt x="626" y="742"/>
                    <a:pt x="629" y="747"/>
                    <a:pt x="638" y="748"/>
                  </a:cubicBezTo>
                  <a:cubicBezTo>
                    <a:pt x="643" y="750"/>
                    <a:pt x="650" y="747"/>
                    <a:pt x="656" y="748"/>
                  </a:cubicBezTo>
                  <a:cubicBezTo>
                    <a:pt x="660" y="749"/>
                    <a:pt x="663" y="752"/>
                    <a:pt x="667" y="753"/>
                  </a:cubicBezTo>
                  <a:cubicBezTo>
                    <a:pt x="711" y="761"/>
                    <a:pt x="762" y="754"/>
                    <a:pt x="808" y="748"/>
                  </a:cubicBezTo>
                  <a:cubicBezTo>
                    <a:pt x="807" y="692"/>
                    <a:pt x="810" y="637"/>
                    <a:pt x="806" y="576"/>
                  </a:cubicBezTo>
                  <a:cubicBezTo>
                    <a:pt x="803" y="528"/>
                    <a:pt x="806" y="478"/>
                    <a:pt x="803" y="430"/>
                  </a:cubicBezTo>
                  <a:cubicBezTo>
                    <a:pt x="800" y="382"/>
                    <a:pt x="793" y="323"/>
                    <a:pt x="796" y="275"/>
                  </a:cubicBezTo>
                  <a:cubicBezTo>
                    <a:pt x="775" y="275"/>
                    <a:pt x="757" y="284"/>
                    <a:pt x="738" y="285"/>
                  </a:cubicBezTo>
                  <a:close/>
                  <a:moveTo>
                    <a:pt x="1040" y="269"/>
                  </a:moveTo>
                  <a:cubicBezTo>
                    <a:pt x="1039" y="300"/>
                    <a:pt x="1044" y="307"/>
                    <a:pt x="1038" y="327"/>
                  </a:cubicBezTo>
                  <a:cubicBezTo>
                    <a:pt x="1040" y="366"/>
                    <a:pt x="1046" y="408"/>
                    <a:pt x="1043" y="451"/>
                  </a:cubicBezTo>
                  <a:cubicBezTo>
                    <a:pt x="1033" y="587"/>
                    <a:pt x="1037" y="739"/>
                    <a:pt x="1043" y="868"/>
                  </a:cubicBezTo>
                  <a:cubicBezTo>
                    <a:pt x="1049" y="871"/>
                    <a:pt x="1056" y="881"/>
                    <a:pt x="1065" y="877"/>
                  </a:cubicBezTo>
                  <a:cubicBezTo>
                    <a:pt x="1078" y="767"/>
                    <a:pt x="1075" y="662"/>
                    <a:pt x="1073" y="551"/>
                  </a:cubicBezTo>
                  <a:cubicBezTo>
                    <a:pt x="1072" y="517"/>
                    <a:pt x="1067" y="483"/>
                    <a:pt x="1065" y="448"/>
                  </a:cubicBezTo>
                  <a:cubicBezTo>
                    <a:pt x="1063" y="389"/>
                    <a:pt x="1070" y="325"/>
                    <a:pt x="1067" y="268"/>
                  </a:cubicBezTo>
                  <a:cubicBezTo>
                    <a:pt x="1053" y="266"/>
                    <a:pt x="1050" y="273"/>
                    <a:pt x="1041" y="268"/>
                  </a:cubicBezTo>
                  <a:cubicBezTo>
                    <a:pt x="1041" y="266"/>
                    <a:pt x="1039" y="267"/>
                    <a:pt x="1040" y="269"/>
                  </a:cubicBezTo>
                  <a:close/>
                  <a:moveTo>
                    <a:pt x="1467" y="397"/>
                  </a:moveTo>
                  <a:cubicBezTo>
                    <a:pt x="1496" y="392"/>
                    <a:pt x="1534" y="379"/>
                    <a:pt x="1547" y="359"/>
                  </a:cubicBezTo>
                  <a:cubicBezTo>
                    <a:pt x="1559" y="341"/>
                    <a:pt x="1543" y="327"/>
                    <a:pt x="1537" y="315"/>
                  </a:cubicBezTo>
                  <a:cubicBezTo>
                    <a:pt x="1531" y="303"/>
                    <a:pt x="1528" y="286"/>
                    <a:pt x="1516" y="283"/>
                  </a:cubicBezTo>
                  <a:cubicBezTo>
                    <a:pt x="1510" y="282"/>
                    <a:pt x="1493" y="283"/>
                    <a:pt x="1481" y="285"/>
                  </a:cubicBezTo>
                  <a:cubicBezTo>
                    <a:pt x="1469" y="286"/>
                    <a:pt x="1454" y="288"/>
                    <a:pt x="1446" y="291"/>
                  </a:cubicBezTo>
                  <a:cubicBezTo>
                    <a:pt x="1429" y="296"/>
                    <a:pt x="1417" y="310"/>
                    <a:pt x="1406" y="315"/>
                  </a:cubicBezTo>
                  <a:cubicBezTo>
                    <a:pt x="1410" y="320"/>
                    <a:pt x="1401" y="324"/>
                    <a:pt x="1405" y="329"/>
                  </a:cubicBezTo>
                  <a:cubicBezTo>
                    <a:pt x="1400" y="329"/>
                    <a:pt x="1397" y="333"/>
                    <a:pt x="1394" y="336"/>
                  </a:cubicBezTo>
                  <a:cubicBezTo>
                    <a:pt x="1395" y="363"/>
                    <a:pt x="1412" y="382"/>
                    <a:pt x="1422" y="404"/>
                  </a:cubicBezTo>
                  <a:cubicBezTo>
                    <a:pt x="1435" y="397"/>
                    <a:pt x="1450" y="400"/>
                    <a:pt x="1467" y="397"/>
                  </a:cubicBezTo>
                  <a:close/>
                  <a:moveTo>
                    <a:pt x="388" y="292"/>
                  </a:moveTo>
                  <a:cubicBezTo>
                    <a:pt x="371" y="325"/>
                    <a:pt x="355" y="359"/>
                    <a:pt x="339" y="392"/>
                  </a:cubicBezTo>
                  <a:cubicBezTo>
                    <a:pt x="350" y="388"/>
                    <a:pt x="350" y="396"/>
                    <a:pt x="359" y="397"/>
                  </a:cubicBezTo>
                  <a:cubicBezTo>
                    <a:pt x="378" y="369"/>
                    <a:pt x="393" y="332"/>
                    <a:pt x="403" y="300"/>
                  </a:cubicBezTo>
                  <a:cubicBezTo>
                    <a:pt x="400" y="295"/>
                    <a:pt x="397" y="291"/>
                    <a:pt x="388" y="292"/>
                  </a:cubicBezTo>
                  <a:close/>
                  <a:moveTo>
                    <a:pt x="447" y="319"/>
                  </a:moveTo>
                  <a:cubicBezTo>
                    <a:pt x="438" y="329"/>
                    <a:pt x="435" y="344"/>
                    <a:pt x="424" y="366"/>
                  </a:cubicBezTo>
                  <a:cubicBezTo>
                    <a:pt x="416" y="383"/>
                    <a:pt x="401" y="399"/>
                    <a:pt x="403" y="410"/>
                  </a:cubicBezTo>
                  <a:cubicBezTo>
                    <a:pt x="405" y="422"/>
                    <a:pt x="423" y="423"/>
                    <a:pt x="430" y="433"/>
                  </a:cubicBezTo>
                  <a:cubicBezTo>
                    <a:pt x="452" y="406"/>
                    <a:pt x="462" y="367"/>
                    <a:pt x="479" y="335"/>
                  </a:cubicBezTo>
                  <a:cubicBezTo>
                    <a:pt x="472" y="326"/>
                    <a:pt x="459" y="318"/>
                    <a:pt x="447" y="319"/>
                  </a:cubicBezTo>
                  <a:close/>
                  <a:moveTo>
                    <a:pt x="492" y="333"/>
                  </a:moveTo>
                  <a:cubicBezTo>
                    <a:pt x="481" y="368"/>
                    <a:pt x="456" y="403"/>
                    <a:pt x="445" y="438"/>
                  </a:cubicBezTo>
                  <a:cubicBezTo>
                    <a:pt x="437" y="466"/>
                    <a:pt x="445" y="513"/>
                    <a:pt x="447" y="548"/>
                  </a:cubicBezTo>
                  <a:cubicBezTo>
                    <a:pt x="449" y="581"/>
                    <a:pt x="444" y="615"/>
                    <a:pt x="445" y="644"/>
                  </a:cubicBezTo>
                  <a:cubicBezTo>
                    <a:pt x="448" y="710"/>
                    <a:pt x="450" y="788"/>
                    <a:pt x="447" y="858"/>
                  </a:cubicBezTo>
                  <a:cubicBezTo>
                    <a:pt x="449" y="863"/>
                    <a:pt x="459" y="865"/>
                    <a:pt x="456" y="877"/>
                  </a:cubicBezTo>
                  <a:cubicBezTo>
                    <a:pt x="490" y="894"/>
                    <a:pt x="531" y="886"/>
                    <a:pt x="567" y="876"/>
                  </a:cubicBezTo>
                  <a:cubicBezTo>
                    <a:pt x="576" y="837"/>
                    <a:pt x="568" y="796"/>
                    <a:pt x="568" y="754"/>
                  </a:cubicBezTo>
                  <a:cubicBezTo>
                    <a:pt x="569" y="691"/>
                    <a:pt x="577" y="625"/>
                    <a:pt x="576" y="548"/>
                  </a:cubicBezTo>
                  <a:cubicBezTo>
                    <a:pt x="575" y="527"/>
                    <a:pt x="576" y="505"/>
                    <a:pt x="574" y="486"/>
                  </a:cubicBezTo>
                  <a:cubicBezTo>
                    <a:pt x="574" y="480"/>
                    <a:pt x="570" y="475"/>
                    <a:pt x="570" y="470"/>
                  </a:cubicBezTo>
                  <a:cubicBezTo>
                    <a:pt x="568" y="455"/>
                    <a:pt x="573" y="439"/>
                    <a:pt x="571" y="424"/>
                  </a:cubicBezTo>
                  <a:cubicBezTo>
                    <a:pt x="568" y="395"/>
                    <a:pt x="562" y="368"/>
                    <a:pt x="559" y="336"/>
                  </a:cubicBezTo>
                  <a:cubicBezTo>
                    <a:pt x="539" y="327"/>
                    <a:pt x="512" y="327"/>
                    <a:pt x="492" y="333"/>
                  </a:cubicBezTo>
                  <a:close/>
                  <a:moveTo>
                    <a:pt x="1426" y="416"/>
                  </a:moveTo>
                  <a:cubicBezTo>
                    <a:pt x="1427" y="428"/>
                    <a:pt x="1433" y="434"/>
                    <a:pt x="1437" y="442"/>
                  </a:cubicBezTo>
                  <a:cubicBezTo>
                    <a:pt x="1444" y="443"/>
                    <a:pt x="1445" y="437"/>
                    <a:pt x="1452" y="438"/>
                  </a:cubicBezTo>
                  <a:cubicBezTo>
                    <a:pt x="1498" y="454"/>
                    <a:pt x="1610" y="417"/>
                    <a:pt x="1558" y="362"/>
                  </a:cubicBezTo>
                  <a:cubicBezTo>
                    <a:pt x="1536" y="402"/>
                    <a:pt x="1477" y="409"/>
                    <a:pt x="1426" y="416"/>
                  </a:cubicBezTo>
                  <a:close/>
                  <a:moveTo>
                    <a:pt x="1396" y="503"/>
                  </a:moveTo>
                  <a:cubicBezTo>
                    <a:pt x="1396" y="514"/>
                    <a:pt x="1393" y="526"/>
                    <a:pt x="1393" y="538"/>
                  </a:cubicBezTo>
                  <a:cubicBezTo>
                    <a:pt x="1393" y="562"/>
                    <a:pt x="1395" y="590"/>
                    <a:pt x="1396" y="618"/>
                  </a:cubicBezTo>
                  <a:cubicBezTo>
                    <a:pt x="1396" y="635"/>
                    <a:pt x="1396" y="654"/>
                    <a:pt x="1399" y="665"/>
                  </a:cubicBezTo>
                  <a:cubicBezTo>
                    <a:pt x="1401" y="673"/>
                    <a:pt x="1411" y="681"/>
                    <a:pt x="1417" y="691"/>
                  </a:cubicBezTo>
                  <a:cubicBezTo>
                    <a:pt x="1430" y="712"/>
                    <a:pt x="1442" y="742"/>
                    <a:pt x="1455" y="773"/>
                  </a:cubicBezTo>
                  <a:cubicBezTo>
                    <a:pt x="1464" y="794"/>
                    <a:pt x="1478" y="842"/>
                    <a:pt x="1493" y="855"/>
                  </a:cubicBezTo>
                  <a:cubicBezTo>
                    <a:pt x="1502" y="862"/>
                    <a:pt x="1523" y="864"/>
                    <a:pt x="1534" y="870"/>
                  </a:cubicBezTo>
                  <a:cubicBezTo>
                    <a:pt x="1557" y="881"/>
                    <a:pt x="1587" y="883"/>
                    <a:pt x="1610" y="888"/>
                  </a:cubicBezTo>
                  <a:cubicBezTo>
                    <a:pt x="1599" y="872"/>
                    <a:pt x="1594" y="853"/>
                    <a:pt x="1588" y="833"/>
                  </a:cubicBezTo>
                  <a:cubicBezTo>
                    <a:pt x="1584" y="818"/>
                    <a:pt x="1575" y="805"/>
                    <a:pt x="1570" y="791"/>
                  </a:cubicBezTo>
                  <a:cubicBezTo>
                    <a:pt x="1568" y="785"/>
                    <a:pt x="1569" y="779"/>
                    <a:pt x="1567" y="773"/>
                  </a:cubicBezTo>
                  <a:cubicBezTo>
                    <a:pt x="1556" y="740"/>
                    <a:pt x="1538" y="707"/>
                    <a:pt x="1525" y="674"/>
                  </a:cubicBezTo>
                  <a:cubicBezTo>
                    <a:pt x="1511" y="640"/>
                    <a:pt x="1500" y="606"/>
                    <a:pt x="1485" y="574"/>
                  </a:cubicBezTo>
                  <a:cubicBezTo>
                    <a:pt x="1455" y="509"/>
                    <a:pt x="1428" y="443"/>
                    <a:pt x="1396" y="380"/>
                  </a:cubicBezTo>
                  <a:cubicBezTo>
                    <a:pt x="1396" y="379"/>
                    <a:pt x="1393" y="378"/>
                    <a:pt x="1393" y="380"/>
                  </a:cubicBezTo>
                  <a:cubicBezTo>
                    <a:pt x="1392" y="413"/>
                    <a:pt x="1395" y="458"/>
                    <a:pt x="1396" y="503"/>
                  </a:cubicBezTo>
                  <a:close/>
                  <a:moveTo>
                    <a:pt x="1443" y="454"/>
                  </a:moveTo>
                  <a:cubicBezTo>
                    <a:pt x="1451" y="465"/>
                    <a:pt x="1454" y="481"/>
                    <a:pt x="1461" y="492"/>
                  </a:cubicBezTo>
                  <a:cubicBezTo>
                    <a:pt x="1461" y="489"/>
                    <a:pt x="1462" y="487"/>
                    <a:pt x="1466" y="488"/>
                  </a:cubicBezTo>
                  <a:cubicBezTo>
                    <a:pt x="1476" y="489"/>
                    <a:pt x="1491" y="488"/>
                    <a:pt x="1502" y="488"/>
                  </a:cubicBezTo>
                  <a:cubicBezTo>
                    <a:pt x="1534" y="486"/>
                    <a:pt x="1574" y="457"/>
                    <a:pt x="1584" y="435"/>
                  </a:cubicBezTo>
                  <a:cubicBezTo>
                    <a:pt x="1588" y="426"/>
                    <a:pt x="1588" y="415"/>
                    <a:pt x="1579" y="410"/>
                  </a:cubicBezTo>
                  <a:cubicBezTo>
                    <a:pt x="1554" y="454"/>
                    <a:pt x="1488" y="454"/>
                    <a:pt x="1443" y="454"/>
                  </a:cubicBezTo>
                  <a:close/>
                  <a:moveTo>
                    <a:pt x="1464" y="503"/>
                  </a:moveTo>
                  <a:cubicBezTo>
                    <a:pt x="1467" y="504"/>
                    <a:pt x="1466" y="510"/>
                    <a:pt x="1469" y="512"/>
                  </a:cubicBezTo>
                  <a:cubicBezTo>
                    <a:pt x="1488" y="513"/>
                    <a:pt x="1508" y="518"/>
                    <a:pt x="1526" y="516"/>
                  </a:cubicBezTo>
                  <a:cubicBezTo>
                    <a:pt x="1563" y="513"/>
                    <a:pt x="1589" y="484"/>
                    <a:pt x="1607" y="456"/>
                  </a:cubicBezTo>
                  <a:cubicBezTo>
                    <a:pt x="1600" y="452"/>
                    <a:pt x="1601" y="442"/>
                    <a:pt x="1594" y="439"/>
                  </a:cubicBezTo>
                  <a:cubicBezTo>
                    <a:pt x="1569" y="483"/>
                    <a:pt x="1522" y="507"/>
                    <a:pt x="1464" y="503"/>
                  </a:cubicBezTo>
                  <a:close/>
                  <a:moveTo>
                    <a:pt x="285" y="533"/>
                  </a:moveTo>
                  <a:cubicBezTo>
                    <a:pt x="291" y="533"/>
                    <a:pt x="294" y="538"/>
                    <a:pt x="300" y="535"/>
                  </a:cubicBezTo>
                  <a:cubicBezTo>
                    <a:pt x="304" y="525"/>
                    <a:pt x="318" y="503"/>
                    <a:pt x="324" y="485"/>
                  </a:cubicBezTo>
                  <a:cubicBezTo>
                    <a:pt x="329" y="471"/>
                    <a:pt x="342" y="441"/>
                    <a:pt x="318" y="442"/>
                  </a:cubicBezTo>
                  <a:cubicBezTo>
                    <a:pt x="311" y="477"/>
                    <a:pt x="296" y="500"/>
                    <a:pt x="285" y="533"/>
                  </a:cubicBezTo>
                  <a:close/>
                  <a:moveTo>
                    <a:pt x="382" y="460"/>
                  </a:moveTo>
                  <a:cubicBezTo>
                    <a:pt x="364" y="482"/>
                    <a:pt x="349" y="518"/>
                    <a:pt x="336" y="548"/>
                  </a:cubicBezTo>
                  <a:cubicBezTo>
                    <a:pt x="348" y="558"/>
                    <a:pt x="361" y="565"/>
                    <a:pt x="371" y="576"/>
                  </a:cubicBezTo>
                  <a:cubicBezTo>
                    <a:pt x="387" y="546"/>
                    <a:pt x="401" y="513"/>
                    <a:pt x="412" y="479"/>
                  </a:cubicBezTo>
                  <a:cubicBezTo>
                    <a:pt x="406" y="468"/>
                    <a:pt x="393" y="462"/>
                    <a:pt x="382" y="460"/>
                  </a:cubicBezTo>
                  <a:close/>
                  <a:moveTo>
                    <a:pt x="418" y="494"/>
                  </a:moveTo>
                  <a:cubicBezTo>
                    <a:pt x="416" y="499"/>
                    <a:pt x="417" y="505"/>
                    <a:pt x="415" y="510"/>
                  </a:cubicBezTo>
                  <a:cubicBezTo>
                    <a:pt x="407" y="532"/>
                    <a:pt x="393" y="552"/>
                    <a:pt x="386" y="573"/>
                  </a:cubicBezTo>
                  <a:cubicBezTo>
                    <a:pt x="380" y="592"/>
                    <a:pt x="378" y="621"/>
                    <a:pt x="377" y="645"/>
                  </a:cubicBezTo>
                  <a:cubicBezTo>
                    <a:pt x="374" y="709"/>
                    <a:pt x="381" y="752"/>
                    <a:pt x="371" y="809"/>
                  </a:cubicBezTo>
                  <a:cubicBezTo>
                    <a:pt x="391" y="825"/>
                    <a:pt x="412" y="841"/>
                    <a:pt x="435" y="855"/>
                  </a:cubicBezTo>
                  <a:cubicBezTo>
                    <a:pt x="438" y="814"/>
                    <a:pt x="438" y="775"/>
                    <a:pt x="438" y="730"/>
                  </a:cubicBezTo>
                  <a:cubicBezTo>
                    <a:pt x="438" y="687"/>
                    <a:pt x="433" y="646"/>
                    <a:pt x="433" y="614"/>
                  </a:cubicBezTo>
                  <a:cubicBezTo>
                    <a:pt x="434" y="570"/>
                    <a:pt x="438" y="510"/>
                    <a:pt x="432" y="465"/>
                  </a:cubicBezTo>
                  <a:cubicBezTo>
                    <a:pt x="430" y="476"/>
                    <a:pt x="422" y="484"/>
                    <a:pt x="418" y="494"/>
                  </a:cubicBezTo>
                  <a:close/>
                  <a:moveTo>
                    <a:pt x="1473" y="523"/>
                  </a:moveTo>
                  <a:cubicBezTo>
                    <a:pt x="1501" y="584"/>
                    <a:pt x="1527" y="649"/>
                    <a:pt x="1553" y="712"/>
                  </a:cubicBezTo>
                  <a:cubicBezTo>
                    <a:pt x="1607" y="718"/>
                    <a:pt x="1672" y="688"/>
                    <a:pt x="1696" y="641"/>
                  </a:cubicBezTo>
                  <a:cubicBezTo>
                    <a:pt x="1669" y="583"/>
                    <a:pt x="1643" y="525"/>
                    <a:pt x="1613" y="471"/>
                  </a:cubicBezTo>
                  <a:cubicBezTo>
                    <a:pt x="1589" y="511"/>
                    <a:pt x="1530" y="544"/>
                    <a:pt x="1473" y="523"/>
                  </a:cubicBezTo>
                  <a:close/>
                  <a:moveTo>
                    <a:pt x="227" y="673"/>
                  </a:moveTo>
                  <a:cubicBezTo>
                    <a:pt x="231" y="674"/>
                    <a:pt x="236" y="676"/>
                    <a:pt x="241" y="677"/>
                  </a:cubicBezTo>
                  <a:cubicBezTo>
                    <a:pt x="249" y="643"/>
                    <a:pt x="263" y="616"/>
                    <a:pt x="274" y="585"/>
                  </a:cubicBezTo>
                  <a:cubicBezTo>
                    <a:pt x="270" y="585"/>
                    <a:pt x="269" y="581"/>
                    <a:pt x="265" y="582"/>
                  </a:cubicBezTo>
                  <a:cubicBezTo>
                    <a:pt x="254" y="614"/>
                    <a:pt x="239" y="642"/>
                    <a:pt x="227" y="673"/>
                  </a:cubicBezTo>
                  <a:close/>
                  <a:moveTo>
                    <a:pt x="330" y="601"/>
                  </a:moveTo>
                  <a:cubicBezTo>
                    <a:pt x="314" y="610"/>
                    <a:pt x="305" y="633"/>
                    <a:pt x="303" y="650"/>
                  </a:cubicBezTo>
                  <a:cubicBezTo>
                    <a:pt x="295" y="661"/>
                    <a:pt x="281" y="676"/>
                    <a:pt x="277" y="695"/>
                  </a:cubicBezTo>
                  <a:cubicBezTo>
                    <a:pt x="287" y="706"/>
                    <a:pt x="301" y="712"/>
                    <a:pt x="309" y="724"/>
                  </a:cubicBezTo>
                  <a:cubicBezTo>
                    <a:pt x="325" y="691"/>
                    <a:pt x="338" y="656"/>
                    <a:pt x="351" y="620"/>
                  </a:cubicBezTo>
                  <a:cubicBezTo>
                    <a:pt x="345" y="613"/>
                    <a:pt x="338" y="607"/>
                    <a:pt x="330" y="601"/>
                  </a:cubicBezTo>
                  <a:close/>
                  <a:moveTo>
                    <a:pt x="1561" y="727"/>
                  </a:moveTo>
                  <a:cubicBezTo>
                    <a:pt x="1562" y="734"/>
                    <a:pt x="1565" y="739"/>
                    <a:pt x="1567" y="744"/>
                  </a:cubicBezTo>
                  <a:cubicBezTo>
                    <a:pt x="1568" y="740"/>
                    <a:pt x="1571" y="737"/>
                    <a:pt x="1575" y="736"/>
                  </a:cubicBezTo>
                  <a:cubicBezTo>
                    <a:pt x="1588" y="737"/>
                    <a:pt x="1609" y="736"/>
                    <a:pt x="1622" y="735"/>
                  </a:cubicBezTo>
                  <a:cubicBezTo>
                    <a:pt x="1652" y="732"/>
                    <a:pt x="1682" y="709"/>
                    <a:pt x="1698" y="691"/>
                  </a:cubicBezTo>
                  <a:cubicBezTo>
                    <a:pt x="1706" y="681"/>
                    <a:pt x="1714" y="664"/>
                    <a:pt x="1702" y="657"/>
                  </a:cubicBezTo>
                  <a:cubicBezTo>
                    <a:pt x="1668" y="701"/>
                    <a:pt x="1622" y="725"/>
                    <a:pt x="1561" y="727"/>
                  </a:cubicBezTo>
                  <a:close/>
                  <a:moveTo>
                    <a:pt x="1714" y="686"/>
                  </a:moveTo>
                  <a:cubicBezTo>
                    <a:pt x="1690" y="728"/>
                    <a:pt x="1630" y="762"/>
                    <a:pt x="1567" y="745"/>
                  </a:cubicBezTo>
                  <a:cubicBezTo>
                    <a:pt x="1574" y="769"/>
                    <a:pt x="1582" y="790"/>
                    <a:pt x="1611" y="776"/>
                  </a:cubicBezTo>
                  <a:cubicBezTo>
                    <a:pt x="1664" y="788"/>
                    <a:pt x="1720" y="764"/>
                    <a:pt x="1735" y="720"/>
                  </a:cubicBezTo>
                  <a:cubicBezTo>
                    <a:pt x="1727" y="710"/>
                    <a:pt x="1727" y="692"/>
                    <a:pt x="1714" y="686"/>
                  </a:cubicBezTo>
                  <a:close/>
                  <a:moveTo>
                    <a:pt x="198" y="736"/>
                  </a:moveTo>
                  <a:cubicBezTo>
                    <a:pt x="192" y="747"/>
                    <a:pt x="188" y="759"/>
                    <a:pt x="183" y="771"/>
                  </a:cubicBezTo>
                  <a:cubicBezTo>
                    <a:pt x="205" y="775"/>
                    <a:pt x="217" y="773"/>
                    <a:pt x="238" y="780"/>
                  </a:cubicBezTo>
                  <a:cubicBezTo>
                    <a:pt x="249" y="789"/>
                    <a:pt x="258" y="801"/>
                    <a:pt x="273" y="808"/>
                  </a:cubicBezTo>
                  <a:cubicBezTo>
                    <a:pt x="275" y="792"/>
                    <a:pt x="283" y="786"/>
                    <a:pt x="286" y="770"/>
                  </a:cubicBezTo>
                  <a:cubicBezTo>
                    <a:pt x="267" y="752"/>
                    <a:pt x="235" y="732"/>
                    <a:pt x="198" y="736"/>
                  </a:cubicBezTo>
                  <a:close/>
                  <a:moveTo>
                    <a:pt x="1649" y="841"/>
                  </a:moveTo>
                  <a:cubicBezTo>
                    <a:pt x="1685" y="844"/>
                    <a:pt x="1727" y="826"/>
                    <a:pt x="1746" y="801"/>
                  </a:cubicBezTo>
                  <a:cubicBezTo>
                    <a:pt x="1763" y="779"/>
                    <a:pt x="1759" y="763"/>
                    <a:pt x="1746" y="739"/>
                  </a:cubicBezTo>
                  <a:cubicBezTo>
                    <a:pt x="1744" y="739"/>
                    <a:pt x="1743" y="739"/>
                    <a:pt x="1741" y="739"/>
                  </a:cubicBezTo>
                  <a:cubicBezTo>
                    <a:pt x="1713" y="789"/>
                    <a:pt x="1644" y="794"/>
                    <a:pt x="1588" y="794"/>
                  </a:cubicBezTo>
                  <a:cubicBezTo>
                    <a:pt x="1596" y="808"/>
                    <a:pt x="1602" y="824"/>
                    <a:pt x="1611" y="836"/>
                  </a:cubicBezTo>
                  <a:cubicBezTo>
                    <a:pt x="1622" y="834"/>
                    <a:pt x="1636" y="840"/>
                    <a:pt x="1649" y="841"/>
                  </a:cubicBezTo>
                  <a:close/>
                  <a:moveTo>
                    <a:pt x="600" y="808"/>
                  </a:moveTo>
                  <a:cubicBezTo>
                    <a:pt x="659" y="823"/>
                    <a:pt x="733" y="828"/>
                    <a:pt x="805" y="818"/>
                  </a:cubicBezTo>
                  <a:cubicBezTo>
                    <a:pt x="806" y="797"/>
                    <a:pt x="807" y="783"/>
                    <a:pt x="808" y="764"/>
                  </a:cubicBezTo>
                  <a:cubicBezTo>
                    <a:pt x="735" y="773"/>
                    <a:pt x="656" y="770"/>
                    <a:pt x="605" y="756"/>
                  </a:cubicBezTo>
                  <a:cubicBezTo>
                    <a:pt x="599" y="772"/>
                    <a:pt x="601" y="787"/>
                    <a:pt x="600" y="808"/>
                  </a:cubicBezTo>
                  <a:close/>
                  <a:moveTo>
                    <a:pt x="171" y="801"/>
                  </a:moveTo>
                  <a:cubicBezTo>
                    <a:pt x="212" y="803"/>
                    <a:pt x="234" y="829"/>
                    <a:pt x="260" y="839"/>
                  </a:cubicBezTo>
                  <a:cubicBezTo>
                    <a:pt x="261" y="834"/>
                    <a:pt x="264" y="831"/>
                    <a:pt x="265" y="826"/>
                  </a:cubicBezTo>
                  <a:cubicBezTo>
                    <a:pt x="248" y="797"/>
                    <a:pt x="218" y="786"/>
                    <a:pt x="179" y="783"/>
                  </a:cubicBezTo>
                  <a:cubicBezTo>
                    <a:pt x="178" y="782"/>
                    <a:pt x="178" y="781"/>
                    <a:pt x="177" y="782"/>
                  </a:cubicBezTo>
                  <a:cubicBezTo>
                    <a:pt x="175" y="788"/>
                    <a:pt x="172" y="794"/>
                    <a:pt x="171" y="801"/>
                  </a:cubicBezTo>
                  <a:close/>
                  <a:moveTo>
                    <a:pt x="1748" y="818"/>
                  </a:moveTo>
                  <a:cubicBezTo>
                    <a:pt x="1714" y="855"/>
                    <a:pt x="1666" y="857"/>
                    <a:pt x="1614" y="852"/>
                  </a:cubicBezTo>
                  <a:cubicBezTo>
                    <a:pt x="1627" y="872"/>
                    <a:pt x="1631" y="896"/>
                    <a:pt x="1652" y="905"/>
                  </a:cubicBezTo>
                  <a:cubicBezTo>
                    <a:pt x="1666" y="910"/>
                    <a:pt x="1687" y="907"/>
                    <a:pt x="1702" y="906"/>
                  </a:cubicBezTo>
                  <a:cubicBezTo>
                    <a:pt x="1739" y="903"/>
                    <a:pt x="1774" y="880"/>
                    <a:pt x="1784" y="850"/>
                  </a:cubicBezTo>
                  <a:cubicBezTo>
                    <a:pt x="1792" y="827"/>
                    <a:pt x="1776" y="807"/>
                    <a:pt x="1766" y="788"/>
                  </a:cubicBezTo>
                  <a:cubicBezTo>
                    <a:pt x="1762" y="799"/>
                    <a:pt x="1754" y="811"/>
                    <a:pt x="1748" y="818"/>
                  </a:cubicBezTo>
                  <a:close/>
                  <a:moveTo>
                    <a:pt x="159" y="839"/>
                  </a:moveTo>
                  <a:cubicBezTo>
                    <a:pt x="178" y="859"/>
                    <a:pt x="237" y="889"/>
                    <a:pt x="253" y="850"/>
                  </a:cubicBezTo>
                  <a:cubicBezTo>
                    <a:pt x="225" y="836"/>
                    <a:pt x="204" y="814"/>
                    <a:pt x="165" y="811"/>
                  </a:cubicBezTo>
                  <a:cubicBezTo>
                    <a:pt x="158" y="820"/>
                    <a:pt x="160" y="831"/>
                    <a:pt x="159" y="839"/>
                  </a:cubicBezTo>
                  <a:close/>
                  <a:moveTo>
                    <a:pt x="606" y="873"/>
                  </a:moveTo>
                  <a:cubicBezTo>
                    <a:pt x="627" y="876"/>
                    <a:pt x="662" y="885"/>
                    <a:pt x="695" y="889"/>
                  </a:cubicBezTo>
                  <a:cubicBezTo>
                    <a:pt x="725" y="893"/>
                    <a:pt x="787" y="897"/>
                    <a:pt x="800" y="874"/>
                  </a:cubicBezTo>
                  <a:cubicBezTo>
                    <a:pt x="806" y="865"/>
                    <a:pt x="802" y="841"/>
                    <a:pt x="803" y="833"/>
                  </a:cubicBezTo>
                  <a:cubicBezTo>
                    <a:pt x="733" y="836"/>
                    <a:pt x="659" y="841"/>
                    <a:pt x="601" y="821"/>
                  </a:cubicBezTo>
                  <a:cubicBezTo>
                    <a:pt x="599" y="839"/>
                    <a:pt x="599" y="860"/>
                    <a:pt x="606" y="8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07"/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10762366" y="4829740"/>
              <a:ext cx="125413" cy="481013"/>
            </a:xfrm>
            <a:custGeom>
              <a:avLst/>
              <a:gdLst>
                <a:gd name="T0" fmla="*/ 146 w 162"/>
                <a:gd name="T1" fmla="*/ 598 h 618"/>
                <a:gd name="T2" fmla="*/ 23 w 162"/>
                <a:gd name="T3" fmla="*/ 598 h 618"/>
                <a:gd name="T4" fmla="*/ 11 w 162"/>
                <a:gd name="T5" fmla="*/ 481 h 618"/>
                <a:gd name="T6" fmla="*/ 16 w 162"/>
                <a:gd name="T7" fmla="*/ 352 h 618"/>
                <a:gd name="T8" fmla="*/ 13 w 162"/>
                <a:gd name="T9" fmla="*/ 321 h 618"/>
                <a:gd name="T10" fmla="*/ 8 w 162"/>
                <a:gd name="T11" fmla="*/ 178 h 618"/>
                <a:gd name="T12" fmla="*/ 6 w 162"/>
                <a:gd name="T13" fmla="*/ 93 h 618"/>
                <a:gd name="T14" fmla="*/ 13 w 162"/>
                <a:gd name="T15" fmla="*/ 27 h 618"/>
                <a:gd name="T16" fmla="*/ 38 w 162"/>
                <a:gd name="T17" fmla="*/ 5 h 618"/>
                <a:gd name="T18" fmla="*/ 63 w 162"/>
                <a:gd name="T19" fmla="*/ 8 h 618"/>
                <a:gd name="T20" fmla="*/ 152 w 162"/>
                <a:gd name="T21" fmla="*/ 40 h 618"/>
                <a:gd name="T22" fmla="*/ 152 w 162"/>
                <a:gd name="T23" fmla="*/ 125 h 618"/>
                <a:gd name="T24" fmla="*/ 152 w 162"/>
                <a:gd name="T25" fmla="*/ 434 h 618"/>
                <a:gd name="T26" fmla="*/ 146 w 162"/>
                <a:gd name="T27" fmla="*/ 598 h 618"/>
                <a:gd name="T28" fmla="*/ 44 w 162"/>
                <a:gd name="T29" fmla="*/ 587 h 618"/>
                <a:gd name="T30" fmla="*/ 102 w 162"/>
                <a:gd name="T31" fmla="*/ 592 h 618"/>
                <a:gd name="T32" fmla="*/ 137 w 162"/>
                <a:gd name="T33" fmla="*/ 569 h 618"/>
                <a:gd name="T34" fmla="*/ 138 w 162"/>
                <a:gd name="T35" fmla="*/ 510 h 618"/>
                <a:gd name="T36" fmla="*/ 138 w 162"/>
                <a:gd name="T37" fmla="*/ 401 h 618"/>
                <a:gd name="T38" fmla="*/ 140 w 162"/>
                <a:gd name="T39" fmla="*/ 127 h 618"/>
                <a:gd name="T40" fmla="*/ 140 w 162"/>
                <a:gd name="T41" fmla="*/ 52 h 618"/>
                <a:gd name="T42" fmla="*/ 110 w 162"/>
                <a:gd name="T43" fmla="*/ 25 h 618"/>
                <a:gd name="T44" fmla="*/ 37 w 162"/>
                <a:gd name="T45" fmla="*/ 30 h 618"/>
                <a:gd name="T46" fmla="*/ 20 w 162"/>
                <a:gd name="T47" fmla="*/ 67 h 618"/>
                <a:gd name="T48" fmla="*/ 19 w 162"/>
                <a:gd name="T49" fmla="*/ 80 h 618"/>
                <a:gd name="T50" fmla="*/ 25 w 162"/>
                <a:gd name="T51" fmla="*/ 283 h 618"/>
                <a:gd name="T52" fmla="*/ 20 w 162"/>
                <a:gd name="T53" fmla="*/ 560 h 618"/>
                <a:gd name="T54" fmla="*/ 23 w 162"/>
                <a:gd name="T55" fmla="*/ 575 h 618"/>
                <a:gd name="T56" fmla="*/ 41 w 162"/>
                <a:gd name="T57" fmla="*/ 593 h 618"/>
                <a:gd name="T58" fmla="*/ 44 w 162"/>
                <a:gd name="T59" fmla="*/ 58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618">
                  <a:moveTo>
                    <a:pt x="146" y="598"/>
                  </a:moveTo>
                  <a:cubicBezTo>
                    <a:pt x="116" y="618"/>
                    <a:pt x="60" y="613"/>
                    <a:pt x="23" y="598"/>
                  </a:cubicBezTo>
                  <a:cubicBezTo>
                    <a:pt x="2" y="571"/>
                    <a:pt x="9" y="525"/>
                    <a:pt x="11" y="481"/>
                  </a:cubicBezTo>
                  <a:cubicBezTo>
                    <a:pt x="13" y="440"/>
                    <a:pt x="15" y="393"/>
                    <a:pt x="16" y="352"/>
                  </a:cubicBezTo>
                  <a:cubicBezTo>
                    <a:pt x="16" y="342"/>
                    <a:pt x="13" y="331"/>
                    <a:pt x="13" y="321"/>
                  </a:cubicBezTo>
                  <a:cubicBezTo>
                    <a:pt x="13" y="268"/>
                    <a:pt x="11" y="224"/>
                    <a:pt x="8" y="178"/>
                  </a:cubicBezTo>
                  <a:cubicBezTo>
                    <a:pt x="6" y="148"/>
                    <a:pt x="5" y="123"/>
                    <a:pt x="6" y="93"/>
                  </a:cubicBezTo>
                  <a:cubicBezTo>
                    <a:pt x="8" y="74"/>
                    <a:pt x="0" y="46"/>
                    <a:pt x="13" y="27"/>
                  </a:cubicBezTo>
                  <a:cubicBezTo>
                    <a:pt x="18" y="18"/>
                    <a:pt x="32" y="6"/>
                    <a:pt x="38" y="5"/>
                  </a:cubicBezTo>
                  <a:cubicBezTo>
                    <a:pt x="43" y="5"/>
                    <a:pt x="54" y="8"/>
                    <a:pt x="63" y="8"/>
                  </a:cubicBezTo>
                  <a:cubicBezTo>
                    <a:pt x="98" y="8"/>
                    <a:pt x="138" y="0"/>
                    <a:pt x="152" y="40"/>
                  </a:cubicBezTo>
                  <a:cubicBezTo>
                    <a:pt x="162" y="68"/>
                    <a:pt x="153" y="99"/>
                    <a:pt x="152" y="125"/>
                  </a:cubicBezTo>
                  <a:cubicBezTo>
                    <a:pt x="148" y="217"/>
                    <a:pt x="152" y="337"/>
                    <a:pt x="152" y="434"/>
                  </a:cubicBezTo>
                  <a:cubicBezTo>
                    <a:pt x="152" y="493"/>
                    <a:pt x="158" y="548"/>
                    <a:pt x="146" y="598"/>
                  </a:cubicBezTo>
                  <a:close/>
                  <a:moveTo>
                    <a:pt x="44" y="587"/>
                  </a:moveTo>
                  <a:cubicBezTo>
                    <a:pt x="54" y="593"/>
                    <a:pt x="82" y="600"/>
                    <a:pt x="102" y="592"/>
                  </a:cubicBezTo>
                  <a:cubicBezTo>
                    <a:pt x="119" y="600"/>
                    <a:pt x="134" y="590"/>
                    <a:pt x="137" y="569"/>
                  </a:cubicBezTo>
                  <a:cubicBezTo>
                    <a:pt x="139" y="553"/>
                    <a:pt x="138" y="531"/>
                    <a:pt x="138" y="510"/>
                  </a:cubicBezTo>
                  <a:cubicBezTo>
                    <a:pt x="139" y="475"/>
                    <a:pt x="138" y="439"/>
                    <a:pt x="138" y="401"/>
                  </a:cubicBezTo>
                  <a:cubicBezTo>
                    <a:pt x="141" y="295"/>
                    <a:pt x="136" y="227"/>
                    <a:pt x="140" y="127"/>
                  </a:cubicBezTo>
                  <a:cubicBezTo>
                    <a:pt x="141" y="100"/>
                    <a:pt x="145" y="72"/>
                    <a:pt x="140" y="52"/>
                  </a:cubicBezTo>
                  <a:cubicBezTo>
                    <a:pt x="137" y="41"/>
                    <a:pt x="123" y="32"/>
                    <a:pt x="110" y="25"/>
                  </a:cubicBezTo>
                  <a:cubicBezTo>
                    <a:pt x="88" y="14"/>
                    <a:pt x="50" y="28"/>
                    <a:pt x="37" y="30"/>
                  </a:cubicBezTo>
                  <a:cubicBezTo>
                    <a:pt x="22" y="31"/>
                    <a:pt x="22" y="55"/>
                    <a:pt x="20" y="67"/>
                  </a:cubicBezTo>
                  <a:cubicBezTo>
                    <a:pt x="20" y="71"/>
                    <a:pt x="19" y="75"/>
                    <a:pt x="19" y="80"/>
                  </a:cubicBezTo>
                  <a:cubicBezTo>
                    <a:pt x="16" y="145"/>
                    <a:pt x="20" y="218"/>
                    <a:pt x="25" y="283"/>
                  </a:cubicBezTo>
                  <a:cubicBezTo>
                    <a:pt x="31" y="373"/>
                    <a:pt x="21" y="480"/>
                    <a:pt x="20" y="560"/>
                  </a:cubicBezTo>
                  <a:cubicBezTo>
                    <a:pt x="23" y="564"/>
                    <a:pt x="25" y="571"/>
                    <a:pt x="23" y="575"/>
                  </a:cubicBezTo>
                  <a:cubicBezTo>
                    <a:pt x="31" y="579"/>
                    <a:pt x="34" y="588"/>
                    <a:pt x="41" y="593"/>
                  </a:cubicBezTo>
                  <a:cubicBezTo>
                    <a:pt x="42" y="591"/>
                    <a:pt x="40" y="586"/>
                    <a:pt x="44" y="5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7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2.xml"/><Relationship Id="rId3" Type="http://schemas.openxmlformats.org/officeDocument/2006/relationships/tags" Target="../tags/tag782.xml"/><Relationship Id="rId2" Type="http://schemas.openxmlformats.org/officeDocument/2006/relationships/tags" Target="../tags/tag781.xml"/><Relationship Id="rId1" Type="http://schemas.openxmlformats.org/officeDocument/2006/relationships/tags" Target="../tags/tag7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784.xml"/><Relationship Id="rId1" Type="http://schemas.openxmlformats.org/officeDocument/2006/relationships/tags" Target="../tags/tag78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90.xml"/><Relationship Id="rId8" Type="http://schemas.openxmlformats.org/officeDocument/2006/relationships/image" Target="../media/image1.svg"/><Relationship Id="rId7" Type="http://schemas.openxmlformats.org/officeDocument/2006/relationships/image" Target="../media/image27.png"/><Relationship Id="rId6" Type="http://schemas.openxmlformats.org/officeDocument/2006/relationships/tags" Target="../tags/tag789.xml"/><Relationship Id="rId5" Type="http://schemas.openxmlformats.org/officeDocument/2006/relationships/tags" Target="../tags/tag788.xml"/><Relationship Id="rId4" Type="http://schemas.openxmlformats.org/officeDocument/2006/relationships/tags" Target="../tags/tag787.xml"/><Relationship Id="rId3" Type="http://schemas.openxmlformats.org/officeDocument/2006/relationships/tags" Target="../tags/tag786.xml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36.xml"/><Relationship Id="rId12" Type="http://schemas.openxmlformats.org/officeDocument/2006/relationships/tags" Target="../tags/tag792.xml"/><Relationship Id="rId11" Type="http://schemas.openxmlformats.org/officeDocument/2006/relationships/image" Target="../media/image25.png"/><Relationship Id="rId10" Type="http://schemas.openxmlformats.org/officeDocument/2006/relationships/tags" Target="../tags/tag791.xml"/><Relationship Id="rId1" Type="http://schemas.openxmlformats.org/officeDocument/2006/relationships/tags" Target="../tags/tag78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99.xml"/><Relationship Id="rId8" Type="http://schemas.openxmlformats.org/officeDocument/2006/relationships/tags" Target="../tags/tag798.xml"/><Relationship Id="rId7" Type="http://schemas.openxmlformats.org/officeDocument/2006/relationships/tags" Target="../tags/tag797.xml"/><Relationship Id="rId6" Type="http://schemas.openxmlformats.org/officeDocument/2006/relationships/image" Target="../media/image2.svg"/><Relationship Id="rId5" Type="http://schemas.openxmlformats.org/officeDocument/2006/relationships/image" Target="../media/image28.png"/><Relationship Id="rId4" Type="http://schemas.openxmlformats.org/officeDocument/2006/relationships/tags" Target="../tags/tag796.xml"/><Relationship Id="rId30" Type="http://schemas.openxmlformats.org/officeDocument/2006/relationships/slideLayout" Target="../slideLayouts/slideLayout38.xml"/><Relationship Id="rId3" Type="http://schemas.openxmlformats.org/officeDocument/2006/relationships/tags" Target="../tags/tag795.xml"/><Relationship Id="rId29" Type="http://schemas.openxmlformats.org/officeDocument/2006/relationships/image" Target="../media/image3.svg"/><Relationship Id="rId28" Type="http://schemas.openxmlformats.org/officeDocument/2006/relationships/image" Target="../media/image29.png"/><Relationship Id="rId27" Type="http://schemas.openxmlformats.org/officeDocument/2006/relationships/tags" Target="../tags/tag817.xml"/><Relationship Id="rId26" Type="http://schemas.openxmlformats.org/officeDocument/2006/relationships/tags" Target="../tags/tag816.xml"/><Relationship Id="rId25" Type="http://schemas.openxmlformats.org/officeDocument/2006/relationships/tags" Target="../tags/tag815.xml"/><Relationship Id="rId24" Type="http://schemas.openxmlformats.org/officeDocument/2006/relationships/tags" Target="../tags/tag814.xml"/><Relationship Id="rId23" Type="http://schemas.openxmlformats.org/officeDocument/2006/relationships/tags" Target="../tags/tag813.xml"/><Relationship Id="rId22" Type="http://schemas.openxmlformats.org/officeDocument/2006/relationships/tags" Target="../tags/tag812.xml"/><Relationship Id="rId21" Type="http://schemas.openxmlformats.org/officeDocument/2006/relationships/tags" Target="../tags/tag811.xml"/><Relationship Id="rId20" Type="http://schemas.openxmlformats.org/officeDocument/2006/relationships/tags" Target="../tags/tag810.xml"/><Relationship Id="rId2" Type="http://schemas.openxmlformats.org/officeDocument/2006/relationships/tags" Target="../tags/tag794.xml"/><Relationship Id="rId19" Type="http://schemas.openxmlformats.org/officeDocument/2006/relationships/tags" Target="../tags/tag809.xml"/><Relationship Id="rId18" Type="http://schemas.openxmlformats.org/officeDocument/2006/relationships/tags" Target="../tags/tag808.xml"/><Relationship Id="rId17" Type="http://schemas.openxmlformats.org/officeDocument/2006/relationships/tags" Target="../tags/tag807.xml"/><Relationship Id="rId16" Type="http://schemas.openxmlformats.org/officeDocument/2006/relationships/tags" Target="../tags/tag806.xml"/><Relationship Id="rId15" Type="http://schemas.openxmlformats.org/officeDocument/2006/relationships/tags" Target="../tags/tag805.xml"/><Relationship Id="rId14" Type="http://schemas.openxmlformats.org/officeDocument/2006/relationships/tags" Target="../tags/tag804.xml"/><Relationship Id="rId13" Type="http://schemas.openxmlformats.org/officeDocument/2006/relationships/tags" Target="../tags/tag803.xml"/><Relationship Id="rId12" Type="http://schemas.openxmlformats.org/officeDocument/2006/relationships/tags" Target="../tags/tag802.xml"/><Relationship Id="rId11" Type="http://schemas.openxmlformats.org/officeDocument/2006/relationships/tags" Target="../tags/tag801.xml"/><Relationship Id="rId10" Type="http://schemas.openxmlformats.org/officeDocument/2006/relationships/tags" Target="../tags/tag800.xml"/><Relationship Id="rId1" Type="http://schemas.openxmlformats.org/officeDocument/2006/relationships/tags" Target="../tags/tag79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30.png"/><Relationship Id="rId7" Type="http://schemas.openxmlformats.org/officeDocument/2006/relationships/tags" Target="../tags/tag823.xml"/><Relationship Id="rId6" Type="http://schemas.openxmlformats.org/officeDocument/2006/relationships/tags" Target="../tags/tag822.xml"/><Relationship Id="rId5" Type="http://schemas.openxmlformats.org/officeDocument/2006/relationships/tags" Target="../tags/tag821.xml"/><Relationship Id="rId4" Type="http://schemas.openxmlformats.org/officeDocument/2006/relationships/tags" Target="../tags/tag820.xml"/><Relationship Id="rId3" Type="http://schemas.openxmlformats.org/officeDocument/2006/relationships/tags" Target="../tags/tag819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824.xml"/><Relationship Id="rId1" Type="http://schemas.openxmlformats.org/officeDocument/2006/relationships/tags" Target="../tags/tag8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0.GIF"/><Relationship Id="rId1" Type="http://schemas.openxmlformats.org/officeDocument/2006/relationships/tags" Target="../tags/tag825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31.png"/><Relationship Id="rId3" Type="http://schemas.openxmlformats.org/officeDocument/2006/relationships/tags" Target="../tags/tag826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830.xml"/><Relationship Id="rId3" Type="http://schemas.openxmlformats.org/officeDocument/2006/relationships/tags" Target="../tags/tag829.xml"/><Relationship Id="rId2" Type="http://schemas.openxmlformats.org/officeDocument/2006/relationships/tags" Target="../tags/tag828.xml"/><Relationship Id="rId1" Type="http://schemas.openxmlformats.org/officeDocument/2006/relationships/tags" Target="../tags/tag82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38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image" Target="../media/image7.png"/><Relationship Id="rId1" Type="http://schemas.openxmlformats.org/officeDocument/2006/relationships/tags" Target="../tags/tag4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2.xml"/><Relationship Id="rId3" Type="http://schemas.openxmlformats.org/officeDocument/2006/relationships/tags" Target="../tags/tag833.xml"/><Relationship Id="rId2" Type="http://schemas.openxmlformats.org/officeDocument/2006/relationships/tags" Target="../tags/tag832.xml"/><Relationship Id="rId1" Type="http://schemas.openxmlformats.org/officeDocument/2006/relationships/tags" Target="../tags/tag83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842.xml"/><Relationship Id="rId8" Type="http://schemas.openxmlformats.org/officeDocument/2006/relationships/tags" Target="../tags/tag841.xml"/><Relationship Id="rId7" Type="http://schemas.openxmlformats.org/officeDocument/2006/relationships/tags" Target="../tags/tag840.xml"/><Relationship Id="rId6" Type="http://schemas.openxmlformats.org/officeDocument/2006/relationships/tags" Target="../tags/tag839.xml"/><Relationship Id="rId5" Type="http://schemas.openxmlformats.org/officeDocument/2006/relationships/tags" Target="../tags/tag838.xml"/><Relationship Id="rId4" Type="http://schemas.openxmlformats.org/officeDocument/2006/relationships/tags" Target="../tags/tag837.xml"/><Relationship Id="rId3" Type="http://schemas.openxmlformats.org/officeDocument/2006/relationships/tags" Target="../tags/tag836.xml"/><Relationship Id="rId2" Type="http://schemas.openxmlformats.org/officeDocument/2006/relationships/tags" Target="../tags/tag835.xml"/><Relationship Id="rId16" Type="http://schemas.openxmlformats.org/officeDocument/2006/relationships/slideLayout" Target="../slideLayouts/slideLayout36.xml"/><Relationship Id="rId15" Type="http://schemas.openxmlformats.org/officeDocument/2006/relationships/tags" Target="../tags/tag847.xml"/><Relationship Id="rId14" Type="http://schemas.openxmlformats.org/officeDocument/2006/relationships/tags" Target="../tags/tag846.xml"/><Relationship Id="rId13" Type="http://schemas.openxmlformats.org/officeDocument/2006/relationships/image" Target="../media/image21.png"/><Relationship Id="rId12" Type="http://schemas.openxmlformats.org/officeDocument/2006/relationships/tags" Target="../tags/tag845.xml"/><Relationship Id="rId11" Type="http://schemas.openxmlformats.org/officeDocument/2006/relationships/tags" Target="../tags/tag844.xml"/><Relationship Id="rId10" Type="http://schemas.openxmlformats.org/officeDocument/2006/relationships/tags" Target="../tags/tag843.xml"/><Relationship Id="rId1" Type="http://schemas.openxmlformats.org/officeDocument/2006/relationships/tags" Target="../tags/tag83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856.xml"/><Relationship Id="rId8" Type="http://schemas.openxmlformats.org/officeDocument/2006/relationships/tags" Target="../tags/tag855.xml"/><Relationship Id="rId7" Type="http://schemas.openxmlformats.org/officeDocument/2006/relationships/tags" Target="../tags/tag854.xml"/><Relationship Id="rId6" Type="http://schemas.openxmlformats.org/officeDocument/2006/relationships/tags" Target="../tags/tag853.xml"/><Relationship Id="rId5" Type="http://schemas.openxmlformats.org/officeDocument/2006/relationships/tags" Target="../tags/tag852.xml"/><Relationship Id="rId4" Type="http://schemas.openxmlformats.org/officeDocument/2006/relationships/tags" Target="../tags/tag851.xml"/><Relationship Id="rId3" Type="http://schemas.openxmlformats.org/officeDocument/2006/relationships/tags" Target="../tags/tag850.xml"/><Relationship Id="rId2" Type="http://schemas.openxmlformats.org/officeDocument/2006/relationships/tags" Target="../tags/tag849.xml"/><Relationship Id="rId16" Type="http://schemas.openxmlformats.org/officeDocument/2006/relationships/slideLayout" Target="../slideLayouts/slideLayout36.xml"/><Relationship Id="rId15" Type="http://schemas.openxmlformats.org/officeDocument/2006/relationships/tags" Target="../tags/tag861.xml"/><Relationship Id="rId14" Type="http://schemas.openxmlformats.org/officeDocument/2006/relationships/tags" Target="../tags/tag860.xml"/><Relationship Id="rId13" Type="http://schemas.openxmlformats.org/officeDocument/2006/relationships/image" Target="../media/image21.png"/><Relationship Id="rId12" Type="http://schemas.openxmlformats.org/officeDocument/2006/relationships/tags" Target="../tags/tag859.xml"/><Relationship Id="rId11" Type="http://schemas.openxmlformats.org/officeDocument/2006/relationships/tags" Target="../tags/tag858.xml"/><Relationship Id="rId10" Type="http://schemas.openxmlformats.org/officeDocument/2006/relationships/tags" Target="../tags/tag857.xml"/><Relationship Id="rId1" Type="http://schemas.openxmlformats.org/officeDocument/2006/relationships/tags" Target="../tags/tag84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870.xml"/><Relationship Id="rId8" Type="http://schemas.openxmlformats.org/officeDocument/2006/relationships/tags" Target="../tags/tag869.xml"/><Relationship Id="rId7" Type="http://schemas.openxmlformats.org/officeDocument/2006/relationships/tags" Target="../tags/tag868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tags" Target="../tags/tag865.xml"/><Relationship Id="rId3" Type="http://schemas.openxmlformats.org/officeDocument/2006/relationships/tags" Target="../tags/tag864.xml"/><Relationship Id="rId2" Type="http://schemas.openxmlformats.org/officeDocument/2006/relationships/tags" Target="../tags/tag863.xml"/><Relationship Id="rId16" Type="http://schemas.openxmlformats.org/officeDocument/2006/relationships/slideLayout" Target="../slideLayouts/slideLayout36.xml"/><Relationship Id="rId15" Type="http://schemas.openxmlformats.org/officeDocument/2006/relationships/tags" Target="../tags/tag875.xml"/><Relationship Id="rId14" Type="http://schemas.openxmlformats.org/officeDocument/2006/relationships/tags" Target="../tags/tag874.xml"/><Relationship Id="rId13" Type="http://schemas.openxmlformats.org/officeDocument/2006/relationships/image" Target="../media/image21.png"/><Relationship Id="rId12" Type="http://schemas.openxmlformats.org/officeDocument/2006/relationships/tags" Target="../tags/tag873.xml"/><Relationship Id="rId11" Type="http://schemas.openxmlformats.org/officeDocument/2006/relationships/tags" Target="../tags/tag872.xml"/><Relationship Id="rId10" Type="http://schemas.openxmlformats.org/officeDocument/2006/relationships/tags" Target="../tags/tag871.xml"/><Relationship Id="rId1" Type="http://schemas.openxmlformats.org/officeDocument/2006/relationships/tags" Target="../tags/tag86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877.xml"/><Relationship Id="rId4" Type="http://schemas.openxmlformats.org/officeDocument/2006/relationships/image" Target="../media/image32.png"/><Relationship Id="rId3" Type="http://schemas.openxmlformats.org/officeDocument/2006/relationships/tags" Target="../tags/tag87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880.xml"/><Relationship Id="rId2" Type="http://schemas.openxmlformats.org/officeDocument/2006/relationships/tags" Target="../tags/tag879.xml"/><Relationship Id="rId1" Type="http://schemas.openxmlformats.org/officeDocument/2006/relationships/tags" Target="../tags/tag87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tags" Target="../tags/tag441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440.xml"/><Relationship Id="rId19" Type="http://schemas.openxmlformats.org/officeDocument/2006/relationships/slideLayout" Target="../slideLayouts/slideLayout36.xml"/><Relationship Id="rId18" Type="http://schemas.openxmlformats.org/officeDocument/2006/relationships/tags" Target="../tags/tag456.xml"/><Relationship Id="rId17" Type="http://schemas.openxmlformats.org/officeDocument/2006/relationships/tags" Target="../tags/tag455.xml"/><Relationship Id="rId16" Type="http://schemas.openxmlformats.org/officeDocument/2006/relationships/tags" Target="../tags/tag454.xml"/><Relationship Id="rId15" Type="http://schemas.openxmlformats.org/officeDocument/2006/relationships/tags" Target="../tags/tag453.xml"/><Relationship Id="rId14" Type="http://schemas.openxmlformats.org/officeDocument/2006/relationships/tags" Target="../tags/tag452.xml"/><Relationship Id="rId13" Type="http://schemas.openxmlformats.org/officeDocument/2006/relationships/tags" Target="../tags/tag451.xml"/><Relationship Id="rId12" Type="http://schemas.openxmlformats.org/officeDocument/2006/relationships/tags" Target="../tags/tag450.xml"/><Relationship Id="rId11" Type="http://schemas.openxmlformats.org/officeDocument/2006/relationships/tags" Target="../tags/tag449.xml"/><Relationship Id="rId10" Type="http://schemas.openxmlformats.org/officeDocument/2006/relationships/tags" Target="../tags/tag448.xml"/><Relationship Id="rId1" Type="http://schemas.openxmlformats.org/officeDocument/2006/relationships/tags" Target="../tags/tag4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4.png"/><Relationship Id="rId2" Type="http://schemas.openxmlformats.org/officeDocument/2006/relationships/tags" Target="../tags/tag461.xml"/><Relationship Id="rId1" Type="http://schemas.openxmlformats.org/officeDocument/2006/relationships/tags" Target="../tags/tag460.xml"/></Relationships>
</file>

<file path=ppt/slides/_rels/slide6.xml.rels><?xml version="1.0" encoding="UTF-8" standalone="yes"?>
<Relationships xmlns="http://schemas.openxmlformats.org/package/2006/relationships"><Relationship Id="rId99" Type="http://schemas.openxmlformats.org/officeDocument/2006/relationships/tags" Target="../tags/tag560.xml"/><Relationship Id="rId98" Type="http://schemas.openxmlformats.org/officeDocument/2006/relationships/tags" Target="../tags/tag559.xml"/><Relationship Id="rId97" Type="http://schemas.openxmlformats.org/officeDocument/2006/relationships/tags" Target="../tags/tag558.xml"/><Relationship Id="rId96" Type="http://schemas.openxmlformats.org/officeDocument/2006/relationships/tags" Target="../tags/tag557.xml"/><Relationship Id="rId95" Type="http://schemas.openxmlformats.org/officeDocument/2006/relationships/tags" Target="../tags/tag556.xml"/><Relationship Id="rId94" Type="http://schemas.openxmlformats.org/officeDocument/2006/relationships/tags" Target="../tags/tag555.xml"/><Relationship Id="rId93" Type="http://schemas.openxmlformats.org/officeDocument/2006/relationships/tags" Target="../tags/tag554.xml"/><Relationship Id="rId92" Type="http://schemas.openxmlformats.org/officeDocument/2006/relationships/tags" Target="../tags/tag553.xml"/><Relationship Id="rId91" Type="http://schemas.openxmlformats.org/officeDocument/2006/relationships/tags" Target="../tags/tag552.xml"/><Relationship Id="rId90" Type="http://schemas.openxmlformats.org/officeDocument/2006/relationships/tags" Target="../tags/tag551.xml"/><Relationship Id="rId9" Type="http://schemas.openxmlformats.org/officeDocument/2006/relationships/tags" Target="../tags/tag470.xml"/><Relationship Id="rId89" Type="http://schemas.openxmlformats.org/officeDocument/2006/relationships/tags" Target="../tags/tag550.xml"/><Relationship Id="rId88" Type="http://schemas.openxmlformats.org/officeDocument/2006/relationships/tags" Target="../tags/tag549.xml"/><Relationship Id="rId87" Type="http://schemas.openxmlformats.org/officeDocument/2006/relationships/tags" Target="../tags/tag548.xml"/><Relationship Id="rId86" Type="http://schemas.openxmlformats.org/officeDocument/2006/relationships/tags" Target="../tags/tag547.xml"/><Relationship Id="rId85" Type="http://schemas.openxmlformats.org/officeDocument/2006/relationships/tags" Target="../tags/tag546.xml"/><Relationship Id="rId84" Type="http://schemas.openxmlformats.org/officeDocument/2006/relationships/tags" Target="../tags/tag545.xml"/><Relationship Id="rId83" Type="http://schemas.openxmlformats.org/officeDocument/2006/relationships/tags" Target="../tags/tag544.xml"/><Relationship Id="rId82" Type="http://schemas.openxmlformats.org/officeDocument/2006/relationships/tags" Target="../tags/tag543.xml"/><Relationship Id="rId81" Type="http://schemas.openxmlformats.org/officeDocument/2006/relationships/tags" Target="../tags/tag542.xml"/><Relationship Id="rId80" Type="http://schemas.openxmlformats.org/officeDocument/2006/relationships/tags" Target="../tags/tag541.xml"/><Relationship Id="rId8" Type="http://schemas.openxmlformats.org/officeDocument/2006/relationships/tags" Target="../tags/tag469.xml"/><Relationship Id="rId79" Type="http://schemas.openxmlformats.org/officeDocument/2006/relationships/tags" Target="../tags/tag540.xml"/><Relationship Id="rId78" Type="http://schemas.openxmlformats.org/officeDocument/2006/relationships/tags" Target="../tags/tag539.xml"/><Relationship Id="rId77" Type="http://schemas.openxmlformats.org/officeDocument/2006/relationships/tags" Target="../tags/tag538.xml"/><Relationship Id="rId76" Type="http://schemas.openxmlformats.org/officeDocument/2006/relationships/tags" Target="../tags/tag537.xml"/><Relationship Id="rId75" Type="http://schemas.openxmlformats.org/officeDocument/2006/relationships/tags" Target="../tags/tag536.xml"/><Relationship Id="rId74" Type="http://schemas.openxmlformats.org/officeDocument/2006/relationships/tags" Target="../tags/tag535.xml"/><Relationship Id="rId73" Type="http://schemas.openxmlformats.org/officeDocument/2006/relationships/tags" Target="../tags/tag534.xml"/><Relationship Id="rId72" Type="http://schemas.openxmlformats.org/officeDocument/2006/relationships/tags" Target="../tags/tag533.xml"/><Relationship Id="rId71" Type="http://schemas.openxmlformats.org/officeDocument/2006/relationships/tags" Target="../tags/tag532.xml"/><Relationship Id="rId70" Type="http://schemas.openxmlformats.org/officeDocument/2006/relationships/tags" Target="../tags/tag531.xml"/><Relationship Id="rId7" Type="http://schemas.openxmlformats.org/officeDocument/2006/relationships/tags" Target="../tags/tag468.xml"/><Relationship Id="rId69" Type="http://schemas.openxmlformats.org/officeDocument/2006/relationships/tags" Target="../tags/tag530.xml"/><Relationship Id="rId68" Type="http://schemas.openxmlformats.org/officeDocument/2006/relationships/tags" Target="../tags/tag529.xml"/><Relationship Id="rId67" Type="http://schemas.openxmlformats.org/officeDocument/2006/relationships/tags" Target="../tags/tag528.xml"/><Relationship Id="rId66" Type="http://schemas.openxmlformats.org/officeDocument/2006/relationships/tags" Target="../tags/tag527.xml"/><Relationship Id="rId65" Type="http://schemas.openxmlformats.org/officeDocument/2006/relationships/tags" Target="../tags/tag526.xml"/><Relationship Id="rId64" Type="http://schemas.openxmlformats.org/officeDocument/2006/relationships/tags" Target="../tags/tag525.xml"/><Relationship Id="rId63" Type="http://schemas.openxmlformats.org/officeDocument/2006/relationships/tags" Target="../tags/tag524.xml"/><Relationship Id="rId62" Type="http://schemas.openxmlformats.org/officeDocument/2006/relationships/tags" Target="../tags/tag523.xml"/><Relationship Id="rId61" Type="http://schemas.openxmlformats.org/officeDocument/2006/relationships/tags" Target="../tags/tag522.xml"/><Relationship Id="rId60" Type="http://schemas.openxmlformats.org/officeDocument/2006/relationships/tags" Target="../tags/tag521.xml"/><Relationship Id="rId6" Type="http://schemas.openxmlformats.org/officeDocument/2006/relationships/tags" Target="../tags/tag467.xml"/><Relationship Id="rId59" Type="http://schemas.openxmlformats.org/officeDocument/2006/relationships/tags" Target="../tags/tag520.xml"/><Relationship Id="rId58" Type="http://schemas.openxmlformats.org/officeDocument/2006/relationships/tags" Target="../tags/tag519.xml"/><Relationship Id="rId57" Type="http://schemas.openxmlformats.org/officeDocument/2006/relationships/tags" Target="../tags/tag518.xml"/><Relationship Id="rId56" Type="http://schemas.openxmlformats.org/officeDocument/2006/relationships/tags" Target="../tags/tag517.xml"/><Relationship Id="rId55" Type="http://schemas.openxmlformats.org/officeDocument/2006/relationships/tags" Target="../tags/tag516.xml"/><Relationship Id="rId54" Type="http://schemas.openxmlformats.org/officeDocument/2006/relationships/tags" Target="../tags/tag515.xml"/><Relationship Id="rId53" Type="http://schemas.openxmlformats.org/officeDocument/2006/relationships/tags" Target="../tags/tag514.xml"/><Relationship Id="rId52" Type="http://schemas.openxmlformats.org/officeDocument/2006/relationships/tags" Target="../tags/tag513.xml"/><Relationship Id="rId51" Type="http://schemas.openxmlformats.org/officeDocument/2006/relationships/tags" Target="../tags/tag512.xml"/><Relationship Id="rId50" Type="http://schemas.openxmlformats.org/officeDocument/2006/relationships/tags" Target="../tags/tag511.xml"/><Relationship Id="rId5" Type="http://schemas.openxmlformats.org/officeDocument/2006/relationships/tags" Target="../tags/tag466.xml"/><Relationship Id="rId49" Type="http://schemas.openxmlformats.org/officeDocument/2006/relationships/tags" Target="../tags/tag510.xml"/><Relationship Id="rId48" Type="http://schemas.openxmlformats.org/officeDocument/2006/relationships/tags" Target="../tags/tag509.xml"/><Relationship Id="rId47" Type="http://schemas.openxmlformats.org/officeDocument/2006/relationships/tags" Target="../tags/tag508.xml"/><Relationship Id="rId46" Type="http://schemas.openxmlformats.org/officeDocument/2006/relationships/tags" Target="../tags/tag507.xml"/><Relationship Id="rId45" Type="http://schemas.openxmlformats.org/officeDocument/2006/relationships/tags" Target="../tags/tag506.xml"/><Relationship Id="rId44" Type="http://schemas.openxmlformats.org/officeDocument/2006/relationships/tags" Target="../tags/tag505.xml"/><Relationship Id="rId43" Type="http://schemas.openxmlformats.org/officeDocument/2006/relationships/tags" Target="../tags/tag504.xml"/><Relationship Id="rId42" Type="http://schemas.openxmlformats.org/officeDocument/2006/relationships/tags" Target="../tags/tag503.xml"/><Relationship Id="rId41" Type="http://schemas.openxmlformats.org/officeDocument/2006/relationships/tags" Target="../tags/tag502.xml"/><Relationship Id="rId40" Type="http://schemas.openxmlformats.org/officeDocument/2006/relationships/tags" Target="../tags/tag501.xml"/><Relationship Id="rId4" Type="http://schemas.openxmlformats.org/officeDocument/2006/relationships/tags" Target="../tags/tag465.xml"/><Relationship Id="rId39" Type="http://schemas.openxmlformats.org/officeDocument/2006/relationships/tags" Target="../tags/tag500.xml"/><Relationship Id="rId38" Type="http://schemas.openxmlformats.org/officeDocument/2006/relationships/tags" Target="../tags/tag499.xml"/><Relationship Id="rId37" Type="http://schemas.openxmlformats.org/officeDocument/2006/relationships/tags" Target="../tags/tag498.xml"/><Relationship Id="rId36" Type="http://schemas.openxmlformats.org/officeDocument/2006/relationships/tags" Target="../tags/tag497.xml"/><Relationship Id="rId35" Type="http://schemas.openxmlformats.org/officeDocument/2006/relationships/tags" Target="../tags/tag496.xml"/><Relationship Id="rId34" Type="http://schemas.openxmlformats.org/officeDocument/2006/relationships/tags" Target="../tags/tag495.xml"/><Relationship Id="rId33" Type="http://schemas.openxmlformats.org/officeDocument/2006/relationships/tags" Target="../tags/tag494.xml"/><Relationship Id="rId32" Type="http://schemas.openxmlformats.org/officeDocument/2006/relationships/tags" Target="../tags/tag493.xml"/><Relationship Id="rId31" Type="http://schemas.openxmlformats.org/officeDocument/2006/relationships/tags" Target="../tags/tag492.xml"/><Relationship Id="rId30" Type="http://schemas.openxmlformats.org/officeDocument/2006/relationships/tags" Target="../tags/tag491.xml"/><Relationship Id="rId3" Type="http://schemas.openxmlformats.org/officeDocument/2006/relationships/tags" Target="../tags/tag464.xml"/><Relationship Id="rId29" Type="http://schemas.openxmlformats.org/officeDocument/2006/relationships/tags" Target="../tags/tag490.xml"/><Relationship Id="rId28" Type="http://schemas.openxmlformats.org/officeDocument/2006/relationships/tags" Target="../tags/tag489.xml"/><Relationship Id="rId279" Type="http://schemas.openxmlformats.org/officeDocument/2006/relationships/slideLayout" Target="../slideLayouts/slideLayout36.xml"/><Relationship Id="rId278" Type="http://schemas.openxmlformats.org/officeDocument/2006/relationships/tags" Target="../tags/tag734.xml"/><Relationship Id="rId277" Type="http://schemas.openxmlformats.org/officeDocument/2006/relationships/tags" Target="../tags/tag733.xml"/><Relationship Id="rId276" Type="http://schemas.openxmlformats.org/officeDocument/2006/relationships/tags" Target="../tags/tag732.xml"/><Relationship Id="rId275" Type="http://schemas.openxmlformats.org/officeDocument/2006/relationships/tags" Target="../tags/tag731.xml"/><Relationship Id="rId274" Type="http://schemas.openxmlformats.org/officeDocument/2006/relationships/image" Target="../media/image19.jpeg"/><Relationship Id="rId273" Type="http://schemas.openxmlformats.org/officeDocument/2006/relationships/tags" Target="../tags/tag730.xml"/><Relationship Id="rId272" Type="http://schemas.openxmlformats.org/officeDocument/2006/relationships/image" Target="../media/image18.jpeg"/><Relationship Id="rId271" Type="http://schemas.openxmlformats.org/officeDocument/2006/relationships/tags" Target="../tags/tag729.xml"/><Relationship Id="rId270" Type="http://schemas.openxmlformats.org/officeDocument/2006/relationships/tags" Target="../tags/tag728.xml"/><Relationship Id="rId27" Type="http://schemas.openxmlformats.org/officeDocument/2006/relationships/tags" Target="../tags/tag488.xml"/><Relationship Id="rId269" Type="http://schemas.openxmlformats.org/officeDocument/2006/relationships/tags" Target="../tags/tag727.xml"/><Relationship Id="rId268" Type="http://schemas.openxmlformats.org/officeDocument/2006/relationships/image" Target="../media/image17.jpeg"/><Relationship Id="rId267" Type="http://schemas.openxmlformats.org/officeDocument/2006/relationships/tags" Target="../tags/tag726.xml"/><Relationship Id="rId266" Type="http://schemas.openxmlformats.org/officeDocument/2006/relationships/image" Target="../media/image16.png"/><Relationship Id="rId265" Type="http://schemas.openxmlformats.org/officeDocument/2006/relationships/tags" Target="../tags/tag725.xml"/><Relationship Id="rId264" Type="http://schemas.openxmlformats.org/officeDocument/2006/relationships/image" Target="../media/image15.png"/><Relationship Id="rId263" Type="http://schemas.openxmlformats.org/officeDocument/2006/relationships/tags" Target="../tags/tag724.xml"/><Relationship Id="rId262" Type="http://schemas.openxmlformats.org/officeDocument/2006/relationships/tags" Target="../tags/tag723.xml"/><Relationship Id="rId261" Type="http://schemas.openxmlformats.org/officeDocument/2006/relationships/tags" Target="../tags/tag722.xml"/><Relationship Id="rId260" Type="http://schemas.openxmlformats.org/officeDocument/2006/relationships/tags" Target="../tags/tag721.xml"/><Relationship Id="rId26" Type="http://schemas.openxmlformats.org/officeDocument/2006/relationships/tags" Target="../tags/tag487.xml"/><Relationship Id="rId259" Type="http://schemas.openxmlformats.org/officeDocument/2006/relationships/tags" Target="../tags/tag720.xml"/><Relationship Id="rId258" Type="http://schemas.openxmlformats.org/officeDocument/2006/relationships/tags" Target="../tags/tag719.xml"/><Relationship Id="rId257" Type="http://schemas.openxmlformats.org/officeDocument/2006/relationships/tags" Target="../tags/tag718.xml"/><Relationship Id="rId256" Type="http://schemas.openxmlformats.org/officeDocument/2006/relationships/tags" Target="../tags/tag717.xml"/><Relationship Id="rId255" Type="http://schemas.openxmlformats.org/officeDocument/2006/relationships/tags" Target="../tags/tag716.xml"/><Relationship Id="rId254" Type="http://schemas.openxmlformats.org/officeDocument/2006/relationships/tags" Target="../tags/tag715.xml"/><Relationship Id="rId253" Type="http://schemas.openxmlformats.org/officeDocument/2006/relationships/tags" Target="../tags/tag714.xml"/><Relationship Id="rId252" Type="http://schemas.openxmlformats.org/officeDocument/2006/relationships/tags" Target="../tags/tag713.xml"/><Relationship Id="rId251" Type="http://schemas.openxmlformats.org/officeDocument/2006/relationships/tags" Target="../tags/tag712.xml"/><Relationship Id="rId250" Type="http://schemas.openxmlformats.org/officeDocument/2006/relationships/tags" Target="../tags/tag711.xml"/><Relationship Id="rId25" Type="http://schemas.openxmlformats.org/officeDocument/2006/relationships/tags" Target="../tags/tag486.xml"/><Relationship Id="rId249" Type="http://schemas.openxmlformats.org/officeDocument/2006/relationships/tags" Target="../tags/tag710.xml"/><Relationship Id="rId248" Type="http://schemas.openxmlformats.org/officeDocument/2006/relationships/tags" Target="../tags/tag709.xml"/><Relationship Id="rId247" Type="http://schemas.openxmlformats.org/officeDocument/2006/relationships/tags" Target="../tags/tag708.xml"/><Relationship Id="rId246" Type="http://schemas.openxmlformats.org/officeDocument/2006/relationships/tags" Target="../tags/tag707.xml"/><Relationship Id="rId245" Type="http://schemas.openxmlformats.org/officeDocument/2006/relationships/tags" Target="../tags/tag706.xml"/><Relationship Id="rId244" Type="http://schemas.openxmlformats.org/officeDocument/2006/relationships/tags" Target="../tags/tag705.xml"/><Relationship Id="rId243" Type="http://schemas.openxmlformats.org/officeDocument/2006/relationships/tags" Target="../tags/tag704.xml"/><Relationship Id="rId242" Type="http://schemas.openxmlformats.org/officeDocument/2006/relationships/tags" Target="../tags/tag703.xml"/><Relationship Id="rId241" Type="http://schemas.openxmlformats.org/officeDocument/2006/relationships/tags" Target="../tags/tag702.xml"/><Relationship Id="rId240" Type="http://schemas.openxmlformats.org/officeDocument/2006/relationships/tags" Target="../tags/tag701.xml"/><Relationship Id="rId24" Type="http://schemas.openxmlformats.org/officeDocument/2006/relationships/tags" Target="../tags/tag485.xml"/><Relationship Id="rId239" Type="http://schemas.openxmlformats.org/officeDocument/2006/relationships/tags" Target="../tags/tag700.xml"/><Relationship Id="rId238" Type="http://schemas.openxmlformats.org/officeDocument/2006/relationships/tags" Target="../tags/tag699.xml"/><Relationship Id="rId237" Type="http://schemas.openxmlformats.org/officeDocument/2006/relationships/tags" Target="../tags/tag698.xml"/><Relationship Id="rId236" Type="http://schemas.openxmlformats.org/officeDocument/2006/relationships/tags" Target="../tags/tag697.xml"/><Relationship Id="rId235" Type="http://schemas.openxmlformats.org/officeDocument/2006/relationships/tags" Target="../tags/tag696.xml"/><Relationship Id="rId234" Type="http://schemas.openxmlformats.org/officeDocument/2006/relationships/tags" Target="../tags/tag695.xml"/><Relationship Id="rId233" Type="http://schemas.openxmlformats.org/officeDocument/2006/relationships/tags" Target="../tags/tag694.xml"/><Relationship Id="rId232" Type="http://schemas.openxmlformats.org/officeDocument/2006/relationships/tags" Target="../tags/tag693.xml"/><Relationship Id="rId231" Type="http://schemas.openxmlformats.org/officeDocument/2006/relationships/tags" Target="../tags/tag692.xml"/><Relationship Id="rId230" Type="http://schemas.openxmlformats.org/officeDocument/2006/relationships/tags" Target="../tags/tag691.xml"/><Relationship Id="rId23" Type="http://schemas.openxmlformats.org/officeDocument/2006/relationships/tags" Target="../tags/tag484.xml"/><Relationship Id="rId229" Type="http://schemas.openxmlformats.org/officeDocument/2006/relationships/tags" Target="../tags/tag690.xml"/><Relationship Id="rId228" Type="http://schemas.openxmlformats.org/officeDocument/2006/relationships/tags" Target="../tags/tag689.xml"/><Relationship Id="rId227" Type="http://schemas.openxmlformats.org/officeDocument/2006/relationships/tags" Target="../tags/tag688.xml"/><Relationship Id="rId226" Type="http://schemas.openxmlformats.org/officeDocument/2006/relationships/tags" Target="../tags/tag687.xml"/><Relationship Id="rId225" Type="http://schemas.openxmlformats.org/officeDocument/2006/relationships/tags" Target="../tags/tag686.xml"/><Relationship Id="rId224" Type="http://schemas.openxmlformats.org/officeDocument/2006/relationships/tags" Target="../tags/tag685.xml"/><Relationship Id="rId223" Type="http://schemas.openxmlformats.org/officeDocument/2006/relationships/tags" Target="../tags/tag684.xml"/><Relationship Id="rId222" Type="http://schemas.openxmlformats.org/officeDocument/2006/relationships/tags" Target="../tags/tag683.xml"/><Relationship Id="rId221" Type="http://schemas.openxmlformats.org/officeDocument/2006/relationships/tags" Target="../tags/tag682.xml"/><Relationship Id="rId220" Type="http://schemas.openxmlformats.org/officeDocument/2006/relationships/tags" Target="../tags/tag681.xml"/><Relationship Id="rId22" Type="http://schemas.openxmlformats.org/officeDocument/2006/relationships/tags" Target="../tags/tag483.xml"/><Relationship Id="rId219" Type="http://schemas.openxmlformats.org/officeDocument/2006/relationships/tags" Target="../tags/tag680.xml"/><Relationship Id="rId218" Type="http://schemas.openxmlformats.org/officeDocument/2006/relationships/tags" Target="../tags/tag679.xml"/><Relationship Id="rId217" Type="http://schemas.openxmlformats.org/officeDocument/2006/relationships/tags" Target="../tags/tag678.xml"/><Relationship Id="rId216" Type="http://schemas.openxmlformats.org/officeDocument/2006/relationships/tags" Target="../tags/tag677.xml"/><Relationship Id="rId215" Type="http://schemas.openxmlformats.org/officeDocument/2006/relationships/tags" Target="../tags/tag676.xml"/><Relationship Id="rId214" Type="http://schemas.openxmlformats.org/officeDocument/2006/relationships/tags" Target="../tags/tag675.xml"/><Relationship Id="rId213" Type="http://schemas.openxmlformats.org/officeDocument/2006/relationships/tags" Target="../tags/tag674.xml"/><Relationship Id="rId212" Type="http://schemas.openxmlformats.org/officeDocument/2006/relationships/tags" Target="../tags/tag673.xml"/><Relationship Id="rId211" Type="http://schemas.openxmlformats.org/officeDocument/2006/relationships/tags" Target="../tags/tag672.xml"/><Relationship Id="rId210" Type="http://schemas.openxmlformats.org/officeDocument/2006/relationships/tags" Target="../tags/tag671.xml"/><Relationship Id="rId21" Type="http://schemas.openxmlformats.org/officeDocument/2006/relationships/tags" Target="../tags/tag482.xml"/><Relationship Id="rId209" Type="http://schemas.openxmlformats.org/officeDocument/2006/relationships/tags" Target="../tags/tag670.xml"/><Relationship Id="rId208" Type="http://schemas.openxmlformats.org/officeDocument/2006/relationships/tags" Target="../tags/tag669.xml"/><Relationship Id="rId207" Type="http://schemas.openxmlformats.org/officeDocument/2006/relationships/tags" Target="../tags/tag668.xml"/><Relationship Id="rId206" Type="http://schemas.openxmlformats.org/officeDocument/2006/relationships/tags" Target="../tags/tag667.xml"/><Relationship Id="rId205" Type="http://schemas.openxmlformats.org/officeDocument/2006/relationships/tags" Target="../tags/tag666.xml"/><Relationship Id="rId204" Type="http://schemas.openxmlformats.org/officeDocument/2006/relationships/tags" Target="../tags/tag665.xml"/><Relationship Id="rId203" Type="http://schemas.openxmlformats.org/officeDocument/2006/relationships/tags" Target="../tags/tag664.xml"/><Relationship Id="rId202" Type="http://schemas.openxmlformats.org/officeDocument/2006/relationships/tags" Target="../tags/tag663.xml"/><Relationship Id="rId201" Type="http://schemas.openxmlformats.org/officeDocument/2006/relationships/tags" Target="../tags/tag662.xml"/><Relationship Id="rId200" Type="http://schemas.openxmlformats.org/officeDocument/2006/relationships/tags" Target="../tags/tag661.xml"/><Relationship Id="rId20" Type="http://schemas.openxmlformats.org/officeDocument/2006/relationships/tags" Target="../tags/tag481.xml"/><Relationship Id="rId2" Type="http://schemas.openxmlformats.org/officeDocument/2006/relationships/tags" Target="../tags/tag463.xml"/><Relationship Id="rId199" Type="http://schemas.openxmlformats.org/officeDocument/2006/relationships/tags" Target="../tags/tag660.xml"/><Relationship Id="rId198" Type="http://schemas.openxmlformats.org/officeDocument/2006/relationships/tags" Target="../tags/tag659.xml"/><Relationship Id="rId197" Type="http://schemas.openxmlformats.org/officeDocument/2006/relationships/tags" Target="../tags/tag658.xml"/><Relationship Id="rId196" Type="http://schemas.openxmlformats.org/officeDocument/2006/relationships/tags" Target="../tags/tag657.xml"/><Relationship Id="rId195" Type="http://schemas.openxmlformats.org/officeDocument/2006/relationships/tags" Target="../tags/tag656.xml"/><Relationship Id="rId194" Type="http://schemas.openxmlformats.org/officeDocument/2006/relationships/tags" Target="../tags/tag655.xml"/><Relationship Id="rId193" Type="http://schemas.openxmlformats.org/officeDocument/2006/relationships/tags" Target="../tags/tag654.xml"/><Relationship Id="rId192" Type="http://schemas.openxmlformats.org/officeDocument/2006/relationships/tags" Target="../tags/tag653.xml"/><Relationship Id="rId191" Type="http://schemas.openxmlformats.org/officeDocument/2006/relationships/tags" Target="../tags/tag652.xml"/><Relationship Id="rId190" Type="http://schemas.openxmlformats.org/officeDocument/2006/relationships/tags" Target="../tags/tag651.xml"/><Relationship Id="rId19" Type="http://schemas.openxmlformats.org/officeDocument/2006/relationships/tags" Target="../tags/tag480.xml"/><Relationship Id="rId189" Type="http://schemas.openxmlformats.org/officeDocument/2006/relationships/tags" Target="../tags/tag650.xml"/><Relationship Id="rId188" Type="http://schemas.openxmlformats.org/officeDocument/2006/relationships/tags" Target="../tags/tag649.xml"/><Relationship Id="rId187" Type="http://schemas.openxmlformats.org/officeDocument/2006/relationships/tags" Target="../tags/tag648.xml"/><Relationship Id="rId186" Type="http://schemas.openxmlformats.org/officeDocument/2006/relationships/tags" Target="../tags/tag647.xml"/><Relationship Id="rId185" Type="http://schemas.openxmlformats.org/officeDocument/2006/relationships/tags" Target="../tags/tag646.xml"/><Relationship Id="rId184" Type="http://schemas.openxmlformats.org/officeDocument/2006/relationships/tags" Target="../tags/tag645.xml"/><Relationship Id="rId183" Type="http://schemas.openxmlformats.org/officeDocument/2006/relationships/tags" Target="../tags/tag644.xml"/><Relationship Id="rId182" Type="http://schemas.openxmlformats.org/officeDocument/2006/relationships/tags" Target="../tags/tag643.xml"/><Relationship Id="rId181" Type="http://schemas.openxmlformats.org/officeDocument/2006/relationships/tags" Target="../tags/tag642.xml"/><Relationship Id="rId180" Type="http://schemas.openxmlformats.org/officeDocument/2006/relationships/tags" Target="../tags/tag641.xml"/><Relationship Id="rId18" Type="http://schemas.openxmlformats.org/officeDocument/2006/relationships/tags" Target="../tags/tag479.xml"/><Relationship Id="rId179" Type="http://schemas.openxmlformats.org/officeDocument/2006/relationships/tags" Target="../tags/tag640.xml"/><Relationship Id="rId178" Type="http://schemas.openxmlformats.org/officeDocument/2006/relationships/tags" Target="../tags/tag639.xml"/><Relationship Id="rId177" Type="http://schemas.openxmlformats.org/officeDocument/2006/relationships/tags" Target="../tags/tag638.xml"/><Relationship Id="rId176" Type="http://schemas.openxmlformats.org/officeDocument/2006/relationships/tags" Target="../tags/tag637.xml"/><Relationship Id="rId175" Type="http://schemas.openxmlformats.org/officeDocument/2006/relationships/tags" Target="../tags/tag636.xml"/><Relationship Id="rId174" Type="http://schemas.openxmlformats.org/officeDocument/2006/relationships/tags" Target="../tags/tag635.xml"/><Relationship Id="rId173" Type="http://schemas.openxmlformats.org/officeDocument/2006/relationships/tags" Target="../tags/tag634.xml"/><Relationship Id="rId172" Type="http://schemas.openxmlformats.org/officeDocument/2006/relationships/tags" Target="../tags/tag633.xml"/><Relationship Id="rId171" Type="http://schemas.openxmlformats.org/officeDocument/2006/relationships/tags" Target="../tags/tag632.xml"/><Relationship Id="rId170" Type="http://schemas.openxmlformats.org/officeDocument/2006/relationships/tags" Target="../tags/tag631.xml"/><Relationship Id="rId17" Type="http://schemas.openxmlformats.org/officeDocument/2006/relationships/tags" Target="../tags/tag478.xml"/><Relationship Id="rId169" Type="http://schemas.openxmlformats.org/officeDocument/2006/relationships/tags" Target="../tags/tag630.xml"/><Relationship Id="rId168" Type="http://schemas.openxmlformats.org/officeDocument/2006/relationships/tags" Target="../tags/tag629.xml"/><Relationship Id="rId167" Type="http://schemas.openxmlformats.org/officeDocument/2006/relationships/tags" Target="../tags/tag628.xml"/><Relationship Id="rId166" Type="http://schemas.openxmlformats.org/officeDocument/2006/relationships/tags" Target="../tags/tag627.xml"/><Relationship Id="rId165" Type="http://schemas.openxmlformats.org/officeDocument/2006/relationships/tags" Target="../tags/tag626.xml"/><Relationship Id="rId164" Type="http://schemas.openxmlformats.org/officeDocument/2006/relationships/tags" Target="../tags/tag625.xml"/><Relationship Id="rId163" Type="http://schemas.openxmlformats.org/officeDocument/2006/relationships/tags" Target="../tags/tag624.xml"/><Relationship Id="rId162" Type="http://schemas.openxmlformats.org/officeDocument/2006/relationships/tags" Target="../tags/tag623.xml"/><Relationship Id="rId161" Type="http://schemas.openxmlformats.org/officeDocument/2006/relationships/tags" Target="../tags/tag622.xml"/><Relationship Id="rId160" Type="http://schemas.openxmlformats.org/officeDocument/2006/relationships/tags" Target="../tags/tag621.xml"/><Relationship Id="rId16" Type="http://schemas.openxmlformats.org/officeDocument/2006/relationships/tags" Target="../tags/tag477.xml"/><Relationship Id="rId159" Type="http://schemas.openxmlformats.org/officeDocument/2006/relationships/tags" Target="../tags/tag620.xml"/><Relationship Id="rId158" Type="http://schemas.openxmlformats.org/officeDocument/2006/relationships/tags" Target="../tags/tag619.xml"/><Relationship Id="rId157" Type="http://schemas.openxmlformats.org/officeDocument/2006/relationships/tags" Target="../tags/tag618.xml"/><Relationship Id="rId156" Type="http://schemas.openxmlformats.org/officeDocument/2006/relationships/tags" Target="../tags/tag617.xml"/><Relationship Id="rId155" Type="http://schemas.openxmlformats.org/officeDocument/2006/relationships/tags" Target="../tags/tag616.xml"/><Relationship Id="rId154" Type="http://schemas.openxmlformats.org/officeDocument/2006/relationships/tags" Target="../tags/tag615.xml"/><Relationship Id="rId153" Type="http://schemas.openxmlformats.org/officeDocument/2006/relationships/tags" Target="../tags/tag614.xml"/><Relationship Id="rId152" Type="http://schemas.openxmlformats.org/officeDocument/2006/relationships/tags" Target="../tags/tag613.xml"/><Relationship Id="rId151" Type="http://schemas.openxmlformats.org/officeDocument/2006/relationships/tags" Target="../tags/tag612.xml"/><Relationship Id="rId150" Type="http://schemas.openxmlformats.org/officeDocument/2006/relationships/tags" Target="../tags/tag611.xml"/><Relationship Id="rId15" Type="http://schemas.openxmlformats.org/officeDocument/2006/relationships/tags" Target="../tags/tag476.xml"/><Relationship Id="rId149" Type="http://schemas.openxmlformats.org/officeDocument/2006/relationships/tags" Target="../tags/tag610.xml"/><Relationship Id="rId148" Type="http://schemas.openxmlformats.org/officeDocument/2006/relationships/tags" Target="../tags/tag609.xml"/><Relationship Id="rId147" Type="http://schemas.openxmlformats.org/officeDocument/2006/relationships/tags" Target="../tags/tag608.xml"/><Relationship Id="rId146" Type="http://schemas.openxmlformats.org/officeDocument/2006/relationships/tags" Target="../tags/tag607.xml"/><Relationship Id="rId145" Type="http://schemas.openxmlformats.org/officeDocument/2006/relationships/tags" Target="../tags/tag606.xml"/><Relationship Id="rId144" Type="http://schemas.openxmlformats.org/officeDocument/2006/relationships/tags" Target="../tags/tag605.xml"/><Relationship Id="rId143" Type="http://schemas.openxmlformats.org/officeDocument/2006/relationships/tags" Target="../tags/tag604.xml"/><Relationship Id="rId142" Type="http://schemas.openxmlformats.org/officeDocument/2006/relationships/tags" Target="../tags/tag603.xml"/><Relationship Id="rId141" Type="http://schemas.openxmlformats.org/officeDocument/2006/relationships/tags" Target="../tags/tag602.xml"/><Relationship Id="rId140" Type="http://schemas.openxmlformats.org/officeDocument/2006/relationships/tags" Target="../tags/tag601.xml"/><Relationship Id="rId14" Type="http://schemas.openxmlformats.org/officeDocument/2006/relationships/tags" Target="../tags/tag475.xml"/><Relationship Id="rId139" Type="http://schemas.openxmlformats.org/officeDocument/2006/relationships/tags" Target="../tags/tag600.xml"/><Relationship Id="rId138" Type="http://schemas.openxmlformats.org/officeDocument/2006/relationships/tags" Target="../tags/tag599.xml"/><Relationship Id="rId137" Type="http://schemas.openxmlformats.org/officeDocument/2006/relationships/tags" Target="../tags/tag598.xml"/><Relationship Id="rId136" Type="http://schemas.openxmlformats.org/officeDocument/2006/relationships/tags" Target="../tags/tag597.xml"/><Relationship Id="rId135" Type="http://schemas.openxmlformats.org/officeDocument/2006/relationships/tags" Target="../tags/tag596.xml"/><Relationship Id="rId134" Type="http://schemas.openxmlformats.org/officeDocument/2006/relationships/tags" Target="../tags/tag595.xml"/><Relationship Id="rId133" Type="http://schemas.openxmlformats.org/officeDocument/2006/relationships/tags" Target="../tags/tag594.xml"/><Relationship Id="rId132" Type="http://schemas.openxmlformats.org/officeDocument/2006/relationships/tags" Target="../tags/tag593.xml"/><Relationship Id="rId131" Type="http://schemas.openxmlformats.org/officeDocument/2006/relationships/tags" Target="../tags/tag592.xml"/><Relationship Id="rId130" Type="http://schemas.openxmlformats.org/officeDocument/2006/relationships/tags" Target="../tags/tag591.xml"/><Relationship Id="rId13" Type="http://schemas.openxmlformats.org/officeDocument/2006/relationships/tags" Target="../tags/tag474.xml"/><Relationship Id="rId129" Type="http://schemas.openxmlformats.org/officeDocument/2006/relationships/tags" Target="../tags/tag590.xml"/><Relationship Id="rId128" Type="http://schemas.openxmlformats.org/officeDocument/2006/relationships/tags" Target="../tags/tag589.xml"/><Relationship Id="rId127" Type="http://schemas.openxmlformats.org/officeDocument/2006/relationships/tags" Target="../tags/tag588.xml"/><Relationship Id="rId126" Type="http://schemas.openxmlformats.org/officeDocument/2006/relationships/tags" Target="../tags/tag587.xml"/><Relationship Id="rId125" Type="http://schemas.openxmlformats.org/officeDocument/2006/relationships/tags" Target="../tags/tag586.xml"/><Relationship Id="rId124" Type="http://schemas.openxmlformats.org/officeDocument/2006/relationships/tags" Target="../tags/tag585.xml"/><Relationship Id="rId123" Type="http://schemas.openxmlformats.org/officeDocument/2006/relationships/tags" Target="../tags/tag584.xml"/><Relationship Id="rId122" Type="http://schemas.openxmlformats.org/officeDocument/2006/relationships/tags" Target="../tags/tag583.xml"/><Relationship Id="rId121" Type="http://schemas.openxmlformats.org/officeDocument/2006/relationships/tags" Target="../tags/tag582.xml"/><Relationship Id="rId120" Type="http://schemas.openxmlformats.org/officeDocument/2006/relationships/tags" Target="../tags/tag581.xml"/><Relationship Id="rId12" Type="http://schemas.openxmlformats.org/officeDocument/2006/relationships/tags" Target="../tags/tag473.xml"/><Relationship Id="rId119" Type="http://schemas.openxmlformats.org/officeDocument/2006/relationships/tags" Target="../tags/tag580.xml"/><Relationship Id="rId118" Type="http://schemas.openxmlformats.org/officeDocument/2006/relationships/tags" Target="../tags/tag579.xml"/><Relationship Id="rId117" Type="http://schemas.openxmlformats.org/officeDocument/2006/relationships/tags" Target="../tags/tag578.xml"/><Relationship Id="rId116" Type="http://schemas.openxmlformats.org/officeDocument/2006/relationships/tags" Target="../tags/tag577.xml"/><Relationship Id="rId115" Type="http://schemas.openxmlformats.org/officeDocument/2006/relationships/tags" Target="../tags/tag576.xml"/><Relationship Id="rId114" Type="http://schemas.openxmlformats.org/officeDocument/2006/relationships/tags" Target="../tags/tag575.xml"/><Relationship Id="rId113" Type="http://schemas.openxmlformats.org/officeDocument/2006/relationships/tags" Target="../tags/tag574.xml"/><Relationship Id="rId112" Type="http://schemas.openxmlformats.org/officeDocument/2006/relationships/tags" Target="../tags/tag573.xml"/><Relationship Id="rId111" Type="http://schemas.openxmlformats.org/officeDocument/2006/relationships/tags" Target="../tags/tag572.xml"/><Relationship Id="rId110" Type="http://schemas.openxmlformats.org/officeDocument/2006/relationships/tags" Target="../tags/tag571.xml"/><Relationship Id="rId11" Type="http://schemas.openxmlformats.org/officeDocument/2006/relationships/tags" Target="../tags/tag472.xml"/><Relationship Id="rId109" Type="http://schemas.openxmlformats.org/officeDocument/2006/relationships/tags" Target="../tags/tag570.xml"/><Relationship Id="rId108" Type="http://schemas.openxmlformats.org/officeDocument/2006/relationships/tags" Target="../tags/tag569.xml"/><Relationship Id="rId107" Type="http://schemas.openxmlformats.org/officeDocument/2006/relationships/tags" Target="../tags/tag568.xml"/><Relationship Id="rId106" Type="http://schemas.openxmlformats.org/officeDocument/2006/relationships/tags" Target="../tags/tag567.xml"/><Relationship Id="rId105" Type="http://schemas.openxmlformats.org/officeDocument/2006/relationships/tags" Target="../tags/tag566.xml"/><Relationship Id="rId104" Type="http://schemas.openxmlformats.org/officeDocument/2006/relationships/tags" Target="../tags/tag565.xml"/><Relationship Id="rId103" Type="http://schemas.openxmlformats.org/officeDocument/2006/relationships/tags" Target="../tags/tag564.xml"/><Relationship Id="rId102" Type="http://schemas.openxmlformats.org/officeDocument/2006/relationships/tags" Target="../tags/tag563.xml"/><Relationship Id="rId101" Type="http://schemas.openxmlformats.org/officeDocument/2006/relationships/tags" Target="../tags/tag562.xml"/><Relationship Id="rId100" Type="http://schemas.openxmlformats.org/officeDocument/2006/relationships/tags" Target="../tags/tag561.xml"/><Relationship Id="rId10" Type="http://schemas.openxmlformats.org/officeDocument/2006/relationships/tags" Target="../tags/tag471.xml"/><Relationship Id="rId1" Type="http://schemas.openxmlformats.org/officeDocument/2006/relationships/tags" Target="../tags/tag46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tags" Target="../tags/tag742.xml"/><Relationship Id="rId7" Type="http://schemas.openxmlformats.org/officeDocument/2006/relationships/tags" Target="../tags/tag741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4" Type="http://schemas.openxmlformats.org/officeDocument/2006/relationships/tags" Target="../tags/tag738.xml"/><Relationship Id="rId3" Type="http://schemas.openxmlformats.org/officeDocument/2006/relationships/tags" Target="../tags/tag737.xml"/><Relationship Id="rId23" Type="http://schemas.openxmlformats.org/officeDocument/2006/relationships/slideLayout" Target="../slideLayouts/slideLayout36.xml"/><Relationship Id="rId22" Type="http://schemas.openxmlformats.org/officeDocument/2006/relationships/tags" Target="../tags/tag749.xml"/><Relationship Id="rId21" Type="http://schemas.openxmlformats.org/officeDocument/2006/relationships/image" Target="../media/image25.png"/><Relationship Id="rId20" Type="http://schemas.openxmlformats.org/officeDocument/2006/relationships/tags" Target="../tags/tag748.xml"/><Relationship Id="rId2" Type="http://schemas.openxmlformats.org/officeDocument/2006/relationships/tags" Target="../tags/tag736.xml"/><Relationship Id="rId19" Type="http://schemas.openxmlformats.org/officeDocument/2006/relationships/image" Target="../media/image24.png"/><Relationship Id="rId18" Type="http://schemas.openxmlformats.org/officeDocument/2006/relationships/tags" Target="../tags/tag747.xml"/><Relationship Id="rId17" Type="http://schemas.openxmlformats.org/officeDocument/2006/relationships/image" Target="../media/image23.png"/><Relationship Id="rId16" Type="http://schemas.openxmlformats.org/officeDocument/2006/relationships/tags" Target="../tags/tag746.xml"/><Relationship Id="rId15" Type="http://schemas.openxmlformats.org/officeDocument/2006/relationships/image" Target="../media/image22.png"/><Relationship Id="rId14" Type="http://schemas.openxmlformats.org/officeDocument/2006/relationships/tags" Target="../tags/tag745.xml"/><Relationship Id="rId13" Type="http://schemas.openxmlformats.org/officeDocument/2006/relationships/image" Target="../media/image14.png"/><Relationship Id="rId12" Type="http://schemas.openxmlformats.org/officeDocument/2006/relationships/tags" Target="../tags/tag744.xml"/><Relationship Id="rId11" Type="http://schemas.openxmlformats.org/officeDocument/2006/relationships/image" Target="../media/image21.png"/><Relationship Id="rId10" Type="http://schemas.openxmlformats.org/officeDocument/2006/relationships/tags" Target="../tags/tag743.xml"/><Relationship Id="rId1" Type="http://schemas.openxmlformats.org/officeDocument/2006/relationships/tags" Target="../tags/tag73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752.xml"/><Relationship Id="rId3" Type="http://schemas.openxmlformats.org/officeDocument/2006/relationships/image" Target="../media/image26.png"/><Relationship Id="rId2" Type="http://schemas.openxmlformats.org/officeDocument/2006/relationships/tags" Target="../tags/tag751.xml"/><Relationship Id="rId1" Type="http://schemas.openxmlformats.org/officeDocument/2006/relationships/tags" Target="../tags/tag7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61.xml"/><Relationship Id="rId8" Type="http://schemas.openxmlformats.org/officeDocument/2006/relationships/tags" Target="../tags/tag760.xml"/><Relationship Id="rId7" Type="http://schemas.openxmlformats.org/officeDocument/2006/relationships/tags" Target="../tags/tag759.xml"/><Relationship Id="rId6" Type="http://schemas.openxmlformats.org/officeDocument/2006/relationships/tags" Target="../tags/tag758.xml"/><Relationship Id="rId5" Type="http://schemas.openxmlformats.org/officeDocument/2006/relationships/tags" Target="../tags/tag757.xml"/><Relationship Id="rId4" Type="http://schemas.openxmlformats.org/officeDocument/2006/relationships/tags" Target="../tags/tag756.xml"/><Relationship Id="rId3" Type="http://schemas.openxmlformats.org/officeDocument/2006/relationships/tags" Target="../tags/tag755.xml"/><Relationship Id="rId27" Type="http://schemas.openxmlformats.org/officeDocument/2006/relationships/slideLayout" Target="../slideLayouts/slideLayout30.xml"/><Relationship Id="rId26" Type="http://schemas.openxmlformats.org/officeDocument/2006/relationships/tags" Target="../tags/tag778.xml"/><Relationship Id="rId25" Type="http://schemas.openxmlformats.org/officeDocument/2006/relationships/tags" Target="../tags/tag777.xml"/><Relationship Id="rId24" Type="http://schemas.openxmlformats.org/officeDocument/2006/relationships/tags" Target="../tags/tag776.xml"/><Relationship Id="rId23" Type="http://schemas.openxmlformats.org/officeDocument/2006/relationships/tags" Target="../tags/tag775.xml"/><Relationship Id="rId22" Type="http://schemas.openxmlformats.org/officeDocument/2006/relationships/tags" Target="../tags/tag774.xml"/><Relationship Id="rId21" Type="http://schemas.openxmlformats.org/officeDocument/2006/relationships/tags" Target="../tags/tag773.xml"/><Relationship Id="rId20" Type="http://schemas.openxmlformats.org/officeDocument/2006/relationships/tags" Target="../tags/tag772.xml"/><Relationship Id="rId2" Type="http://schemas.openxmlformats.org/officeDocument/2006/relationships/tags" Target="../tags/tag754.xml"/><Relationship Id="rId19" Type="http://schemas.openxmlformats.org/officeDocument/2006/relationships/tags" Target="../tags/tag771.xml"/><Relationship Id="rId18" Type="http://schemas.openxmlformats.org/officeDocument/2006/relationships/tags" Target="../tags/tag770.xml"/><Relationship Id="rId17" Type="http://schemas.openxmlformats.org/officeDocument/2006/relationships/tags" Target="../tags/tag769.xml"/><Relationship Id="rId16" Type="http://schemas.openxmlformats.org/officeDocument/2006/relationships/tags" Target="../tags/tag768.xml"/><Relationship Id="rId15" Type="http://schemas.openxmlformats.org/officeDocument/2006/relationships/tags" Target="../tags/tag767.xml"/><Relationship Id="rId14" Type="http://schemas.openxmlformats.org/officeDocument/2006/relationships/tags" Target="../tags/tag766.xml"/><Relationship Id="rId13" Type="http://schemas.openxmlformats.org/officeDocument/2006/relationships/tags" Target="../tags/tag765.xml"/><Relationship Id="rId12" Type="http://schemas.openxmlformats.org/officeDocument/2006/relationships/tags" Target="../tags/tag764.xml"/><Relationship Id="rId11" Type="http://schemas.openxmlformats.org/officeDocument/2006/relationships/tags" Target="../tags/tag763.xml"/><Relationship Id="rId10" Type="http://schemas.openxmlformats.org/officeDocument/2006/relationships/tags" Target="../tags/tag762.xml"/><Relationship Id="rId1" Type="http://schemas.openxmlformats.org/officeDocument/2006/relationships/tags" Target="../tags/tag7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275195" y="5110480"/>
            <a:ext cx="26416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l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班别：</a:t>
            </a:r>
            <a:b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l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l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日期：</a:t>
            </a:r>
            <a:endParaRPr lang="zh-CN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chemeClr val="l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600">
                <a:solidFill>
                  <a:schemeClr val="lt1"/>
                </a:solidFill>
                <a:sym typeface="+mn-ea"/>
              </a:rPr>
              <a:t>高三开学第一课</a:t>
            </a:r>
            <a:endParaRPr lang="zh-CN" altLang="en-US" sz="6600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>
                <a:solidFill>
                  <a:schemeClr val="lt1"/>
                </a:solidFill>
                <a:sym typeface="汉仪力量黑简" panose="00020600040101010101" charset="-122"/>
              </a:rPr>
              <a:t>以梦为马，不负韶华</a:t>
            </a:r>
            <a:endParaRPr lang="zh-CN" altLang="en-US" sz="2400">
              <a:solidFill>
                <a:schemeClr val="lt1"/>
              </a:solidFill>
              <a:sym typeface="汉仪力量黑简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06425" y="1695450"/>
            <a:ext cx="10837545" cy="313372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1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许静行楷简" panose="00020600040101010101" charset="-122"/>
                <a:ea typeface="汉仪许静行楷简" panose="00020600040101010101" charset="-122"/>
              </a:rPr>
              <a:t>不打无准备之战</a:t>
            </a:r>
            <a:endParaRPr lang="zh-CN" altLang="en-US" sz="11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许静行楷简" panose="00020600040101010101" charset="-122"/>
              <a:ea typeface="汉仪许静行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认识高三，认识自己</a:t>
            </a:r>
            <a:endParaRPr lang="zh-CN" altLang="en-US" dirty="0"/>
          </a:p>
        </p:txBody>
      </p:sp>
      <p:sp>
        <p:nvSpPr>
          <p:cNvPr id="6" name="TextBox 2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49396" y="1706892"/>
            <a:ext cx="1871132" cy="10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02</a:t>
            </a:r>
            <a:endParaRPr lang="en-US" altLang="zh-CN" sz="7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314825" y="633095"/>
            <a:ext cx="5600700" cy="295338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方正小标宋简体" panose="02000000000000000000" charset="-122"/>
                <a:ea typeface="方正小标宋简体" panose="02000000000000000000" charset="-122"/>
              </a:rPr>
              <a:t>你的</a:t>
            </a:r>
            <a:r>
              <a:rPr lang="zh-CN" altLang="en-US" sz="138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方正小标宋简体" panose="02000000000000000000" charset="-122"/>
                <a:ea typeface="方正小标宋简体" panose="02000000000000000000" charset="-122"/>
              </a:rPr>
              <a:t>梦想</a:t>
            </a:r>
            <a:endParaRPr lang="zh-CN" altLang="en-US" sz="7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algn="ctr"/>
            <a:r>
              <a:rPr lang="zh-CN" altLang="en-US" sz="48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方正小标宋简体" panose="02000000000000000000" charset="-122"/>
                <a:ea typeface="方正小标宋简体" panose="02000000000000000000" charset="-122"/>
              </a:rPr>
              <a:t>是什么？</a:t>
            </a:r>
            <a:endParaRPr lang="zh-CN" altLang="en-US" sz="48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423035" y="4147185"/>
            <a:ext cx="100812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你离梦想的距离有多远？</a:t>
            </a:r>
            <a:endParaRPr lang="zh-CN" altLang="en-US" sz="40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97566"/>
            <a:ext cx="2789382" cy="1560434"/>
          </a:xfrm>
          <a:prstGeom prst="rect">
            <a:avLst/>
          </a:prstGeom>
        </p:spPr>
      </p:pic>
      <p:sp>
        <p:nvSpPr>
          <p:cNvPr id="27" name="矩形 2"/>
          <p:cNvSpPr/>
          <p:nvPr>
            <p:custDataLst>
              <p:tags r:id="rId3"/>
            </p:custDataLst>
          </p:nvPr>
        </p:nvSpPr>
        <p:spPr>
          <a:xfrm>
            <a:off x="0" y="1673853"/>
            <a:ext cx="12192000" cy="42608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7" name="文本框 1"/>
          <p:cNvSpPr txBox="1"/>
          <p:nvPr>
            <p:custDataLst>
              <p:tags r:id="rId4"/>
            </p:custDataLst>
          </p:nvPr>
        </p:nvSpPr>
        <p:spPr>
          <a:xfrm>
            <a:off x="609600" y="613410"/>
            <a:ext cx="2870835" cy="7556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</a:rPr>
              <a:t>认识自己</a:t>
            </a:r>
            <a:endParaRPr lang="zh-CN" altLang="en-US" sz="4000" b="1" spc="240"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</a:endParaRPr>
          </a:p>
        </p:txBody>
      </p:sp>
      <p:sp>
        <p:nvSpPr>
          <p:cNvPr id="38" name="Title 6"/>
          <p:cNvSpPr txBox="1"/>
          <p:nvPr>
            <p:custDataLst>
              <p:tags r:id="rId5"/>
            </p:custDataLst>
          </p:nvPr>
        </p:nvSpPr>
        <p:spPr>
          <a:xfrm>
            <a:off x="597535" y="1694180"/>
            <a:ext cx="7009765" cy="39827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你有优势学科吗？</a:t>
            </a:r>
            <a:r>
              <a:rPr lang="zh-CN" altLang="en-US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</a:t>
            </a:r>
            <a:r>
              <a:rPr lang="en-US" altLang="zh-CN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平均分高多少分？</a:t>
            </a:r>
            <a:endParaRPr lang="en-US" altLang="zh-CN" sz="24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en-US" altLang="zh-CN" sz="24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你的薄弱科目是哪科？成绩差到什么程度？有多少提高的空间？</a:t>
            </a:r>
            <a:endParaRPr lang="zh-CN" altLang="en-US" sz="24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zh-CN" altLang="en-US" sz="24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你理想大学是哪一所？以往年录取分数线为参考，</a:t>
            </a: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你距离理想大学的录取线还差多少分？</a:t>
            </a:r>
            <a:endParaRPr lang="zh-CN" altLang="en-US" sz="2200" spc="1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0" name="图片 7" descr="32313539373431353b32313539373337373bc4a2b9b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410" y="1854200"/>
            <a:ext cx="623570" cy="623570"/>
          </a:xfrm>
          <a:prstGeom prst="rect">
            <a:avLst/>
          </a:prstGeom>
        </p:spPr>
      </p:pic>
      <p:pic>
        <p:nvPicPr>
          <p:cNvPr id="33" name="图片 17" descr="32313539373431353b32313539373337373bc4a2b9bd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795" y="3081020"/>
            <a:ext cx="623570" cy="623570"/>
          </a:xfrm>
          <a:prstGeom prst="rect">
            <a:avLst/>
          </a:prstGeom>
        </p:spPr>
      </p:pic>
      <p:pic>
        <p:nvPicPr>
          <p:cNvPr id="36" name="图片 22" descr="32313539373431353b32313539373337373bc4a2b9b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585" y="4558030"/>
            <a:ext cx="623570" cy="623570"/>
          </a:xfrm>
          <a:prstGeom prst="rect">
            <a:avLst/>
          </a:prstGeom>
        </p:spPr>
      </p:pic>
      <p:pic>
        <p:nvPicPr>
          <p:cNvPr id="3" name="图片 2" descr="t019939da655239b70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8680" y="961390"/>
            <a:ext cx="5203190" cy="520319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993140" y="2082800"/>
            <a:ext cx="9342755" cy="914400"/>
            <a:chOff x="1564" y="3280"/>
            <a:chExt cx="14713" cy="1440"/>
          </a:xfrm>
        </p:grpSpPr>
        <p:grpSp>
          <p:nvGrpSpPr>
            <p:cNvPr id="24" name="组合 23"/>
            <p:cNvGrpSpPr/>
            <p:nvPr>
              <p:custDataLst>
                <p:tags r:id="rId2"/>
              </p:custDataLst>
            </p:nvPr>
          </p:nvGrpSpPr>
          <p:grpSpPr>
            <a:xfrm>
              <a:off x="1564" y="3280"/>
              <a:ext cx="13951" cy="1440"/>
              <a:chOff x="1564" y="3280"/>
              <a:chExt cx="13951" cy="1440"/>
            </a:xfrm>
          </p:grpSpPr>
          <p:sp>
            <p:nvSpPr>
              <p:cNvPr id="8" name="对角圆角矩形 7"/>
              <p:cNvSpPr/>
              <p:nvPr>
                <p:custDataLst>
                  <p:tags r:id="rId3"/>
                </p:custDataLst>
              </p:nvPr>
            </p:nvSpPr>
            <p:spPr>
              <a:xfrm>
                <a:off x="3148" y="3409"/>
                <a:ext cx="3417" cy="1185"/>
              </a:xfrm>
              <a:prstGeom prst="round2Diag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rgbClr val="0F6FC6">
                  <a:shade val="50000"/>
                </a:srgbClr>
              </a:lnRef>
              <a:fillRef idx="1">
                <a:srgbClr val="0F6FC6"/>
              </a:fillRef>
              <a:effectRef idx="0">
                <a:srgbClr val="0F6FC6"/>
              </a:effectRef>
              <a:fontRef idx="minor">
                <a:sysClr val="window" lastClr="FFFFFF"/>
              </a:fontRef>
            </p:style>
            <p:txBody>
              <a:bodyPr rtlCol="0" anchor="ctr" anchorCtr="1">
                <a:noAutofit/>
              </a:bodyPr>
              <a:lstStyle/>
              <a:p>
                <a:pPr algn="ctr"/>
                <a:r>
                  <a:rPr lang="zh-CN" altLang="da-DK" sz="2800">
                    <a:solidFill>
                      <a:schemeClr val="tx1"/>
                    </a:solidFill>
                  </a:rPr>
                  <a:t>上课久</a:t>
                </a:r>
                <a:endParaRPr lang="zh-CN" altLang="da-DK" sz="2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图片 21" descr="32313538393333363b32313538393230393bb9abb8e6c0b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64" y="3280"/>
                <a:ext cx="1440" cy="1440"/>
              </a:xfrm>
              <a:prstGeom prst="rect">
                <a:avLst/>
              </a:prstGeom>
            </p:spPr>
          </p:pic>
          <p:cxnSp>
            <p:nvCxnSpPr>
              <p:cNvPr id="23" name="直接连接符 22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6349" y="4566"/>
                <a:ext cx="9166" cy="21"/>
              </a:xfrm>
              <a:prstGeom prst="line">
                <a:avLst/>
              </a:prstGeom>
              <a:ln w="12700" cmpd="sng">
                <a:solidFill>
                  <a:schemeClr val="bg1">
                    <a:alpha val="74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/>
            <p:cNvSpPr txBox="1"/>
            <p:nvPr>
              <p:custDataLst>
                <p:tags r:id="rId8"/>
              </p:custDataLst>
            </p:nvPr>
          </p:nvSpPr>
          <p:spPr>
            <a:xfrm>
              <a:off x="7141" y="3880"/>
              <a:ext cx="4914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起得比鸡早，睡得比狗迟</a:t>
              </a:r>
              <a:endParaRPr lang="zh-CN" altLang="en-US" sz="2000"/>
            </a:p>
          </p:txBody>
        </p:sp>
        <p:sp>
          <p:nvSpPr>
            <p:cNvPr id="28" name="文本框 27"/>
            <p:cNvSpPr txBox="1"/>
            <p:nvPr>
              <p:custDataLst>
                <p:tags r:id="rId9"/>
              </p:custDataLst>
            </p:nvPr>
          </p:nvSpPr>
          <p:spPr>
            <a:xfrm>
              <a:off x="12426" y="3851"/>
              <a:ext cx="3851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从此，假期</a:t>
              </a:r>
              <a:r>
                <a:rPr lang="en-US" altLang="zh-CN" sz="2000"/>
                <a:t>“</a:t>
              </a:r>
              <a:r>
                <a:rPr lang="zh-CN" altLang="en-US" sz="2000"/>
                <a:t>是路人</a:t>
              </a:r>
              <a:r>
                <a:rPr lang="en-US" altLang="zh-CN" sz="2000"/>
                <a:t>”</a:t>
              </a:r>
              <a:endParaRPr lang="en-US" altLang="zh-CN" sz="2000"/>
            </a:p>
          </p:txBody>
        </p:sp>
      </p:grpSp>
      <p:grpSp>
        <p:nvGrpSpPr>
          <p:cNvPr id="30" name="组合 29"/>
          <p:cNvGrpSpPr/>
          <p:nvPr>
            <p:custDataLst>
              <p:tags r:id="rId10"/>
            </p:custDataLst>
          </p:nvPr>
        </p:nvGrpSpPr>
        <p:grpSpPr>
          <a:xfrm>
            <a:off x="352425" y="3440430"/>
            <a:ext cx="10784840" cy="914400"/>
            <a:chOff x="1564" y="3280"/>
            <a:chExt cx="16984" cy="1440"/>
          </a:xfrm>
        </p:grpSpPr>
        <p:grpSp>
          <p:nvGrpSpPr>
            <p:cNvPr id="31" name="组合 30"/>
            <p:cNvGrpSpPr/>
            <p:nvPr>
              <p:custDataLst>
                <p:tags r:id="rId11"/>
              </p:custDataLst>
            </p:nvPr>
          </p:nvGrpSpPr>
          <p:grpSpPr>
            <a:xfrm>
              <a:off x="1564" y="3280"/>
              <a:ext cx="13951" cy="1440"/>
              <a:chOff x="1564" y="3280"/>
              <a:chExt cx="13951" cy="1440"/>
            </a:xfrm>
          </p:grpSpPr>
          <p:sp>
            <p:nvSpPr>
              <p:cNvPr id="32" name="对角圆角矩形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3148" y="3409"/>
                <a:ext cx="3417" cy="1185"/>
              </a:xfrm>
              <a:prstGeom prst="round2Diag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rgbClr val="0F6FC6">
                  <a:shade val="50000"/>
                </a:srgbClr>
              </a:lnRef>
              <a:fillRef idx="1">
                <a:srgbClr val="0F6FC6"/>
              </a:fillRef>
              <a:effectRef idx="0">
                <a:srgbClr val="0F6FC6"/>
              </a:effectRef>
              <a:fontRef idx="minor">
                <a:sysClr val="window" lastClr="FFFFFF"/>
              </a:fontRef>
            </p:style>
            <p:txBody>
              <a:bodyPr rtlCol="0" anchor="ctr" anchorCtr="1">
                <a:noAutofit/>
              </a:bodyPr>
              <a:lstStyle/>
              <a:p>
                <a:pPr algn="ctr"/>
                <a:r>
                  <a:rPr lang="zh-CN" altLang="da-DK" sz="2800">
                    <a:solidFill>
                      <a:schemeClr val="tx1"/>
                    </a:solidFill>
                  </a:rPr>
                  <a:t>考试多</a:t>
                </a:r>
                <a:endParaRPr lang="zh-CN" altLang="da-DK" sz="2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图片 32" descr="32313538393333363b32313538393230393bb9abb8e6c0b8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64" y="3280"/>
                <a:ext cx="1440" cy="1440"/>
              </a:xfrm>
              <a:prstGeom prst="rect">
                <a:avLst/>
              </a:prstGeom>
            </p:spPr>
          </p:pic>
          <p:cxnSp>
            <p:nvCxnSpPr>
              <p:cNvPr id="34" name="直接连接符 33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6349" y="4566"/>
                <a:ext cx="9166" cy="21"/>
              </a:xfrm>
              <a:prstGeom prst="line">
                <a:avLst/>
              </a:prstGeom>
              <a:ln w="12700" cmpd="sng">
                <a:solidFill>
                  <a:schemeClr val="bg1">
                    <a:alpha val="74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>
              <p:custDataLst>
                <p:tags r:id="rId15"/>
              </p:custDataLst>
            </p:nvPr>
          </p:nvSpPr>
          <p:spPr>
            <a:xfrm>
              <a:off x="7141" y="3880"/>
              <a:ext cx="6850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日测、周测、月测、一模、二模</a:t>
              </a:r>
              <a:r>
                <a:rPr lang="en-US" altLang="zh-CN" sz="2000"/>
                <a:t>……</a:t>
              </a:r>
              <a:endParaRPr lang="en-US" altLang="zh-CN" sz="2000"/>
            </a:p>
          </p:txBody>
        </p:sp>
        <p:sp>
          <p:nvSpPr>
            <p:cNvPr id="36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14426" y="3892"/>
              <a:ext cx="4122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目之所及皆是试卷</a:t>
              </a:r>
              <a:endParaRPr lang="zh-CN" altLang="en-US" sz="2000"/>
            </a:p>
          </p:txBody>
        </p:sp>
      </p:grpSp>
      <p:grpSp>
        <p:nvGrpSpPr>
          <p:cNvPr id="37" name="组合 36"/>
          <p:cNvGrpSpPr/>
          <p:nvPr>
            <p:custDataLst>
              <p:tags r:id="rId17"/>
            </p:custDataLst>
          </p:nvPr>
        </p:nvGrpSpPr>
        <p:grpSpPr>
          <a:xfrm>
            <a:off x="956310" y="4876800"/>
            <a:ext cx="9290050" cy="914400"/>
            <a:chOff x="1564" y="3280"/>
            <a:chExt cx="14630" cy="1440"/>
          </a:xfrm>
        </p:grpSpPr>
        <p:grpSp>
          <p:nvGrpSpPr>
            <p:cNvPr id="38" name="组合 37"/>
            <p:cNvGrpSpPr/>
            <p:nvPr>
              <p:custDataLst>
                <p:tags r:id="rId18"/>
              </p:custDataLst>
            </p:nvPr>
          </p:nvGrpSpPr>
          <p:grpSpPr>
            <a:xfrm>
              <a:off x="1564" y="3280"/>
              <a:ext cx="13951" cy="1440"/>
              <a:chOff x="1564" y="3280"/>
              <a:chExt cx="13951" cy="1440"/>
            </a:xfrm>
          </p:grpSpPr>
          <p:sp>
            <p:nvSpPr>
              <p:cNvPr id="39" name="对角圆角矩形 38"/>
              <p:cNvSpPr/>
              <p:nvPr>
                <p:custDataLst>
                  <p:tags r:id="rId19"/>
                </p:custDataLst>
              </p:nvPr>
            </p:nvSpPr>
            <p:spPr>
              <a:xfrm>
                <a:off x="3148" y="3409"/>
                <a:ext cx="3417" cy="1185"/>
              </a:xfrm>
              <a:prstGeom prst="round2Diag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rgbClr val="0F6FC6">
                  <a:shade val="50000"/>
                </a:srgbClr>
              </a:lnRef>
              <a:fillRef idx="1">
                <a:srgbClr val="0F6FC6"/>
              </a:fillRef>
              <a:effectRef idx="0">
                <a:srgbClr val="0F6FC6"/>
              </a:effectRef>
              <a:fontRef idx="minor">
                <a:sysClr val="window" lastClr="FFFFFF"/>
              </a:fontRef>
            </p:style>
            <p:txBody>
              <a:bodyPr rtlCol="0" anchor="ctr" anchorCtr="1">
                <a:noAutofit/>
              </a:bodyPr>
              <a:lstStyle/>
              <a:p>
                <a:pPr algn="ctr"/>
                <a:r>
                  <a:rPr lang="zh-CN" altLang="da-DK" sz="2800">
                    <a:solidFill>
                      <a:schemeClr val="tx1"/>
                    </a:solidFill>
                  </a:rPr>
                  <a:t>压力重</a:t>
                </a:r>
                <a:endParaRPr lang="zh-CN" altLang="da-DK" sz="2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图片 39" descr="32313538393333363b32313538393230393bb9abb8e6c0b8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64" y="3280"/>
                <a:ext cx="1440" cy="1440"/>
              </a:xfrm>
              <a:prstGeom prst="rect">
                <a:avLst/>
              </a:prstGeom>
            </p:spPr>
          </p:pic>
          <p:cxnSp>
            <p:nvCxnSpPr>
              <p:cNvPr id="41" name="直接连接符 40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6349" y="4566"/>
                <a:ext cx="9166" cy="21"/>
              </a:xfrm>
              <a:prstGeom prst="line">
                <a:avLst/>
              </a:prstGeom>
              <a:ln w="12700" cmpd="sng">
                <a:solidFill>
                  <a:schemeClr val="bg1">
                    <a:alpha val="74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>
              <p:custDataLst>
                <p:tags r:id="rId22"/>
              </p:custDataLst>
            </p:nvPr>
          </p:nvSpPr>
          <p:spPr>
            <a:xfrm>
              <a:off x="7141" y="3880"/>
              <a:ext cx="5162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一场场考试，一次次排名</a:t>
              </a:r>
              <a:endParaRPr lang="zh-CN" altLang="en-US" sz="2000"/>
            </a:p>
          </p:txBody>
        </p:sp>
        <p:sp>
          <p:nvSpPr>
            <p:cNvPr id="43" name="文本框 42"/>
            <p:cNvSpPr txBox="1"/>
            <p:nvPr>
              <p:custDataLst>
                <p:tags r:id="rId23"/>
              </p:custDataLst>
            </p:nvPr>
          </p:nvSpPr>
          <p:spPr>
            <a:xfrm>
              <a:off x="12718" y="3871"/>
              <a:ext cx="3476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/>
                <a:t>总有人深夜痛哭</a:t>
              </a:r>
              <a:endParaRPr lang="zh-CN" altLang="en-US" sz="20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1300" y="99695"/>
            <a:ext cx="3786505" cy="1436370"/>
            <a:chOff x="1386" y="338"/>
            <a:chExt cx="5963" cy="2262"/>
          </a:xfrm>
        </p:grpSpPr>
        <p:grpSp>
          <p:nvGrpSpPr>
            <p:cNvPr id="26" name="组合 25"/>
            <p:cNvGrpSpPr/>
            <p:nvPr>
              <p:custDataLst>
                <p:tags r:id="rId24"/>
              </p:custDataLst>
            </p:nvPr>
          </p:nvGrpSpPr>
          <p:grpSpPr>
            <a:xfrm>
              <a:off x="2017" y="1254"/>
              <a:ext cx="5333" cy="1306"/>
              <a:chOff x="2017" y="1254"/>
              <a:chExt cx="5333" cy="1306"/>
            </a:xfrm>
          </p:grpSpPr>
          <p:sp>
            <p:nvSpPr>
              <p:cNvPr id="5" name="矩形 4"/>
              <p:cNvSpPr/>
              <p:nvPr>
                <p:custDataLst>
                  <p:tags r:id="rId25"/>
                </p:custDataLst>
              </p:nvPr>
            </p:nvSpPr>
            <p:spPr>
              <a:xfrm>
                <a:off x="2017" y="2336"/>
                <a:ext cx="5167" cy="224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496" y="1254"/>
                <a:ext cx="3854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</a:rPr>
                  <a:t>高三特点</a:t>
                </a:r>
                <a:endParaRPr lang="zh-CN" altLang="en-US" sz="36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7"/>
                </p:custDataLst>
              </p:nvPr>
            </p:nvSpPr>
            <p:spPr>
              <a:xfrm rot="16200000">
                <a:off x="6480" y="1816"/>
                <a:ext cx="1188" cy="266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" name="图片 1" descr="32313539373431353b32313539373337363bc5e8d4d4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386" y="338"/>
              <a:ext cx="2263" cy="22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302329" y="2997507"/>
            <a:ext cx="7576457" cy="1325563"/>
          </a:xfrm>
        </p:spPr>
        <p:txBody>
          <a:bodyPr>
            <a:noAutofit/>
          </a:bodyPr>
          <a:p>
            <a:r>
              <a:rPr lang="zh-CN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这样的高三生活，</a:t>
            </a:r>
            <a:br>
              <a:rPr lang="zh-CN" alt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</a:br>
            <a:r>
              <a:rPr lang="zh-CN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你准备好迎接了吗？</a:t>
            </a:r>
            <a:endParaRPr lang="zh-CN" altLang="en-US" sz="600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97566"/>
            <a:ext cx="2789382" cy="1560434"/>
          </a:xfrm>
          <a:prstGeom prst="rect">
            <a:avLst/>
          </a:prstGeom>
        </p:spPr>
      </p:pic>
      <p:sp>
        <p:nvSpPr>
          <p:cNvPr id="2" name="文本框 2"/>
          <p:cNvSpPr txBox="1"/>
          <p:nvPr>
            <p:custDataLst>
              <p:tags r:id="rId3"/>
            </p:custDataLst>
          </p:nvPr>
        </p:nvSpPr>
        <p:spPr>
          <a:xfrm>
            <a:off x="609562" y="457180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</a:rPr>
              <a:t>我成绩那么差，还来得及吗？</a:t>
            </a:r>
            <a:endParaRPr lang="zh-CN" altLang="en-US" sz="4000" b="1" spc="240"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096650" y="1523976"/>
            <a:ext cx="5485790" cy="5302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3000" b="1" i="0" spc="120" noProof="0">
                <a:ln w="3175">
                  <a:noFill/>
                  <a:prstDash val="dash"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</a:rPr>
              <a:t>我偏科严重，根本学不会</a:t>
            </a:r>
            <a:endParaRPr kumimoji="0" lang="zh-CN" altLang="en-US" sz="3000" b="1" i="0" spc="120" noProof="0">
              <a:ln w="3175">
                <a:noFill/>
                <a:prstDash val="dash"/>
              </a:ln>
              <a:solidFill>
                <a:schemeClr val="lt1"/>
              </a:solidFill>
              <a:effectLst/>
              <a:uLnTx/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itle 6"/>
          <p:cNvSpPr txBox="1"/>
          <p:nvPr>
            <p:custDataLst>
              <p:tags r:id="rId5"/>
            </p:custDataLst>
          </p:nvPr>
        </p:nvSpPr>
        <p:spPr>
          <a:xfrm>
            <a:off x="5368290" y="2853055"/>
            <a:ext cx="6341110" cy="10756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400" spc="2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</a:rPr>
              <a:t>我学不进去，总是走神</a:t>
            </a:r>
            <a:endParaRPr lang="zh-CN" altLang="en-US" sz="4400" spc="2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Title 6"/>
          <p:cNvSpPr txBox="1"/>
          <p:nvPr>
            <p:custDataLst>
              <p:tags r:id="rId6"/>
            </p:custDataLst>
          </p:nvPr>
        </p:nvSpPr>
        <p:spPr>
          <a:xfrm>
            <a:off x="6249050" y="4201707"/>
            <a:ext cx="5485771" cy="73666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2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</a:rPr>
              <a:t>我基础太弱，不知道从哪里开始</a:t>
            </a:r>
            <a:endParaRPr lang="zh-CN" altLang="en-US" sz="2800" spc="2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Title 6"/>
          <p:cNvSpPr txBox="1"/>
          <p:nvPr>
            <p:custDataLst>
              <p:tags r:id="rId7"/>
            </p:custDataLst>
          </p:nvPr>
        </p:nvSpPr>
        <p:spPr>
          <a:xfrm>
            <a:off x="1708744" y="5371485"/>
            <a:ext cx="10972876" cy="91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spc="2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微软雅黑" panose="020B0503020204020204" charset="-122"/>
              </a:rPr>
              <a:t>那么努力，为什么还是没有进步</a:t>
            </a:r>
            <a:endParaRPr lang="zh-CN" altLang="en-US" sz="3600" spc="2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2313539373431353b32313539373337343bc3b5b9e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06980" y="1398905"/>
            <a:ext cx="1987550" cy="19875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7380" y="3264535"/>
            <a:ext cx="3855720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你的忧虑</a:t>
            </a:r>
            <a:endParaRPr lang="zh-CN" altLang="en-US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6" grpId="0"/>
      <p:bldP spid="28" grpId="0"/>
      <p:bldP spid="29" grpId="0"/>
      <p:bldP spid="5" grpId="0" animBg="1"/>
      <p:bldP spid="2" grpId="1"/>
      <p:bldP spid="11" grpId="1"/>
      <p:bldP spid="6" grpId="1"/>
      <p:bldP spid="28" grpId="1"/>
      <p:bldP spid="29" grpId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440305" y="2144395"/>
            <a:ext cx="7498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你想就此放弃吗？</a:t>
            </a:r>
            <a:endParaRPr lang="zh-CN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图片 2" descr="9c9fa67eaf9148608955e0dce6607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670" y="3611245"/>
            <a:ext cx="3810000" cy="2676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黄晓明演说句句在理_哔哩哔哩_bilibil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47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0570" y="571500"/>
            <a:ext cx="10756265" cy="57905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84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3394" y="1473200"/>
            <a:ext cx="11321415" cy="170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</a:rPr>
              <a:t>人生是一次漫长的逆水行舟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93393" y="3426000"/>
            <a:ext cx="11321415" cy="106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6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8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</a:rPr>
              <a:t>不进则退，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</a:rPr>
              <a:t>     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</a:rPr>
              <a:t>想活着，就得力争上游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93395" y="3293110"/>
            <a:ext cx="11321413" cy="635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 cstate="print">
            <a:clrChange>
              <a:clrFrom>
                <a:srgbClr val="244242"/>
              </a:clrFrom>
              <a:clrTo>
                <a:srgbClr val="244242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97566"/>
            <a:ext cx="2789382" cy="1560434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161540" y="1971675"/>
            <a:ext cx="411226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这个炎热的夏天</a:t>
            </a:r>
            <a:endParaRPr lang="zh-CN" altLang="en-US" sz="44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794760" y="3204845"/>
            <a:ext cx="523494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请开启属于你的战场</a:t>
            </a:r>
            <a:endParaRPr lang="zh-CN" altLang="en-US" sz="44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不是说打赢了高考这场战役，你就赢得全天下。</a:t>
            </a:r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3566795" y="4611870"/>
            <a:ext cx="6594475" cy="8689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而是在拼尽全力的过程中，</a:t>
            </a:r>
            <a:endParaRPr lang="zh-CN" altLang="en-US" sz="4000"/>
          </a:p>
          <a:p>
            <a:r>
              <a:rPr lang="zh-CN" altLang="en-US" sz="4000"/>
              <a:t>你发掘了更坚韧的自己。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高三党，该怎样</a:t>
            </a:r>
            <a:endParaRPr lang="zh-CN" altLang="en-US" dirty="0"/>
          </a:p>
        </p:txBody>
      </p:sp>
      <p:sp>
        <p:nvSpPr>
          <p:cNvPr id="6" name="TextBox 2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49396" y="1706892"/>
            <a:ext cx="1871132" cy="10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03</a:t>
            </a:r>
            <a:endParaRPr lang="en-US" altLang="zh-CN" sz="7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11"/>
          <p:cNvSpPr/>
          <p:nvPr>
            <p:custDataLst>
              <p:tags r:id="rId2"/>
            </p:custDataLst>
          </p:nvPr>
        </p:nvSpPr>
        <p:spPr>
          <a:xfrm>
            <a:off x="762006" y="1524012"/>
            <a:ext cx="4267234" cy="4419635"/>
          </a:xfrm>
          <a:prstGeom prst="rect">
            <a:avLst/>
          </a:prstGeom>
          <a:noFill/>
          <a:ln w="38100">
            <a:solidFill>
              <a:schemeClr val="dk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6" name="矩形 12"/>
          <p:cNvSpPr/>
          <p:nvPr>
            <p:custDataLst>
              <p:tags r:id="rId3"/>
            </p:custDataLst>
          </p:nvPr>
        </p:nvSpPr>
        <p:spPr>
          <a:xfrm>
            <a:off x="609605" y="1676413"/>
            <a:ext cx="4267234" cy="441963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0" name="矩形 13"/>
          <p:cNvSpPr/>
          <p:nvPr>
            <p:custDataLst>
              <p:tags r:id="rId4"/>
            </p:custDataLst>
          </p:nvPr>
        </p:nvSpPr>
        <p:spPr>
          <a:xfrm>
            <a:off x="5486444" y="2438420"/>
            <a:ext cx="6705653" cy="3048000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5638800" y="1981216"/>
            <a:ext cx="457200" cy="152400"/>
            <a:chOff x="8880" y="2880"/>
            <a:chExt cx="720" cy="240"/>
          </a:xfrm>
        </p:grpSpPr>
        <p:sp>
          <p:nvSpPr>
            <p:cNvPr id="13" name="椭圆 12"/>
            <p:cNvSpPr/>
            <p:nvPr>
              <p:custDataLst>
                <p:tags r:id="rId6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7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>
            <a:off x="11582493" y="5791247"/>
            <a:ext cx="457200" cy="152400"/>
            <a:chOff x="8880" y="2880"/>
            <a:chExt cx="720" cy="240"/>
          </a:xfrm>
        </p:grpSpPr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0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sp>
        <p:nvSpPr>
          <p:cNvPr id="11" name="文本框 5"/>
          <p:cNvSpPr txBox="1"/>
          <p:nvPr>
            <p:custDataLst>
              <p:tags r:id="rId11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</a:rPr>
              <a:t>认清自己</a:t>
            </a:r>
            <a:endParaRPr lang="zh-CN" altLang="en-US" sz="3200" b="1" spc="160"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</a:endParaRPr>
          </a:p>
        </p:txBody>
      </p:sp>
      <p:pic>
        <p:nvPicPr>
          <p:cNvPr id="14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t="2500" b="2500"/>
          <a:stretch>
            <a:fillRect/>
          </a:stretch>
        </p:blipFill>
        <p:spPr>
          <a:xfrm>
            <a:off x="1219161" y="2438420"/>
            <a:ext cx="3048013" cy="28956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560">
                <a:moveTo>
                  <a:pt x="0" y="0"/>
                </a:moveTo>
                <a:lnTo>
                  <a:pt x="4800" y="0"/>
                </a:lnTo>
                <a:lnTo>
                  <a:pt x="480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Title 6"/>
          <p:cNvSpPr txBox="1"/>
          <p:nvPr>
            <p:custDataLst>
              <p:tags r:id="rId14"/>
            </p:custDataLst>
          </p:nvPr>
        </p:nvSpPr>
        <p:spPr>
          <a:xfrm>
            <a:off x="6248401" y="2893200"/>
            <a:ext cx="5181638" cy="2136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2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rPr>
              <a:t>应对高考 一定要认清自己，切不可好高骛远 。有许多同学都抱怨成绩不理想 ，其实是他们没有认清自己的真实水平 你必须思考一下你到底是什么水准 ，才能确立一个脚踏实地并且有一定挑战难度的目标并为之努力</a:t>
            </a:r>
            <a:endParaRPr lang="zh-CN" altLang="en-US" sz="2000" spc="2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11"/>
          <p:cNvSpPr/>
          <p:nvPr>
            <p:custDataLst>
              <p:tags r:id="rId2"/>
            </p:custDataLst>
          </p:nvPr>
        </p:nvSpPr>
        <p:spPr>
          <a:xfrm>
            <a:off x="762006" y="1524012"/>
            <a:ext cx="4267234" cy="4419635"/>
          </a:xfrm>
          <a:prstGeom prst="rect">
            <a:avLst/>
          </a:prstGeom>
          <a:noFill/>
          <a:ln w="38100">
            <a:solidFill>
              <a:schemeClr val="dk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0" name="矩形 12"/>
          <p:cNvSpPr/>
          <p:nvPr>
            <p:custDataLst>
              <p:tags r:id="rId3"/>
            </p:custDataLst>
          </p:nvPr>
        </p:nvSpPr>
        <p:spPr>
          <a:xfrm>
            <a:off x="609605" y="1676413"/>
            <a:ext cx="4267234" cy="441963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1" name="矩形 13"/>
          <p:cNvSpPr/>
          <p:nvPr>
            <p:custDataLst>
              <p:tags r:id="rId4"/>
            </p:custDataLst>
          </p:nvPr>
        </p:nvSpPr>
        <p:spPr>
          <a:xfrm>
            <a:off x="5486444" y="2438420"/>
            <a:ext cx="6705653" cy="3048000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5638800" y="1981216"/>
            <a:ext cx="457200" cy="152400"/>
            <a:chOff x="8880" y="2880"/>
            <a:chExt cx="720" cy="240"/>
          </a:xfrm>
        </p:grpSpPr>
        <p:sp>
          <p:nvSpPr>
            <p:cNvPr id="13" name="椭圆 12"/>
            <p:cNvSpPr/>
            <p:nvPr>
              <p:custDataLst>
                <p:tags r:id="rId6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7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>
            <a:off x="11582493" y="5791247"/>
            <a:ext cx="457200" cy="152400"/>
            <a:chOff x="8880" y="2880"/>
            <a:chExt cx="720" cy="240"/>
          </a:xfrm>
        </p:grpSpPr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0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sp>
        <p:nvSpPr>
          <p:cNvPr id="14" name="文本框 5"/>
          <p:cNvSpPr txBox="1"/>
          <p:nvPr>
            <p:custDataLst>
              <p:tags r:id="rId11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</a:rPr>
              <a:t>稳定心态</a:t>
            </a:r>
            <a:endParaRPr lang="zh-CN" altLang="en-US" sz="3200" b="1" spc="160"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</a:endParaRPr>
          </a:p>
        </p:txBody>
      </p:sp>
      <p:pic>
        <p:nvPicPr>
          <p:cNvPr id="19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t="2500" b="2500"/>
          <a:stretch>
            <a:fillRect/>
          </a:stretch>
        </p:blipFill>
        <p:spPr>
          <a:xfrm>
            <a:off x="1219161" y="2438420"/>
            <a:ext cx="3048013" cy="28956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560">
                <a:moveTo>
                  <a:pt x="0" y="0"/>
                </a:moveTo>
                <a:lnTo>
                  <a:pt x="4800" y="0"/>
                </a:lnTo>
                <a:lnTo>
                  <a:pt x="480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Title 6"/>
          <p:cNvSpPr txBox="1"/>
          <p:nvPr>
            <p:custDataLst>
              <p:tags r:id="rId14"/>
            </p:custDataLst>
          </p:nvPr>
        </p:nvSpPr>
        <p:spPr>
          <a:xfrm>
            <a:off x="6082030" y="2893060"/>
            <a:ext cx="5347970" cy="21361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8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稳定的应考心态将是你领先别人的秘密武器，无论成绩如何波动 ，首先要做的便是保持良好心态。 高三必将是一个持续波动的过程。考好了就激励自己更加努力， 而不可一时得意忘形 ，考差了那就得认真回顾一下近一段时间的学习是否有问题， 进行及时的调整。</a:t>
            </a:r>
            <a:endParaRPr lang="zh-CN" altLang="en-US" sz="2000" spc="18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矩形 11"/>
          <p:cNvSpPr/>
          <p:nvPr>
            <p:custDataLst>
              <p:tags r:id="rId2"/>
            </p:custDataLst>
          </p:nvPr>
        </p:nvSpPr>
        <p:spPr>
          <a:xfrm>
            <a:off x="762006" y="1524012"/>
            <a:ext cx="4267234" cy="4419635"/>
          </a:xfrm>
          <a:prstGeom prst="rect">
            <a:avLst/>
          </a:prstGeom>
          <a:noFill/>
          <a:ln w="38100">
            <a:solidFill>
              <a:schemeClr val="dk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1" name="矩形 12"/>
          <p:cNvSpPr/>
          <p:nvPr>
            <p:custDataLst>
              <p:tags r:id="rId3"/>
            </p:custDataLst>
          </p:nvPr>
        </p:nvSpPr>
        <p:spPr>
          <a:xfrm>
            <a:off x="609605" y="1676413"/>
            <a:ext cx="4267234" cy="441963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2" name="矩形 13"/>
          <p:cNvSpPr/>
          <p:nvPr>
            <p:custDataLst>
              <p:tags r:id="rId4"/>
            </p:custDataLst>
          </p:nvPr>
        </p:nvSpPr>
        <p:spPr>
          <a:xfrm>
            <a:off x="5486444" y="2438420"/>
            <a:ext cx="6705653" cy="3048000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13" name="组合 11"/>
          <p:cNvGrpSpPr/>
          <p:nvPr>
            <p:custDataLst>
              <p:tags r:id="rId5"/>
            </p:custDataLst>
          </p:nvPr>
        </p:nvGrpSpPr>
        <p:grpSpPr>
          <a:xfrm>
            <a:off x="5638800" y="1981216"/>
            <a:ext cx="457200" cy="152400"/>
            <a:chOff x="8880" y="2880"/>
            <a:chExt cx="720" cy="240"/>
          </a:xfrm>
        </p:grpSpPr>
        <p:sp>
          <p:nvSpPr>
            <p:cNvPr id="14" name="椭圆 12"/>
            <p:cNvSpPr/>
            <p:nvPr>
              <p:custDataLst>
                <p:tags r:id="rId6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7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>
            <a:off x="11582493" y="5791247"/>
            <a:ext cx="457200" cy="152400"/>
            <a:chOff x="8880" y="2880"/>
            <a:chExt cx="720" cy="240"/>
          </a:xfrm>
        </p:grpSpPr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8880" y="2880"/>
              <a:ext cx="240" cy="240"/>
            </a:xfrm>
            <a:prstGeom prst="ellipse">
              <a:avLst/>
            </a:prstGeom>
            <a:solidFill>
              <a:schemeClr val="dk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0"/>
              </p:custDataLst>
            </p:nvPr>
          </p:nvSpPr>
          <p:spPr>
            <a:xfrm>
              <a:off x="9360" y="2880"/>
              <a:ext cx="240" cy="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sp>
        <p:nvSpPr>
          <p:cNvPr id="19" name="文本框 5"/>
          <p:cNvSpPr txBox="1"/>
          <p:nvPr>
            <p:custDataLst>
              <p:tags r:id="rId11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</a:rPr>
              <a:t>抵制诱惑</a:t>
            </a:r>
            <a:endParaRPr lang="zh-CN" altLang="en-US" sz="3200" b="1" spc="160"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</a:endParaRPr>
          </a:p>
        </p:txBody>
      </p:sp>
      <p:pic>
        <p:nvPicPr>
          <p:cNvPr id="20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t="2500" b="2500"/>
          <a:stretch>
            <a:fillRect/>
          </a:stretch>
        </p:blipFill>
        <p:spPr>
          <a:xfrm>
            <a:off x="1219161" y="2438420"/>
            <a:ext cx="3048013" cy="28956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4560">
                <a:moveTo>
                  <a:pt x="0" y="0"/>
                </a:moveTo>
                <a:lnTo>
                  <a:pt x="4800" y="0"/>
                </a:lnTo>
                <a:lnTo>
                  <a:pt x="480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Title 6"/>
          <p:cNvSpPr txBox="1"/>
          <p:nvPr>
            <p:custDataLst>
              <p:tags r:id="rId14"/>
            </p:custDataLst>
          </p:nvPr>
        </p:nvSpPr>
        <p:spPr>
          <a:xfrm>
            <a:off x="5993130" y="2893060"/>
            <a:ext cx="5589270" cy="21361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8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抖音快手很有意思，微信总有人找你唠嗑 ，吃鸡王者出新皮肤了 ，隔壁班男生/女生给我塞情书...诱惑无处不在。</a:t>
            </a:r>
            <a:endParaRPr lang="zh-CN" altLang="en-US" sz="2000" spc="18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8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黑体" panose="02010609060101010101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要想高三一年脱胎换骨 ，就必须有抵制诱惑的觉悟与毅力， 让这些潜在的风险与我无瓜，唯有纯净的思想才能给你一个最合适的学习环境。</a:t>
            </a:r>
            <a:endParaRPr lang="zh-CN" altLang="en-US" sz="2000" spc="18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黑体" panose="02010609060101010101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7月29日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拼搏，你是自己的</a:t>
            </a:r>
            <a:r>
              <a:rPr lang="zh-CN" altLang="en-US" sz="89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英雄</a:t>
            </a:r>
            <a:endParaRPr lang="zh-CN" altLang="en-US" sz="89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 err="1"/>
              <a:t>感谢观看</a:t>
            </a:r>
            <a:endParaRPr lang="zh-CN" altLang="en-US" dirty="0" err="1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99940" y="457200"/>
            <a:ext cx="321119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 panose="020F0502020204030204" charset="0"/>
              </a:rPr>
              <a:t>目录</a:t>
            </a:r>
            <a:endParaRPr lang="zh-CN" altLang="en-US" sz="4400" b="1">
              <a:solidFill>
                <a:schemeClr val="accent1"/>
              </a:solidFill>
              <a:latin typeface="+mj-lt"/>
              <a:ea typeface="+mj-ea"/>
              <a:cs typeface="+mj-cs"/>
              <a:sym typeface="Calibri" panose="020F0502020204030204" charset="0"/>
            </a:endParaRPr>
          </a:p>
        </p:txBody>
      </p:sp>
      <p:sp>
        <p:nvSpPr>
          <p:cNvPr id="4099" name="椭圆 2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45260" y="4397375"/>
            <a:ext cx="877570" cy="817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/>
          <a:p>
            <a:endParaRPr lang="zh-CN" altLang="en-US" sz="2800">
              <a:sym typeface="Calibri" panose="020F0502020204030204" charset="0"/>
            </a:endParaRPr>
          </a:p>
        </p:txBody>
      </p:sp>
      <p:sp>
        <p:nvSpPr>
          <p:cNvPr id="4107" name="Text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42845" y="4451985"/>
            <a:ext cx="265303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 charset="0"/>
              </a:rPr>
              <a:t>自我分析</a:t>
            </a:r>
            <a:endParaRPr lang="zh-CN" altLang="en-US" sz="3600" b="1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 charset="0"/>
            </a:endParaRPr>
          </a:p>
        </p:txBody>
      </p:sp>
      <p:sp>
        <p:nvSpPr>
          <p:cNvPr id="4111" name="Text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9680" y="4834890"/>
            <a:ext cx="2866390" cy="101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sym typeface="Calibri" panose="020F0502020204030204" charset="0"/>
              </a:rPr>
              <a:t>清晰自我，百战不殆</a:t>
            </a:r>
            <a:endParaRPr lang="zh-CN" altLang="en-US" sz="2000">
              <a:solidFill>
                <a:schemeClr val="bg1"/>
              </a:solidFill>
              <a:sym typeface="Calibri" panose="020F0502020204030204" charset="0"/>
            </a:endParaRPr>
          </a:p>
        </p:txBody>
      </p:sp>
      <p:sp>
        <p:nvSpPr>
          <p:cNvPr id="4100" name="椭圆 2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87160" y="2963545"/>
            <a:ext cx="880110" cy="820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/>
          <a:p>
            <a:endParaRPr lang="zh-CN" altLang="en-US" sz="2800">
              <a:sym typeface="Calibri" panose="020F0502020204030204" charset="0"/>
            </a:endParaRPr>
          </a:p>
        </p:txBody>
      </p:sp>
      <p:sp>
        <p:nvSpPr>
          <p:cNvPr id="4108" name="TextBox 2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15860" y="3002280"/>
            <a:ext cx="2143125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 charset="0"/>
              </a:rPr>
              <a:t>准备</a:t>
            </a:r>
            <a:endParaRPr lang="zh-CN" altLang="en-US" sz="3600" b="1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 charset="0"/>
            </a:endParaRPr>
          </a:p>
        </p:txBody>
      </p:sp>
      <p:sp>
        <p:nvSpPr>
          <p:cNvPr id="4112" name="Text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53960" y="3477895"/>
            <a:ext cx="3180715" cy="101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sym typeface="Calibri" panose="020F0502020204030204" charset="0"/>
              </a:rPr>
              <a:t>你做好准备了吗</a:t>
            </a:r>
            <a:endParaRPr lang="zh-CN" altLang="en-US" sz="2000">
              <a:solidFill>
                <a:schemeClr val="bg1"/>
              </a:solidFill>
              <a:sym typeface="Calibri" panose="020F0502020204030204" charset="0"/>
            </a:endParaRPr>
          </a:p>
        </p:txBody>
      </p:sp>
      <p:sp>
        <p:nvSpPr>
          <p:cNvPr id="31" name="椭圆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4625" y="1351915"/>
            <a:ext cx="880110" cy="820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/>
          <a:p>
            <a:endParaRPr lang="zh-CN" altLang="en-US" sz="2800">
              <a:sym typeface="Calibri" panose="020F0502020204030204" charset="0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73960" y="1431290"/>
            <a:ext cx="2143125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 charset="0"/>
              </a:rPr>
              <a:t>收心</a:t>
            </a:r>
            <a:endParaRPr lang="zh-CN" altLang="en-US" sz="3600" b="1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 charset="0"/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24760" y="1839595"/>
            <a:ext cx="3179445" cy="101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sym typeface="Calibri" panose="020F0502020204030204" charset="0"/>
              </a:rPr>
              <a:t>收收心，你的高三开始了</a:t>
            </a:r>
            <a:endParaRPr lang="zh-CN" altLang="en-US" sz="2000">
              <a:solidFill>
                <a:schemeClr val="bg1"/>
              </a:solidFill>
              <a:sym typeface="Calibri" panose="020F0502020204030204" charset="0"/>
            </a:endParaRPr>
          </a:p>
        </p:txBody>
      </p:sp>
      <p:sp>
        <p:nvSpPr>
          <p:cNvPr id="16" name="Freeform 217"/>
          <p:cNvSpPr/>
          <p:nvPr>
            <p:custDataLst>
              <p:tags r:id="rId11"/>
            </p:custDataLst>
          </p:nvPr>
        </p:nvSpPr>
        <p:spPr bwMode="auto">
          <a:xfrm>
            <a:off x="6703060" y="3161665"/>
            <a:ext cx="415925" cy="297180"/>
          </a:xfrm>
          <a:custGeom>
            <a:avLst/>
            <a:gdLst>
              <a:gd name="T0" fmla="*/ 139 w 150"/>
              <a:gd name="T1" fmla="*/ 42 h 115"/>
              <a:gd name="T2" fmla="*/ 150 w 150"/>
              <a:gd name="T3" fmla="*/ 0 h 115"/>
              <a:gd name="T4" fmla="*/ 107 w 150"/>
              <a:gd name="T5" fmla="*/ 10 h 115"/>
              <a:gd name="T6" fmla="*/ 118 w 150"/>
              <a:gd name="T7" fmla="*/ 21 h 115"/>
              <a:gd name="T8" fmla="*/ 77 w 150"/>
              <a:gd name="T9" fmla="*/ 61 h 115"/>
              <a:gd name="T10" fmla="*/ 59 w 150"/>
              <a:gd name="T11" fmla="*/ 44 h 115"/>
              <a:gd name="T12" fmla="*/ 0 w 150"/>
              <a:gd name="T13" fmla="*/ 104 h 115"/>
              <a:gd name="T14" fmla="*/ 11 w 150"/>
              <a:gd name="T15" fmla="*/ 115 h 115"/>
              <a:gd name="T16" fmla="*/ 11 w 150"/>
              <a:gd name="T17" fmla="*/ 115 h 115"/>
              <a:gd name="T18" fmla="*/ 59 w 150"/>
              <a:gd name="T19" fmla="*/ 67 h 115"/>
              <a:gd name="T20" fmla="*/ 77 w 150"/>
              <a:gd name="T21" fmla="*/ 84 h 115"/>
              <a:gd name="T22" fmla="*/ 129 w 150"/>
              <a:gd name="T23" fmla="*/ 32 h 115"/>
              <a:gd name="T24" fmla="*/ 139 w 150"/>
              <a:gd name="T25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0" h="115">
                <a:moveTo>
                  <a:pt x="139" y="42"/>
                </a:moveTo>
                <a:lnTo>
                  <a:pt x="150" y="0"/>
                </a:lnTo>
                <a:lnTo>
                  <a:pt x="107" y="10"/>
                </a:lnTo>
                <a:lnTo>
                  <a:pt x="118" y="21"/>
                </a:lnTo>
                <a:lnTo>
                  <a:pt x="77" y="61"/>
                </a:lnTo>
                <a:lnTo>
                  <a:pt x="59" y="44"/>
                </a:lnTo>
                <a:lnTo>
                  <a:pt x="0" y="104"/>
                </a:lnTo>
                <a:lnTo>
                  <a:pt x="11" y="115"/>
                </a:lnTo>
                <a:lnTo>
                  <a:pt x="11" y="115"/>
                </a:lnTo>
                <a:lnTo>
                  <a:pt x="59" y="67"/>
                </a:lnTo>
                <a:lnTo>
                  <a:pt x="77" y="84"/>
                </a:lnTo>
                <a:lnTo>
                  <a:pt x="129" y="32"/>
                </a:lnTo>
                <a:lnTo>
                  <a:pt x="139" y="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82848" tIns="41424" rIns="82848" bIns="41424"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7" name="Rectangle 21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39255" y="3482340"/>
            <a:ext cx="76200" cy="10350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48" tIns="41424" rIns="82848" bIns="41424"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8" name="Rectangle 21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30060" y="3433445"/>
            <a:ext cx="76200" cy="1524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48" tIns="41424" rIns="82848" bIns="41424"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9" name="Rectangle 2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925310" y="3381375"/>
            <a:ext cx="76200" cy="20447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48" tIns="41424" rIns="82848" bIns="41424"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0" name="Rectangle 2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16115" y="3332480"/>
            <a:ext cx="76200" cy="25336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48" tIns="41424" rIns="82848" bIns="41424"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1" name="Freeform 24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1697990" y="1514475"/>
            <a:ext cx="454660" cy="495935"/>
          </a:xfrm>
          <a:custGeom>
            <a:avLst/>
            <a:gdLst>
              <a:gd name="T0" fmla="*/ 12 w 60"/>
              <a:gd name="T1" fmla="*/ 42 h 70"/>
              <a:gd name="T2" fmla="*/ 17 w 60"/>
              <a:gd name="T3" fmla="*/ 42 h 70"/>
              <a:gd name="T4" fmla="*/ 14 w 60"/>
              <a:gd name="T5" fmla="*/ 50 h 70"/>
              <a:gd name="T6" fmla="*/ 12 w 60"/>
              <a:gd name="T7" fmla="*/ 53 h 70"/>
              <a:gd name="T8" fmla="*/ 17 w 60"/>
              <a:gd name="T9" fmla="*/ 53 h 70"/>
              <a:gd name="T10" fmla="*/ 14 w 60"/>
              <a:gd name="T11" fmla="*/ 28 h 70"/>
              <a:gd name="T12" fmla="*/ 12 w 60"/>
              <a:gd name="T13" fmla="*/ 31 h 70"/>
              <a:gd name="T14" fmla="*/ 17 w 60"/>
              <a:gd name="T15" fmla="*/ 31 h 70"/>
              <a:gd name="T16" fmla="*/ 57 w 60"/>
              <a:gd name="T17" fmla="*/ 11 h 70"/>
              <a:gd name="T18" fmla="*/ 50 w 60"/>
              <a:gd name="T19" fmla="*/ 11 h 70"/>
              <a:gd name="T20" fmla="*/ 48 w 60"/>
              <a:gd name="T21" fmla="*/ 8 h 70"/>
              <a:gd name="T22" fmla="*/ 37 w 60"/>
              <a:gd name="T23" fmla="*/ 3 h 70"/>
              <a:gd name="T24" fmla="*/ 22 w 60"/>
              <a:gd name="T25" fmla="*/ 3 h 70"/>
              <a:gd name="T26" fmla="*/ 11 w 60"/>
              <a:gd name="T27" fmla="*/ 8 h 70"/>
              <a:gd name="T28" fmla="*/ 10 w 60"/>
              <a:gd name="T29" fmla="*/ 11 h 70"/>
              <a:gd name="T30" fmla="*/ 0 w 60"/>
              <a:gd name="T31" fmla="*/ 14 h 70"/>
              <a:gd name="T32" fmla="*/ 2 w 60"/>
              <a:gd name="T33" fmla="*/ 70 h 70"/>
              <a:gd name="T34" fmla="*/ 60 w 60"/>
              <a:gd name="T35" fmla="*/ 68 h 70"/>
              <a:gd name="T36" fmla="*/ 57 w 60"/>
              <a:gd name="T37" fmla="*/ 11 h 70"/>
              <a:gd name="T38" fmla="*/ 25 w 60"/>
              <a:gd name="T39" fmla="*/ 6 h 70"/>
              <a:gd name="T40" fmla="*/ 35 w 60"/>
              <a:gd name="T41" fmla="*/ 6 h 70"/>
              <a:gd name="T42" fmla="*/ 23 w 60"/>
              <a:gd name="T43" fmla="*/ 8 h 70"/>
              <a:gd name="T44" fmla="*/ 13 w 60"/>
              <a:gd name="T45" fmla="*/ 11 h 70"/>
              <a:gd name="T46" fmla="*/ 47 w 60"/>
              <a:gd name="T47" fmla="*/ 11 h 70"/>
              <a:gd name="T48" fmla="*/ 13 w 60"/>
              <a:gd name="T49" fmla="*/ 16 h 70"/>
              <a:gd name="T50" fmla="*/ 54 w 60"/>
              <a:gd name="T51" fmla="*/ 65 h 70"/>
              <a:gd name="T52" fmla="*/ 5 w 60"/>
              <a:gd name="T53" fmla="*/ 65 h 70"/>
              <a:gd name="T54" fmla="*/ 10 w 60"/>
              <a:gd name="T55" fmla="*/ 17 h 70"/>
              <a:gd name="T56" fmla="*/ 11 w 60"/>
              <a:gd name="T57" fmla="*/ 20 h 70"/>
              <a:gd name="T58" fmla="*/ 50 w 60"/>
              <a:gd name="T59" fmla="*/ 18 h 70"/>
              <a:gd name="T60" fmla="*/ 54 w 60"/>
              <a:gd name="T61" fmla="*/ 17 h 70"/>
              <a:gd name="T62" fmla="*/ 45 w 60"/>
              <a:gd name="T63" fmla="*/ 29 h 70"/>
              <a:gd name="T64" fmla="*/ 22 w 60"/>
              <a:gd name="T65" fmla="*/ 29 h 70"/>
              <a:gd name="T66" fmla="*/ 22 w 60"/>
              <a:gd name="T67" fmla="*/ 32 h 70"/>
              <a:gd name="T68" fmla="*/ 46 w 60"/>
              <a:gd name="T69" fmla="*/ 31 h 70"/>
              <a:gd name="T70" fmla="*/ 45 w 60"/>
              <a:gd name="T71" fmla="*/ 51 h 70"/>
              <a:gd name="T72" fmla="*/ 22 w 60"/>
              <a:gd name="T73" fmla="*/ 51 h 70"/>
              <a:gd name="T74" fmla="*/ 22 w 60"/>
              <a:gd name="T75" fmla="*/ 54 h 70"/>
              <a:gd name="T76" fmla="*/ 46 w 60"/>
              <a:gd name="T77" fmla="*/ 53 h 70"/>
              <a:gd name="T78" fmla="*/ 45 w 60"/>
              <a:gd name="T79" fmla="*/ 40 h 70"/>
              <a:gd name="T80" fmla="*/ 22 w 60"/>
              <a:gd name="T81" fmla="*/ 40 h 70"/>
              <a:gd name="T82" fmla="*/ 22 w 60"/>
              <a:gd name="T83" fmla="*/ 43 h 70"/>
              <a:gd name="T84" fmla="*/ 46 w 60"/>
              <a:gd name="T85" fmla="*/ 42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" h="70">
                <a:moveTo>
                  <a:pt x="14" y="39"/>
                </a:moveTo>
                <a:cubicBezTo>
                  <a:pt x="13" y="39"/>
                  <a:pt x="12" y="40"/>
                  <a:pt x="12" y="42"/>
                </a:cubicBezTo>
                <a:cubicBezTo>
                  <a:pt x="12" y="43"/>
                  <a:pt x="13" y="44"/>
                  <a:pt x="14" y="44"/>
                </a:cubicBezTo>
                <a:cubicBezTo>
                  <a:pt x="16" y="44"/>
                  <a:pt x="17" y="43"/>
                  <a:pt x="17" y="42"/>
                </a:cubicBezTo>
                <a:cubicBezTo>
                  <a:pt x="17" y="40"/>
                  <a:pt x="16" y="39"/>
                  <a:pt x="14" y="39"/>
                </a:cubicBezTo>
                <a:close/>
                <a:moveTo>
                  <a:pt x="14" y="50"/>
                </a:moveTo>
                <a:cubicBezTo>
                  <a:pt x="14" y="50"/>
                  <a:pt x="14" y="50"/>
                  <a:pt x="14" y="50"/>
                </a:cubicBezTo>
                <a:cubicBezTo>
                  <a:pt x="13" y="50"/>
                  <a:pt x="12" y="51"/>
                  <a:pt x="12" y="53"/>
                </a:cubicBezTo>
                <a:cubicBezTo>
                  <a:pt x="12" y="54"/>
                  <a:pt x="13" y="55"/>
                  <a:pt x="14" y="55"/>
                </a:cubicBezTo>
                <a:cubicBezTo>
                  <a:pt x="16" y="55"/>
                  <a:pt x="17" y="54"/>
                  <a:pt x="17" y="53"/>
                </a:cubicBezTo>
                <a:cubicBezTo>
                  <a:pt x="17" y="51"/>
                  <a:pt x="16" y="50"/>
                  <a:pt x="14" y="50"/>
                </a:cubicBezTo>
                <a:close/>
                <a:moveTo>
                  <a:pt x="14" y="28"/>
                </a:moveTo>
                <a:cubicBezTo>
                  <a:pt x="14" y="28"/>
                  <a:pt x="14" y="28"/>
                  <a:pt x="14" y="28"/>
                </a:cubicBezTo>
                <a:cubicBezTo>
                  <a:pt x="13" y="28"/>
                  <a:pt x="12" y="29"/>
                  <a:pt x="12" y="31"/>
                </a:cubicBezTo>
                <a:cubicBezTo>
                  <a:pt x="12" y="32"/>
                  <a:pt x="13" y="33"/>
                  <a:pt x="14" y="33"/>
                </a:cubicBezTo>
                <a:cubicBezTo>
                  <a:pt x="16" y="33"/>
                  <a:pt x="17" y="32"/>
                  <a:pt x="17" y="31"/>
                </a:cubicBezTo>
                <a:cubicBezTo>
                  <a:pt x="17" y="29"/>
                  <a:pt x="16" y="28"/>
                  <a:pt x="14" y="28"/>
                </a:cubicBezTo>
                <a:close/>
                <a:moveTo>
                  <a:pt x="57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0" y="11"/>
                  <a:pt x="50" y="11"/>
                  <a:pt x="50" y="11"/>
                </a:cubicBezTo>
                <a:cubicBezTo>
                  <a:pt x="50" y="10"/>
                  <a:pt x="50" y="10"/>
                  <a:pt x="50" y="10"/>
                </a:cubicBezTo>
                <a:cubicBezTo>
                  <a:pt x="50" y="9"/>
                  <a:pt x="49" y="8"/>
                  <a:pt x="48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39" y="6"/>
                  <a:pt x="38" y="5"/>
                  <a:pt x="37" y="3"/>
                </a:cubicBezTo>
                <a:cubicBezTo>
                  <a:pt x="35" y="2"/>
                  <a:pt x="32" y="0"/>
                  <a:pt x="30" y="0"/>
                </a:cubicBezTo>
                <a:cubicBezTo>
                  <a:pt x="27" y="0"/>
                  <a:pt x="24" y="2"/>
                  <a:pt x="22" y="3"/>
                </a:cubicBezTo>
                <a:cubicBezTo>
                  <a:pt x="21" y="5"/>
                  <a:pt x="20" y="6"/>
                  <a:pt x="2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9"/>
                  <a:pt x="10" y="10"/>
                </a:cubicBezTo>
                <a:cubicBezTo>
                  <a:pt x="10" y="11"/>
                  <a:pt x="10" y="11"/>
                  <a:pt x="10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2"/>
                  <a:pt x="0" y="1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9"/>
                  <a:pt x="1" y="70"/>
                  <a:pt x="2" y="70"/>
                </a:cubicBezTo>
                <a:cubicBezTo>
                  <a:pt x="57" y="70"/>
                  <a:pt x="57" y="70"/>
                  <a:pt x="57" y="70"/>
                </a:cubicBezTo>
                <a:cubicBezTo>
                  <a:pt x="58" y="70"/>
                  <a:pt x="60" y="69"/>
                  <a:pt x="60" y="68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2"/>
                  <a:pt x="58" y="11"/>
                  <a:pt x="57" y="11"/>
                </a:cubicBezTo>
                <a:close/>
                <a:moveTo>
                  <a:pt x="25" y="6"/>
                </a:moveTo>
                <a:cubicBezTo>
                  <a:pt x="25" y="6"/>
                  <a:pt x="25" y="6"/>
                  <a:pt x="25" y="6"/>
                </a:cubicBezTo>
                <a:cubicBezTo>
                  <a:pt x="26" y="4"/>
                  <a:pt x="28" y="4"/>
                  <a:pt x="30" y="4"/>
                </a:cubicBezTo>
                <a:cubicBezTo>
                  <a:pt x="32" y="4"/>
                  <a:pt x="33" y="4"/>
                  <a:pt x="35" y="6"/>
                </a:cubicBezTo>
                <a:cubicBezTo>
                  <a:pt x="35" y="6"/>
                  <a:pt x="36" y="7"/>
                  <a:pt x="36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4" y="6"/>
                  <a:pt x="25" y="6"/>
                </a:cubicBezTo>
                <a:close/>
                <a:moveTo>
                  <a:pt x="13" y="11"/>
                </a:moveTo>
                <a:cubicBezTo>
                  <a:pt x="13" y="11"/>
                  <a:pt x="13" y="11"/>
                  <a:pt x="13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6"/>
                  <a:pt x="47" y="16"/>
                  <a:pt x="47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1"/>
                  <a:pt x="13" y="11"/>
                  <a:pt x="13" y="11"/>
                </a:cubicBezTo>
                <a:close/>
                <a:moveTo>
                  <a:pt x="54" y="65"/>
                </a:moveTo>
                <a:cubicBezTo>
                  <a:pt x="54" y="65"/>
                  <a:pt x="54" y="65"/>
                  <a:pt x="54" y="65"/>
                </a:cubicBezTo>
                <a:cubicBezTo>
                  <a:pt x="5" y="65"/>
                  <a:pt x="5" y="65"/>
                  <a:pt x="5" y="65"/>
                </a:cubicBezTo>
                <a:cubicBezTo>
                  <a:pt x="5" y="17"/>
                  <a:pt x="5" y="17"/>
                  <a:pt x="5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9"/>
                  <a:pt x="10" y="20"/>
                  <a:pt x="11" y="20"/>
                </a:cubicBezTo>
                <a:cubicBezTo>
                  <a:pt x="48" y="20"/>
                  <a:pt x="48" y="20"/>
                  <a:pt x="48" y="20"/>
                </a:cubicBezTo>
                <a:cubicBezTo>
                  <a:pt x="49" y="20"/>
                  <a:pt x="50" y="19"/>
                  <a:pt x="50" y="18"/>
                </a:cubicBezTo>
                <a:cubicBezTo>
                  <a:pt x="50" y="17"/>
                  <a:pt x="50" y="17"/>
                  <a:pt x="50" y="17"/>
                </a:cubicBezTo>
                <a:cubicBezTo>
                  <a:pt x="54" y="17"/>
                  <a:pt x="54" y="17"/>
                  <a:pt x="54" y="17"/>
                </a:cubicBezTo>
                <a:cubicBezTo>
                  <a:pt x="54" y="65"/>
                  <a:pt x="54" y="65"/>
                  <a:pt x="54" y="65"/>
                </a:cubicBezTo>
                <a:close/>
                <a:moveTo>
                  <a:pt x="45" y="29"/>
                </a:moveTo>
                <a:cubicBezTo>
                  <a:pt x="45" y="29"/>
                  <a:pt x="45" y="29"/>
                  <a:pt x="45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1" y="29"/>
                  <a:pt x="20" y="30"/>
                  <a:pt x="20" y="31"/>
                </a:cubicBezTo>
                <a:cubicBezTo>
                  <a:pt x="20" y="31"/>
                  <a:pt x="21" y="32"/>
                  <a:pt x="22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2"/>
                  <a:pt x="46" y="31"/>
                  <a:pt x="46" y="31"/>
                </a:cubicBezTo>
                <a:cubicBezTo>
                  <a:pt x="46" y="30"/>
                  <a:pt x="46" y="29"/>
                  <a:pt x="45" y="29"/>
                </a:cubicBezTo>
                <a:close/>
                <a:moveTo>
                  <a:pt x="45" y="51"/>
                </a:moveTo>
                <a:cubicBezTo>
                  <a:pt x="45" y="51"/>
                  <a:pt x="45" y="51"/>
                  <a:pt x="45" y="51"/>
                </a:cubicBezTo>
                <a:cubicBezTo>
                  <a:pt x="22" y="51"/>
                  <a:pt x="22" y="51"/>
                  <a:pt x="22" y="51"/>
                </a:cubicBezTo>
                <a:cubicBezTo>
                  <a:pt x="21" y="51"/>
                  <a:pt x="20" y="52"/>
                  <a:pt x="20" y="53"/>
                </a:cubicBezTo>
                <a:cubicBezTo>
                  <a:pt x="20" y="54"/>
                  <a:pt x="21" y="54"/>
                  <a:pt x="22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6" y="54"/>
                  <a:pt x="46" y="54"/>
                  <a:pt x="46" y="53"/>
                </a:cubicBezTo>
                <a:cubicBezTo>
                  <a:pt x="46" y="52"/>
                  <a:pt x="46" y="51"/>
                  <a:pt x="45" y="51"/>
                </a:cubicBezTo>
                <a:close/>
                <a:moveTo>
                  <a:pt x="45" y="40"/>
                </a:moveTo>
                <a:cubicBezTo>
                  <a:pt x="45" y="40"/>
                  <a:pt x="45" y="40"/>
                  <a:pt x="45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1" y="40"/>
                  <a:pt x="20" y="41"/>
                  <a:pt x="20" y="42"/>
                </a:cubicBezTo>
                <a:cubicBezTo>
                  <a:pt x="20" y="43"/>
                  <a:pt x="21" y="43"/>
                  <a:pt x="22" y="43"/>
                </a:cubicBezTo>
                <a:cubicBezTo>
                  <a:pt x="45" y="43"/>
                  <a:pt x="45" y="43"/>
                  <a:pt x="45" y="43"/>
                </a:cubicBezTo>
                <a:cubicBezTo>
                  <a:pt x="46" y="43"/>
                  <a:pt x="46" y="43"/>
                  <a:pt x="46" y="42"/>
                </a:cubicBezTo>
                <a:cubicBezTo>
                  <a:pt x="46" y="41"/>
                  <a:pt x="46" y="40"/>
                  <a:pt x="45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  <p:sp>
        <p:nvSpPr>
          <p:cNvPr id="22" name="Freeform 9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1616710" y="4602480"/>
            <a:ext cx="508635" cy="408940"/>
          </a:xfrm>
          <a:custGeom>
            <a:avLst/>
            <a:gdLst>
              <a:gd name="T0" fmla="*/ 3 w 70"/>
              <a:gd name="T1" fmla="*/ 21 h 60"/>
              <a:gd name="T2" fmla="*/ 5 w 70"/>
              <a:gd name="T3" fmla="*/ 21 h 60"/>
              <a:gd name="T4" fmla="*/ 5 w 70"/>
              <a:gd name="T5" fmla="*/ 3 h 60"/>
              <a:gd name="T6" fmla="*/ 8 w 70"/>
              <a:gd name="T7" fmla="*/ 0 h 60"/>
              <a:gd name="T8" fmla="*/ 8 w 70"/>
              <a:gd name="T9" fmla="*/ 0 h 60"/>
              <a:gd name="T10" fmla="*/ 28 w 70"/>
              <a:gd name="T11" fmla="*/ 0 h 60"/>
              <a:gd name="T12" fmla="*/ 30 w 70"/>
              <a:gd name="T13" fmla="*/ 1 h 60"/>
              <a:gd name="T14" fmla="*/ 39 w 70"/>
              <a:gd name="T15" fmla="*/ 11 h 60"/>
              <a:gd name="T16" fmla="*/ 62 w 70"/>
              <a:gd name="T17" fmla="*/ 11 h 60"/>
              <a:gd name="T18" fmla="*/ 65 w 70"/>
              <a:gd name="T19" fmla="*/ 14 h 60"/>
              <a:gd name="T20" fmla="*/ 65 w 70"/>
              <a:gd name="T21" fmla="*/ 14 h 60"/>
              <a:gd name="T22" fmla="*/ 65 w 70"/>
              <a:gd name="T23" fmla="*/ 21 h 60"/>
              <a:gd name="T24" fmla="*/ 67 w 70"/>
              <a:gd name="T25" fmla="*/ 21 h 60"/>
              <a:gd name="T26" fmla="*/ 70 w 70"/>
              <a:gd name="T27" fmla="*/ 23 h 60"/>
              <a:gd name="T28" fmla="*/ 70 w 70"/>
              <a:gd name="T29" fmla="*/ 24 h 60"/>
              <a:gd name="T30" fmla="*/ 65 w 70"/>
              <a:gd name="T31" fmla="*/ 58 h 60"/>
              <a:gd name="T32" fmla="*/ 64 w 70"/>
              <a:gd name="T33" fmla="*/ 60 h 60"/>
              <a:gd name="T34" fmla="*/ 62 w 70"/>
              <a:gd name="T35" fmla="*/ 60 h 60"/>
              <a:gd name="T36" fmla="*/ 62 w 70"/>
              <a:gd name="T37" fmla="*/ 60 h 60"/>
              <a:gd name="T38" fmla="*/ 8 w 70"/>
              <a:gd name="T39" fmla="*/ 60 h 60"/>
              <a:gd name="T40" fmla="*/ 6 w 70"/>
              <a:gd name="T41" fmla="*/ 60 h 60"/>
              <a:gd name="T42" fmla="*/ 4 w 70"/>
              <a:gd name="T43" fmla="*/ 58 h 60"/>
              <a:gd name="T44" fmla="*/ 0 w 70"/>
              <a:gd name="T45" fmla="*/ 24 h 60"/>
              <a:gd name="T46" fmla="*/ 3 w 70"/>
              <a:gd name="T47" fmla="*/ 21 h 60"/>
              <a:gd name="T48" fmla="*/ 3 w 70"/>
              <a:gd name="T49" fmla="*/ 21 h 60"/>
              <a:gd name="T50" fmla="*/ 10 w 70"/>
              <a:gd name="T51" fmla="*/ 21 h 60"/>
              <a:gd name="T52" fmla="*/ 10 w 70"/>
              <a:gd name="T53" fmla="*/ 21 h 60"/>
              <a:gd name="T54" fmla="*/ 60 w 70"/>
              <a:gd name="T55" fmla="*/ 21 h 60"/>
              <a:gd name="T56" fmla="*/ 60 w 70"/>
              <a:gd name="T57" fmla="*/ 17 h 60"/>
              <a:gd name="T58" fmla="*/ 38 w 70"/>
              <a:gd name="T59" fmla="*/ 17 h 60"/>
              <a:gd name="T60" fmla="*/ 38 w 70"/>
              <a:gd name="T61" fmla="*/ 17 h 60"/>
              <a:gd name="T62" fmla="*/ 36 w 70"/>
              <a:gd name="T63" fmla="*/ 16 h 60"/>
              <a:gd name="T64" fmla="*/ 26 w 70"/>
              <a:gd name="T65" fmla="*/ 6 h 60"/>
              <a:gd name="T66" fmla="*/ 10 w 70"/>
              <a:gd name="T67" fmla="*/ 6 h 60"/>
              <a:gd name="T68" fmla="*/ 10 w 70"/>
              <a:gd name="T69" fmla="*/ 21 h 60"/>
              <a:gd name="T70" fmla="*/ 64 w 70"/>
              <a:gd name="T71" fmla="*/ 26 h 60"/>
              <a:gd name="T72" fmla="*/ 64 w 70"/>
              <a:gd name="T73" fmla="*/ 26 h 60"/>
              <a:gd name="T74" fmla="*/ 62 w 70"/>
              <a:gd name="T75" fmla="*/ 26 h 60"/>
              <a:gd name="T76" fmla="*/ 62 w 70"/>
              <a:gd name="T77" fmla="*/ 26 h 60"/>
              <a:gd name="T78" fmla="*/ 62 w 70"/>
              <a:gd name="T79" fmla="*/ 26 h 60"/>
              <a:gd name="T80" fmla="*/ 8 w 70"/>
              <a:gd name="T81" fmla="*/ 26 h 60"/>
              <a:gd name="T82" fmla="*/ 7 w 70"/>
              <a:gd name="T83" fmla="*/ 26 h 60"/>
              <a:gd name="T84" fmla="*/ 6 w 70"/>
              <a:gd name="T85" fmla="*/ 26 h 60"/>
              <a:gd name="T86" fmla="*/ 9 w 70"/>
              <a:gd name="T87" fmla="*/ 55 h 60"/>
              <a:gd name="T88" fmla="*/ 60 w 70"/>
              <a:gd name="T89" fmla="*/ 55 h 60"/>
              <a:gd name="T90" fmla="*/ 64 w 70"/>
              <a:gd name="T91" fmla="*/ 2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" h="60">
                <a:moveTo>
                  <a:pt x="3" y="21"/>
                </a:moveTo>
                <a:cubicBezTo>
                  <a:pt x="5" y="21"/>
                  <a:pt x="5" y="21"/>
                  <a:pt x="5" y="21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6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9" y="1"/>
                  <a:pt x="30" y="1"/>
                </a:cubicBezTo>
                <a:cubicBezTo>
                  <a:pt x="39" y="11"/>
                  <a:pt x="39" y="11"/>
                  <a:pt x="39" y="11"/>
                </a:cubicBezTo>
                <a:cubicBezTo>
                  <a:pt x="62" y="11"/>
                  <a:pt x="62" y="11"/>
                  <a:pt x="62" y="11"/>
                </a:cubicBezTo>
                <a:cubicBezTo>
                  <a:pt x="64" y="11"/>
                  <a:pt x="65" y="12"/>
                  <a:pt x="65" y="14"/>
                </a:cubicBezTo>
                <a:cubicBezTo>
                  <a:pt x="65" y="14"/>
                  <a:pt x="65" y="14"/>
                  <a:pt x="65" y="14"/>
                </a:cubicBezTo>
                <a:cubicBezTo>
                  <a:pt x="65" y="21"/>
                  <a:pt x="65" y="21"/>
                  <a:pt x="65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8" y="21"/>
                  <a:pt x="70" y="22"/>
                  <a:pt x="70" y="23"/>
                </a:cubicBezTo>
                <a:cubicBezTo>
                  <a:pt x="70" y="23"/>
                  <a:pt x="70" y="23"/>
                  <a:pt x="70" y="24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9"/>
                  <a:pt x="65" y="59"/>
                  <a:pt x="64" y="60"/>
                </a:cubicBezTo>
                <a:cubicBezTo>
                  <a:pt x="64" y="60"/>
                  <a:pt x="63" y="60"/>
                  <a:pt x="62" y="60"/>
                </a:cubicBezTo>
                <a:cubicBezTo>
                  <a:pt x="62" y="60"/>
                  <a:pt x="62" y="60"/>
                  <a:pt x="6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7" y="60"/>
                  <a:pt x="6" y="60"/>
                  <a:pt x="6" y="60"/>
                </a:cubicBezTo>
                <a:cubicBezTo>
                  <a:pt x="5" y="59"/>
                  <a:pt x="5" y="59"/>
                  <a:pt x="4" y="5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2"/>
                  <a:pt x="1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60" y="21"/>
                  <a:pt x="60" y="21"/>
                  <a:pt x="60" y="21"/>
                </a:cubicBezTo>
                <a:cubicBezTo>
                  <a:pt x="60" y="17"/>
                  <a:pt x="60" y="17"/>
                  <a:pt x="60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6" y="16"/>
                  <a:pt x="36" y="16"/>
                </a:cubicBezTo>
                <a:cubicBezTo>
                  <a:pt x="26" y="6"/>
                  <a:pt x="26" y="6"/>
                  <a:pt x="26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64" y="26"/>
                </a:moveTo>
                <a:cubicBezTo>
                  <a:pt x="64" y="26"/>
                  <a:pt x="64" y="26"/>
                  <a:pt x="64" y="26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6"/>
                  <a:pt x="62" y="26"/>
                  <a:pt x="62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9" y="55"/>
                  <a:pt x="9" y="55"/>
                  <a:pt x="9" y="55"/>
                </a:cubicBezTo>
                <a:cubicBezTo>
                  <a:pt x="60" y="55"/>
                  <a:pt x="60" y="55"/>
                  <a:pt x="60" y="55"/>
                </a:cubicBezTo>
                <a:cubicBezTo>
                  <a:pt x="64" y="26"/>
                  <a:pt x="64" y="26"/>
                  <a:pt x="64" y="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收心，转变</a:t>
            </a:r>
            <a:endParaRPr lang="zh-CN" altLang="en-US" dirty="0"/>
          </a:p>
        </p:txBody>
      </p:sp>
      <p:sp>
        <p:nvSpPr>
          <p:cNvPr id="6" name="TextBox 2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49396" y="1706892"/>
            <a:ext cx="1871132" cy="10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01</a:t>
            </a:r>
            <a:endParaRPr lang="en-US" altLang="zh-CN" sz="7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892300" y="1912620"/>
            <a:ext cx="5629275" cy="1325880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4000" b="1">
                <a:latin typeface="方正粗黑宋简体" panose="02000000000000000000" charset="-122"/>
                <a:ea typeface="方正粗黑宋简体" panose="02000000000000000000" charset="-122"/>
                <a:sym typeface="汉仪铸字烈焰体W" panose="00020600040101010101" charset="-122"/>
              </a:rPr>
              <a:t>刚刚过去的暑假，</a:t>
            </a:r>
            <a:endParaRPr lang="zh-CN" altLang="en-US" sz="4000" b="1">
              <a:latin typeface="方正粗黑宋简体" panose="02000000000000000000" charset="-122"/>
              <a:ea typeface="方正粗黑宋简体" panose="02000000000000000000" charset="-122"/>
              <a:sym typeface="汉仪铸字烈焰体W" panose="0002060004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569720" y="3187065"/>
            <a:ext cx="7562215" cy="1325880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latin typeface="方正粗黑宋简体" panose="02000000000000000000" charset="-122"/>
              <a:ea typeface="方正粗黑宋简体" panose="02000000000000000000" charset="-122"/>
              <a:sym typeface="汉仪铸字烈焰体W" panose="00020600040101010101" charset="-122"/>
            </a:endParaRPr>
          </a:p>
          <a:p>
            <a:pPr algn="ctr"/>
            <a:r>
              <a:rPr lang="zh-CN" altLang="en-US" sz="4000" b="1">
                <a:latin typeface="方正粗黑宋简体" panose="02000000000000000000" charset="-122"/>
                <a:ea typeface="方正粗黑宋简体" panose="02000000000000000000" charset="-122"/>
                <a:sym typeface="汉仪铸字烈焰体W" panose="00020600040101010101" charset="-122"/>
              </a:rPr>
              <a:t>你都做了哪些事情呢？</a:t>
            </a:r>
            <a:endParaRPr lang="zh-CN" altLang="en-US" sz="4000" b="1">
              <a:latin typeface="方正粗黑宋简体" panose="02000000000000000000" charset="-122"/>
              <a:ea typeface="方正粗黑宋简体" panose="02000000000000000000" charset="-122"/>
              <a:sym typeface="汉仪铸字烈焰体W" panose="00020600040101010101" charset="-122"/>
            </a:endParaRPr>
          </a:p>
        </p:txBody>
      </p:sp>
      <p:pic>
        <p:nvPicPr>
          <p:cNvPr id="4" name="图片 3" descr="90d199562f174c46ade8e729f3266e0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2835910"/>
            <a:ext cx="4074795" cy="407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721610" y="598170"/>
            <a:ext cx="6743065" cy="640080"/>
            <a:chOff x="4306" y="1787"/>
            <a:chExt cx="10619" cy="1008"/>
          </a:xfrm>
        </p:grpSpPr>
        <p:grpSp>
          <p:nvGrpSpPr>
            <p:cNvPr id="21" name="组合 20"/>
            <p:cNvGrpSpPr/>
            <p:nvPr>
              <p:custDataLst>
                <p:tags r:id="rId1"/>
              </p:custDataLst>
            </p:nvPr>
          </p:nvGrpSpPr>
          <p:grpSpPr>
            <a:xfrm rot="10800000">
              <a:off x="4306" y="1964"/>
              <a:ext cx="1134" cy="655"/>
              <a:chOff x="1160829" y="2656459"/>
              <a:chExt cx="720000" cy="415819"/>
            </a:xfrm>
            <a:solidFill>
              <a:srgbClr val="5B9BD5">
                <a:lumMod val="20000"/>
                <a:lumOff val="80000"/>
              </a:srgbClr>
            </a:solidFill>
          </p:grpSpPr>
          <p:sp>
            <p:nvSpPr>
              <p:cNvPr id="22" name="任意多边形: 形状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1160829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3" name="任意多边形: 形状 22"/>
              <p:cNvSpPr/>
              <p:nvPr>
                <p:custDataLst>
                  <p:tags r:id="rId3"/>
                </p:custDataLst>
              </p:nvPr>
            </p:nvSpPr>
            <p:spPr>
              <a:xfrm>
                <a:off x="1540592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4"/>
              </p:custDataLst>
            </p:nvPr>
          </p:nvGrpSpPr>
          <p:grpSpPr>
            <a:xfrm rot="10800000">
              <a:off x="13791" y="1964"/>
              <a:ext cx="1134" cy="655"/>
              <a:chOff x="1160829" y="2656459"/>
              <a:chExt cx="720000" cy="415819"/>
            </a:xfrm>
            <a:solidFill>
              <a:srgbClr val="5B9BD5">
                <a:lumMod val="20000"/>
                <a:lumOff val="80000"/>
              </a:srgbClr>
            </a:solidFill>
          </p:grpSpPr>
          <p:sp>
            <p:nvSpPr>
              <p:cNvPr id="25" name="任意多边形: 形状 24"/>
              <p:cNvSpPr/>
              <p:nvPr>
                <p:custDataLst>
                  <p:tags r:id="rId5"/>
                </p:custDataLst>
              </p:nvPr>
            </p:nvSpPr>
            <p:spPr>
              <a:xfrm>
                <a:off x="1160829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6" name="任意多边形: 形状 25"/>
              <p:cNvSpPr/>
              <p:nvPr>
                <p:custDataLst>
                  <p:tags r:id="rId6"/>
                </p:custDataLst>
              </p:nvPr>
            </p:nvSpPr>
            <p:spPr>
              <a:xfrm>
                <a:off x="1540592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7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5502" y="1787"/>
              <a:ext cx="8195" cy="1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1600" tIns="38100" rIns="63500" bIns="381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</a:pPr>
              <a:r>
                <a:rPr lang="zh-CN" altLang="en-US" sz="3600" b="1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是这样吗？</a:t>
              </a:r>
              <a:endParaRPr lang="zh-CN" altLang="en-US" sz="36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207" name="组合 206" title="iSlide™ 版权声明  COPYRIGHT NOTICE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8169910" y="2257817"/>
            <a:ext cx="3554095" cy="2732256"/>
            <a:chOff x="2968625" y="1017588"/>
            <a:chExt cx="6261101" cy="4813301"/>
          </a:xfrm>
        </p:grpSpPr>
        <p:sp>
          <p:nvSpPr>
            <p:cNvPr id="208" name="ïṩḷiḍê"/>
            <p:cNvSpPr/>
            <p:nvPr>
              <p:custDataLst>
                <p:tags r:id="rId9"/>
              </p:custDataLst>
            </p:nvPr>
          </p:nvSpPr>
          <p:spPr bwMode="auto">
            <a:xfrm>
              <a:off x="5792788" y="4060826"/>
              <a:ext cx="236538" cy="231775"/>
            </a:xfrm>
            <a:custGeom>
              <a:avLst/>
              <a:gdLst>
                <a:gd name="T0" fmla="*/ 9 w 72"/>
                <a:gd name="T1" fmla="*/ 19 h 70"/>
                <a:gd name="T2" fmla="*/ 15 w 72"/>
                <a:gd name="T3" fmla="*/ 22 h 70"/>
                <a:gd name="T4" fmla="*/ 29 w 72"/>
                <a:gd name="T5" fmla="*/ 18 h 70"/>
                <a:gd name="T6" fmla="*/ 31 w 72"/>
                <a:gd name="T7" fmla="*/ 21 h 70"/>
                <a:gd name="T8" fmla="*/ 2 w 72"/>
                <a:gd name="T9" fmla="*/ 46 h 70"/>
                <a:gd name="T10" fmla="*/ 2 w 72"/>
                <a:gd name="T11" fmla="*/ 52 h 70"/>
                <a:gd name="T12" fmla="*/ 8 w 72"/>
                <a:gd name="T13" fmla="*/ 52 h 70"/>
                <a:gd name="T14" fmla="*/ 28 w 72"/>
                <a:gd name="T15" fmla="*/ 33 h 70"/>
                <a:gd name="T16" fmla="*/ 30 w 72"/>
                <a:gd name="T17" fmla="*/ 33 h 70"/>
                <a:gd name="T18" fmla="*/ 30 w 72"/>
                <a:gd name="T19" fmla="*/ 35 h 70"/>
                <a:gd name="T20" fmla="*/ 10 w 72"/>
                <a:gd name="T21" fmla="*/ 59 h 70"/>
                <a:gd name="T22" fmla="*/ 11 w 72"/>
                <a:gd name="T23" fmla="*/ 65 h 70"/>
                <a:gd name="T24" fmla="*/ 11 w 72"/>
                <a:gd name="T25" fmla="*/ 65 h 70"/>
                <a:gd name="T26" fmla="*/ 17 w 72"/>
                <a:gd name="T27" fmla="*/ 65 h 70"/>
                <a:gd name="T28" fmla="*/ 37 w 72"/>
                <a:gd name="T29" fmla="*/ 39 h 70"/>
                <a:gd name="T30" fmla="*/ 38 w 72"/>
                <a:gd name="T31" fmla="*/ 39 h 70"/>
                <a:gd name="T32" fmla="*/ 38 w 72"/>
                <a:gd name="T33" fmla="*/ 40 h 70"/>
                <a:gd name="T34" fmla="*/ 23 w 72"/>
                <a:gd name="T35" fmla="*/ 63 h 70"/>
                <a:gd name="T36" fmla="*/ 24 w 72"/>
                <a:gd name="T37" fmla="*/ 68 h 70"/>
                <a:gd name="T38" fmla="*/ 24 w 72"/>
                <a:gd name="T39" fmla="*/ 68 h 70"/>
                <a:gd name="T40" fmla="*/ 30 w 72"/>
                <a:gd name="T41" fmla="*/ 67 h 70"/>
                <a:gd name="T42" fmla="*/ 44 w 72"/>
                <a:gd name="T43" fmla="*/ 45 h 70"/>
                <a:gd name="T44" fmla="*/ 47 w 72"/>
                <a:gd name="T45" fmla="*/ 45 h 70"/>
                <a:gd name="T46" fmla="*/ 47 w 72"/>
                <a:gd name="T47" fmla="*/ 47 h 70"/>
                <a:gd name="T48" fmla="*/ 41 w 72"/>
                <a:gd name="T49" fmla="*/ 62 h 70"/>
                <a:gd name="T50" fmla="*/ 44 w 72"/>
                <a:gd name="T51" fmla="*/ 68 h 70"/>
                <a:gd name="T52" fmla="*/ 44 w 72"/>
                <a:gd name="T53" fmla="*/ 68 h 70"/>
                <a:gd name="T54" fmla="*/ 49 w 72"/>
                <a:gd name="T55" fmla="*/ 65 h 70"/>
                <a:gd name="T56" fmla="*/ 56 w 72"/>
                <a:gd name="T57" fmla="*/ 47 h 70"/>
                <a:gd name="T58" fmla="*/ 56 w 72"/>
                <a:gd name="T59" fmla="*/ 47 h 70"/>
                <a:gd name="T60" fmla="*/ 70 w 72"/>
                <a:gd name="T61" fmla="*/ 21 h 70"/>
                <a:gd name="T62" fmla="*/ 68 w 72"/>
                <a:gd name="T63" fmla="*/ 10 h 70"/>
                <a:gd name="T64" fmla="*/ 67 w 72"/>
                <a:gd name="T65" fmla="*/ 9 h 70"/>
                <a:gd name="T66" fmla="*/ 51 w 72"/>
                <a:gd name="T67" fmla="*/ 0 h 70"/>
                <a:gd name="T68" fmla="*/ 31 w 72"/>
                <a:gd name="T69" fmla="*/ 7 h 70"/>
                <a:gd name="T70" fmla="*/ 30 w 72"/>
                <a:gd name="T71" fmla="*/ 7 h 70"/>
                <a:gd name="T72" fmla="*/ 13 w 72"/>
                <a:gd name="T73" fmla="*/ 12 h 70"/>
                <a:gd name="T74" fmla="*/ 9 w 72"/>
                <a:gd name="T75" fmla="*/ 1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2" h="70">
                  <a:moveTo>
                    <a:pt x="9" y="19"/>
                  </a:moveTo>
                  <a:cubicBezTo>
                    <a:pt x="10" y="21"/>
                    <a:pt x="13" y="22"/>
                    <a:pt x="15" y="22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1" y="20"/>
                    <a:pt x="31" y="21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3" y="53"/>
                    <a:pt x="6" y="53"/>
                    <a:pt x="8" y="52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9" y="33"/>
                    <a:pt x="30" y="3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61"/>
                    <a:pt x="9" y="64"/>
                    <a:pt x="11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7"/>
                    <a:pt x="15" y="66"/>
                    <a:pt x="17" y="65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8" y="39"/>
                  </a:cubicBezTo>
                  <a:cubicBezTo>
                    <a:pt x="38" y="39"/>
                    <a:pt x="38" y="40"/>
                    <a:pt x="38" y="40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1" y="65"/>
                    <a:pt x="22" y="67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6" y="70"/>
                    <a:pt x="28" y="69"/>
                    <a:pt x="30" y="67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5" y="45"/>
                    <a:pt x="46" y="44"/>
                    <a:pt x="47" y="45"/>
                  </a:cubicBezTo>
                  <a:cubicBezTo>
                    <a:pt x="47" y="45"/>
                    <a:pt x="48" y="46"/>
                    <a:pt x="47" y="47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4"/>
                    <a:pt x="42" y="67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6" y="69"/>
                    <a:pt x="48" y="67"/>
                    <a:pt x="49" y="65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61" y="40"/>
                    <a:pt x="70" y="24"/>
                    <a:pt x="70" y="21"/>
                  </a:cubicBezTo>
                  <a:cubicBezTo>
                    <a:pt x="72" y="14"/>
                    <a:pt x="68" y="12"/>
                    <a:pt x="68" y="1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5" y="7"/>
                    <a:pt x="55" y="0"/>
                    <a:pt x="51" y="0"/>
                  </a:cubicBezTo>
                  <a:cubicBezTo>
                    <a:pt x="46" y="0"/>
                    <a:pt x="36" y="3"/>
                    <a:pt x="31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0" y="12"/>
                    <a:pt x="8" y="16"/>
                    <a:pt x="9" y="19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09" name="îşļïdè"/>
            <p:cNvSpPr/>
            <p:nvPr>
              <p:custDataLst>
                <p:tags r:id="rId10"/>
              </p:custDataLst>
            </p:nvPr>
          </p:nvSpPr>
          <p:spPr bwMode="auto">
            <a:xfrm>
              <a:off x="5927726" y="3248026"/>
              <a:ext cx="438150" cy="892175"/>
            </a:xfrm>
            <a:custGeom>
              <a:avLst/>
              <a:gdLst>
                <a:gd name="T0" fmla="*/ 99 w 133"/>
                <a:gd name="T1" fmla="*/ 0 h 271"/>
                <a:gd name="T2" fmla="*/ 62 w 133"/>
                <a:gd name="T3" fmla="*/ 132 h 271"/>
                <a:gd name="T4" fmla="*/ 55 w 133"/>
                <a:gd name="T5" fmla="*/ 153 h 271"/>
                <a:gd name="T6" fmla="*/ 0 w 133"/>
                <a:gd name="T7" fmla="*/ 246 h 271"/>
                <a:gd name="T8" fmla="*/ 32 w 133"/>
                <a:gd name="T9" fmla="*/ 271 h 271"/>
                <a:gd name="T10" fmla="*/ 65 w 133"/>
                <a:gd name="T11" fmla="*/ 234 h 271"/>
                <a:gd name="T12" fmla="*/ 120 w 133"/>
                <a:gd name="T13" fmla="*/ 141 h 271"/>
                <a:gd name="T14" fmla="*/ 133 w 133"/>
                <a:gd name="T15" fmla="*/ 105 h 271"/>
                <a:gd name="T16" fmla="*/ 99 w 133"/>
                <a:gd name="T17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271">
                  <a:moveTo>
                    <a:pt x="99" y="0"/>
                  </a:moveTo>
                  <a:cubicBezTo>
                    <a:pt x="99" y="0"/>
                    <a:pt x="70" y="47"/>
                    <a:pt x="62" y="132"/>
                  </a:cubicBezTo>
                  <a:cubicBezTo>
                    <a:pt x="62" y="139"/>
                    <a:pt x="59" y="146"/>
                    <a:pt x="55" y="153"/>
                  </a:cubicBezTo>
                  <a:cubicBezTo>
                    <a:pt x="41" y="174"/>
                    <a:pt x="7" y="225"/>
                    <a:pt x="0" y="246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89" y="207"/>
                    <a:pt x="108" y="175"/>
                    <a:pt x="120" y="141"/>
                  </a:cubicBezTo>
                  <a:cubicBezTo>
                    <a:pt x="133" y="105"/>
                    <a:pt x="133" y="105"/>
                    <a:pt x="133" y="10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66A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0" name="ïṣ1îḋé"/>
            <p:cNvSpPr/>
            <p:nvPr>
              <p:custDataLst>
                <p:tags r:id="rId11"/>
              </p:custDataLst>
            </p:nvPr>
          </p:nvSpPr>
          <p:spPr bwMode="auto">
            <a:xfrm>
              <a:off x="6600826" y="2908301"/>
              <a:ext cx="134938" cy="112713"/>
            </a:xfrm>
            <a:custGeom>
              <a:avLst/>
              <a:gdLst>
                <a:gd name="T0" fmla="*/ 34 w 41"/>
                <a:gd name="T1" fmla="*/ 3 h 34"/>
                <a:gd name="T2" fmla="*/ 4 w 41"/>
                <a:gd name="T3" fmla="*/ 34 h 34"/>
                <a:gd name="T4" fmla="*/ 0 w 41"/>
                <a:gd name="T5" fmla="*/ 0 h 34"/>
                <a:gd name="T6" fmla="*/ 34 w 41"/>
                <a:gd name="T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4">
                  <a:moveTo>
                    <a:pt x="34" y="3"/>
                  </a:moveTo>
                  <a:cubicBezTo>
                    <a:pt x="34" y="3"/>
                    <a:pt x="41" y="34"/>
                    <a:pt x="4" y="3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3"/>
                  </a:ln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1" name="îṡļíḑe"/>
            <p:cNvSpPr/>
            <p:nvPr>
              <p:custDataLst>
                <p:tags r:id="rId12"/>
              </p:custDataLst>
            </p:nvPr>
          </p:nvSpPr>
          <p:spPr bwMode="auto">
            <a:xfrm>
              <a:off x="6340476" y="3155951"/>
              <a:ext cx="415925" cy="279400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2" name="iŝľiḋè"/>
            <p:cNvSpPr/>
            <p:nvPr>
              <p:custDataLst>
                <p:tags r:id="rId13"/>
              </p:custDataLst>
            </p:nvPr>
          </p:nvSpPr>
          <p:spPr bwMode="auto">
            <a:xfrm>
              <a:off x="7253288" y="5527676"/>
              <a:ext cx="73025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3" name="íṧlïdé"/>
            <p:cNvSpPr/>
            <p:nvPr>
              <p:custDataLst>
                <p:tags r:id="rId14"/>
              </p:custDataLst>
            </p:nvPr>
          </p:nvSpPr>
          <p:spPr bwMode="auto">
            <a:xfrm>
              <a:off x="7234238" y="5583238"/>
              <a:ext cx="112713" cy="112713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4" name="îS1íḓè"/>
            <p:cNvSpPr/>
            <p:nvPr>
              <p:custDataLst>
                <p:tags r:id="rId15"/>
              </p:custDataLst>
            </p:nvPr>
          </p:nvSpPr>
          <p:spPr bwMode="auto">
            <a:xfrm>
              <a:off x="7531101" y="5527676"/>
              <a:ext cx="69850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5" name="işľîḓe"/>
            <p:cNvSpPr/>
            <p:nvPr>
              <p:custDataLst>
                <p:tags r:id="rId16"/>
              </p:custDataLst>
            </p:nvPr>
          </p:nvSpPr>
          <p:spPr bwMode="auto">
            <a:xfrm>
              <a:off x="7510463" y="5583238"/>
              <a:ext cx="109538" cy="112713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6" name="is1íḋe"/>
            <p:cNvSpPr/>
            <p:nvPr>
              <p:custDataLst>
                <p:tags r:id="rId17"/>
              </p:custDataLst>
            </p:nvPr>
          </p:nvSpPr>
          <p:spPr bwMode="auto">
            <a:xfrm>
              <a:off x="6977063" y="4813301"/>
              <a:ext cx="749300" cy="766763"/>
            </a:xfrm>
            <a:custGeom>
              <a:avLst/>
              <a:gdLst>
                <a:gd name="T0" fmla="*/ 199 w 227"/>
                <a:gd name="T1" fmla="*/ 233 h 233"/>
                <a:gd name="T2" fmla="*/ 72 w 227"/>
                <a:gd name="T3" fmla="*/ 233 h 233"/>
                <a:gd name="T4" fmla="*/ 48 w 227"/>
                <a:gd name="T5" fmla="*/ 214 h 233"/>
                <a:gd name="T6" fmla="*/ 4 w 227"/>
                <a:gd name="T7" fmla="*/ 30 h 233"/>
                <a:gd name="T8" fmla="*/ 28 w 227"/>
                <a:gd name="T9" fmla="*/ 0 h 233"/>
                <a:gd name="T10" fmla="*/ 155 w 227"/>
                <a:gd name="T11" fmla="*/ 0 h 233"/>
                <a:gd name="T12" fmla="*/ 179 w 227"/>
                <a:gd name="T13" fmla="*/ 19 h 233"/>
                <a:gd name="T14" fmla="*/ 223 w 227"/>
                <a:gd name="T15" fmla="*/ 203 h 233"/>
                <a:gd name="T16" fmla="*/ 199 w 227"/>
                <a:gd name="T17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3">
                  <a:moveTo>
                    <a:pt x="199" y="233"/>
                  </a:moveTo>
                  <a:cubicBezTo>
                    <a:pt x="72" y="233"/>
                    <a:pt x="72" y="233"/>
                    <a:pt x="72" y="233"/>
                  </a:cubicBezTo>
                  <a:cubicBezTo>
                    <a:pt x="60" y="233"/>
                    <a:pt x="50" y="225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7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3"/>
                    <a:pt x="199" y="233"/>
                  </a:cubicBezTo>
                  <a:close/>
                </a:path>
              </a:pathLst>
            </a:custGeom>
            <a:solidFill>
              <a:srgbClr val="4C7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7" name="iśḷîdé"/>
            <p:cNvSpPr/>
            <p:nvPr>
              <p:custDataLst>
                <p:tags r:id="rId18"/>
              </p:custDataLst>
            </p:nvPr>
          </p:nvSpPr>
          <p:spPr bwMode="auto">
            <a:xfrm>
              <a:off x="7010401" y="4684713"/>
              <a:ext cx="836613" cy="873125"/>
            </a:xfrm>
            <a:custGeom>
              <a:avLst/>
              <a:gdLst>
                <a:gd name="T0" fmla="*/ 251 w 254"/>
                <a:gd name="T1" fmla="*/ 203 h 265"/>
                <a:gd name="T2" fmla="*/ 208 w 254"/>
                <a:gd name="T3" fmla="*/ 20 h 265"/>
                <a:gd name="T4" fmla="*/ 183 w 254"/>
                <a:gd name="T5" fmla="*/ 0 h 265"/>
                <a:gd name="T6" fmla="*/ 57 w 254"/>
                <a:gd name="T7" fmla="*/ 0 h 265"/>
                <a:gd name="T8" fmla="*/ 36 w 254"/>
                <a:gd name="T9" fmla="*/ 10 h 265"/>
                <a:gd name="T10" fmla="*/ 0 w 254"/>
                <a:gd name="T11" fmla="*/ 47 h 265"/>
                <a:gd name="T12" fmla="*/ 39 w 254"/>
                <a:gd name="T13" fmla="*/ 58 h 265"/>
                <a:gd name="T14" fmla="*/ 76 w 254"/>
                <a:gd name="T15" fmla="*/ 215 h 265"/>
                <a:gd name="T16" fmla="*/ 100 w 254"/>
                <a:gd name="T17" fmla="*/ 234 h 265"/>
                <a:gd name="T18" fmla="*/ 198 w 254"/>
                <a:gd name="T19" fmla="*/ 234 h 265"/>
                <a:gd name="T20" fmla="*/ 206 w 254"/>
                <a:gd name="T21" fmla="*/ 265 h 265"/>
                <a:gd name="T22" fmla="*/ 241 w 254"/>
                <a:gd name="T23" fmla="*/ 230 h 265"/>
                <a:gd name="T24" fmla="*/ 251 w 254"/>
                <a:gd name="T25" fmla="*/ 20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4" h="265">
                  <a:moveTo>
                    <a:pt x="251" y="203"/>
                  </a:moveTo>
                  <a:cubicBezTo>
                    <a:pt x="208" y="20"/>
                    <a:pt x="208" y="20"/>
                    <a:pt x="208" y="20"/>
                  </a:cubicBezTo>
                  <a:cubicBezTo>
                    <a:pt x="205" y="8"/>
                    <a:pt x="195" y="0"/>
                    <a:pt x="18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8" y="0"/>
                    <a:pt x="41" y="4"/>
                    <a:pt x="36" y="1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76" y="215"/>
                    <a:pt x="76" y="215"/>
                    <a:pt x="76" y="215"/>
                  </a:cubicBezTo>
                  <a:cubicBezTo>
                    <a:pt x="79" y="226"/>
                    <a:pt x="89" y="234"/>
                    <a:pt x="100" y="234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201" y="246"/>
                    <a:pt x="206" y="265"/>
                    <a:pt x="206" y="265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9" y="224"/>
                    <a:pt x="254" y="214"/>
                    <a:pt x="251" y="203"/>
                  </a:cubicBezTo>
                  <a:close/>
                </a:path>
              </a:pathLst>
            </a:custGeom>
            <a:solidFill>
              <a:srgbClr val="6FA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8" name="îṥḷíḍè"/>
            <p:cNvSpPr/>
            <p:nvPr>
              <p:custDataLst>
                <p:tags r:id="rId19"/>
              </p:custDataLst>
            </p:nvPr>
          </p:nvSpPr>
          <p:spPr bwMode="auto">
            <a:xfrm>
              <a:off x="6977063" y="4813301"/>
              <a:ext cx="749300" cy="766763"/>
            </a:xfrm>
            <a:custGeom>
              <a:avLst/>
              <a:gdLst>
                <a:gd name="T0" fmla="*/ 199 w 227"/>
                <a:gd name="T1" fmla="*/ 233 h 233"/>
                <a:gd name="T2" fmla="*/ 72 w 227"/>
                <a:gd name="T3" fmla="*/ 233 h 233"/>
                <a:gd name="T4" fmla="*/ 48 w 227"/>
                <a:gd name="T5" fmla="*/ 214 h 233"/>
                <a:gd name="T6" fmla="*/ 4 w 227"/>
                <a:gd name="T7" fmla="*/ 30 h 233"/>
                <a:gd name="T8" fmla="*/ 28 w 227"/>
                <a:gd name="T9" fmla="*/ 0 h 233"/>
                <a:gd name="T10" fmla="*/ 155 w 227"/>
                <a:gd name="T11" fmla="*/ 0 h 233"/>
                <a:gd name="T12" fmla="*/ 179 w 227"/>
                <a:gd name="T13" fmla="*/ 19 h 233"/>
                <a:gd name="T14" fmla="*/ 223 w 227"/>
                <a:gd name="T15" fmla="*/ 203 h 233"/>
                <a:gd name="T16" fmla="*/ 199 w 227"/>
                <a:gd name="T17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3">
                  <a:moveTo>
                    <a:pt x="199" y="233"/>
                  </a:moveTo>
                  <a:cubicBezTo>
                    <a:pt x="72" y="233"/>
                    <a:pt x="72" y="233"/>
                    <a:pt x="72" y="233"/>
                  </a:cubicBezTo>
                  <a:cubicBezTo>
                    <a:pt x="60" y="233"/>
                    <a:pt x="50" y="225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7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3"/>
                    <a:pt x="199" y="233"/>
                  </a:cubicBezTo>
                  <a:close/>
                </a:path>
              </a:pathLst>
            </a:custGeom>
            <a:solidFill>
              <a:srgbClr val="4C7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9" name="išļíde"/>
            <p:cNvSpPr/>
            <p:nvPr>
              <p:custDataLst>
                <p:tags r:id="rId20"/>
              </p:custDataLst>
            </p:nvPr>
          </p:nvSpPr>
          <p:spPr bwMode="auto">
            <a:xfrm>
              <a:off x="6931026" y="4186238"/>
              <a:ext cx="266700" cy="750888"/>
            </a:xfrm>
            <a:custGeom>
              <a:avLst/>
              <a:gdLst>
                <a:gd name="T0" fmla="*/ 168 w 168"/>
                <a:gd name="T1" fmla="*/ 473 h 473"/>
                <a:gd name="T2" fmla="*/ 147 w 168"/>
                <a:gd name="T3" fmla="*/ 473 h 473"/>
                <a:gd name="T4" fmla="*/ 0 w 168"/>
                <a:gd name="T5" fmla="*/ 0 h 473"/>
                <a:gd name="T6" fmla="*/ 21 w 168"/>
                <a:gd name="T7" fmla="*/ 0 h 473"/>
                <a:gd name="T8" fmla="*/ 168 w 168"/>
                <a:gd name="T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472">
                  <a:moveTo>
                    <a:pt x="168" y="473"/>
                  </a:moveTo>
                  <a:lnTo>
                    <a:pt x="147" y="47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68" y="473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0" name="í$ḷíḍé"/>
            <p:cNvSpPr/>
            <p:nvPr>
              <p:custDataLst>
                <p:tags r:id="rId21"/>
              </p:custDataLst>
            </p:nvPr>
          </p:nvSpPr>
          <p:spPr bwMode="auto">
            <a:xfrm>
              <a:off x="7154863" y="4186238"/>
              <a:ext cx="266700" cy="750888"/>
            </a:xfrm>
            <a:custGeom>
              <a:avLst/>
              <a:gdLst>
                <a:gd name="T0" fmla="*/ 168 w 168"/>
                <a:gd name="T1" fmla="*/ 473 h 473"/>
                <a:gd name="T2" fmla="*/ 148 w 168"/>
                <a:gd name="T3" fmla="*/ 473 h 473"/>
                <a:gd name="T4" fmla="*/ 0 w 168"/>
                <a:gd name="T5" fmla="*/ 0 h 473"/>
                <a:gd name="T6" fmla="*/ 23 w 168"/>
                <a:gd name="T7" fmla="*/ 0 h 473"/>
                <a:gd name="T8" fmla="*/ 168 w 168"/>
                <a:gd name="T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472">
                  <a:moveTo>
                    <a:pt x="168" y="473"/>
                  </a:moveTo>
                  <a:lnTo>
                    <a:pt x="148" y="473"/>
                  </a:lnTo>
                  <a:lnTo>
                    <a:pt x="0" y="0"/>
                  </a:lnTo>
                  <a:lnTo>
                    <a:pt x="23" y="0"/>
                  </a:lnTo>
                  <a:lnTo>
                    <a:pt x="168" y="473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1" name="îṥḻíḓe"/>
            <p:cNvSpPr/>
            <p:nvPr>
              <p:custDataLst>
                <p:tags r:id="rId22"/>
              </p:custDataLst>
            </p:nvPr>
          </p:nvSpPr>
          <p:spPr bwMode="auto">
            <a:xfrm>
              <a:off x="6904038" y="4164013"/>
              <a:ext cx="314325" cy="46038"/>
            </a:xfrm>
            <a:custGeom>
              <a:avLst/>
              <a:gdLst>
                <a:gd name="T0" fmla="*/ 89 w 95"/>
                <a:gd name="T1" fmla="*/ 14 h 14"/>
                <a:gd name="T2" fmla="*/ 7 w 95"/>
                <a:gd name="T3" fmla="*/ 14 h 14"/>
                <a:gd name="T4" fmla="*/ 0 w 95"/>
                <a:gd name="T5" fmla="*/ 8 h 14"/>
                <a:gd name="T6" fmla="*/ 0 w 95"/>
                <a:gd name="T7" fmla="*/ 6 h 14"/>
                <a:gd name="T8" fmla="*/ 7 w 95"/>
                <a:gd name="T9" fmla="*/ 0 h 14"/>
                <a:gd name="T10" fmla="*/ 89 w 95"/>
                <a:gd name="T11" fmla="*/ 0 h 14"/>
                <a:gd name="T12" fmla="*/ 95 w 95"/>
                <a:gd name="T13" fmla="*/ 6 h 14"/>
                <a:gd name="T14" fmla="*/ 95 w 95"/>
                <a:gd name="T15" fmla="*/ 8 h 14"/>
                <a:gd name="T16" fmla="*/ 89 w 95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">
                  <a:moveTo>
                    <a:pt x="89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2" y="0"/>
                    <a:pt x="95" y="3"/>
                    <a:pt x="95" y="6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11"/>
                    <a:pt x="92" y="14"/>
                    <a:pt x="89" y="14"/>
                  </a:cubicBezTo>
                  <a:close/>
                </a:path>
              </a:pathLst>
            </a:custGeom>
            <a:solidFill>
              <a:srgbClr val="573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2" name="isļiḓé"/>
            <p:cNvSpPr/>
            <p:nvPr>
              <p:custDataLst>
                <p:tags r:id="rId23"/>
              </p:custDataLst>
            </p:nvPr>
          </p:nvSpPr>
          <p:spPr bwMode="auto">
            <a:xfrm>
              <a:off x="7127876" y="4905376"/>
              <a:ext cx="314325" cy="46038"/>
            </a:xfrm>
            <a:custGeom>
              <a:avLst/>
              <a:gdLst>
                <a:gd name="T0" fmla="*/ 88 w 95"/>
                <a:gd name="T1" fmla="*/ 14 h 14"/>
                <a:gd name="T2" fmla="*/ 6 w 95"/>
                <a:gd name="T3" fmla="*/ 14 h 14"/>
                <a:gd name="T4" fmla="*/ 0 w 95"/>
                <a:gd name="T5" fmla="*/ 8 h 14"/>
                <a:gd name="T6" fmla="*/ 0 w 95"/>
                <a:gd name="T7" fmla="*/ 7 h 14"/>
                <a:gd name="T8" fmla="*/ 6 w 95"/>
                <a:gd name="T9" fmla="*/ 0 h 14"/>
                <a:gd name="T10" fmla="*/ 88 w 95"/>
                <a:gd name="T11" fmla="*/ 0 h 14"/>
                <a:gd name="T12" fmla="*/ 95 w 95"/>
                <a:gd name="T13" fmla="*/ 7 h 14"/>
                <a:gd name="T14" fmla="*/ 95 w 95"/>
                <a:gd name="T15" fmla="*/ 8 h 14"/>
                <a:gd name="T16" fmla="*/ 88 w 95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">
                  <a:moveTo>
                    <a:pt x="88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5" y="3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11"/>
                    <a:pt x="92" y="14"/>
                    <a:pt x="88" y="14"/>
                  </a:cubicBezTo>
                  <a:close/>
                </a:path>
              </a:pathLst>
            </a:custGeom>
            <a:solidFill>
              <a:srgbClr val="573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3" name="ïš1íďe"/>
            <p:cNvSpPr/>
            <p:nvPr>
              <p:custDataLst>
                <p:tags r:id="rId24"/>
              </p:custDataLst>
            </p:nvPr>
          </p:nvSpPr>
          <p:spPr bwMode="auto">
            <a:xfrm>
              <a:off x="6940551" y="4035426"/>
              <a:ext cx="198438" cy="217488"/>
            </a:xfrm>
            <a:custGeom>
              <a:avLst/>
              <a:gdLst>
                <a:gd name="T0" fmla="*/ 59 w 60"/>
                <a:gd name="T1" fmla="*/ 51 h 66"/>
                <a:gd name="T2" fmla="*/ 56 w 60"/>
                <a:gd name="T3" fmla="*/ 36 h 66"/>
                <a:gd name="T4" fmla="*/ 47 w 60"/>
                <a:gd name="T5" fmla="*/ 25 h 66"/>
                <a:gd name="T6" fmla="*/ 43 w 60"/>
                <a:gd name="T7" fmla="*/ 22 h 66"/>
                <a:gd name="T8" fmla="*/ 33 w 60"/>
                <a:gd name="T9" fmla="*/ 14 h 66"/>
                <a:gd name="T10" fmla="*/ 32 w 60"/>
                <a:gd name="T11" fmla="*/ 10 h 66"/>
                <a:gd name="T12" fmla="*/ 25 w 60"/>
                <a:gd name="T13" fmla="*/ 0 h 66"/>
                <a:gd name="T14" fmla="*/ 21 w 60"/>
                <a:gd name="T15" fmla="*/ 2 h 66"/>
                <a:gd name="T16" fmla="*/ 3 w 60"/>
                <a:gd name="T17" fmla="*/ 12 h 66"/>
                <a:gd name="T18" fmla="*/ 0 w 60"/>
                <a:gd name="T19" fmla="*/ 13 h 66"/>
                <a:gd name="T20" fmla="*/ 12 w 60"/>
                <a:gd name="T21" fmla="*/ 21 h 66"/>
                <a:gd name="T22" fmla="*/ 8 w 60"/>
                <a:gd name="T23" fmla="*/ 36 h 66"/>
                <a:gd name="T24" fmla="*/ 16 w 60"/>
                <a:gd name="T25" fmla="*/ 50 h 66"/>
                <a:gd name="T26" fmla="*/ 18 w 60"/>
                <a:gd name="T27" fmla="*/ 61 h 66"/>
                <a:gd name="T28" fmla="*/ 24 w 60"/>
                <a:gd name="T29" fmla="*/ 66 h 66"/>
                <a:gd name="T30" fmla="*/ 55 w 60"/>
                <a:gd name="T31" fmla="*/ 66 h 66"/>
                <a:gd name="T32" fmla="*/ 59 w 60"/>
                <a:gd name="T33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6">
                  <a:moveTo>
                    <a:pt x="59" y="51"/>
                  </a:moveTo>
                  <a:cubicBezTo>
                    <a:pt x="58" y="45"/>
                    <a:pt x="57" y="40"/>
                    <a:pt x="56" y="36"/>
                  </a:cubicBezTo>
                  <a:cubicBezTo>
                    <a:pt x="55" y="31"/>
                    <a:pt x="52" y="27"/>
                    <a:pt x="47" y="25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7"/>
                    <a:pt x="27" y="4"/>
                    <a:pt x="25" y="0"/>
                  </a:cubicBezTo>
                  <a:cubicBezTo>
                    <a:pt x="24" y="1"/>
                    <a:pt x="23" y="2"/>
                    <a:pt x="21" y="2"/>
                  </a:cubicBezTo>
                  <a:cubicBezTo>
                    <a:pt x="15" y="5"/>
                    <a:pt x="9" y="8"/>
                    <a:pt x="3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9" y="26"/>
                    <a:pt x="8" y="31"/>
                    <a:pt x="8" y="36"/>
                  </a:cubicBezTo>
                  <a:cubicBezTo>
                    <a:pt x="9" y="42"/>
                    <a:pt x="12" y="47"/>
                    <a:pt x="16" y="50"/>
                  </a:cubicBezTo>
                  <a:cubicBezTo>
                    <a:pt x="17" y="54"/>
                    <a:pt x="18" y="57"/>
                    <a:pt x="18" y="61"/>
                  </a:cubicBezTo>
                  <a:cubicBezTo>
                    <a:pt x="18" y="61"/>
                    <a:pt x="20" y="65"/>
                    <a:pt x="24" y="66"/>
                  </a:cubicBezTo>
                  <a:cubicBezTo>
                    <a:pt x="28" y="66"/>
                    <a:pt x="55" y="66"/>
                    <a:pt x="55" y="66"/>
                  </a:cubicBezTo>
                  <a:cubicBezTo>
                    <a:pt x="55" y="66"/>
                    <a:pt x="60" y="65"/>
                    <a:pt x="59" y="51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4" name="îŝļiḑê"/>
            <p:cNvSpPr/>
            <p:nvPr>
              <p:custDataLst>
                <p:tags r:id="rId25"/>
              </p:custDataLst>
            </p:nvPr>
          </p:nvSpPr>
          <p:spPr bwMode="auto">
            <a:xfrm>
              <a:off x="6316663" y="5511801"/>
              <a:ext cx="171450" cy="138113"/>
            </a:xfrm>
            <a:custGeom>
              <a:avLst/>
              <a:gdLst>
                <a:gd name="T0" fmla="*/ 21 w 108"/>
                <a:gd name="T1" fmla="*/ 14 h 87"/>
                <a:gd name="T2" fmla="*/ 0 w 108"/>
                <a:gd name="T3" fmla="*/ 87 h 87"/>
                <a:gd name="T4" fmla="*/ 87 w 108"/>
                <a:gd name="T5" fmla="*/ 87 h 87"/>
                <a:gd name="T6" fmla="*/ 108 w 108"/>
                <a:gd name="T7" fmla="*/ 0 h 87"/>
                <a:gd name="T8" fmla="*/ 21 w 108"/>
                <a:gd name="T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87">
                  <a:moveTo>
                    <a:pt x="21" y="14"/>
                  </a:moveTo>
                  <a:lnTo>
                    <a:pt x="0" y="87"/>
                  </a:lnTo>
                  <a:lnTo>
                    <a:pt x="87" y="87"/>
                  </a:lnTo>
                  <a:lnTo>
                    <a:pt x="108" y="0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5" name="îṧ1ïḓe"/>
            <p:cNvSpPr/>
            <p:nvPr>
              <p:custDataLst>
                <p:tags r:id="rId26"/>
              </p:custDataLst>
            </p:nvPr>
          </p:nvSpPr>
          <p:spPr bwMode="auto">
            <a:xfrm>
              <a:off x="6251576" y="5619751"/>
              <a:ext cx="111125" cy="92075"/>
            </a:xfrm>
            <a:custGeom>
              <a:avLst/>
              <a:gdLst>
                <a:gd name="T0" fmla="*/ 0 w 34"/>
                <a:gd name="T1" fmla="*/ 20 h 28"/>
                <a:gd name="T2" fmla="*/ 16 w 34"/>
                <a:gd name="T3" fmla="*/ 0 h 28"/>
                <a:gd name="T4" fmla="*/ 34 w 34"/>
                <a:gd name="T5" fmla="*/ 5 h 28"/>
                <a:gd name="T6" fmla="*/ 30 w 34"/>
                <a:gd name="T7" fmla="*/ 28 h 28"/>
                <a:gd name="T8" fmla="*/ 0 w 34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8">
                  <a:moveTo>
                    <a:pt x="0" y="2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5" y="25"/>
                    <a:pt x="0" y="20"/>
                  </a:cubicBezTo>
                  <a:close/>
                </a:path>
              </a:pathLst>
            </a:custGeom>
            <a:solidFill>
              <a:srgbClr val="697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6" name="îşḻidè"/>
            <p:cNvSpPr/>
            <p:nvPr>
              <p:custDataLst>
                <p:tags r:id="rId27"/>
              </p:custDataLst>
            </p:nvPr>
          </p:nvSpPr>
          <p:spPr bwMode="auto">
            <a:xfrm>
              <a:off x="6105526" y="5603876"/>
              <a:ext cx="360363" cy="180975"/>
            </a:xfrm>
            <a:custGeom>
              <a:avLst/>
              <a:gdLst>
                <a:gd name="T0" fmla="*/ 72 w 109"/>
                <a:gd name="T1" fmla="*/ 0 h 55"/>
                <a:gd name="T2" fmla="*/ 44 w 109"/>
                <a:gd name="T3" fmla="*/ 25 h 55"/>
                <a:gd name="T4" fmla="*/ 0 w 109"/>
                <a:gd name="T5" fmla="*/ 52 h 55"/>
                <a:gd name="T6" fmla="*/ 0 w 109"/>
                <a:gd name="T7" fmla="*/ 55 h 55"/>
                <a:gd name="T8" fmla="*/ 109 w 109"/>
                <a:gd name="T9" fmla="*/ 55 h 55"/>
                <a:gd name="T10" fmla="*/ 109 w 109"/>
                <a:gd name="T11" fmla="*/ 5 h 55"/>
                <a:gd name="T12" fmla="*/ 72 w 109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5">
                  <a:moveTo>
                    <a:pt x="72" y="0"/>
                  </a:moveTo>
                  <a:cubicBezTo>
                    <a:pt x="72" y="0"/>
                    <a:pt x="60" y="25"/>
                    <a:pt x="44" y="25"/>
                  </a:cubicBezTo>
                  <a:cubicBezTo>
                    <a:pt x="28" y="26"/>
                    <a:pt x="0" y="34"/>
                    <a:pt x="0" y="5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"/>
                    <a:pt x="109" y="5"/>
                    <a:pt x="109" y="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394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7" name="ïsḷîdè"/>
            <p:cNvSpPr/>
            <p:nvPr>
              <p:custDataLst>
                <p:tags r:id="rId28"/>
              </p:custDataLst>
            </p:nvPr>
          </p:nvSpPr>
          <p:spPr bwMode="auto">
            <a:xfrm>
              <a:off x="6105526" y="5781676"/>
              <a:ext cx="363538" cy="15875"/>
            </a:xfrm>
            <a:prstGeom prst="rect">
              <a:avLst/>
            </a:prstGeom>
            <a:solidFill>
              <a:srgbClr val="4D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8" name="îş1ïḑe"/>
            <p:cNvSpPr/>
            <p:nvPr>
              <p:custDataLst>
                <p:tags r:id="rId29"/>
              </p:custDataLst>
            </p:nvPr>
          </p:nvSpPr>
          <p:spPr bwMode="auto">
            <a:xfrm>
              <a:off x="6759576" y="5362576"/>
              <a:ext cx="150813" cy="207963"/>
            </a:xfrm>
            <a:custGeom>
              <a:avLst/>
              <a:gdLst>
                <a:gd name="T0" fmla="*/ 0 w 95"/>
                <a:gd name="T1" fmla="*/ 56 h 131"/>
                <a:gd name="T2" fmla="*/ 20 w 95"/>
                <a:gd name="T3" fmla="*/ 131 h 131"/>
                <a:gd name="T4" fmla="*/ 95 w 95"/>
                <a:gd name="T5" fmla="*/ 85 h 131"/>
                <a:gd name="T6" fmla="*/ 66 w 95"/>
                <a:gd name="T7" fmla="*/ 0 h 131"/>
                <a:gd name="T8" fmla="*/ 0 w 95"/>
                <a:gd name="T9" fmla="*/ 5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31">
                  <a:moveTo>
                    <a:pt x="0" y="56"/>
                  </a:moveTo>
                  <a:lnTo>
                    <a:pt x="20" y="131"/>
                  </a:lnTo>
                  <a:lnTo>
                    <a:pt x="95" y="85"/>
                  </a:lnTo>
                  <a:lnTo>
                    <a:pt x="66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9" name="i$ľîḑé"/>
            <p:cNvSpPr/>
            <p:nvPr>
              <p:custDataLst>
                <p:tags r:id="rId30"/>
              </p:custDataLst>
            </p:nvPr>
          </p:nvSpPr>
          <p:spPr bwMode="auto">
            <a:xfrm>
              <a:off x="6756401" y="5534026"/>
              <a:ext cx="95250" cy="109538"/>
            </a:xfrm>
            <a:custGeom>
              <a:avLst/>
              <a:gdLst>
                <a:gd name="T0" fmla="*/ 0 w 29"/>
                <a:gd name="T1" fmla="*/ 31 h 33"/>
                <a:gd name="T2" fmla="*/ 3 w 29"/>
                <a:gd name="T3" fmla="*/ 5 h 33"/>
                <a:gd name="T4" fmla="*/ 21 w 29"/>
                <a:gd name="T5" fmla="*/ 0 h 33"/>
                <a:gd name="T6" fmla="*/ 29 w 29"/>
                <a:gd name="T7" fmla="*/ 22 h 33"/>
                <a:gd name="T8" fmla="*/ 0 w 29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0" y="3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6" y="33"/>
                    <a:pt x="0" y="31"/>
                  </a:cubicBezTo>
                  <a:close/>
                </a:path>
              </a:pathLst>
            </a:custGeom>
            <a:solidFill>
              <a:srgbClr val="697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0" name="iṩḻiďe"/>
            <p:cNvSpPr/>
            <p:nvPr>
              <p:custDataLst>
                <p:tags r:id="rId31"/>
              </p:custDataLst>
            </p:nvPr>
          </p:nvSpPr>
          <p:spPr bwMode="auto">
            <a:xfrm>
              <a:off x="6643688" y="5468938"/>
              <a:ext cx="342900" cy="325438"/>
            </a:xfrm>
            <a:custGeom>
              <a:avLst/>
              <a:gdLst>
                <a:gd name="T0" fmla="*/ 44 w 104"/>
                <a:gd name="T1" fmla="*/ 15 h 99"/>
                <a:gd name="T2" fmla="*/ 34 w 104"/>
                <a:gd name="T3" fmla="*/ 51 h 99"/>
                <a:gd name="T4" fmla="*/ 10 w 104"/>
                <a:gd name="T5" fmla="*/ 96 h 99"/>
                <a:gd name="T6" fmla="*/ 11 w 104"/>
                <a:gd name="T7" fmla="*/ 99 h 99"/>
                <a:gd name="T8" fmla="*/ 104 w 104"/>
                <a:gd name="T9" fmla="*/ 43 h 99"/>
                <a:gd name="T10" fmla="*/ 79 w 104"/>
                <a:gd name="T11" fmla="*/ 0 h 99"/>
                <a:gd name="T12" fmla="*/ 44 w 104"/>
                <a:gd name="T13" fmla="*/ 1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9">
                  <a:moveTo>
                    <a:pt x="44" y="15"/>
                  </a:moveTo>
                  <a:cubicBezTo>
                    <a:pt x="44" y="15"/>
                    <a:pt x="47" y="42"/>
                    <a:pt x="34" y="51"/>
                  </a:cubicBezTo>
                  <a:cubicBezTo>
                    <a:pt x="20" y="60"/>
                    <a:pt x="0" y="81"/>
                    <a:pt x="10" y="96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44" y="15"/>
                  </a:lnTo>
                  <a:close/>
                </a:path>
              </a:pathLst>
            </a:custGeom>
            <a:solidFill>
              <a:srgbClr val="394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1" name="i$líḑê"/>
            <p:cNvSpPr/>
            <p:nvPr>
              <p:custDataLst>
                <p:tags r:id="rId32"/>
              </p:custDataLst>
            </p:nvPr>
          </p:nvSpPr>
          <p:spPr bwMode="auto">
            <a:xfrm>
              <a:off x="6677026" y="5607051"/>
              <a:ext cx="319088" cy="200025"/>
            </a:xfrm>
            <a:custGeom>
              <a:avLst/>
              <a:gdLst>
                <a:gd name="T0" fmla="*/ 201 w 201"/>
                <a:gd name="T1" fmla="*/ 8 h 126"/>
                <a:gd name="T2" fmla="*/ 6 w 201"/>
                <a:gd name="T3" fmla="*/ 126 h 126"/>
                <a:gd name="T4" fmla="*/ 0 w 201"/>
                <a:gd name="T5" fmla="*/ 118 h 126"/>
                <a:gd name="T6" fmla="*/ 197 w 201"/>
                <a:gd name="T7" fmla="*/ 0 h 126"/>
                <a:gd name="T8" fmla="*/ 201 w 201"/>
                <a:gd name="T9" fmla="*/ 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25">
                  <a:moveTo>
                    <a:pt x="201" y="8"/>
                  </a:moveTo>
                  <a:lnTo>
                    <a:pt x="6" y="126"/>
                  </a:lnTo>
                  <a:lnTo>
                    <a:pt x="0" y="118"/>
                  </a:lnTo>
                  <a:lnTo>
                    <a:pt x="197" y="0"/>
                  </a:lnTo>
                  <a:lnTo>
                    <a:pt x="201" y="8"/>
                  </a:lnTo>
                  <a:close/>
                </a:path>
              </a:pathLst>
            </a:custGeom>
            <a:solidFill>
              <a:srgbClr val="4D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2" name="ïṣḻîḑé"/>
            <p:cNvSpPr/>
            <p:nvPr>
              <p:custDataLst>
                <p:tags r:id="rId33"/>
              </p:custDataLst>
            </p:nvPr>
          </p:nvSpPr>
          <p:spPr bwMode="auto">
            <a:xfrm>
              <a:off x="6276976" y="4149726"/>
              <a:ext cx="633413" cy="1365250"/>
            </a:xfrm>
            <a:custGeom>
              <a:avLst/>
              <a:gdLst>
                <a:gd name="T0" fmla="*/ 118 w 192"/>
                <a:gd name="T1" fmla="*/ 206 h 414"/>
                <a:gd name="T2" fmla="*/ 97 w 192"/>
                <a:gd name="T3" fmla="*/ 22 h 414"/>
                <a:gd name="T4" fmla="*/ 10 w 192"/>
                <a:gd name="T5" fmla="*/ 0 h 414"/>
                <a:gd name="T6" fmla="*/ 3 w 192"/>
                <a:gd name="T7" fmla="*/ 152 h 414"/>
                <a:gd name="T8" fmla="*/ 27 w 192"/>
                <a:gd name="T9" fmla="*/ 226 h 414"/>
                <a:gd name="T10" fmla="*/ 146 w 192"/>
                <a:gd name="T11" fmla="*/ 414 h 414"/>
                <a:gd name="T12" fmla="*/ 192 w 192"/>
                <a:gd name="T13" fmla="*/ 392 h 414"/>
                <a:gd name="T14" fmla="*/ 118 w 192"/>
                <a:gd name="T15" fmla="*/ 20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12">
                  <a:moveTo>
                    <a:pt x="118" y="206"/>
                  </a:moveTo>
                  <a:cubicBezTo>
                    <a:pt x="97" y="22"/>
                    <a:pt x="97" y="22"/>
                    <a:pt x="97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0" y="190"/>
                    <a:pt x="3" y="195"/>
                    <a:pt x="27" y="226"/>
                  </a:cubicBezTo>
                  <a:cubicBezTo>
                    <a:pt x="146" y="414"/>
                    <a:pt x="146" y="414"/>
                    <a:pt x="146" y="414"/>
                  </a:cubicBezTo>
                  <a:cubicBezTo>
                    <a:pt x="192" y="392"/>
                    <a:pt x="192" y="392"/>
                    <a:pt x="192" y="392"/>
                  </a:cubicBezTo>
                  <a:cubicBezTo>
                    <a:pt x="118" y="206"/>
                    <a:pt x="118" y="206"/>
                    <a:pt x="118" y="206"/>
                  </a:cubicBezTo>
                </a:path>
              </a:pathLst>
            </a:custGeom>
            <a:solidFill>
              <a:srgbClr val="2B4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3" name="íSļiḍé"/>
            <p:cNvSpPr/>
            <p:nvPr>
              <p:custDataLst>
                <p:tags r:id="rId34"/>
              </p:custDataLst>
            </p:nvPr>
          </p:nvSpPr>
          <p:spPr bwMode="auto">
            <a:xfrm>
              <a:off x="6276976" y="4025901"/>
              <a:ext cx="534988" cy="1550988"/>
            </a:xfrm>
            <a:custGeom>
              <a:avLst/>
              <a:gdLst>
                <a:gd name="T0" fmla="*/ 130 w 162"/>
                <a:gd name="T1" fmla="*/ 0 h 471"/>
                <a:gd name="T2" fmla="*/ 22 w 162"/>
                <a:gd name="T3" fmla="*/ 1 h 471"/>
                <a:gd name="T4" fmla="*/ 15 w 162"/>
                <a:gd name="T5" fmla="*/ 68 h 471"/>
                <a:gd name="T6" fmla="*/ 71 w 162"/>
                <a:gd name="T7" fmla="*/ 97 h 471"/>
                <a:gd name="T8" fmla="*/ 14 w 162"/>
                <a:gd name="T9" fmla="*/ 471 h 471"/>
                <a:gd name="T10" fmla="*/ 63 w 162"/>
                <a:gd name="T11" fmla="*/ 471 h 471"/>
                <a:gd name="T12" fmla="*/ 125 w 162"/>
                <a:gd name="T13" fmla="*/ 246 h 471"/>
                <a:gd name="T14" fmla="*/ 130 w 162"/>
                <a:gd name="T15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471">
                  <a:moveTo>
                    <a:pt x="130" y="0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0" y="40"/>
                    <a:pt x="15" y="68"/>
                  </a:cubicBezTo>
                  <a:cubicBezTo>
                    <a:pt x="30" y="95"/>
                    <a:pt x="71" y="97"/>
                    <a:pt x="71" y="97"/>
                  </a:cubicBezTo>
                  <a:cubicBezTo>
                    <a:pt x="14" y="471"/>
                    <a:pt x="14" y="471"/>
                    <a:pt x="14" y="471"/>
                  </a:cubicBezTo>
                  <a:cubicBezTo>
                    <a:pt x="63" y="471"/>
                    <a:pt x="63" y="471"/>
                    <a:pt x="63" y="471"/>
                  </a:cubicBezTo>
                  <a:cubicBezTo>
                    <a:pt x="125" y="246"/>
                    <a:pt x="125" y="246"/>
                    <a:pt x="125" y="246"/>
                  </a:cubicBezTo>
                  <a:cubicBezTo>
                    <a:pt x="125" y="246"/>
                    <a:pt x="162" y="87"/>
                    <a:pt x="130" y="0"/>
                  </a:cubicBezTo>
                </a:path>
              </a:pathLst>
            </a:custGeom>
            <a:solidFill>
              <a:srgbClr val="355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4" name="îṣ1ïḓé"/>
            <p:cNvSpPr/>
            <p:nvPr>
              <p:custDataLst>
                <p:tags r:id="rId35"/>
              </p:custDataLst>
            </p:nvPr>
          </p:nvSpPr>
          <p:spPr bwMode="auto">
            <a:xfrm>
              <a:off x="6283326" y="4025901"/>
              <a:ext cx="419100" cy="665163"/>
            </a:xfrm>
            <a:custGeom>
              <a:avLst/>
              <a:gdLst>
                <a:gd name="T0" fmla="*/ 69 w 127"/>
                <a:gd name="T1" fmla="*/ 97 h 202"/>
                <a:gd name="T2" fmla="*/ 127 w 127"/>
                <a:gd name="T3" fmla="*/ 0 h 202"/>
                <a:gd name="T4" fmla="*/ 10 w 127"/>
                <a:gd name="T5" fmla="*/ 0 h 202"/>
                <a:gd name="T6" fmla="*/ 0 w 127"/>
                <a:gd name="T7" fmla="*/ 202 h 202"/>
                <a:gd name="T8" fmla="*/ 69 w 127"/>
                <a:gd name="T9" fmla="*/ 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01">
                  <a:moveTo>
                    <a:pt x="69" y="97"/>
                  </a:moveTo>
                  <a:cubicBezTo>
                    <a:pt x="69" y="97"/>
                    <a:pt x="71" y="26"/>
                    <a:pt x="1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69" y="97"/>
                    <a:pt x="69" y="97"/>
                    <a:pt x="69" y="97"/>
                  </a:cubicBezTo>
                </a:path>
              </a:pathLst>
            </a:custGeom>
            <a:solidFill>
              <a:srgbClr val="2B4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5" name="îSľidé"/>
            <p:cNvSpPr/>
            <p:nvPr>
              <p:custDataLst>
                <p:tags r:id="rId36"/>
              </p:custDataLst>
            </p:nvPr>
          </p:nvSpPr>
          <p:spPr bwMode="auto">
            <a:xfrm>
              <a:off x="6297613" y="2608263"/>
              <a:ext cx="339725" cy="312738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6" name="îŝlîḑê"/>
            <p:cNvSpPr/>
            <p:nvPr>
              <p:custDataLst>
                <p:tags r:id="rId37"/>
              </p:custDataLst>
            </p:nvPr>
          </p:nvSpPr>
          <p:spPr bwMode="auto">
            <a:xfrm>
              <a:off x="6392863" y="2668588"/>
              <a:ext cx="339725" cy="312738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7" name="iśľíďe"/>
            <p:cNvSpPr/>
            <p:nvPr>
              <p:custDataLst>
                <p:tags r:id="rId38"/>
              </p:custDataLst>
            </p:nvPr>
          </p:nvSpPr>
          <p:spPr bwMode="auto">
            <a:xfrm>
              <a:off x="6310313" y="2706688"/>
              <a:ext cx="360363" cy="392113"/>
            </a:xfrm>
            <a:custGeom>
              <a:avLst/>
              <a:gdLst>
                <a:gd name="T0" fmla="*/ 109 w 109"/>
                <a:gd name="T1" fmla="*/ 57 h 119"/>
                <a:gd name="T2" fmla="*/ 55 w 109"/>
                <a:gd name="T3" fmla="*/ 114 h 119"/>
                <a:gd name="T4" fmla="*/ 0 w 109"/>
                <a:gd name="T5" fmla="*/ 65 h 119"/>
                <a:gd name="T6" fmla="*/ 55 w 109"/>
                <a:gd name="T7" fmla="*/ 0 h 119"/>
                <a:gd name="T8" fmla="*/ 109 w 109"/>
                <a:gd name="T9" fmla="*/ 5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19">
                  <a:moveTo>
                    <a:pt x="109" y="57"/>
                  </a:moveTo>
                  <a:cubicBezTo>
                    <a:pt x="109" y="88"/>
                    <a:pt x="87" y="108"/>
                    <a:pt x="55" y="114"/>
                  </a:cubicBezTo>
                  <a:cubicBezTo>
                    <a:pt x="26" y="119"/>
                    <a:pt x="0" y="97"/>
                    <a:pt x="0" y="65"/>
                  </a:cubicBezTo>
                  <a:cubicBezTo>
                    <a:pt x="0" y="34"/>
                    <a:pt x="17" y="1"/>
                    <a:pt x="55" y="0"/>
                  </a:cubicBezTo>
                  <a:cubicBezTo>
                    <a:pt x="85" y="0"/>
                    <a:pt x="109" y="26"/>
                    <a:pt x="109" y="57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8" name="íṣḷîḋé"/>
            <p:cNvSpPr/>
            <p:nvPr>
              <p:custDataLst>
                <p:tags r:id="rId39"/>
              </p:custDataLst>
            </p:nvPr>
          </p:nvSpPr>
          <p:spPr bwMode="auto">
            <a:xfrm>
              <a:off x="6494463" y="2911476"/>
              <a:ext cx="119063" cy="273050"/>
            </a:xfrm>
            <a:prstGeom prst="rect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9" name="işḻíḍe"/>
            <p:cNvSpPr/>
            <p:nvPr>
              <p:custDataLst>
                <p:tags r:id="rId40"/>
              </p:custDataLst>
            </p:nvPr>
          </p:nvSpPr>
          <p:spPr bwMode="auto">
            <a:xfrm>
              <a:off x="6411913" y="4064001"/>
              <a:ext cx="36513" cy="174625"/>
            </a:xfrm>
            <a:custGeom>
              <a:avLst/>
              <a:gdLst>
                <a:gd name="T0" fmla="*/ 5 w 11"/>
                <a:gd name="T1" fmla="*/ 0 h 53"/>
                <a:gd name="T2" fmla="*/ 4 w 11"/>
                <a:gd name="T3" fmla="*/ 51 h 53"/>
                <a:gd name="T4" fmla="*/ 7 w 11"/>
                <a:gd name="T5" fmla="*/ 53 h 53"/>
                <a:gd name="T6" fmla="*/ 8 w 11"/>
                <a:gd name="T7" fmla="*/ 53 h 53"/>
                <a:gd name="T8" fmla="*/ 10 w 11"/>
                <a:gd name="T9" fmla="*/ 50 h 53"/>
                <a:gd name="T10" fmla="*/ 11 w 11"/>
                <a:gd name="T11" fmla="*/ 1 h 53"/>
                <a:gd name="T12" fmla="*/ 8 w 11"/>
                <a:gd name="T13" fmla="*/ 0 h 53"/>
                <a:gd name="T14" fmla="*/ 5 w 11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52">
                  <a:moveTo>
                    <a:pt x="5" y="0"/>
                  </a:moveTo>
                  <a:cubicBezTo>
                    <a:pt x="3" y="9"/>
                    <a:pt x="0" y="29"/>
                    <a:pt x="4" y="51"/>
                  </a:cubicBezTo>
                  <a:cubicBezTo>
                    <a:pt x="4" y="52"/>
                    <a:pt x="6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3"/>
                    <a:pt x="10" y="51"/>
                    <a:pt x="10" y="50"/>
                  </a:cubicBezTo>
                  <a:cubicBezTo>
                    <a:pt x="6" y="29"/>
                    <a:pt x="9" y="9"/>
                    <a:pt x="11" y="1"/>
                  </a:cubicBezTo>
                  <a:cubicBezTo>
                    <a:pt x="10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2E4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0" name="ïśľîḓé"/>
            <p:cNvSpPr/>
            <p:nvPr>
              <p:custDataLst>
                <p:tags r:id="rId41"/>
              </p:custDataLst>
            </p:nvPr>
          </p:nvSpPr>
          <p:spPr bwMode="auto">
            <a:xfrm>
              <a:off x="6389688" y="2974976"/>
              <a:ext cx="119063" cy="65088"/>
            </a:xfrm>
            <a:custGeom>
              <a:avLst/>
              <a:gdLst>
                <a:gd name="T0" fmla="*/ 0 w 36"/>
                <a:gd name="T1" fmla="*/ 0 h 20"/>
                <a:gd name="T2" fmla="*/ 35 w 36"/>
                <a:gd name="T3" fmla="*/ 0 h 20"/>
                <a:gd name="T4" fmla="*/ 17 w 36"/>
                <a:gd name="T5" fmla="*/ 19 h 20"/>
                <a:gd name="T6" fmla="*/ 0 w 36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0" y="0"/>
                  </a:moveTo>
                  <a:cubicBezTo>
                    <a:pt x="0" y="0"/>
                    <a:pt x="16" y="8"/>
                    <a:pt x="35" y="0"/>
                  </a:cubicBezTo>
                  <a:cubicBezTo>
                    <a:pt x="35" y="0"/>
                    <a:pt x="36" y="18"/>
                    <a:pt x="17" y="19"/>
                  </a:cubicBezTo>
                  <a:cubicBezTo>
                    <a:pt x="17" y="19"/>
                    <a:pt x="1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1" name="íŝļíďê"/>
            <p:cNvSpPr/>
            <p:nvPr>
              <p:custDataLst>
                <p:tags r:id="rId42"/>
              </p:custDataLst>
            </p:nvPr>
          </p:nvSpPr>
          <p:spPr bwMode="auto">
            <a:xfrm>
              <a:off x="6588126" y="2724151"/>
              <a:ext cx="114300" cy="122238"/>
            </a:xfrm>
            <a:custGeom>
              <a:avLst/>
              <a:gdLst>
                <a:gd name="T0" fmla="*/ 1 w 35"/>
                <a:gd name="T1" fmla="*/ 0 h 37"/>
                <a:gd name="T2" fmla="*/ 24 w 35"/>
                <a:gd name="T3" fmla="*/ 37 h 37"/>
                <a:gd name="T4" fmla="*/ 35 w 35"/>
                <a:gd name="T5" fmla="*/ 26 h 37"/>
                <a:gd name="T6" fmla="*/ 1 w 35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7">
                  <a:moveTo>
                    <a:pt x="1" y="0"/>
                  </a:moveTo>
                  <a:cubicBezTo>
                    <a:pt x="1" y="0"/>
                    <a:pt x="0" y="35"/>
                    <a:pt x="24" y="37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11" y="4"/>
                    <a:pt x="1" y="0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2" name="íṣļîde"/>
            <p:cNvSpPr/>
            <p:nvPr>
              <p:custDataLst>
                <p:tags r:id="rId43"/>
              </p:custDataLst>
            </p:nvPr>
          </p:nvSpPr>
          <p:spPr bwMode="auto">
            <a:xfrm>
              <a:off x="6604001" y="2838451"/>
              <a:ext cx="85725" cy="20638"/>
            </a:xfrm>
            <a:prstGeom prst="rect">
              <a:avLst/>
            </a:prstGeom>
            <a:solidFill>
              <a:srgbClr val="51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3" name="iṡļiḑe"/>
            <p:cNvSpPr/>
            <p:nvPr>
              <p:custDataLst>
                <p:tags r:id="rId44"/>
              </p:custDataLst>
            </p:nvPr>
          </p:nvSpPr>
          <p:spPr bwMode="auto">
            <a:xfrm>
              <a:off x="6646863" y="3171826"/>
              <a:ext cx="403225" cy="931863"/>
            </a:xfrm>
            <a:custGeom>
              <a:avLst/>
              <a:gdLst>
                <a:gd name="T0" fmla="*/ 88 w 122"/>
                <a:gd name="T1" fmla="*/ 283 h 283"/>
                <a:gd name="T2" fmla="*/ 122 w 122"/>
                <a:gd name="T3" fmla="*/ 264 h 283"/>
                <a:gd name="T4" fmla="*/ 104 w 122"/>
                <a:gd name="T5" fmla="*/ 164 h 283"/>
                <a:gd name="T6" fmla="*/ 53 w 122"/>
                <a:gd name="T7" fmla="*/ 38 h 283"/>
                <a:gd name="T8" fmla="*/ 0 w 122"/>
                <a:gd name="T9" fmla="*/ 0 h 283"/>
                <a:gd name="T10" fmla="*/ 16 w 122"/>
                <a:gd name="T11" fmla="*/ 109 h 283"/>
                <a:gd name="T12" fmla="*/ 58 w 122"/>
                <a:gd name="T13" fmla="*/ 188 h 283"/>
                <a:gd name="T14" fmla="*/ 88 w 122"/>
                <a:gd name="T1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283">
                  <a:moveTo>
                    <a:pt x="88" y="283"/>
                  </a:moveTo>
                  <a:cubicBezTo>
                    <a:pt x="122" y="264"/>
                    <a:pt x="122" y="264"/>
                    <a:pt x="122" y="2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30" y="10"/>
                    <a:pt x="0" y="0"/>
                    <a:pt x="0" y="0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58" y="188"/>
                    <a:pt x="58" y="188"/>
                    <a:pt x="58" y="188"/>
                  </a:cubicBezTo>
                  <a:lnTo>
                    <a:pt x="88" y="283"/>
                  </a:lnTo>
                  <a:close/>
                </a:path>
              </a:pathLst>
            </a:custGeom>
            <a:solidFill>
              <a:srgbClr val="8CBA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4" name="ïsḻïde"/>
            <p:cNvSpPr/>
            <p:nvPr>
              <p:custDataLst>
                <p:tags r:id="rId45"/>
              </p:custDataLst>
            </p:nvPr>
          </p:nvSpPr>
          <p:spPr bwMode="auto">
            <a:xfrm>
              <a:off x="6254751" y="3171826"/>
              <a:ext cx="530225" cy="939800"/>
            </a:xfrm>
            <a:custGeom>
              <a:avLst/>
              <a:gdLst>
                <a:gd name="T0" fmla="*/ 150 w 161"/>
                <a:gd name="T1" fmla="*/ 27 h 285"/>
                <a:gd name="T2" fmla="*/ 119 w 161"/>
                <a:gd name="T3" fmla="*/ 0 h 285"/>
                <a:gd name="T4" fmla="*/ 89 w 161"/>
                <a:gd name="T5" fmla="*/ 21 h 285"/>
                <a:gd name="T6" fmla="*/ 58 w 161"/>
                <a:gd name="T7" fmla="*/ 0 h 285"/>
                <a:gd name="T8" fmla="*/ 0 w 161"/>
                <a:gd name="T9" fmla="*/ 23 h 285"/>
                <a:gd name="T10" fmla="*/ 14 w 161"/>
                <a:gd name="T11" fmla="*/ 285 h 285"/>
                <a:gd name="T12" fmla="*/ 152 w 161"/>
                <a:gd name="T13" fmla="*/ 285 h 285"/>
                <a:gd name="T14" fmla="*/ 140 w 161"/>
                <a:gd name="T15" fmla="*/ 205 h 285"/>
                <a:gd name="T16" fmla="*/ 151 w 161"/>
                <a:gd name="T17" fmla="*/ 96 h 285"/>
                <a:gd name="T18" fmla="*/ 159 w 161"/>
                <a:gd name="T19" fmla="*/ 59 h 285"/>
                <a:gd name="T20" fmla="*/ 150 w 161"/>
                <a:gd name="T21" fmla="*/ 2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285">
                  <a:moveTo>
                    <a:pt x="150" y="27"/>
                  </a:moveTo>
                  <a:cubicBezTo>
                    <a:pt x="146" y="15"/>
                    <a:pt x="134" y="6"/>
                    <a:pt x="119" y="0"/>
                  </a:cubicBezTo>
                  <a:cubicBezTo>
                    <a:pt x="119" y="12"/>
                    <a:pt x="106" y="21"/>
                    <a:pt x="89" y="21"/>
                  </a:cubicBezTo>
                  <a:cubicBezTo>
                    <a:pt x="72" y="21"/>
                    <a:pt x="58" y="12"/>
                    <a:pt x="58" y="0"/>
                  </a:cubicBezTo>
                  <a:cubicBezTo>
                    <a:pt x="58" y="0"/>
                    <a:pt x="37" y="0"/>
                    <a:pt x="0" y="23"/>
                  </a:cubicBezTo>
                  <a:cubicBezTo>
                    <a:pt x="14" y="285"/>
                    <a:pt x="14" y="285"/>
                    <a:pt x="14" y="285"/>
                  </a:cubicBezTo>
                  <a:cubicBezTo>
                    <a:pt x="152" y="285"/>
                    <a:pt x="152" y="285"/>
                    <a:pt x="152" y="285"/>
                  </a:cubicBezTo>
                  <a:cubicBezTo>
                    <a:pt x="140" y="205"/>
                    <a:pt x="140" y="205"/>
                    <a:pt x="140" y="205"/>
                  </a:cubicBezTo>
                  <a:cubicBezTo>
                    <a:pt x="141" y="169"/>
                    <a:pt x="143" y="131"/>
                    <a:pt x="151" y="96"/>
                  </a:cubicBezTo>
                  <a:cubicBezTo>
                    <a:pt x="159" y="59"/>
                    <a:pt x="159" y="59"/>
                    <a:pt x="159" y="59"/>
                  </a:cubicBezTo>
                  <a:cubicBezTo>
                    <a:pt x="159" y="59"/>
                    <a:pt x="161" y="34"/>
                    <a:pt x="150" y="27"/>
                  </a:cubicBezTo>
                  <a:close/>
                </a:path>
              </a:pathLst>
            </a:custGeom>
            <a:solidFill>
              <a:srgbClr val="8CBA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5" name="îśliďe"/>
            <p:cNvSpPr/>
            <p:nvPr>
              <p:custDataLst>
                <p:tags r:id="rId46"/>
              </p:custDataLst>
            </p:nvPr>
          </p:nvSpPr>
          <p:spPr bwMode="auto">
            <a:xfrm>
              <a:off x="6656388" y="3336926"/>
              <a:ext cx="122238" cy="774700"/>
            </a:xfrm>
            <a:custGeom>
              <a:avLst/>
              <a:gdLst>
                <a:gd name="T0" fmla="*/ 0 w 37"/>
                <a:gd name="T1" fmla="*/ 145 h 235"/>
                <a:gd name="T2" fmla="*/ 9 w 37"/>
                <a:gd name="T3" fmla="*/ 235 h 235"/>
                <a:gd name="T4" fmla="*/ 30 w 37"/>
                <a:gd name="T5" fmla="*/ 235 h 235"/>
                <a:gd name="T6" fmla="*/ 18 w 37"/>
                <a:gd name="T7" fmla="*/ 155 h 235"/>
                <a:gd name="T8" fmla="*/ 29 w 37"/>
                <a:gd name="T9" fmla="*/ 46 h 235"/>
                <a:gd name="T10" fmla="*/ 37 w 37"/>
                <a:gd name="T11" fmla="*/ 9 h 235"/>
                <a:gd name="T12" fmla="*/ 37 w 37"/>
                <a:gd name="T13" fmla="*/ 0 h 235"/>
                <a:gd name="T14" fmla="*/ 0 w 37"/>
                <a:gd name="T15" fmla="*/ 14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35">
                  <a:moveTo>
                    <a:pt x="0" y="145"/>
                  </a:moveTo>
                  <a:cubicBezTo>
                    <a:pt x="9" y="235"/>
                    <a:pt x="9" y="235"/>
                    <a:pt x="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18" y="155"/>
                    <a:pt x="18" y="155"/>
                    <a:pt x="18" y="155"/>
                  </a:cubicBezTo>
                  <a:cubicBezTo>
                    <a:pt x="19" y="119"/>
                    <a:pt x="21" y="81"/>
                    <a:pt x="29" y="46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5"/>
                    <a:pt x="37" y="0"/>
                  </a:cubicBezTo>
                  <a:cubicBezTo>
                    <a:pt x="24" y="28"/>
                    <a:pt x="0" y="88"/>
                    <a:pt x="0" y="145"/>
                  </a:cubicBezTo>
                  <a:close/>
                </a:path>
              </a:pathLst>
            </a:custGeom>
            <a:solidFill>
              <a:srgbClr val="72A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6" name="îśļïďè"/>
            <p:cNvSpPr/>
            <p:nvPr>
              <p:custDataLst>
                <p:tags r:id="rId47"/>
              </p:custDataLst>
            </p:nvPr>
          </p:nvSpPr>
          <p:spPr bwMode="auto">
            <a:xfrm>
              <a:off x="6619876" y="2543176"/>
              <a:ext cx="42863" cy="42863"/>
            </a:xfrm>
            <a:custGeom>
              <a:avLst/>
              <a:gdLst>
                <a:gd name="T0" fmla="*/ 10 w 13"/>
                <a:gd name="T1" fmla="*/ 13 h 13"/>
                <a:gd name="T2" fmla="*/ 0 w 13"/>
                <a:gd name="T3" fmla="*/ 8 h 13"/>
                <a:gd name="T4" fmla="*/ 2 w 13"/>
                <a:gd name="T5" fmla="*/ 4 h 13"/>
                <a:gd name="T6" fmla="*/ 8 w 13"/>
                <a:gd name="T7" fmla="*/ 1 h 13"/>
                <a:gd name="T8" fmla="*/ 9 w 13"/>
                <a:gd name="T9" fmla="*/ 2 h 13"/>
                <a:gd name="T10" fmla="*/ 12 w 13"/>
                <a:gd name="T11" fmla="*/ 8 h 13"/>
                <a:gd name="T12" fmla="*/ 10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0" y="1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2" y="3"/>
                    <a:pt x="13" y="6"/>
                    <a:pt x="12" y="8"/>
                  </a:cubicBezTo>
                  <a:lnTo>
                    <a:pt x="10" y="13"/>
                  </a:lnTo>
                  <a:close/>
                </a:path>
              </a:pathLst>
            </a:custGeom>
            <a:solidFill>
              <a:srgbClr val="7E9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7" name="íşļïḋé"/>
            <p:cNvSpPr/>
            <p:nvPr>
              <p:custDataLst>
                <p:tags r:id="rId48"/>
              </p:custDataLst>
            </p:nvPr>
          </p:nvSpPr>
          <p:spPr bwMode="auto">
            <a:xfrm>
              <a:off x="6343651" y="2503488"/>
              <a:ext cx="455613" cy="358775"/>
            </a:xfrm>
            <a:custGeom>
              <a:avLst/>
              <a:gdLst>
                <a:gd name="T0" fmla="*/ 119 w 138"/>
                <a:gd name="T1" fmla="*/ 109 h 109"/>
                <a:gd name="T2" fmla="*/ 0 w 138"/>
                <a:gd name="T3" fmla="*/ 55 h 109"/>
                <a:gd name="T4" fmla="*/ 5 w 138"/>
                <a:gd name="T5" fmla="*/ 43 h 109"/>
                <a:gd name="T6" fmla="*/ 83 w 138"/>
                <a:gd name="T7" fmla="*/ 13 h 109"/>
                <a:gd name="T8" fmla="*/ 95 w 138"/>
                <a:gd name="T9" fmla="*/ 18 h 109"/>
                <a:gd name="T10" fmla="*/ 124 w 138"/>
                <a:gd name="T11" fmla="*/ 97 h 109"/>
                <a:gd name="T12" fmla="*/ 119 w 138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09">
                  <a:moveTo>
                    <a:pt x="119" y="109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8" y="13"/>
                    <a:pt x="53" y="0"/>
                    <a:pt x="83" y="13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124" y="32"/>
                    <a:pt x="138" y="67"/>
                    <a:pt x="124" y="97"/>
                  </a:cubicBezTo>
                  <a:lnTo>
                    <a:pt x="119" y="109"/>
                  </a:lnTo>
                  <a:close/>
                </a:path>
              </a:pathLst>
            </a:custGeom>
            <a:solidFill>
              <a:srgbClr val="7E9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8" name="ïṡḷïdê"/>
            <p:cNvSpPr/>
            <p:nvPr>
              <p:custDataLst>
                <p:tags r:id="rId49"/>
              </p:custDataLst>
            </p:nvPr>
          </p:nvSpPr>
          <p:spPr bwMode="auto">
            <a:xfrm>
              <a:off x="6343651" y="2506663"/>
              <a:ext cx="373063" cy="322263"/>
            </a:xfrm>
            <a:custGeom>
              <a:avLst/>
              <a:gdLst>
                <a:gd name="T0" fmla="*/ 92 w 113"/>
                <a:gd name="T1" fmla="*/ 16 h 98"/>
                <a:gd name="T2" fmla="*/ 89 w 113"/>
                <a:gd name="T3" fmla="*/ 15 h 98"/>
                <a:gd name="T4" fmla="*/ 2 w 113"/>
                <a:gd name="T5" fmla="*/ 48 h 98"/>
                <a:gd name="T6" fmla="*/ 0 w 113"/>
                <a:gd name="T7" fmla="*/ 54 h 98"/>
                <a:gd name="T8" fmla="*/ 98 w 113"/>
                <a:gd name="T9" fmla="*/ 98 h 98"/>
                <a:gd name="T10" fmla="*/ 100 w 113"/>
                <a:gd name="T11" fmla="*/ 94 h 98"/>
                <a:gd name="T12" fmla="*/ 92 w 113"/>
                <a:gd name="T1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98">
                  <a:moveTo>
                    <a:pt x="92" y="16"/>
                  </a:moveTo>
                  <a:cubicBezTo>
                    <a:pt x="91" y="16"/>
                    <a:pt x="90" y="15"/>
                    <a:pt x="89" y="15"/>
                  </a:cubicBezTo>
                  <a:cubicBezTo>
                    <a:pt x="56" y="0"/>
                    <a:pt x="17" y="15"/>
                    <a:pt x="2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13" y="65"/>
                    <a:pt x="109" y="34"/>
                    <a:pt x="92" y="16"/>
                  </a:cubicBezTo>
                  <a:close/>
                </a:path>
              </a:pathLst>
            </a:custGeom>
            <a:solidFill>
              <a:srgbClr val="607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9" name="îṧḷiḓé"/>
            <p:cNvSpPr/>
            <p:nvPr>
              <p:custDataLst>
                <p:tags r:id="rId50"/>
              </p:custDataLst>
            </p:nvPr>
          </p:nvSpPr>
          <p:spPr bwMode="auto">
            <a:xfrm>
              <a:off x="6303963" y="2525713"/>
              <a:ext cx="303213" cy="277813"/>
            </a:xfrm>
            <a:custGeom>
              <a:avLst/>
              <a:gdLst>
                <a:gd name="T0" fmla="*/ 1 w 92"/>
                <a:gd name="T1" fmla="*/ 43 h 84"/>
                <a:gd name="T2" fmla="*/ 92 w 92"/>
                <a:gd name="T3" fmla="*/ 84 h 84"/>
                <a:gd name="T4" fmla="*/ 92 w 92"/>
                <a:gd name="T5" fmla="*/ 62 h 84"/>
                <a:gd name="T6" fmla="*/ 65 w 92"/>
                <a:gd name="T7" fmla="*/ 22 h 84"/>
                <a:gd name="T8" fmla="*/ 30 w 92"/>
                <a:gd name="T9" fmla="*/ 6 h 84"/>
                <a:gd name="T10" fmla="*/ 1 w 92"/>
                <a:gd name="T11" fmla="*/ 26 h 84"/>
                <a:gd name="T12" fmla="*/ 1 w 92"/>
                <a:gd name="T1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4">
                  <a:moveTo>
                    <a:pt x="1" y="43"/>
                  </a:moveTo>
                  <a:cubicBezTo>
                    <a:pt x="92" y="84"/>
                    <a:pt x="92" y="84"/>
                    <a:pt x="92" y="84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1" y="45"/>
                    <a:pt x="81" y="29"/>
                    <a:pt x="65" y="22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16" y="0"/>
                    <a:pt x="0" y="11"/>
                    <a:pt x="1" y="26"/>
                  </a:cubicBezTo>
                  <a:lnTo>
                    <a:pt x="1" y="43"/>
                  </a:lnTo>
                  <a:close/>
                </a:path>
              </a:pathLst>
            </a:custGeom>
            <a:solidFill>
              <a:srgbClr val="7E9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0" name="îṣļîḓé"/>
            <p:cNvSpPr/>
            <p:nvPr>
              <p:custDataLst>
                <p:tags r:id="rId51"/>
              </p:custDataLst>
            </p:nvPr>
          </p:nvSpPr>
          <p:spPr bwMode="auto">
            <a:xfrm>
              <a:off x="6294438" y="2522538"/>
              <a:ext cx="303213" cy="277813"/>
            </a:xfrm>
            <a:custGeom>
              <a:avLst/>
              <a:gdLst>
                <a:gd name="T0" fmla="*/ 1 w 92"/>
                <a:gd name="T1" fmla="*/ 43 h 84"/>
                <a:gd name="T2" fmla="*/ 92 w 92"/>
                <a:gd name="T3" fmla="*/ 84 h 84"/>
                <a:gd name="T4" fmla="*/ 92 w 92"/>
                <a:gd name="T5" fmla="*/ 61 h 84"/>
                <a:gd name="T6" fmla="*/ 65 w 92"/>
                <a:gd name="T7" fmla="*/ 22 h 84"/>
                <a:gd name="T8" fmla="*/ 30 w 92"/>
                <a:gd name="T9" fmla="*/ 6 h 84"/>
                <a:gd name="T10" fmla="*/ 1 w 92"/>
                <a:gd name="T11" fmla="*/ 25 h 84"/>
                <a:gd name="T12" fmla="*/ 1 w 92"/>
                <a:gd name="T1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4">
                  <a:moveTo>
                    <a:pt x="1" y="43"/>
                  </a:moveTo>
                  <a:cubicBezTo>
                    <a:pt x="92" y="84"/>
                    <a:pt x="92" y="84"/>
                    <a:pt x="92" y="84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1" y="44"/>
                    <a:pt x="81" y="29"/>
                    <a:pt x="65" y="22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16" y="0"/>
                    <a:pt x="0" y="10"/>
                    <a:pt x="1" y="25"/>
                  </a:cubicBezTo>
                  <a:lnTo>
                    <a:pt x="1" y="43"/>
                  </a:lnTo>
                  <a:close/>
                </a:path>
              </a:pathLst>
            </a:custGeom>
            <a:solidFill>
              <a:srgbClr val="61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1" name="íśḷíḋê"/>
            <p:cNvSpPr/>
            <p:nvPr>
              <p:custDataLst>
                <p:tags r:id="rId52"/>
              </p:custDataLst>
            </p:nvPr>
          </p:nvSpPr>
          <p:spPr bwMode="auto">
            <a:xfrm>
              <a:off x="6237288" y="2574926"/>
              <a:ext cx="369888" cy="250825"/>
            </a:xfrm>
            <a:custGeom>
              <a:avLst/>
              <a:gdLst>
                <a:gd name="T0" fmla="*/ 103 w 112"/>
                <a:gd name="T1" fmla="*/ 49 h 76"/>
                <a:gd name="T2" fmla="*/ 109 w 112"/>
                <a:gd name="T3" fmla="*/ 34 h 76"/>
                <a:gd name="T4" fmla="*/ 88 w 112"/>
                <a:gd name="T5" fmla="*/ 29 h 76"/>
                <a:gd name="T6" fmla="*/ 70 w 112"/>
                <a:gd name="T7" fmla="*/ 33 h 76"/>
                <a:gd name="T8" fmla="*/ 52 w 112"/>
                <a:gd name="T9" fmla="*/ 29 h 76"/>
                <a:gd name="T10" fmla="*/ 50 w 112"/>
                <a:gd name="T11" fmla="*/ 0 h 76"/>
                <a:gd name="T12" fmla="*/ 23 w 112"/>
                <a:gd name="T13" fmla="*/ 27 h 76"/>
                <a:gd name="T14" fmla="*/ 14 w 112"/>
                <a:gd name="T15" fmla="*/ 7 h 76"/>
                <a:gd name="T16" fmla="*/ 12 w 112"/>
                <a:gd name="T17" fmla="*/ 50 h 76"/>
                <a:gd name="T18" fmla="*/ 0 w 112"/>
                <a:gd name="T19" fmla="*/ 49 h 76"/>
                <a:gd name="T20" fmla="*/ 16 w 112"/>
                <a:gd name="T21" fmla="*/ 71 h 76"/>
                <a:gd name="T22" fmla="*/ 45 w 112"/>
                <a:gd name="T23" fmla="*/ 76 h 76"/>
                <a:gd name="T24" fmla="*/ 92 w 112"/>
                <a:gd name="T25" fmla="*/ 74 h 76"/>
                <a:gd name="T26" fmla="*/ 112 w 112"/>
                <a:gd name="T27" fmla="*/ 69 h 76"/>
                <a:gd name="T28" fmla="*/ 103 w 112"/>
                <a:gd name="T29" fmla="*/ 4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76">
                  <a:moveTo>
                    <a:pt x="103" y="49"/>
                  </a:moveTo>
                  <a:cubicBezTo>
                    <a:pt x="103" y="43"/>
                    <a:pt x="105" y="38"/>
                    <a:pt x="109" y="34"/>
                  </a:cubicBezTo>
                  <a:cubicBezTo>
                    <a:pt x="103" y="30"/>
                    <a:pt x="96" y="29"/>
                    <a:pt x="88" y="29"/>
                  </a:cubicBezTo>
                  <a:cubicBezTo>
                    <a:pt x="82" y="30"/>
                    <a:pt x="76" y="32"/>
                    <a:pt x="70" y="33"/>
                  </a:cubicBezTo>
                  <a:cubicBezTo>
                    <a:pt x="64" y="34"/>
                    <a:pt x="57" y="33"/>
                    <a:pt x="52" y="29"/>
                  </a:cubicBezTo>
                  <a:cubicBezTo>
                    <a:pt x="44" y="22"/>
                    <a:pt x="46" y="9"/>
                    <a:pt x="50" y="0"/>
                  </a:cubicBezTo>
                  <a:cubicBezTo>
                    <a:pt x="38" y="5"/>
                    <a:pt x="29" y="15"/>
                    <a:pt x="23" y="27"/>
                  </a:cubicBezTo>
                  <a:cubicBezTo>
                    <a:pt x="16" y="22"/>
                    <a:pt x="13" y="14"/>
                    <a:pt x="14" y="7"/>
                  </a:cubicBezTo>
                  <a:cubicBezTo>
                    <a:pt x="2" y="17"/>
                    <a:pt x="1" y="39"/>
                    <a:pt x="12" y="50"/>
                  </a:cubicBezTo>
                  <a:cubicBezTo>
                    <a:pt x="8" y="49"/>
                    <a:pt x="4" y="50"/>
                    <a:pt x="0" y="49"/>
                  </a:cubicBezTo>
                  <a:cubicBezTo>
                    <a:pt x="0" y="59"/>
                    <a:pt x="8" y="67"/>
                    <a:pt x="16" y="71"/>
                  </a:cubicBezTo>
                  <a:cubicBezTo>
                    <a:pt x="25" y="75"/>
                    <a:pt x="35" y="76"/>
                    <a:pt x="45" y="76"/>
                  </a:cubicBezTo>
                  <a:cubicBezTo>
                    <a:pt x="61" y="76"/>
                    <a:pt x="77" y="75"/>
                    <a:pt x="92" y="74"/>
                  </a:cubicBezTo>
                  <a:cubicBezTo>
                    <a:pt x="99" y="73"/>
                    <a:pt x="106" y="72"/>
                    <a:pt x="112" y="69"/>
                  </a:cubicBezTo>
                  <a:cubicBezTo>
                    <a:pt x="107" y="65"/>
                    <a:pt x="103" y="57"/>
                    <a:pt x="103" y="49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2" name="îṡľíḓé"/>
            <p:cNvSpPr/>
            <p:nvPr>
              <p:custDataLst>
                <p:tags r:id="rId53"/>
              </p:custDataLst>
            </p:nvPr>
          </p:nvSpPr>
          <p:spPr bwMode="auto">
            <a:xfrm>
              <a:off x="6630988" y="2846388"/>
              <a:ext cx="98425" cy="101600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3" name="îSḻíḓé"/>
            <p:cNvSpPr/>
            <p:nvPr>
              <p:custDataLst>
                <p:tags r:id="rId54"/>
              </p:custDataLst>
            </p:nvPr>
          </p:nvSpPr>
          <p:spPr bwMode="auto">
            <a:xfrm>
              <a:off x="6419851" y="2843213"/>
              <a:ext cx="42863" cy="131763"/>
            </a:xfrm>
            <a:custGeom>
              <a:avLst/>
              <a:gdLst>
                <a:gd name="T0" fmla="*/ 12 w 13"/>
                <a:gd name="T1" fmla="*/ 40 h 40"/>
                <a:gd name="T2" fmla="*/ 11 w 13"/>
                <a:gd name="T3" fmla="*/ 40 h 40"/>
                <a:gd name="T4" fmla="*/ 2 w 13"/>
                <a:gd name="T5" fmla="*/ 30 h 40"/>
                <a:gd name="T6" fmla="*/ 2 w 13"/>
                <a:gd name="T7" fmla="*/ 19 h 40"/>
                <a:gd name="T8" fmla="*/ 11 w 13"/>
                <a:gd name="T9" fmla="*/ 0 h 40"/>
                <a:gd name="T10" fmla="*/ 13 w 13"/>
                <a:gd name="T11" fmla="*/ 1 h 40"/>
                <a:gd name="T12" fmla="*/ 4 w 13"/>
                <a:gd name="T13" fmla="*/ 20 h 40"/>
                <a:gd name="T14" fmla="*/ 4 w 13"/>
                <a:gd name="T15" fmla="*/ 29 h 40"/>
                <a:gd name="T16" fmla="*/ 12 w 13"/>
                <a:gd name="T17" fmla="*/ 37 h 40"/>
                <a:gd name="T18" fmla="*/ 13 w 13"/>
                <a:gd name="T19" fmla="*/ 38 h 40"/>
                <a:gd name="T20" fmla="*/ 12 w 13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0">
                  <a:moveTo>
                    <a:pt x="12" y="40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7" y="38"/>
                    <a:pt x="4" y="34"/>
                    <a:pt x="2" y="30"/>
                  </a:cubicBezTo>
                  <a:cubicBezTo>
                    <a:pt x="0" y="26"/>
                    <a:pt x="1" y="22"/>
                    <a:pt x="2" y="1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3"/>
                    <a:pt x="3" y="26"/>
                    <a:pt x="4" y="29"/>
                  </a:cubicBezTo>
                  <a:cubicBezTo>
                    <a:pt x="5" y="33"/>
                    <a:pt x="8" y="36"/>
                    <a:pt x="12" y="37"/>
                  </a:cubicBezTo>
                  <a:cubicBezTo>
                    <a:pt x="13" y="38"/>
                    <a:pt x="13" y="38"/>
                    <a:pt x="13" y="38"/>
                  </a:cubicBezTo>
                  <a:lnTo>
                    <a:pt x="12" y="40"/>
                  </a:lnTo>
                  <a:close/>
                </a:path>
              </a:pathLst>
            </a:custGeom>
            <a:solidFill>
              <a:srgbClr val="E8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4" name="íŝlíḑe"/>
            <p:cNvSpPr/>
            <p:nvPr>
              <p:custDataLst>
                <p:tags r:id="rId55"/>
              </p:custDataLst>
            </p:nvPr>
          </p:nvSpPr>
          <p:spPr bwMode="auto">
            <a:xfrm>
              <a:off x="6267451" y="2832101"/>
              <a:ext cx="352425" cy="109538"/>
            </a:xfrm>
            <a:custGeom>
              <a:avLst/>
              <a:gdLst>
                <a:gd name="T0" fmla="*/ 103 w 107"/>
                <a:gd name="T1" fmla="*/ 0 h 33"/>
                <a:gd name="T2" fmla="*/ 57 w 107"/>
                <a:gd name="T3" fmla="*/ 5 h 33"/>
                <a:gd name="T4" fmla="*/ 57 w 107"/>
                <a:gd name="T5" fmla="*/ 6 h 33"/>
                <a:gd name="T6" fmla="*/ 50 w 107"/>
                <a:gd name="T7" fmla="*/ 6 h 33"/>
                <a:gd name="T8" fmla="*/ 50 w 107"/>
                <a:gd name="T9" fmla="*/ 5 h 33"/>
                <a:gd name="T10" fmla="*/ 4 w 107"/>
                <a:gd name="T11" fmla="*/ 0 h 33"/>
                <a:gd name="T12" fmla="*/ 9 w 107"/>
                <a:gd name="T13" fmla="*/ 28 h 33"/>
                <a:gd name="T14" fmla="*/ 30 w 107"/>
                <a:gd name="T15" fmla="*/ 33 h 33"/>
                <a:gd name="T16" fmla="*/ 47 w 107"/>
                <a:gd name="T17" fmla="*/ 20 h 33"/>
                <a:gd name="T18" fmla="*/ 48 w 107"/>
                <a:gd name="T19" fmla="*/ 13 h 33"/>
                <a:gd name="T20" fmla="*/ 59 w 107"/>
                <a:gd name="T21" fmla="*/ 13 h 33"/>
                <a:gd name="T22" fmla="*/ 60 w 107"/>
                <a:gd name="T23" fmla="*/ 20 h 33"/>
                <a:gd name="T24" fmla="*/ 77 w 107"/>
                <a:gd name="T25" fmla="*/ 33 h 33"/>
                <a:gd name="T26" fmla="*/ 98 w 107"/>
                <a:gd name="T27" fmla="*/ 28 h 33"/>
                <a:gd name="T28" fmla="*/ 103 w 107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33">
                  <a:moveTo>
                    <a:pt x="103" y="0"/>
                  </a:moveTo>
                  <a:cubicBezTo>
                    <a:pt x="57" y="5"/>
                    <a:pt x="57" y="5"/>
                    <a:pt x="57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21"/>
                    <a:pt x="9" y="28"/>
                  </a:cubicBezTo>
                  <a:cubicBezTo>
                    <a:pt x="12" y="30"/>
                    <a:pt x="23" y="33"/>
                    <a:pt x="30" y="33"/>
                  </a:cubicBezTo>
                  <a:cubicBezTo>
                    <a:pt x="38" y="33"/>
                    <a:pt x="45" y="28"/>
                    <a:pt x="47" y="20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28"/>
                    <a:pt x="69" y="33"/>
                    <a:pt x="77" y="33"/>
                  </a:cubicBezTo>
                  <a:cubicBezTo>
                    <a:pt x="84" y="33"/>
                    <a:pt x="95" y="30"/>
                    <a:pt x="98" y="28"/>
                  </a:cubicBezTo>
                  <a:cubicBezTo>
                    <a:pt x="107" y="21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51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5" name="îśľiḋè"/>
            <p:cNvSpPr/>
            <p:nvPr>
              <p:custDataLst>
                <p:tags r:id="rId56"/>
              </p:custDataLst>
            </p:nvPr>
          </p:nvSpPr>
          <p:spPr bwMode="auto">
            <a:xfrm>
              <a:off x="6297613" y="2855913"/>
              <a:ext cx="46038" cy="22225"/>
            </a:xfrm>
            <a:custGeom>
              <a:avLst/>
              <a:gdLst>
                <a:gd name="T0" fmla="*/ 2 w 29"/>
                <a:gd name="T1" fmla="*/ 14 h 14"/>
                <a:gd name="T2" fmla="*/ 0 w 29"/>
                <a:gd name="T3" fmla="*/ 12 h 14"/>
                <a:gd name="T4" fmla="*/ 27 w 29"/>
                <a:gd name="T5" fmla="*/ 0 h 14"/>
                <a:gd name="T6" fmla="*/ 29 w 29"/>
                <a:gd name="T7" fmla="*/ 2 h 14"/>
                <a:gd name="T8" fmla="*/ 2 w 2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" y="14"/>
                  </a:moveTo>
                  <a:lnTo>
                    <a:pt x="0" y="12"/>
                  </a:lnTo>
                  <a:lnTo>
                    <a:pt x="27" y="0"/>
                  </a:lnTo>
                  <a:lnTo>
                    <a:pt x="29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6" name="îşlïḍê"/>
            <p:cNvSpPr/>
            <p:nvPr>
              <p:custDataLst>
                <p:tags r:id="rId57"/>
              </p:custDataLst>
            </p:nvPr>
          </p:nvSpPr>
          <p:spPr bwMode="auto">
            <a:xfrm>
              <a:off x="6303963" y="2868613"/>
              <a:ext cx="79375" cy="39688"/>
            </a:xfrm>
            <a:custGeom>
              <a:avLst/>
              <a:gdLst>
                <a:gd name="T0" fmla="*/ 0 w 50"/>
                <a:gd name="T1" fmla="*/ 25 h 25"/>
                <a:gd name="T2" fmla="*/ 0 w 50"/>
                <a:gd name="T3" fmla="*/ 23 h 25"/>
                <a:gd name="T4" fmla="*/ 50 w 50"/>
                <a:gd name="T5" fmla="*/ 0 h 25"/>
                <a:gd name="T6" fmla="*/ 50 w 50"/>
                <a:gd name="T7" fmla="*/ 2 h 25"/>
                <a:gd name="T8" fmla="*/ 0 w 5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25"/>
                  </a:moveTo>
                  <a:lnTo>
                    <a:pt x="0" y="23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7" name="îṣ1ïḋé"/>
            <p:cNvSpPr/>
            <p:nvPr>
              <p:custDataLst>
                <p:tags r:id="rId58"/>
              </p:custDataLst>
            </p:nvPr>
          </p:nvSpPr>
          <p:spPr bwMode="auto">
            <a:xfrm>
              <a:off x="6353176" y="2895601"/>
              <a:ext cx="30163" cy="19050"/>
            </a:xfrm>
            <a:custGeom>
              <a:avLst/>
              <a:gdLst>
                <a:gd name="T0" fmla="*/ 0 w 19"/>
                <a:gd name="T1" fmla="*/ 12 h 12"/>
                <a:gd name="T2" fmla="*/ 0 w 19"/>
                <a:gd name="T3" fmla="*/ 8 h 12"/>
                <a:gd name="T4" fmla="*/ 19 w 19"/>
                <a:gd name="T5" fmla="*/ 0 h 12"/>
                <a:gd name="T6" fmla="*/ 19 w 19"/>
                <a:gd name="T7" fmla="*/ 2 h 12"/>
                <a:gd name="T8" fmla="*/ 0 w 1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0" y="12"/>
                  </a:moveTo>
                  <a:lnTo>
                    <a:pt x="0" y="8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8" name="î$1iḑê"/>
            <p:cNvSpPr/>
            <p:nvPr>
              <p:custDataLst>
                <p:tags r:id="rId59"/>
              </p:custDataLst>
            </p:nvPr>
          </p:nvSpPr>
          <p:spPr bwMode="auto">
            <a:xfrm>
              <a:off x="6499226" y="2855913"/>
              <a:ext cx="42863" cy="22225"/>
            </a:xfrm>
            <a:custGeom>
              <a:avLst/>
              <a:gdLst>
                <a:gd name="T0" fmla="*/ 0 w 27"/>
                <a:gd name="T1" fmla="*/ 14 h 14"/>
                <a:gd name="T2" fmla="*/ 0 w 27"/>
                <a:gd name="T3" fmla="*/ 12 h 14"/>
                <a:gd name="T4" fmla="*/ 24 w 27"/>
                <a:gd name="T5" fmla="*/ 0 h 14"/>
                <a:gd name="T6" fmla="*/ 27 w 27"/>
                <a:gd name="T7" fmla="*/ 4 h 14"/>
                <a:gd name="T8" fmla="*/ 0 w 27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14"/>
                  </a:moveTo>
                  <a:lnTo>
                    <a:pt x="0" y="12"/>
                  </a:lnTo>
                  <a:lnTo>
                    <a:pt x="24" y="0"/>
                  </a:lnTo>
                  <a:lnTo>
                    <a:pt x="27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9" name="ïṡḷïḋe"/>
            <p:cNvSpPr/>
            <p:nvPr>
              <p:custDataLst>
                <p:tags r:id="rId60"/>
              </p:custDataLst>
            </p:nvPr>
          </p:nvSpPr>
          <p:spPr bwMode="auto">
            <a:xfrm>
              <a:off x="6502401" y="2871788"/>
              <a:ext cx="82550" cy="39688"/>
            </a:xfrm>
            <a:custGeom>
              <a:avLst/>
              <a:gdLst>
                <a:gd name="T0" fmla="*/ 0 w 52"/>
                <a:gd name="T1" fmla="*/ 25 h 25"/>
                <a:gd name="T2" fmla="*/ 0 w 52"/>
                <a:gd name="T3" fmla="*/ 23 h 25"/>
                <a:gd name="T4" fmla="*/ 49 w 52"/>
                <a:gd name="T5" fmla="*/ 0 h 25"/>
                <a:gd name="T6" fmla="*/ 52 w 52"/>
                <a:gd name="T7" fmla="*/ 2 h 25"/>
                <a:gd name="T8" fmla="*/ 0 w 5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5">
                  <a:moveTo>
                    <a:pt x="0" y="25"/>
                  </a:moveTo>
                  <a:lnTo>
                    <a:pt x="0" y="23"/>
                  </a:lnTo>
                  <a:lnTo>
                    <a:pt x="49" y="0"/>
                  </a:lnTo>
                  <a:lnTo>
                    <a:pt x="52" y="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0" name="îsḷîḓê"/>
            <p:cNvSpPr/>
            <p:nvPr>
              <p:custDataLst>
                <p:tags r:id="rId61"/>
              </p:custDataLst>
            </p:nvPr>
          </p:nvSpPr>
          <p:spPr bwMode="auto">
            <a:xfrm>
              <a:off x="6551613" y="2895601"/>
              <a:ext cx="28575" cy="19050"/>
            </a:xfrm>
            <a:custGeom>
              <a:avLst/>
              <a:gdLst>
                <a:gd name="T0" fmla="*/ 2 w 18"/>
                <a:gd name="T1" fmla="*/ 12 h 12"/>
                <a:gd name="T2" fmla="*/ 0 w 18"/>
                <a:gd name="T3" fmla="*/ 10 h 12"/>
                <a:gd name="T4" fmla="*/ 18 w 18"/>
                <a:gd name="T5" fmla="*/ 0 h 12"/>
                <a:gd name="T6" fmla="*/ 18 w 18"/>
                <a:gd name="T7" fmla="*/ 2 h 12"/>
                <a:gd name="T8" fmla="*/ 2 w 1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2" y="12"/>
                  </a:moveTo>
                  <a:lnTo>
                    <a:pt x="0" y="1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1" name="íṥliḓé"/>
            <p:cNvSpPr/>
            <p:nvPr>
              <p:custDataLst>
                <p:tags r:id="rId62"/>
              </p:custDataLst>
            </p:nvPr>
          </p:nvSpPr>
          <p:spPr bwMode="auto">
            <a:xfrm>
              <a:off x="6307138" y="2789238"/>
              <a:ext cx="125413" cy="57150"/>
            </a:xfrm>
            <a:custGeom>
              <a:avLst/>
              <a:gdLst>
                <a:gd name="T0" fmla="*/ 37 w 38"/>
                <a:gd name="T1" fmla="*/ 16 h 17"/>
                <a:gd name="T2" fmla="*/ 36 w 38"/>
                <a:gd name="T3" fmla="*/ 12 h 17"/>
                <a:gd name="T4" fmla="*/ 14 w 38"/>
                <a:gd name="T5" fmla="*/ 0 h 17"/>
                <a:gd name="T6" fmla="*/ 0 w 38"/>
                <a:gd name="T7" fmla="*/ 5 h 17"/>
                <a:gd name="T8" fmla="*/ 16 w 38"/>
                <a:gd name="T9" fmla="*/ 5 h 17"/>
                <a:gd name="T10" fmla="*/ 33 w 38"/>
                <a:gd name="T11" fmla="*/ 16 h 17"/>
                <a:gd name="T12" fmla="*/ 37 w 38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7">
                  <a:moveTo>
                    <a:pt x="37" y="16"/>
                  </a:moveTo>
                  <a:cubicBezTo>
                    <a:pt x="38" y="15"/>
                    <a:pt x="38" y="13"/>
                    <a:pt x="36" y="12"/>
                  </a:cubicBezTo>
                  <a:cubicBezTo>
                    <a:pt x="31" y="8"/>
                    <a:pt x="19" y="0"/>
                    <a:pt x="14" y="0"/>
                  </a:cubicBezTo>
                  <a:cubicBezTo>
                    <a:pt x="6" y="0"/>
                    <a:pt x="0" y="5"/>
                    <a:pt x="0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7"/>
                    <a:pt x="36" y="17"/>
                    <a:pt x="37" y="16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2" name="íṣḷïḑe"/>
            <p:cNvSpPr/>
            <p:nvPr>
              <p:custDataLst>
                <p:tags r:id="rId63"/>
              </p:custDataLst>
            </p:nvPr>
          </p:nvSpPr>
          <p:spPr bwMode="auto">
            <a:xfrm>
              <a:off x="6469063" y="2789238"/>
              <a:ext cx="125413" cy="57150"/>
            </a:xfrm>
            <a:custGeom>
              <a:avLst/>
              <a:gdLst>
                <a:gd name="T0" fmla="*/ 1 w 38"/>
                <a:gd name="T1" fmla="*/ 16 h 17"/>
                <a:gd name="T2" fmla="*/ 2 w 38"/>
                <a:gd name="T3" fmla="*/ 12 h 17"/>
                <a:gd name="T4" fmla="*/ 25 w 38"/>
                <a:gd name="T5" fmla="*/ 0 h 17"/>
                <a:gd name="T6" fmla="*/ 38 w 38"/>
                <a:gd name="T7" fmla="*/ 5 h 17"/>
                <a:gd name="T8" fmla="*/ 23 w 38"/>
                <a:gd name="T9" fmla="*/ 5 h 17"/>
                <a:gd name="T10" fmla="*/ 5 w 38"/>
                <a:gd name="T11" fmla="*/ 16 h 17"/>
                <a:gd name="T12" fmla="*/ 1 w 38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7">
                  <a:moveTo>
                    <a:pt x="1" y="16"/>
                  </a:moveTo>
                  <a:cubicBezTo>
                    <a:pt x="0" y="15"/>
                    <a:pt x="1" y="13"/>
                    <a:pt x="2" y="12"/>
                  </a:cubicBezTo>
                  <a:cubicBezTo>
                    <a:pt x="7" y="8"/>
                    <a:pt x="19" y="0"/>
                    <a:pt x="25" y="0"/>
                  </a:cubicBezTo>
                  <a:cubicBezTo>
                    <a:pt x="32" y="0"/>
                    <a:pt x="38" y="5"/>
                    <a:pt x="38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2" y="17"/>
                    <a:pt x="1" y="16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3" name="îśľíḓè"/>
            <p:cNvSpPr/>
            <p:nvPr>
              <p:custDataLst>
                <p:tags r:id="rId64"/>
              </p:custDataLst>
            </p:nvPr>
          </p:nvSpPr>
          <p:spPr bwMode="auto">
            <a:xfrm>
              <a:off x="8639176" y="5527676"/>
              <a:ext cx="69850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4" name="ïṡḷîḋê"/>
            <p:cNvSpPr/>
            <p:nvPr>
              <p:custDataLst>
                <p:tags r:id="rId65"/>
              </p:custDataLst>
            </p:nvPr>
          </p:nvSpPr>
          <p:spPr bwMode="auto">
            <a:xfrm>
              <a:off x="8616951" y="5583238"/>
              <a:ext cx="111125" cy="112713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5" name="îŝḷiḍe"/>
            <p:cNvSpPr/>
            <p:nvPr>
              <p:custDataLst>
                <p:tags r:id="rId66"/>
              </p:custDataLst>
            </p:nvPr>
          </p:nvSpPr>
          <p:spPr bwMode="auto">
            <a:xfrm>
              <a:off x="8913813" y="5527676"/>
              <a:ext cx="68263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6" name="iSḻíḑé"/>
            <p:cNvSpPr/>
            <p:nvPr>
              <p:custDataLst>
                <p:tags r:id="rId67"/>
              </p:custDataLst>
            </p:nvPr>
          </p:nvSpPr>
          <p:spPr bwMode="auto">
            <a:xfrm>
              <a:off x="8893176" y="5583238"/>
              <a:ext cx="109538" cy="112713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7" name="îṥľíďe"/>
            <p:cNvSpPr/>
            <p:nvPr>
              <p:custDataLst>
                <p:tags r:id="rId68"/>
              </p:custDataLst>
            </p:nvPr>
          </p:nvSpPr>
          <p:spPr bwMode="auto">
            <a:xfrm>
              <a:off x="8359776" y="4813301"/>
              <a:ext cx="747713" cy="766763"/>
            </a:xfrm>
            <a:custGeom>
              <a:avLst/>
              <a:gdLst>
                <a:gd name="T0" fmla="*/ 199 w 227"/>
                <a:gd name="T1" fmla="*/ 233 h 233"/>
                <a:gd name="T2" fmla="*/ 72 w 227"/>
                <a:gd name="T3" fmla="*/ 233 h 233"/>
                <a:gd name="T4" fmla="*/ 48 w 227"/>
                <a:gd name="T5" fmla="*/ 214 h 233"/>
                <a:gd name="T6" fmla="*/ 4 w 227"/>
                <a:gd name="T7" fmla="*/ 30 h 233"/>
                <a:gd name="T8" fmla="*/ 28 w 227"/>
                <a:gd name="T9" fmla="*/ 0 h 233"/>
                <a:gd name="T10" fmla="*/ 155 w 227"/>
                <a:gd name="T11" fmla="*/ 0 h 233"/>
                <a:gd name="T12" fmla="*/ 179 w 227"/>
                <a:gd name="T13" fmla="*/ 19 h 233"/>
                <a:gd name="T14" fmla="*/ 223 w 227"/>
                <a:gd name="T15" fmla="*/ 203 h 233"/>
                <a:gd name="T16" fmla="*/ 199 w 227"/>
                <a:gd name="T17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3">
                  <a:moveTo>
                    <a:pt x="199" y="233"/>
                  </a:moveTo>
                  <a:cubicBezTo>
                    <a:pt x="72" y="233"/>
                    <a:pt x="72" y="233"/>
                    <a:pt x="72" y="233"/>
                  </a:cubicBezTo>
                  <a:cubicBezTo>
                    <a:pt x="61" y="233"/>
                    <a:pt x="50" y="225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7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3"/>
                    <a:pt x="199" y="233"/>
                  </a:cubicBezTo>
                  <a:close/>
                </a:path>
              </a:pathLst>
            </a:custGeom>
            <a:solidFill>
              <a:srgbClr val="4C7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8" name="išḷîḍê"/>
            <p:cNvSpPr/>
            <p:nvPr>
              <p:custDataLst>
                <p:tags r:id="rId69"/>
              </p:custDataLst>
            </p:nvPr>
          </p:nvSpPr>
          <p:spPr bwMode="auto">
            <a:xfrm>
              <a:off x="8391526" y="4684713"/>
              <a:ext cx="838200" cy="873125"/>
            </a:xfrm>
            <a:custGeom>
              <a:avLst/>
              <a:gdLst>
                <a:gd name="T0" fmla="*/ 251 w 254"/>
                <a:gd name="T1" fmla="*/ 203 h 265"/>
                <a:gd name="T2" fmla="*/ 208 w 254"/>
                <a:gd name="T3" fmla="*/ 20 h 265"/>
                <a:gd name="T4" fmla="*/ 183 w 254"/>
                <a:gd name="T5" fmla="*/ 0 h 265"/>
                <a:gd name="T6" fmla="*/ 57 w 254"/>
                <a:gd name="T7" fmla="*/ 0 h 265"/>
                <a:gd name="T8" fmla="*/ 36 w 254"/>
                <a:gd name="T9" fmla="*/ 10 h 265"/>
                <a:gd name="T10" fmla="*/ 0 w 254"/>
                <a:gd name="T11" fmla="*/ 47 h 265"/>
                <a:gd name="T12" fmla="*/ 39 w 254"/>
                <a:gd name="T13" fmla="*/ 58 h 265"/>
                <a:gd name="T14" fmla="*/ 76 w 254"/>
                <a:gd name="T15" fmla="*/ 215 h 265"/>
                <a:gd name="T16" fmla="*/ 100 w 254"/>
                <a:gd name="T17" fmla="*/ 234 h 265"/>
                <a:gd name="T18" fmla="*/ 198 w 254"/>
                <a:gd name="T19" fmla="*/ 234 h 265"/>
                <a:gd name="T20" fmla="*/ 206 w 254"/>
                <a:gd name="T21" fmla="*/ 265 h 265"/>
                <a:gd name="T22" fmla="*/ 241 w 254"/>
                <a:gd name="T23" fmla="*/ 230 h 265"/>
                <a:gd name="T24" fmla="*/ 251 w 254"/>
                <a:gd name="T25" fmla="*/ 20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4" h="265">
                  <a:moveTo>
                    <a:pt x="251" y="203"/>
                  </a:moveTo>
                  <a:cubicBezTo>
                    <a:pt x="208" y="20"/>
                    <a:pt x="208" y="20"/>
                    <a:pt x="208" y="20"/>
                  </a:cubicBezTo>
                  <a:cubicBezTo>
                    <a:pt x="205" y="8"/>
                    <a:pt x="195" y="0"/>
                    <a:pt x="18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8" y="0"/>
                    <a:pt x="41" y="4"/>
                    <a:pt x="36" y="1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76" y="215"/>
                    <a:pt x="76" y="215"/>
                    <a:pt x="76" y="215"/>
                  </a:cubicBezTo>
                  <a:cubicBezTo>
                    <a:pt x="79" y="226"/>
                    <a:pt x="89" y="234"/>
                    <a:pt x="100" y="234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201" y="246"/>
                    <a:pt x="206" y="265"/>
                    <a:pt x="206" y="265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9" y="224"/>
                    <a:pt x="254" y="214"/>
                    <a:pt x="251" y="203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9" name="îSľíḓè"/>
            <p:cNvSpPr/>
            <p:nvPr>
              <p:custDataLst>
                <p:tags r:id="rId70"/>
              </p:custDataLst>
            </p:nvPr>
          </p:nvSpPr>
          <p:spPr bwMode="auto">
            <a:xfrm>
              <a:off x="8359776" y="4813301"/>
              <a:ext cx="747713" cy="766763"/>
            </a:xfrm>
            <a:custGeom>
              <a:avLst/>
              <a:gdLst>
                <a:gd name="T0" fmla="*/ 199 w 227"/>
                <a:gd name="T1" fmla="*/ 233 h 233"/>
                <a:gd name="T2" fmla="*/ 72 w 227"/>
                <a:gd name="T3" fmla="*/ 233 h 233"/>
                <a:gd name="T4" fmla="*/ 48 w 227"/>
                <a:gd name="T5" fmla="*/ 214 h 233"/>
                <a:gd name="T6" fmla="*/ 4 w 227"/>
                <a:gd name="T7" fmla="*/ 30 h 233"/>
                <a:gd name="T8" fmla="*/ 28 w 227"/>
                <a:gd name="T9" fmla="*/ 0 h 233"/>
                <a:gd name="T10" fmla="*/ 155 w 227"/>
                <a:gd name="T11" fmla="*/ 0 h 233"/>
                <a:gd name="T12" fmla="*/ 179 w 227"/>
                <a:gd name="T13" fmla="*/ 19 h 233"/>
                <a:gd name="T14" fmla="*/ 223 w 227"/>
                <a:gd name="T15" fmla="*/ 203 h 233"/>
                <a:gd name="T16" fmla="*/ 199 w 227"/>
                <a:gd name="T17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3">
                  <a:moveTo>
                    <a:pt x="199" y="233"/>
                  </a:moveTo>
                  <a:cubicBezTo>
                    <a:pt x="72" y="233"/>
                    <a:pt x="72" y="233"/>
                    <a:pt x="72" y="233"/>
                  </a:cubicBezTo>
                  <a:cubicBezTo>
                    <a:pt x="61" y="233"/>
                    <a:pt x="50" y="225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7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3"/>
                    <a:pt x="199" y="233"/>
                  </a:cubicBezTo>
                  <a:close/>
                </a:path>
              </a:pathLst>
            </a:custGeom>
            <a:solidFill>
              <a:srgbClr val="E0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0" name="iṣlíḍe"/>
            <p:cNvSpPr/>
            <p:nvPr>
              <p:custDataLst>
                <p:tags r:id="rId71"/>
              </p:custDataLst>
            </p:nvPr>
          </p:nvSpPr>
          <p:spPr bwMode="auto">
            <a:xfrm>
              <a:off x="8355013" y="4348163"/>
              <a:ext cx="225425" cy="588963"/>
            </a:xfrm>
            <a:custGeom>
              <a:avLst/>
              <a:gdLst>
                <a:gd name="T0" fmla="*/ 142 w 142"/>
                <a:gd name="T1" fmla="*/ 371 h 371"/>
                <a:gd name="T2" fmla="*/ 121 w 142"/>
                <a:gd name="T3" fmla="*/ 371 h 371"/>
                <a:gd name="T4" fmla="*/ 0 w 142"/>
                <a:gd name="T5" fmla="*/ 0 h 371"/>
                <a:gd name="T6" fmla="*/ 21 w 142"/>
                <a:gd name="T7" fmla="*/ 0 h 371"/>
                <a:gd name="T8" fmla="*/ 142 w 142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371">
                  <a:moveTo>
                    <a:pt x="142" y="371"/>
                  </a:moveTo>
                  <a:lnTo>
                    <a:pt x="121" y="3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42" y="371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1" name="is1íḓé"/>
            <p:cNvSpPr/>
            <p:nvPr>
              <p:custDataLst>
                <p:tags r:id="rId72"/>
              </p:custDataLst>
            </p:nvPr>
          </p:nvSpPr>
          <p:spPr bwMode="auto">
            <a:xfrm>
              <a:off x="8580438" y="4348163"/>
              <a:ext cx="223838" cy="588963"/>
            </a:xfrm>
            <a:custGeom>
              <a:avLst/>
              <a:gdLst>
                <a:gd name="T0" fmla="*/ 141 w 141"/>
                <a:gd name="T1" fmla="*/ 371 h 371"/>
                <a:gd name="T2" fmla="*/ 120 w 141"/>
                <a:gd name="T3" fmla="*/ 371 h 371"/>
                <a:gd name="T4" fmla="*/ 0 w 141"/>
                <a:gd name="T5" fmla="*/ 0 h 371"/>
                <a:gd name="T6" fmla="*/ 21 w 141"/>
                <a:gd name="T7" fmla="*/ 0 h 371"/>
                <a:gd name="T8" fmla="*/ 141 w 141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71">
                  <a:moveTo>
                    <a:pt x="141" y="371"/>
                  </a:moveTo>
                  <a:lnTo>
                    <a:pt x="120" y="3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41" y="371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2" name="íśļîďe"/>
            <p:cNvSpPr/>
            <p:nvPr>
              <p:custDataLst>
                <p:tags r:id="rId73"/>
              </p:custDataLst>
            </p:nvPr>
          </p:nvSpPr>
          <p:spPr bwMode="auto">
            <a:xfrm>
              <a:off x="8329613" y="4324351"/>
              <a:ext cx="312738" cy="42863"/>
            </a:xfrm>
            <a:custGeom>
              <a:avLst/>
              <a:gdLst>
                <a:gd name="T0" fmla="*/ 89 w 95"/>
                <a:gd name="T1" fmla="*/ 13 h 13"/>
                <a:gd name="T2" fmla="*/ 7 w 95"/>
                <a:gd name="T3" fmla="*/ 13 h 13"/>
                <a:gd name="T4" fmla="*/ 0 w 95"/>
                <a:gd name="T5" fmla="*/ 7 h 13"/>
                <a:gd name="T6" fmla="*/ 0 w 95"/>
                <a:gd name="T7" fmla="*/ 6 h 13"/>
                <a:gd name="T8" fmla="*/ 7 w 95"/>
                <a:gd name="T9" fmla="*/ 0 h 13"/>
                <a:gd name="T10" fmla="*/ 89 w 95"/>
                <a:gd name="T11" fmla="*/ 0 h 13"/>
                <a:gd name="T12" fmla="*/ 95 w 95"/>
                <a:gd name="T13" fmla="*/ 6 h 13"/>
                <a:gd name="T14" fmla="*/ 95 w 95"/>
                <a:gd name="T15" fmla="*/ 7 h 13"/>
                <a:gd name="T16" fmla="*/ 89 w 9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3">
                  <a:moveTo>
                    <a:pt x="89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2" y="0"/>
                    <a:pt x="95" y="2"/>
                    <a:pt x="95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11"/>
                    <a:pt x="92" y="13"/>
                    <a:pt x="89" y="13"/>
                  </a:cubicBezTo>
                  <a:close/>
                </a:path>
              </a:pathLst>
            </a:custGeom>
            <a:solidFill>
              <a:srgbClr val="573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3" name="ïṣļîḑè"/>
            <p:cNvSpPr/>
            <p:nvPr>
              <p:custDataLst>
                <p:tags r:id="rId74"/>
              </p:custDataLst>
            </p:nvPr>
          </p:nvSpPr>
          <p:spPr bwMode="auto">
            <a:xfrm>
              <a:off x="8510588" y="4905376"/>
              <a:ext cx="314325" cy="46038"/>
            </a:xfrm>
            <a:custGeom>
              <a:avLst/>
              <a:gdLst>
                <a:gd name="T0" fmla="*/ 88 w 95"/>
                <a:gd name="T1" fmla="*/ 14 h 14"/>
                <a:gd name="T2" fmla="*/ 6 w 95"/>
                <a:gd name="T3" fmla="*/ 14 h 14"/>
                <a:gd name="T4" fmla="*/ 0 w 95"/>
                <a:gd name="T5" fmla="*/ 8 h 14"/>
                <a:gd name="T6" fmla="*/ 0 w 95"/>
                <a:gd name="T7" fmla="*/ 7 h 14"/>
                <a:gd name="T8" fmla="*/ 6 w 95"/>
                <a:gd name="T9" fmla="*/ 0 h 14"/>
                <a:gd name="T10" fmla="*/ 88 w 95"/>
                <a:gd name="T11" fmla="*/ 0 h 14"/>
                <a:gd name="T12" fmla="*/ 95 w 95"/>
                <a:gd name="T13" fmla="*/ 7 h 14"/>
                <a:gd name="T14" fmla="*/ 95 w 95"/>
                <a:gd name="T15" fmla="*/ 8 h 14"/>
                <a:gd name="T16" fmla="*/ 88 w 95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">
                  <a:moveTo>
                    <a:pt x="88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5" y="3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11"/>
                    <a:pt x="92" y="14"/>
                    <a:pt x="88" y="14"/>
                  </a:cubicBezTo>
                  <a:close/>
                </a:path>
              </a:pathLst>
            </a:custGeom>
            <a:solidFill>
              <a:srgbClr val="573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4" name="ïşlîḑè"/>
            <p:cNvSpPr/>
            <p:nvPr>
              <p:custDataLst>
                <p:tags r:id="rId75"/>
              </p:custDataLst>
            </p:nvPr>
          </p:nvSpPr>
          <p:spPr bwMode="auto">
            <a:xfrm>
              <a:off x="7204076" y="3408363"/>
              <a:ext cx="623888" cy="600075"/>
            </a:xfrm>
            <a:custGeom>
              <a:avLst/>
              <a:gdLst>
                <a:gd name="T0" fmla="*/ 0 w 189"/>
                <a:gd name="T1" fmla="*/ 102 h 182"/>
                <a:gd name="T2" fmla="*/ 88 w 189"/>
                <a:gd name="T3" fmla="*/ 181 h 182"/>
                <a:gd name="T4" fmla="*/ 95 w 189"/>
                <a:gd name="T5" fmla="*/ 180 h 182"/>
                <a:gd name="T6" fmla="*/ 180 w 189"/>
                <a:gd name="T7" fmla="*/ 55 h 182"/>
                <a:gd name="T8" fmla="*/ 189 w 189"/>
                <a:gd name="T9" fmla="*/ 5 h 182"/>
                <a:gd name="T10" fmla="*/ 144 w 189"/>
                <a:gd name="T11" fmla="*/ 30 h 182"/>
                <a:gd name="T12" fmla="*/ 88 w 189"/>
                <a:gd name="T13" fmla="*/ 134 h 182"/>
                <a:gd name="T14" fmla="*/ 84 w 189"/>
                <a:gd name="T15" fmla="*/ 134 h 182"/>
                <a:gd name="T16" fmla="*/ 16 w 189"/>
                <a:gd name="T17" fmla="*/ 87 h 182"/>
                <a:gd name="T18" fmla="*/ 6 w 189"/>
                <a:gd name="T19" fmla="*/ 91 h 182"/>
                <a:gd name="T20" fmla="*/ 0 w 189"/>
                <a:gd name="T21" fmla="*/ 10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82">
                  <a:moveTo>
                    <a:pt x="0" y="102"/>
                  </a:moveTo>
                  <a:cubicBezTo>
                    <a:pt x="0" y="102"/>
                    <a:pt x="46" y="164"/>
                    <a:pt x="88" y="181"/>
                  </a:cubicBezTo>
                  <a:cubicBezTo>
                    <a:pt x="90" y="182"/>
                    <a:pt x="93" y="181"/>
                    <a:pt x="95" y="180"/>
                  </a:cubicBezTo>
                  <a:cubicBezTo>
                    <a:pt x="108" y="169"/>
                    <a:pt x="153" y="126"/>
                    <a:pt x="180" y="55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9" y="5"/>
                    <a:pt x="151" y="0"/>
                    <a:pt x="144" y="30"/>
                  </a:cubicBezTo>
                  <a:cubicBezTo>
                    <a:pt x="137" y="56"/>
                    <a:pt x="97" y="120"/>
                    <a:pt x="88" y="134"/>
                  </a:cubicBezTo>
                  <a:cubicBezTo>
                    <a:pt x="87" y="135"/>
                    <a:pt x="85" y="135"/>
                    <a:pt x="84" y="134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6" y="91"/>
                    <a:pt x="6" y="91"/>
                    <a:pt x="6" y="91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5" name="ïṧlíde"/>
            <p:cNvSpPr/>
            <p:nvPr>
              <p:custDataLst>
                <p:tags r:id="rId76"/>
              </p:custDataLst>
            </p:nvPr>
          </p:nvSpPr>
          <p:spPr bwMode="auto">
            <a:xfrm>
              <a:off x="8131176" y="3735388"/>
              <a:ext cx="425450" cy="649288"/>
            </a:xfrm>
            <a:custGeom>
              <a:avLst/>
              <a:gdLst>
                <a:gd name="T0" fmla="*/ 128 w 129"/>
                <a:gd name="T1" fmla="*/ 181 h 197"/>
                <a:gd name="T2" fmla="*/ 125 w 129"/>
                <a:gd name="T3" fmla="*/ 167 h 197"/>
                <a:gd name="T4" fmla="*/ 116 w 129"/>
                <a:gd name="T5" fmla="*/ 155 h 197"/>
                <a:gd name="T6" fmla="*/ 112 w 129"/>
                <a:gd name="T7" fmla="*/ 153 h 197"/>
                <a:gd name="T8" fmla="*/ 103 w 129"/>
                <a:gd name="T9" fmla="*/ 144 h 197"/>
                <a:gd name="T10" fmla="*/ 101 w 129"/>
                <a:gd name="T11" fmla="*/ 140 h 197"/>
                <a:gd name="T12" fmla="*/ 54 w 129"/>
                <a:gd name="T13" fmla="*/ 53 h 197"/>
                <a:gd name="T14" fmla="*/ 38 w 129"/>
                <a:gd name="T15" fmla="*/ 0 h 197"/>
                <a:gd name="T16" fmla="*/ 0 w 129"/>
                <a:gd name="T17" fmla="*/ 18 h 197"/>
                <a:gd name="T18" fmla="*/ 14 w 129"/>
                <a:gd name="T19" fmla="*/ 60 h 197"/>
                <a:gd name="T20" fmla="*/ 64 w 129"/>
                <a:gd name="T21" fmla="*/ 140 h 197"/>
                <a:gd name="T22" fmla="*/ 81 w 129"/>
                <a:gd name="T23" fmla="*/ 151 h 197"/>
                <a:gd name="T24" fmla="*/ 78 w 129"/>
                <a:gd name="T25" fmla="*/ 166 h 197"/>
                <a:gd name="T26" fmla="*/ 85 w 129"/>
                <a:gd name="T27" fmla="*/ 180 h 197"/>
                <a:gd name="T28" fmla="*/ 87 w 129"/>
                <a:gd name="T29" fmla="*/ 191 h 197"/>
                <a:gd name="T30" fmla="*/ 93 w 129"/>
                <a:gd name="T31" fmla="*/ 196 h 197"/>
                <a:gd name="T32" fmla="*/ 124 w 129"/>
                <a:gd name="T33" fmla="*/ 196 h 197"/>
                <a:gd name="T34" fmla="*/ 128 w 129"/>
                <a:gd name="T35" fmla="*/ 18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97">
                  <a:moveTo>
                    <a:pt x="128" y="181"/>
                  </a:moveTo>
                  <a:cubicBezTo>
                    <a:pt x="127" y="175"/>
                    <a:pt x="126" y="170"/>
                    <a:pt x="125" y="167"/>
                  </a:cubicBezTo>
                  <a:cubicBezTo>
                    <a:pt x="124" y="161"/>
                    <a:pt x="121" y="157"/>
                    <a:pt x="116" y="155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3" y="144"/>
                    <a:pt x="103" y="144"/>
                    <a:pt x="103" y="144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85" y="120"/>
                    <a:pt x="68" y="88"/>
                    <a:pt x="54" y="5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34" y="111"/>
                    <a:pt x="64" y="140"/>
                  </a:cubicBezTo>
                  <a:cubicBezTo>
                    <a:pt x="81" y="151"/>
                    <a:pt x="81" y="151"/>
                    <a:pt x="81" y="151"/>
                  </a:cubicBezTo>
                  <a:cubicBezTo>
                    <a:pt x="78" y="156"/>
                    <a:pt x="77" y="161"/>
                    <a:pt x="78" y="166"/>
                  </a:cubicBezTo>
                  <a:cubicBezTo>
                    <a:pt x="78" y="172"/>
                    <a:pt x="81" y="177"/>
                    <a:pt x="85" y="180"/>
                  </a:cubicBezTo>
                  <a:cubicBezTo>
                    <a:pt x="86" y="184"/>
                    <a:pt x="87" y="187"/>
                    <a:pt x="87" y="191"/>
                  </a:cubicBezTo>
                  <a:cubicBezTo>
                    <a:pt x="87" y="191"/>
                    <a:pt x="89" y="195"/>
                    <a:pt x="93" y="196"/>
                  </a:cubicBezTo>
                  <a:cubicBezTo>
                    <a:pt x="97" y="197"/>
                    <a:pt x="124" y="196"/>
                    <a:pt x="124" y="196"/>
                  </a:cubicBezTo>
                  <a:cubicBezTo>
                    <a:pt x="124" y="196"/>
                    <a:pt x="129" y="195"/>
                    <a:pt x="128" y="181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6" name="í$1íḋé"/>
            <p:cNvSpPr/>
            <p:nvPr>
              <p:custDataLst>
                <p:tags r:id="rId77"/>
              </p:custDataLst>
            </p:nvPr>
          </p:nvSpPr>
          <p:spPr bwMode="auto">
            <a:xfrm>
              <a:off x="7643813" y="5478463"/>
              <a:ext cx="230188" cy="293688"/>
            </a:xfrm>
            <a:custGeom>
              <a:avLst/>
              <a:gdLst>
                <a:gd name="T0" fmla="*/ 145 w 145"/>
                <a:gd name="T1" fmla="*/ 16 h 185"/>
                <a:gd name="T2" fmla="*/ 70 w 145"/>
                <a:gd name="T3" fmla="*/ 0 h 185"/>
                <a:gd name="T4" fmla="*/ 29 w 145"/>
                <a:gd name="T5" fmla="*/ 143 h 185"/>
                <a:gd name="T6" fmla="*/ 0 w 145"/>
                <a:gd name="T7" fmla="*/ 155 h 185"/>
                <a:gd name="T8" fmla="*/ 12 w 145"/>
                <a:gd name="T9" fmla="*/ 185 h 185"/>
                <a:gd name="T10" fmla="*/ 54 w 145"/>
                <a:gd name="T11" fmla="*/ 168 h 185"/>
                <a:gd name="T12" fmla="*/ 70 w 145"/>
                <a:gd name="T13" fmla="*/ 170 h 185"/>
                <a:gd name="T14" fmla="*/ 145 w 145"/>
                <a:gd name="T15" fmla="*/ 1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85">
                  <a:moveTo>
                    <a:pt x="145" y="16"/>
                  </a:moveTo>
                  <a:lnTo>
                    <a:pt x="70" y="0"/>
                  </a:lnTo>
                  <a:lnTo>
                    <a:pt x="29" y="143"/>
                  </a:lnTo>
                  <a:lnTo>
                    <a:pt x="0" y="155"/>
                  </a:lnTo>
                  <a:lnTo>
                    <a:pt x="12" y="185"/>
                  </a:lnTo>
                  <a:lnTo>
                    <a:pt x="54" y="168"/>
                  </a:lnTo>
                  <a:lnTo>
                    <a:pt x="70" y="170"/>
                  </a:lnTo>
                  <a:lnTo>
                    <a:pt x="145" y="16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7" name="ïṣ1íḍe"/>
            <p:cNvSpPr/>
            <p:nvPr>
              <p:custDataLst>
                <p:tags r:id="rId78"/>
              </p:custDataLst>
            </p:nvPr>
          </p:nvSpPr>
          <p:spPr bwMode="auto">
            <a:xfrm>
              <a:off x="7589838" y="5586413"/>
              <a:ext cx="293688" cy="207963"/>
            </a:xfrm>
            <a:custGeom>
              <a:avLst/>
              <a:gdLst>
                <a:gd name="T0" fmla="*/ 74 w 89"/>
                <a:gd name="T1" fmla="*/ 0 h 63"/>
                <a:gd name="T2" fmla="*/ 53 w 89"/>
                <a:gd name="T3" fmla="*/ 34 h 63"/>
                <a:gd name="T4" fmla="*/ 38 w 89"/>
                <a:gd name="T5" fmla="*/ 42 h 63"/>
                <a:gd name="T6" fmla="*/ 16 w 89"/>
                <a:gd name="T7" fmla="*/ 42 h 63"/>
                <a:gd name="T8" fmla="*/ 2 w 89"/>
                <a:gd name="T9" fmla="*/ 52 h 63"/>
                <a:gd name="T10" fmla="*/ 8 w 89"/>
                <a:gd name="T11" fmla="*/ 61 h 63"/>
                <a:gd name="T12" fmla="*/ 45 w 89"/>
                <a:gd name="T13" fmla="*/ 61 h 63"/>
                <a:gd name="T14" fmla="*/ 51 w 89"/>
                <a:gd name="T15" fmla="*/ 58 h 63"/>
                <a:gd name="T16" fmla="*/ 68 w 89"/>
                <a:gd name="T17" fmla="*/ 29 h 63"/>
                <a:gd name="T18" fmla="*/ 64 w 89"/>
                <a:gd name="T19" fmla="*/ 63 h 63"/>
                <a:gd name="T20" fmla="*/ 71 w 89"/>
                <a:gd name="T21" fmla="*/ 63 h 63"/>
                <a:gd name="T22" fmla="*/ 83 w 89"/>
                <a:gd name="T23" fmla="*/ 20 h 63"/>
                <a:gd name="T24" fmla="*/ 74 w 89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62">
                  <a:moveTo>
                    <a:pt x="74" y="0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0" y="39"/>
                    <a:pt x="44" y="42"/>
                    <a:pt x="38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6" y="44"/>
                    <a:pt x="2" y="52"/>
                  </a:cubicBezTo>
                  <a:cubicBezTo>
                    <a:pt x="0" y="56"/>
                    <a:pt x="3" y="61"/>
                    <a:pt x="8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7" y="61"/>
                    <a:pt x="49" y="60"/>
                    <a:pt x="51" y="58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0"/>
                    <a:pt x="89" y="1"/>
                    <a:pt x="74" y="0"/>
                  </a:cubicBezTo>
                  <a:close/>
                </a:path>
              </a:pathLst>
            </a:custGeom>
            <a:solidFill>
              <a:srgbClr val="C9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8" name="íš1iḑe"/>
            <p:cNvSpPr/>
            <p:nvPr>
              <p:custDataLst>
                <p:tags r:id="rId79"/>
              </p:custDataLst>
            </p:nvPr>
          </p:nvSpPr>
          <p:spPr bwMode="auto">
            <a:xfrm>
              <a:off x="8115301" y="5375276"/>
              <a:ext cx="174625" cy="339725"/>
            </a:xfrm>
            <a:custGeom>
              <a:avLst/>
              <a:gdLst>
                <a:gd name="T0" fmla="*/ 68 w 110"/>
                <a:gd name="T1" fmla="*/ 0 h 214"/>
                <a:gd name="T2" fmla="*/ 0 w 110"/>
                <a:gd name="T3" fmla="*/ 36 h 214"/>
                <a:gd name="T4" fmla="*/ 60 w 110"/>
                <a:gd name="T5" fmla="*/ 171 h 214"/>
                <a:gd name="T6" fmla="*/ 45 w 110"/>
                <a:gd name="T7" fmla="*/ 202 h 214"/>
                <a:gd name="T8" fmla="*/ 75 w 110"/>
                <a:gd name="T9" fmla="*/ 214 h 214"/>
                <a:gd name="T10" fmla="*/ 95 w 110"/>
                <a:gd name="T11" fmla="*/ 175 h 214"/>
                <a:gd name="T12" fmla="*/ 110 w 110"/>
                <a:gd name="T13" fmla="*/ 167 h 214"/>
                <a:gd name="T14" fmla="*/ 68 w 110"/>
                <a:gd name="T1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214">
                  <a:moveTo>
                    <a:pt x="68" y="0"/>
                  </a:moveTo>
                  <a:lnTo>
                    <a:pt x="0" y="36"/>
                  </a:lnTo>
                  <a:lnTo>
                    <a:pt x="60" y="171"/>
                  </a:lnTo>
                  <a:lnTo>
                    <a:pt x="45" y="202"/>
                  </a:lnTo>
                  <a:lnTo>
                    <a:pt x="75" y="214"/>
                  </a:lnTo>
                  <a:lnTo>
                    <a:pt x="95" y="175"/>
                  </a:lnTo>
                  <a:lnTo>
                    <a:pt x="110" y="16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9" name="ïṥḻïḍé"/>
            <p:cNvSpPr/>
            <p:nvPr>
              <p:custDataLst>
                <p:tags r:id="rId80"/>
              </p:custDataLst>
            </p:nvPr>
          </p:nvSpPr>
          <p:spPr bwMode="auto">
            <a:xfrm>
              <a:off x="8167688" y="5435601"/>
              <a:ext cx="201613" cy="331788"/>
            </a:xfrm>
            <a:custGeom>
              <a:avLst/>
              <a:gdLst>
                <a:gd name="T0" fmla="*/ 24 w 61"/>
                <a:gd name="T1" fmla="*/ 9 h 101"/>
                <a:gd name="T2" fmla="*/ 29 w 61"/>
                <a:gd name="T3" fmla="*/ 49 h 101"/>
                <a:gd name="T4" fmla="*/ 23 w 61"/>
                <a:gd name="T5" fmla="*/ 65 h 101"/>
                <a:gd name="T6" fmla="*/ 6 w 61"/>
                <a:gd name="T7" fmla="*/ 79 h 101"/>
                <a:gd name="T8" fmla="*/ 2 w 61"/>
                <a:gd name="T9" fmla="*/ 95 h 101"/>
                <a:gd name="T10" fmla="*/ 12 w 61"/>
                <a:gd name="T11" fmla="*/ 98 h 101"/>
                <a:gd name="T12" fmla="*/ 41 w 61"/>
                <a:gd name="T13" fmla="*/ 75 h 101"/>
                <a:gd name="T14" fmla="*/ 43 w 61"/>
                <a:gd name="T15" fmla="*/ 69 h 101"/>
                <a:gd name="T16" fmla="*/ 37 w 61"/>
                <a:gd name="T17" fmla="*/ 35 h 101"/>
                <a:gd name="T18" fmla="*/ 56 w 61"/>
                <a:gd name="T19" fmla="*/ 63 h 101"/>
                <a:gd name="T20" fmla="*/ 61 w 61"/>
                <a:gd name="T21" fmla="*/ 59 h 101"/>
                <a:gd name="T22" fmla="*/ 44 w 61"/>
                <a:gd name="T23" fmla="*/ 18 h 101"/>
                <a:gd name="T24" fmla="*/ 24 w 61"/>
                <a:gd name="T25" fmla="*/ 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0">
                  <a:moveTo>
                    <a:pt x="24" y="9"/>
                  </a:moveTo>
                  <a:cubicBezTo>
                    <a:pt x="29" y="49"/>
                    <a:pt x="29" y="49"/>
                    <a:pt x="29" y="49"/>
                  </a:cubicBezTo>
                  <a:cubicBezTo>
                    <a:pt x="30" y="55"/>
                    <a:pt x="28" y="61"/>
                    <a:pt x="23" y="65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0" y="86"/>
                    <a:pt x="2" y="95"/>
                  </a:cubicBezTo>
                  <a:cubicBezTo>
                    <a:pt x="3" y="100"/>
                    <a:pt x="9" y="101"/>
                    <a:pt x="12" y="98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2" y="73"/>
                    <a:pt x="43" y="71"/>
                    <a:pt x="43" y="69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36" y="0"/>
                    <a:pt x="24" y="9"/>
                  </a:cubicBezTo>
                  <a:close/>
                </a:path>
              </a:pathLst>
            </a:custGeom>
            <a:solidFill>
              <a:srgbClr val="C9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0" name="îṡľîḑê"/>
            <p:cNvSpPr/>
            <p:nvPr>
              <p:custDataLst>
                <p:tags r:id="rId81"/>
              </p:custDataLst>
            </p:nvPr>
          </p:nvSpPr>
          <p:spPr bwMode="auto">
            <a:xfrm>
              <a:off x="7656513" y="4149726"/>
              <a:ext cx="617538" cy="1358900"/>
            </a:xfrm>
            <a:custGeom>
              <a:avLst/>
              <a:gdLst>
                <a:gd name="T0" fmla="*/ 151 w 187"/>
                <a:gd name="T1" fmla="*/ 405 h 412"/>
                <a:gd name="T2" fmla="*/ 187 w 187"/>
                <a:gd name="T3" fmla="*/ 378 h 412"/>
                <a:gd name="T4" fmla="*/ 105 w 187"/>
                <a:gd name="T5" fmla="*/ 218 h 412"/>
                <a:gd name="T6" fmla="*/ 98 w 187"/>
                <a:gd name="T7" fmla="*/ 22 h 412"/>
                <a:gd name="T8" fmla="*/ 11 w 187"/>
                <a:gd name="T9" fmla="*/ 0 h 412"/>
                <a:gd name="T10" fmla="*/ 2 w 187"/>
                <a:gd name="T11" fmla="*/ 127 h 412"/>
                <a:gd name="T12" fmla="*/ 36 w 187"/>
                <a:gd name="T13" fmla="*/ 236 h 412"/>
                <a:gd name="T14" fmla="*/ 143 w 187"/>
                <a:gd name="T15" fmla="*/ 412 h 412"/>
                <a:gd name="T16" fmla="*/ 151 w 187"/>
                <a:gd name="T17" fmla="*/ 40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412">
                  <a:moveTo>
                    <a:pt x="151" y="405"/>
                  </a:moveTo>
                  <a:cubicBezTo>
                    <a:pt x="163" y="396"/>
                    <a:pt x="176" y="388"/>
                    <a:pt x="187" y="378"/>
                  </a:cubicBezTo>
                  <a:cubicBezTo>
                    <a:pt x="176" y="337"/>
                    <a:pt x="140" y="235"/>
                    <a:pt x="105" y="218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0" y="166"/>
                    <a:pt x="12" y="205"/>
                    <a:pt x="36" y="236"/>
                  </a:cubicBezTo>
                  <a:cubicBezTo>
                    <a:pt x="143" y="412"/>
                    <a:pt x="143" y="412"/>
                    <a:pt x="143" y="412"/>
                  </a:cubicBezTo>
                  <a:cubicBezTo>
                    <a:pt x="146" y="409"/>
                    <a:pt x="148" y="407"/>
                    <a:pt x="151" y="405"/>
                  </a:cubicBezTo>
                </a:path>
              </a:pathLst>
            </a:custGeom>
            <a:solidFill>
              <a:srgbClr val="195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1" name="iṧlîḋé"/>
            <p:cNvSpPr/>
            <p:nvPr>
              <p:custDataLst>
                <p:tags r:id="rId82"/>
              </p:custDataLst>
            </p:nvPr>
          </p:nvSpPr>
          <p:spPr bwMode="auto">
            <a:xfrm>
              <a:off x="7659688" y="4025901"/>
              <a:ext cx="666750" cy="1528763"/>
            </a:xfrm>
            <a:custGeom>
              <a:avLst/>
              <a:gdLst>
                <a:gd name="T0" fmla="*/ 129 w 202"/>
                <a:gd name="T1" fmla="*/ 0 h 464"/>
                <a:gd name="T2" fmla="*/ 22 w 202"/>
                <a:gd name="T3" fmla="*/ 1 h 464"/>
                <a:gd name="T4" fmla="*/ 15 w 202"/>
                <a:gd name="T5" fmla="*/ 68 h 464"/>
                <a:gd name="T6" fmla="*/ 71 w 202"/>
                <a:gd name="T7" fmla="*/ 97 h 464"/>
                <a:gd name="T8" fmla="*/ 17 w 202"/>
                <a:gd name="T9" fmla="*/ 464 h 464"/>
                <a:gd name="T10" fmla="*/ 66 w 202"/>
                <a:gd name="T11" fmla="*/ 464 h 464"/>
                <a:gd name="T12" fmla="*/ 115 w 202"/>
                <a:gd name="T13" fmla="*/ 238 h 464"/>
                <a:gd name="T14" fmla="*/ 129 w 202"/>
                <a:gd name="T15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462">
                  <a:moveTo>
                    <a:pt x="129" y="0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0" y="40"/>
                    <a:pt x="15" y="68"/>
                  </a:cubicBezTo>
                  <a:cubicBezTo>
                    <a:pt x="30" y="95"/>
                    <a:pt x="71" y="97"/>
                    <a:pt x="71" y="97"/>
                  </a:cubicBezTo>
                  <a:cubicBezTo>
                    <a:pt x="17" y="464"/>
                    <a:pt x="17" y="464"/>
                    <a:pt x="17" y="464"/>
                  </a:cubicBezTo>
                  <a:cubicBezTo>
                    <a:pt x="66" y="464"/>
                    <a:pt x="66" y="464"/>
                    <a:pt x="66" y="464"/>
                  </a:cubicBezTo>
                  <a:cubicBezTo>
                    <a:pt x="91" y="436"/>
                    <a:pt x="129" y="317"/>
                    <a:pt x="115" y="238"/>
                  </a:cubicBezTo>
                  <a:cubicBezTo>
                    <a:pt x="115" y="238"/>
                    <a:pt x="202" y="77"/>
                    <a:pt x="129" y="0"/>
                  </a:cubicBezTo>
                </a:path>
              </a:pathLst>
            </a:custGeom>
            <a:solidFill>
              <a:srgbClr val="1E6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2" name="iṩľïḓe"/>
            <p:cNvSpPr/>
            <p:nvPr>
              <p:custDataLst>
                <p:tags r:id="rId83"/>
              </p:custDataLst>
            </p:nvPr>
          </p:nvSpPr>
          <p:spPr bwMode="auto">
            <a:xfrm>
              <a:off x="7894638" y="2795588"/>
              <a:ext cx="382588" cy="738188"/>
            </a:xfrm>
            <a:custGeom>
              <a:avLst/>
              <a:gdLst>
                <a:gd name="T0" fmla="*/ 17 w 116"/>
                <a:gd name="T1" fmla="*/ 18 h 224"/>
                <a:gd name="T2" fmla="*/ 68 w 116"/>
                <a:gd name="T3" fmla="*/ 9 h 224"/>
                <a:gd name="T4" fmla="*/ 100 w 116"/>
                <a:gd name="T5" fmla="*/ 53 h 224"/>
                <a:gd name="T6" fmla="*/ 94 w 116"/>
                <a:gd name="T7" fmla="*/ 108 h 224"/>
                <a:gd name="T8" fmla="*/ 83 w 116"/>
                <a:gd name="T9" fmla="*/ 148 h 224"/>
                <a:gd name="T10" fmla="*/ 103 w 116"/>
                <a:gd name="T11" fmla="*/ 180 h 224"/>
                <a:gd name="T12" fmla="*/ 105 w 116"/>
                <a:gd name="T13" fmla="*/ 213 h 224"/>
                <a:gd name="T14" fmla="*/ 71 w 116"/>
                <a:gd name="T15" fmla="*/ 222 h 224"/>
                <a:gd name="T16" fmla="*/ 19 w 116"/>
                <a:gd name="T17" fmla="*/ 174 h 224"/>
                <a:gd name="T18" fmla="*/ 10 w 116"/>
                <a:gd name="T19" fmla="*/ 101 h 224"/>
                <a:gd name="T20" fmla="*/ 17 w 116"/>
                <a:gd name="T21" fmla="*/ 1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224">
                  <a:moveTo>
                    <a:pt x="17" y="18"/>
                  </a:moveTo>
                  <a:cubicBezTo>
                    <a:pt x="29" y="4"/>
                    <a:pt x="52" y="0"/>
                    <a:pt x="68" y="9"/>
                  </a:cubicBezTo>
                  <a:cubicBezTo>
                    <a:pt x="85" y="17"/>
                    <a:pt x="96" y="34"/>
                    <a:pt x="100" y="53"/>
                  </a:cubicBezTo>
                  <a:cubicBezTo>
                    <a:pt x="103" y="71"/>
                    <a:pt x="100" y="90"/>
                    <a:pt x="94" y="108"/>
                  </a:cubicBezTo>
                  <a:cubicBezTo>
                    <a:pt x="89" y="121"/>
                    <a:pt x="83" y="134"/>
                    <a:pt x="83" y="148"/>
                  </a:cubicBezTo>
                  <a:cubicBezTo>
                    <a:pt x="82" y="162"/>
                    <a:pt x="90" y="177"/>
                    <a:pt x="103" y="180"/>
                  </a:cubicBezTo>
                  <a:cubicBezTo>
                    <a:pt x="116" y="183"/>
                    <a:pt x="114" y="203"/>
                    <a:pt x="105" y="213"/>
                  </a:cubicBezTo>
                  <a:cubicBezTo>
                    <a:pt x="97" y="222"/>
                    <a:pt x="83" y="224"/>
                    <a:pt x="71" y="222"/>
                  </a:cubicBezTo>
                  <a:cubicBezTo>
                    <a:pt x="47" y="217"/>
                    <a:pt x="28" y="197"/>
                    <a:pt x="19" y="174"/>
                  </a:cubicBezTo>
                  <a:cubicBezTo>
                    <a:pt x="10" y="151"/>
                    <a:pt x="10" y="125"/>
                    <a:pt x="10" y="101"/>
                  </a:cubicBezTo>
                  <a:cubicBezTo>
                    <a:pt x="11" y="73"/>
                    <a:pt x="0" y="40"/>
                    <a:pt x="17" y="18"/>
                  </a:cubicBezTo>
                  <a:close/>
                </a:path>
              </a:pathLst>
            </a:custGeom>
            <a:solidFill>
              <a:srgbClr val="A56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3" name="íŝļíḍê"/>
            <p:cNvSpPr/>
            <p:nvPr>
              <p:custDataLst>
                <p:tags r:id="rId84"/>
              </p:custDataLst>
            </p:nvPr>
          </p:nvSpPr>
          <p:spPr bwMode="auto">
            <a:xfrm>
              <a:off x="7926388" y="2838451"/>
              <a:ext cx="119063" cy="96838"/>
            </a:xfrm>
            <a:custGeom>
              <a:avLst/>
              <a:gdLst>
                <a:gd name="T0" fmla="*/ 0 w 36"/>
                <a:gd name="T1" fmla="*/ 5 h 29"/>
                <a:gd name="T2" fmla="*/ 25 w 36"/>
                <a:gd name="T3" fmla="*/ 4 h 29"/>
                <a:gd name="T4" fmla="*/ 35 w 36"/>
                <a:gd name="T5" fmla="*/ 27 h 29"/>
                <a:gd name="T6" fmla="*/ 11 w 36"/>
                <a:gd name="T7" fmla="*/ 23 h 29"/>
                <a:gd name="T8" fmla="*/ 0 w 36"/>
                <a:gd name="T9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0" y="5"/>
                  </a:moveTo>
                  <a:cubicBezTo>
                    <a:pt x="8" y="0"/>
                    <a:pt x="18" y="0"/>
                    <a:pt x="25" y="4"/>
                  </a:cubicBezTo>
                  <a:cubicBezTo>
                    <a:pt x="32" y="9"/>
                    <a:pt x="36" y="18"/>
                    <a:pt x="35" y="27"/>
                  </a:cubicBezTo>
                  <a:cubicBezTo>
                    <a:pt x="27" y="29"/>
                    <a:pt x="18" y="27"/>
                    <a:pt x="11" y="23"/>
                  </a:cubicBezTo>
                  <a:cubicBezTo>
                    <a:pt x="5" y="18"/>
                    <a:pt x="1" y="13"/>
                    <a:pt x="0" y="5"/>
                  </a:cubicBezTo>
                  <a:close/>
                </a:path>
              </a:pathLst>
            </a:custGeom>
            <a:solidFill>
              <a:srgbClr val="E13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4" name="íṣliḑé"/>
            <p:cNvSpPr/>
            <p:nvPr>
              <p:custDataLst>
                <p:tags r:id="rId85"/>
              </p:custDataLst>
            </p:nvPr>
          </p:nvSpPr>
          <p:spPr bwMode="auto">
            <a:xfrm>
              <a:off x="7686676" y="2832101"/>
              <a:ext cx="325438" cy="300038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5" name="iṥḷîḓê"/>
            <p:cNvSpPr/>
            <p:nvPr>
              <p:custDataLst>
                <p:tags r:id="rId86"/>
              </p:custDataLst>
            </p:nvPr>
          </p:nvSpPr>
          <p:spPr bwMode="auto">
            <a:xfrm>
              <a:off x="7781926" y="2889251"/>
              <a:ext cx="323850" cy="298450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6" name="ísḻidé"/>
            <p:cNvSpPr/>
            <p:nvPr>
              <p:custDataLst>
                <p:tags r:id="rId87"/>
              </p:custDataLst>
            </p:nvPr>
          </p:nvSpPr>
          <p:spPr bwMode="auto">
            <a:xfrm>
              <a:off x="8005763" y="3059113"/>
              <a:ext cx="95250" cy="96838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7" name="ïŝļíde"/>
            <p:cNvSpPr/>
            <p:nvPr>
              <p:custDataLst>
                <p:tags r:id="rId88"/>
              </p:custDataLst>
            </p:nvPr>
          </p:nvSpPr>
          <p:spPr bwMode="auto">
            <a:xfrm>
              <a:off x="7699376" y="2924176"/>
              <a:ext cx="346075" cy="379413"/>
            </a:xfrm>
            <a:custGeom>
              <a:avLst/>
              <a:gdLst>
                <a:gd name="T0" fmla="*/ 105 w 105"/>
                <a:gd name="T1" fmla="*/ 55 h 115"/>
                <a:gd name="T2" fmla="*/ 53 w 105"/>
                <a:gd name="T3" fmla="*/ 110 h 115"/>
                <a:gd name="T4" fmla="*/ 0 w 105"/>
                <a:gd name="T5" fmla="*/ 64 h 115"/>
                <a:gd name="T6" fmla="*/ 53 w 105"/>
                <a:gd name="T7" fmla="*/ 1 h 115"/>
                <a:gd name="T8" fmla="*/ 105 w 105"/>
                <a:gd name="T9" fmla="*/ 5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5">
                  <a:moveTo>
                    <a:pt x="105" y="55"/>
                  </a:moveTo>
                  <a:cubicBezTo>
                    <a:pt x="105" y="85"/>
                    <a:pt x="84" y="104"/>
                    <a:pt x="53" y="110"/>
                  </a:cubicBezTo>
                  <a:cubicBezTo>
                    <a:pt x="25" y="115"/>
                    <a:pt x="0" y="94"/>
                    <a:pt x="0" y="64"/>
                  </a:cubicBezTo>
                  <a:cubicBezTo>
                    <a:pt x="0" y="33"/>
                    <a:pt x="17" y="2"/>
                    <a:pt x="53" y="1"/>
                  </a:cubicBezTo>
                  <a:cubicBezTo>
                    <a:pt x="82" y="0"/>
                    <a:pt x="105" y="25"/>
                    <a:pt x="105" y="55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8" name="îsḷïḑé"/>
            <p:cNvSpPr/>
            <p:nvPr>
              <p:custDataLst>
                <p:tags r:id="rId89"/>
              </p:custDataLst>
            </p:nvPr>
          </p:nvSpPr>
          <p:spPr bwMode="auto">
            <a:xfrm>
              <a:off x="7877176" y="3122613"/>
              <a:ext cx="115888" cy="263525"/>
            </a:xfrm>
            <a:prstGeom prst="rect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9" name="ïṩ1îḍe"/>
            <p:cNvSpPr/>
            <p:nvPr>
              <p:custDataLst>
                <p:tags r:id="rId90"/>
              </p:custDataLst>
            </p:nvPr>
          </p:nvSpPr>
          <p:spPr bwMode="auto">
            <a:xfrm>
              <a:off x="7726363" y="3346451"/>
              <a:ext cx="417513" cy="279400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0" name="îşlîḑé"/>
            <p:cNvSpPr/>
            <p:nvPr>
              <p:custDataLst>
                <p:tags r:id="rId91"/>
              </p:custDataLst>
            </p:nvPr>
          </p:nvSpPr>
          <p:spPr bwMode="auto">
            <a:xfrm>
              <a:off x="7534276" y="3395663"/>
              <a:ext cx="230188" cy="438150"/>
            </a:xfrm>
            <a:custGeom>
              <a:avLst/>
              <a:gdLst>
                <a:gd name="T0" fmla="*/ 62 w 70"/>
                <a:gd name="T1" fmla="*/ 3 h 133"/>
                <a:gd name="T2" fmla="*/ 68 w 70"/>
                <a:gd name="T3" fmla="*/ 59 h 133"/>
                <a:gd name="T4" fmla="*/ 44 w 70"/>
                <a:gd name="T5" fmla="*/ 133 h 133"/>
                <a:gd name="T6" fmla="*/ 0 w 70"/>
                <a:gd name="T7" fmla="*/ 114 h 133"/>
                <a:gd name="T8" fmla="*/ 62 w 70"/>
                <a:gd name="T9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3">
                  <a:moveTo>
                    <a:pt x="62" y="3"/>
                  </a:moveTo>
                  <a:cubicBezTo>
                    <a:pt x="62" y="3"/>
                    <a:pt x="70" y="27"/>
                    <a:pt x="68" y="59"/>
                  </a:cubicBezTo>
                  <a:cubicBezTo>
                    <a:pt x="65" y="91"/>
                    <a:pt x="44" y="133"/>
                    <a:pt x="44" y="13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30" y="0"/>
                    <a:pt x="62" y="3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1" name="ïṣḷíḑé"/>
            <p:cNvSpPr/>
            <p:nvPr>
              <p:custDataLst>
                <p:tags r:id="rId92"/>
              </p:custDataLst>
            </p:nvPr>
          </p:nvSpPr>
          <p:spPr bwMode="auto">
            <a:xfrm>
              <a:off x="7646988" y="3362326"/>
              <a:ext cx="636588" cy="771525"/>
            </a:xfrm>
            <a:custGeom>
              <a:avLst/>
              <a:gdLst>
                <a:gd name="T0" fmla="*/ 148 w 193"/>
                <a:gd name="T1" fmla="*/ 141 h 234"/>
                <a:gd name="T2" fmla="*/ 193 w 193"/>
                <a:gd name="T3" fmla="*/ 126 h 234"/>
                <a:gd name="T4" fmla="*/ 149 w 193"/>
                <a:gd name="T5" fmla="*/ 11 h 234"/>
                <a:gd name="T6" fmla="*/ 116 w 193"/>
                <a:gd name="T7" fmla="*/ 0 h 234"/>
                <a:gd name="T8" fmla="*/ 123 w 193"/>
                <a:gd name="T9" fmla="*/ 13 h 234"/>
                <a:gd name="T10" fmla="*/ 86 w 193"/>
                <a:gd name="T11" fmla="*/ 39 h 234"/>
                <a:gd name="T12" fmla="*/ 49 w 193"/>
                <a:gd name="T13" fmla="*/ 13 h 234"/>
                <a:gd name="T14" fmla="*/ 55 w 193"/>
                <a:gd name="T15" fmla="*/ 1 h 234"/>
                <a:gd name="T16" fmla="*/ 21 w 193"/>
                <a:gd name="T17" fmla="*/ 14 h 234"/>
                <a:gd name="T18" fmla="*/ 17 w 193"/>
                <a:gd name="T19" fmla="*/ 55 h 234"/>
                <a:gd name="T20" fmla="*/ 12 w 193"/>
                <a:gd name="T21" fmla="*/ 111 h 234"/>
                <a:gd name="T22" fmla="*/ 26 w 193"/>
                <a:gd name="T23" fmla="*/ 202 h 234"/>
                <a:gd name="T24" fmla="*/ 133 w 193"/>
                <a:gd name="T25" fmla="*/ 201 h 234"/>
                <a:gd name="T26" fmla="*/ 141 w 193"/>
                <a:gd name="T27" fmla="*/ 122 h 234"/>
                <a:gd name="T28" fmla="*/ 148 w 193"/>
                <a:gd name="T29" fmla="*/ 14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234">
                  <a:moveTo>
                    <a:pt x="148" y="141"/>
                  </a:moveTo>
                  <a:cubicBezTo>
                    <a:pt x="193" y="126"/>
                    <a:pt x="193" y="126"/>
                    <a:pt x="193" y="126"/>
                  </a:cubicBezTo>
                  <a:cubicBezTo>
                    <a:pt x="193" y="126"/>
                    <a:pt x="191" y="26"/>
                    <a:pt x="149" y="11"/>
                  </a:cubicBezTo>
                  <a:cubicBezTo>
                    <a:pt x="140" y="5"/>
                    <a:pt x="126" y="1"/>
                    <a:pt x="116" y="0"/>
                  </a:cubicBezTo>
                  <a:cubicBezTo>
                    <a:pt x="118" y="1"/>
                    <a:pt x="123" y="6"/>
                    <a:pt x="123" y="13"/>
                  </a:cubicBezTo>
                  <a:cubicBezTo>
                    <a:pt x="121" y="30"/>
                    <a:pt x="108" y="39"/>
                    <a:pt x="86" y="39"/>
                  </a:cubicBezTo>
                  <a:cubicBezTo>
                    <a:pt x="64" y="39"/>
                    <a:pt x="48" y="31"/>
                    <a:pt x="49" y="13"/>
                  </a:cubicBezTo>
                  <a:cubicBezTo>
                    <a:pt x="50" y="8"/>
                    <a:pt x="55" y="2"/>
                    <a:pt x="55" y="1"/>
                  </a:cubicBezTo>
                  <a:cubicBezTo>
                    <a:pt x="55" y="1"/>
                    <a:pt x="30" y="6"/>
                    <a:pt x="21" y="14"/>
                  </a:cubicBezTo>
                  <a:cubicBezTo>
                    <a:pt x="21" y="14"/>
                    <a:pt x="21" y="48"/>
                    <a:pt x="17" y="55"/>
                  </a:cubicBezTo>
                  <a:cubicBezTo>
                    <a:pt x="12" y="63"/>
                    <a:pt x="0" y="89"/>
                    <a:pt x="12" y="111"/>
                  </a:cubicBezTo>
                  <a:cubicBezTo>
                    <a:pt x="23" y="133"/>
                    <a:pt x="36" y="165"/>
                    <a:pt x="26" y="202"/>
                  </a:cubicBezTo>
                  <a:cubicBezTo>
                    <a:pt x="26" y="202"/>
                    <a:pt x="74" y="234"/>
                    <a:pt x="133" y="201"/>
                  </a:cubicBezTo>
                  <a:cubicBezTo>
                    <a:pt x="133" y="201"/>
                    <a:pt x="127" y="153"/>
                    <a:pt x="141" y="122"/>
                  </a:cubicBezTo>
                  <a:cubicBezTo>
                    <a:pt x="144" y="133"/>
                    <a:pt x="148" y="141"/>
                    <a:pt x="148" y="141"/>
                  </a:cubicBezTo>
                </a:path>
              </a:pathLst>
            </a:custGeom>
            <a:solidFill>
              <a:srgbClr val="FF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2" name="isḷiḍé"/>
            <p:cNvSpPr/>
            <p:nvPr>
              <p:custDataLst>
                <p:tags r:id="rId93"/>
              </p:custDataLst>
            </p:nvPr>
          </p:nvSpPr>
          <p:spPr bwMode="auto">
            <a:xfrm>
              <a:off x="7739063" y="3475038"/>
              <a:ext cx="388938" cy="566738"/>
            </a:xfrm>
            <a:custGeom>
              <a:avLst/>
              <a:gdLst>
                <a:gd name="T0" fmla="*/ 113 w 118"/>
                <a:gd name="T1" fmla="*/ 88 h 172"/>
                <a:gd name="T2" fmla="*/ 118 w 118"/>
                <a:gd name="T3" fmla="*/ 0 h 172"/>
                <a:gd name="T4" fmla="*/ 85 w 118"/>
                <a:gd name="T5" fmla="*/ 86 h 172"/>
                <a:gd name="T6" fmla="*/ 1 w 118"/>
                <a:gd name="T7" fmla="*/ 108 h 172"/>
                <a:gd name="T8" fmla="*/ 0 w 118"/>
                <a:gd name="T9" fmla="*/ 109 h 172"/>
                <a:gd name="T10" fmla="*/ 3 w 118"/>
                <a:gd name="T11" fmla="*/ 122 h 172"/>
                <a:gd name="T12" fmla="*/ 8 w 118"/>
                <a:gd name="T13" fmla="*/ 126 h 172"/>
                <a:gd name="T14" fmla="*/ 73 w 118"/>
                <a:gd name="T15" fmla="*/ 126 h 172"/>
                <a:gd name="T16" fmla="*/ 96 w 118"/>
                <a:gd name="T17" fmla="*/ 146 h 172"/>
                <a:gd name="T18" fmla="*/ 96 w 118"/>
                <a:gd name="T19" fmla="*/ 172 h 172"/>
                <a:gd name="T20" fmla="*/ 105 w 118"/>
                <a:gd name="T21" fmla="*/ 167 h 172"/>
                <a:gd name="T22" fmla="*/ 113 w 118"/>
                <a:gd name="T23" fmla="*/ 8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72">
                  <a:moveTo>
                    <a:pt x="113" y="88"/>
                  </a:moveTo>
                  <a:cubicBezTo>
                    <a:pt x="113" y="88"/>
                    <a:pt x="100" y="35"/>
                    <a:pt x="118" y="0"/>
                  </a:cubicBezTo>
                  <a:cubicBezTo>
                    <a:pt x="118" y="0"/>
                    <a:pt x="83" y="45"/>
                    <a:pt x="85" y="86"/>
                  </a:cubicBezTo>
                  <a:cubicBezTo>
                    <a:pt x="86" y="124"/>
                    <a:pt x="12" y="110"/>
                    <a:pt x="1" y="108"/>
                  </a:cubicBezTo>
                  <a:cubicBezTo>
                    <a:pt x="1" y="108"/>
                    <a:pt x="0" y="108"/>
                    <a:pt x="0" y="109"/>
                  </a:cubicBezTo>
                  <a:cubicBezTo>
                    <a:pt x="1" y="111"/>
                    <a:pt x="3" y="117"/>
                    <a:pt x="3" y="122"/>
                  </a:cubicBezTo>
                  <a:cubicBezTo>
                    <a:pt x="4" y="124"/>
                    <a:pt x="6" y="126"/>
                    <a:pt x="8" y="126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84" y="126"/>
                    <a:pt x="94" y="135"/>
                    <a:pt x="96" y="146"/>
                  </a:cubicBezTo>
                  <a:cubicBezTo>
                    <a:pt x="97" y="154"/>
                    <a:pt x="97" y="163"/>
                    <a:pt x="96" y="172"/>
                  </a:cubicBezTo>
                  <a:cubicBezTo>
                    <a:pt x="99" y="170"/>
                    <a:pt x="102" y="169"/>
                    <a:pt x="105" y="167"/>
                  </a:cubicBezTo>
                  <a:cubicBezTo>
                    <a:pt x="105" y="167"/>
                    <a:pt x="99" y="119"/>
                    <a:pt x="113" y="88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3" name="išļiḑè"/>
            <p:cNvSpPr/>
            <p:nvPr>
              <p:custDataLst>
                <p:tags r:id="rId94"/>
              </p:custDataLst>
            </p:nvPr>
          </p:nvSpPr>
          <p:spPr bwMode="auto">
            <a:xfrm>
              <a:off x="7794626" y="4064001"/>
              <a:ext cx="36513" cy="174625"/>
            </a:xfrm>
            <a:custGeom>
              <a:avLst/>
              <a:gdLst>
                <a:gd name="T0" fmla="*/ 5 w 11"/>
                <a:gd name="T1" fmla="*/ 0 h 53"/>
                <a:gd name="T2" fmla="*/ 4 w 11"/>
                <a:gd name="T3" fmla="*/ 51 h 53"/>
                <a:gd name="T4" fmla="*/ 7 w 11"/>
                <a:gd name="T5" fmla="*/ 53 h 53"/>
                <a:gd name="T6" fmla="*/ 8 w 11"/>
                <a:gd name="T7" fmla="*/ 53 h 53"/>
                <a:gd name="T8" fmla="*/ 10 w 11"/>
                <a:gd name="T9" fmla="*/ 50 h 53"/>
                <a:gd name="T10" fmla="*/ 11 w 11"/>
                <a:gd name="T11" fmla="*/ 1 h 53"/>
                <a:gd name="T12" fmla="*/ 9 w 11"/>
                <a:gd name="T13" fmla="*/ 1 h 53"/>
                <a:gd name="T14" fmla="*/ 9 w 11"/>
                <a:gd name="T15" fmla="*/ 0 h 53"/>
                <a:gd name="T16" fmla="*/ 8 w 11"/>
                <a:gd name="T17" fmla="*/ 0 h 53"/>
                <a:gd name="T18" fmla="*/ 5 w 11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52">
                  <a:moveTo>
                    <a:pt x="5" y="0"/>
                  </a:moveTo>
                  <a:cubicBezTo>
                    <a:pt x="3" y="9"/>
                    <a:pt x="0" y="29"/>
                    <a:pt x="4" y="51"/>
                  </a:cubicBezTo>
                  <a:cubicBezTo>
                    <a:pt x="4" y="52"/>
                    <a:pt x="6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3"/>
                    <a:pt x="10" y="51"/>
                    <a:pt x="10" y="50"/>
                  </a:cubicBezTo>
                  <a:cubicBezTo>
                    <a:pt x="6" y="29"/>
                    <a:pt x="9" y="9"/>
                    <a:pt x="11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267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4" name="ïSḻiḑè"/>
            <p:cNvSpPr/>
            <p:nvPr>
              <p:custDataLst>
                <p:tags r:id="rId95"/>
              </p:custDataLst>
            </p:nvPr>
          </p:nvSpPr>
          <p:spPr bwMode="auto">
            <a:xfrm flipH="1">
              <a:off x="7824788" y="4064001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A5A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5" name="ïṣḷïḍe"/>
            <p:cNvSpPr/>
            <p:nvPr>
              <p:custDataLst>
                <p:tags r:id="rId96"/>
              </p:custDataLst>
            </p:nvPr>
          </p:nvSpPr>
          <p:spPr bwMode="auto">
            <a:xfrm>
              <a:off x="7056438" y="3508376"/>
              <a:ext cx="214313" cy="242888"/>
            </a:xfrm>
            <a:custGeom>
              <a:avLst/>
              <a:gdLst>
                <a:gd name="T0" fmla="*/ 54 w 65"/>
                <a:gd name="T1" fmla="*/ 15 h 74"/>
                <a:gd name="T2" fmla="*/ 50 w 65"/>
                <a:gd name="T3" fmla="*/ 20 h 74"/>
                <a:gd name="T4" fmla="*/ 50 w 65"/>
                <a:gd name="T5" fmla="*/ 33 h 74"/>
                <a:gd name="T6" fmla="*/ 48 w 65"/>
                <a:gd name="T7" fmla="*/ 34 h 74"/>
                <a:gd name="T8" fmla="*/ 30 w 65"/>
                <a:gd name="T9" fmla="*/ 2 h 74"/>
                <a:gd name="T10" fmla="*/ 25 w 65"/>
                <a:gd name="T11" fmla="*/ 1 h 74"/>
                <a:gd name="T12" fmla="*/ 23 w 65"/>
                <a:gd name="T13" fmla="*/ 6 h 74"/>
                <a:gd name="T14" fmla="*/ 37 w 65"/>
                <a:gd name="T15" fmla="*/ 29 h 74"/>
                <a:gd name="T16" fmla="*/ 36 w 65"/>
                <a:gd name="T17" fmla="*/ 31 h 74"/>
                <a:gd name="T18" fmla="*/ 35 w 65"/>
                <a:gd name="T19" fmla="*/ 30 h 74"/>
                <a:gd name="T20" fmla="*/ 16 w 65"/>
                <a:gd name="T21" fmla="*/ 7 h 74"/>
                <a:gd name="T22" fmla="*/ 10 w 65"/>
                <a:gd name="T23" fmla="*/ 6 h 74"/>
                <a:gd name="T24" fmla="*/ 10 w 65"/>
                <a:gd name="T25" fmla="*/ 6 h 74"/>
                <a:gd name="T26" fmla="*/ 10 w 65"/>
                <a:gd name="T27" fmla="*/ 12 h 74"/>
                <a:gd name="T28" fmla="*/ 30 w 65"/>
                <a:gd name="T29" fmla="*/ 36 h 74"/>
                <a:gd name="T30" fmla="*/ 29 w 65"/>
                <a:gd name="T31" fmla="*/ 37 h 74"/>
                <a:gd name="T32" fmla="*/ 28 w 65"/>
                <a:gd name="T33" fmla="*/ 37 h 74"/>
                <a:gd name="T34" fmla="*/ 10 w 65"/>
                <a:gd name="T35" fmla="*/ 18 h 74"/>
                <a:gd name="T36" fmla="*/ 5 w 65"/>
                <a:gd name="T37" fmla="*/ 18 h 74"/>
                <a:gd name="T38" fmla="*/ 5 w 65"/>
                <a:gd name="T39" fmla="*/ 18 h 74"/>
                <a:gd name="T40" fmla="*/ 5 w 65"/>
                <a:gd name="T41" fmla="*/ 24 h 74"/>
                <a:gd name="T42" fmla="*/ 22 w 65"/>
                <a:gd name="T43" fmla="*/ 42 h 74"/>
                <a:gd name="T44" fmla="*/ 22 w 65"/>
                <a:gd name="T45" fmla="*/ 44 h 74"/>
                <a:gd name="T46" fmla="*/ 20 w 65"/>
                <a:gd name="T47" fmla="*/ 44 h 74"/>
                <a:gd name="T48" fmla="*/ 7 w 65"/>
                <a:gd name="T49" fmla="*/ 36 h 74"/>
                <a:gd name="T50" fmla="*/ 1 w 65"/>
                <a:gd name="T51" fmla="*/ 37 h 74"/>
                <a:gd name="T52" fmla="*/ 1 w 65"/>
                <a:gd name="T53" fmla="*/ 37 h 74"/>
                <a:gd name="T54" fmla="*/ 3 w 65"/>
                <a:gd name="T55" fmla="*/ 42 h 74"/>
                <a:gd name="T56" fmla="*/ 18 w 65"/>
                <a:gd name="T57" fmla="*/ 53 h 74"/>
                <a:gd name="T58" fmla="*/ 19 w 65"/>
                <a:gd name="T59" fmla="*/ 53 h 74"/>
                <a:gd name="T60" fmla="*/ 39 w 65"/>
                <a:gd name="T61" fmla="*/ 71 h 74"/>
                <a:gd name="T62" fmla="*/ 51 w 65"/>
                <a:gd name="T63" fmla="*/ 71 h 74"/>
                <a:gd name="T64" fmla="*/ 51 w 65"/>
                <a:gd name="T65" fmla="*/ 71 h 74"/>
                <a:gd name="T66" fmla="*/ 63 w 65"/>
                <a:gd name="T67" fmla="*/ 57 h 74"/>
                <a:gd name="T68" fmla="*/ 61 w 65"/>
                <a:gd name="T69" fmla="*/ 37 h 74"/>
                <a:gd name="T70" fmla="*/ 60 w 65"/>
                <a:gd name="T71" fmla="*/ 36 h 74"/>
                <a:gd name="T72" fmla="*/ 60 w 65"/>
                <a:gd name="T73" fmla="*/ 20 h 74"/>
                <a:gd name="T74" fmla="*/ 54 w 65"/>
                <a:gd name="T75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" h="74">
                  <a:moveTo>
                    <a:pt x="54" y="15"/>
                  </a:moveTo>
                  <a:cubicBezTo>
                    <a:pt x="52" y="15"/>
                    <a:pt x="50" y="17"/>
                    <a:pt x="50" y="20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4"/>
                    <a:pt x="49" y="35"/>
                    <a:pt x="48" y="3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0"/>
                    <a:pt x="27" y="0"/>
                    <a:pt x="25" y="1"/>
                  </a:cubicBezTo>
                  <a:cubicBezTo>
                    <a:pt x="23" y="2"/>
                    <a:pt x="22" y="4"/>
                    <a:pt x="23" y="6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0"/>
                    <a:pt x="36" y="31"/>
                  </a:cubicBezTo>
                  <a:cubicBezTo>
                    <a:pt x="36" y="31"/>
                    <a:pt x="35" y="31"/>
                    <a:pt x="35" y="30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8" y="10"/>
                    <a:pt x="10" y="1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6"/>
                    <a:pt x="6" y="1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3" y="20"/>
                    <a:pt x="3" y="22"/>
                    <a:pt x="5" y="24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2"/>
                    <a:pt x="23" y="43"/>
                    <a:pt x="22" y="44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4"/>
                    <a:pt x="3" y="35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4" y="58"/>
                    <a:pt x="37" y="70"/>
                    <a:pt x="39" y="71"/>
                  </a:cubicBezTo>
                  <a:cubicBezTo>
                    <a:pt x="45" y="74"/>
                    <a:pt x="49" y="71"/>
                    <a:pt x="51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4" y="69"/>
                    <a:pt x="63" y="61"/>
                    <a:pt x="63" y="57"/>
                  </a:cubicBezTo>
                  <a:cubicBezTo>
                    <a:pt x="65" y="52"/>
                    <a:pt x="63" y="43"/>
                    <a:pt x="61" y="37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57" y="14"/>
                    <a:pt x="54" y="15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6" name="ís1ïḍè"/>
            <p:cNvSpPr/>
            <p:nvPr>
              <p:custDataLst>
                <p:tags r:id="rId97"/>
              </p:custDataLst>
            </p:nvPr>
          </p:nvSpPr>
          <p:spPr bwMode="auto">
            <a:xfrm>
              <a:off x="7775576" y="3184526"/>
              <a:ext cx="114300" cy="63500"/>
            </a:xfrm>
            <a:custGeom>
              <a:avLst/>
              <a:gdLst>
                <a:gd name="T0" fmla="*/ 0 w 35"/>
                <a:gd name="T1" fmla="*/ 0 h 19"/>
                <a:gd name="T2" fmla="*/ 34 w 35"/>
                <a:gd name="T3" fmla="*/ 0 h 19"/>
                <a:gd name="T4" fmla="*/ 16 w 35"/>
                <a:gd name="T5" fmla="*/ 18 h 19"/>
                <a:gd name="T6" fmla="*/ 0 w 35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9">
                  <a:moveTo>
                    <a:pt x="0" y="0"/>
                  </a:moveTo>
                  <a:cubicBezTo>
                    <a:pt x="0" y="0"/>
                    <a:pt x="15" y="7"/>
                    <a:pt x="34" y="0"/>
                  </a:cubicBezTo>
                  <a:cubicBezTo>
                    <a:pt x="34" y="0"/>
                    <a:pt x="35" y="17"/>
                    <a:pt x="16" y="18"/>
                  </a:cubicBezTo>
                  <a:cubicBezTo>
                    <a:pt x="16" y="18"/>
                    <a:pt x="1" y="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7" name="í$ļiďè"/>
            <p:cNvSpPr/>
            <p:nvPr>
              <p:custDataLst>
                <p:tags r:id="rId98"/>
              </p:custDataLst>
            </p:nvPr>
          </p:nvSpPr>
          <p:spPr bwMode="auto">
            <a:xfrm>
              <a:off x="7800976" y="3070226"/>
              <a:ext cx="33338" cy="117475"/>
            </a:xfrm>
            <a:custGeom>
              <a:avLst/>
              <a:gdLst>
                <a:gd name="T0" fmla="*/ 9 w 10"/>
                <a:gd name="T1" fmla="*/ 36 h 36"/>
                <a:gd name="T2" fmla="*/ 8 w 10"/>
                <a:gd name="T3" fmla="*/ 35 h 36"/>
                <a:gd name="T4" fmla="*/ 1 w 10"/>
                <a:gd name="T5" fmla="*/ 27 h 36"/>
                <a:gd name="T6" fmla="*/ 1 w 10"/>
                <a:gd name="T7" fmla="*/ 17 h 36"/>
                <a:gd name="T8" fmla="*/ 8 w 10"/>
                <a:gd name="T9" fmla="*/ 0 h 36"/>
                <a:gd name="T10" fmla="*/ 10 w 10"/>
                <a:gd name="T11" fmla="*/ 1 h 36"/>
                <a:gd name="T12" fmla="*/ 3 w 10"/>
                <a:gd name="T13" fmla="*/ 18 h 36"/>
                <a:gd name="T14" fmla="*/ 3 w 10"/>
                <a:gd name="T15" fmla="*/ 26 h 36"/>
                <a:gd name="T16" fmla="*/ 9 w 10"/>
                <a:gd name="T17" fmla="*/ 33 h 36"/>
                <a:gd name="T18" fmla="*/ 10 w 10"/>
                <a:gd name="T19" fmla="*/ 34 h 36"/>
                <a:gd name="T20" fmla="*/ 9 w 10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6">
                  <a:moveTo>
                    <a:pt x="9" y="3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5" y="34"/>
                    <a:pt x="2" y="31"/>
                    <a:pt x="1" y="27"/>
                  </a:cubicBezTo>
                  <a:cubicBezTo>
                    <a:pt x="0" y="24"/>
                    <a:pt x="0" y="20"/>
                    <a:pt x="1" y="1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21"/>
                    <a:pt x="2" y="24"/>
                    <a:pt x="3" y="26"/>
                  </a:cubicBezTo>
                  <a:cubicBezTo>
                    <a:pt x="4" y="29"/>
                    <a:pt x="6" y="32"/>
                    <a:pt x="9" y="33"/>
                  </a:cubicBezTo>
                  <a:cubicBezTo>
                    <a:pt x="10" y="34"/>
                    <a:pt x="10" y="34"/>
                    <a:pt x="10" y="34"/>
                  </a:cubicBezTo>
                  <a:lnTo>
                    <a:pt x="9" y="36"/>
                  </a:lnTo>
                  <a:close/>
                </a:path>
              </a:pathLst>
            </a:custGeom>
            <a:solidFill>
              <a:srgbClr val="E8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8" name="ïş1íḍé"/>
            <p:cNvSpPr/>
            <p:nvPr>
              <p:custDataLst>
                <p:tags r:id="rId99"/>
              </p:custDataLst>
            </p:nvPr>
          </p:nvSpPr>
          <p:spPr bwMode="auto">
            <a:xfrm>
              <a:off x="7653338" y="3049588"/>
              <a:ext cx="342900" cy="106363"/>
            </a:xfrm>
            <a:custGeom>
              <a:avLst/>
              <a:gdLst>
                <a:gd name="T0" fmla="*/ 100 w 104"/>
                <a:gd name="T1" fmla="*/ 0 h 32"/>
                <a:gd name="T2" fmla="*/ 56 w 104"/>
                <a:gd name="T3" fmla="*/ 5 h 32"/>
                <a:gd name="T4" fmla="*/ 56 w 104"/>
                <a:gd name="T5" fmla="*/ 5 h 32"/>
                <a:gd name="T6" fmla="*/ 48 w 104"/>
                <a:gd name="T7" fmla="*/ 5 h 32"/>
                <a:gd name="T8" fmla="*/ 48 w 104"/>
                <a:gd name="T9" fmla="*/ 5 h 32"/>
                <a:gd name="T10" fmla="*/ 4 w 104"/>
                <a:gd name="T11" fmla="*/ 0 h 32"/>
                <a:gd name="T12" fmla="*/ 9 w 104"/>
                <a:gd name="T13" fmla="*/ 27 h 32"/>
                <a:gd name="T14" fmla="*/ 30 w 104"/>
                <a:gd name="T15" fmla="*/ 32 h 32"/>
                <a:gd name="T16" fmla="*/ 45 w 104"/>
                <a:gd name="T17" fmla="*/ 19 h 32"/>
                <a:gd name="T18" fmla="*/ 47 w 104"/>
                <a:gd name="T19" fmla="*/ 13 h 32"/>
                <a:gd name="T20" fmla="*/ 57 w 104"/>
                <a:gd name="T21" fmla="*/ 13 h 32"/>
                <a:gd name="T22" fmla="*/ 58 w 104"/>
                <a:gd name="T23" fmla="*/ 19 h 32"/>
                <a:gd name="T24" fmla="*/ 74 w 104"/>
                <a:gd name="T25" fmla="*/ 32 h 32"/>
                <a:gd name="T26" fmla="*/ 95 w 104"/>
                <a:gd name="T27" fmla="*/ 27 h 32"/>
                <a:gd name="T28" fmla="*/ 100 w 10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32">
                  <a:moveTo>
                    <a:pt x="100" y="0"/>
                  </a:moveTo>
                  <a:cubicBezTo>
                    <a:pt x="56" y="5"/>
                    <a:pt x="56" y="5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20"/>
                    <a:pt x="9" y="27"/>
                  </a:cubicBezTo>
                  <a:cubicBezTo>
                    <a:pt x="12" y="29"/>
                    <a:pt x="22" y="31"/>
                    <a:pt x="30" y="32"/>
                  </a:cubicBezTo>
                  <a:cubicBezTo>
                    <a:pt x="37" y="32"/>
                    <a:pt x="44" y="27"/>
                    <a:pt x="45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27"/>
                    <a:pt x="67" y="32"/>
                    <a:pt x="74" y="32"/>
                  </a:cubicBezTo>
                  <a:cubicBezTo>
                    <a:pt x="82" y="31"/>
                    <a:pt x="92" y="29"/>
                    <a:pt x="95" y="27"/>
                  </a:cubicBezTo>
                  <a:cubicBezTo>
                    <a:pt x="104" y="20"/>
                    <a:pt x="100" y="0"/>
                    <a:pt x="100" y="0"/>
                  </a:cubicBezTo>
                  <a:close/>
                </a:path>
              </a:pathLst>
            </a:custGeom>
            <a:solidFill>
              <a:srgbClr val="51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9" name="íṥľïďé"/>
            <p:cNvSpPr/>
            <p:nvPr>
              <p:custDataLst>
                <p:tags r:id="rId100"/>
              </p:custDataLst>
            </p:nvPr>
          </p:nvSpPr>
          <p:spPr bwMode="auto">
            <a:xfrm>
              <a:off x="7686676" y="3073401"/>
              <a:ext cx="42863" cy="19050"/>
            </a:xfrm>
            <a:custGeom>
              <a:avLst/>
              <a:gdLst>
                <a:gd name="T0" fmla="*/ 0 w 27"/>
                <a:gd name="T1" fmla="*/ 12 h 12"/>
                <a:gd name="T2" fmla="*/ 0 w 27"/>
                <a:gd name="T3" fmla="*/ 10 h 12"/>
                <a:gd name="T4" fmla="*/ 25 w 27"/>
                <a:gd name="T5" fmla="*/ 0 h 12"/>
                <a:gd name="T6" fmla="*/ 27 w 27"/>
                <a:gd name="T7" fmla="*/ 2 h 12"/>
                <a:gd name="T8" fmla="*/ 0 w 27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0" y="1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0" name="îš1îḑê"/>
            <p:cNvSpPr/>
            <p:nvPr>
              <p:custDataLst>
                <p:tags r:id="rId101"/>
              </p:custDataLst>
            </p:nvPr>
          </p:nvSpPr>
          <p:spPr bwMode="auto">
            <a:xfrm>
              <a:off x="7689851" y="3086101"/>
              <a:ext cx="79375" cy="36513"/>
            </a:xfrm>
            <a:custGeom>
              <a:avLst/>
              <a:gdLst>
                <a:gd name="T0" fmla="*/ 2 w 50"/>
                <a:gd name="T1" fmla="*/ 23 h 23"/>
                <a:gd name="T2" fmla="*/ 0 w 50"/>
                <a:gd name="T3" fmla="*/ 21 h 23"/>
                <a:gd name="T4" fmla="*/ 47 w 50"/>
                <a:gd name="T5" fmla="*/ 0 h 23"/>
                <a:gd name="T6" fmla="*/ 50 w 50"/>
                <a:gd name="T7" fmla="*/ 2 h 23"/>
                <a:gd name="T8" fmla="*/ 2 w 5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3">
                  <a:moveTo>
                    <a:pt x="2" y="23"/>
                  </a:moveTo>
                  <a:lnTo>
                    <a:pt x="0" y="21"/>
                  </a:lnTo>
                  <a:lnTo>
                    <a:pt x="47" y="0"/>
                  </a:lnTo>
                  <a:lnTo>
                    <a:pt x="50" y="2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1" name="ïSḷîḓe"/>
            <p:cNvSpPr/>
            <p:nvPr>
              <p:custDataLst>
                <p:tags r:id="rId102"/>
              </p:custDataLst>
            </p:nvPr>
          </p:nvSpPr>
          <p:spPr bwMode="auto">
            <a:xfrm>
              <a:off x="7739063" y="3109913"/>
              <a:ext cx="30163" cy="19050"/>
            </a:xfrm>
            <a:custGeom>
              <a:avLst/>
              <a:gdLst>
                <a:gd name="T0" fmla="*/ 0 w 19"/>
                <a:gd name="T1" fmla="*/ 12 h 12"/>
                <a:gd name="T2" fmla="*/ 0 w 19"/>
                <a:gd name="T3" fmla="*/ 10 h 12"/>
                <a:gd name="T4" fmla="*/ 16 w 19"/>
                <a:gd name="T5" fmla="*/ 0 h 12"/>
                <a:gd name="T6" fmla="*/ 19 w 19"/>
                <a:gd name="T7" fmla="*/ 2 h 12"/>
                <a:gd name="T8" fmla="*/ 0 w 1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0" y="12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2" name="îśľiďè"/>
            <p:cNvSpPr/>
            <p:nvPr>
              <p:custDataLst>
                <p:tags r:id="rId103"/>
              </p:custDataLst>
            </p:nvPr>
          </p:nvSpPr>
          <p:spPr bwMode="auto">
            <a:xfrm>
              <a:off x="7877176" y="3073401"/>
              <a:ext cx="39688" cy="22225"/>
            </a:xfrm>
            <a:custGeom>
              <a:avLst/>
              <a:gdLst>
                <a:gd name="T0" fmla="*/ 0 w 25"/>
                <a:gd name="T1" fmla="*/ 14 h 14"/>
                <a:gd name="T2" fmla="*/ 0 w 25"/>
                <a:gd name="T3" fmla="*/ 12 h 14"/>
                <a:gd name="T4" fmla="*/ 25 w 25"/>
                <a:gd name="T5" fmla="*/ 0 h 14"/>
                <a:gd name="T6" fmla="*/ 25 w 25"/>
                <a:gd name="T7" fmla="*/ 2 h 14"/>
                <a:gd name="T8" fmla="*/ 0 w 25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4">
                  <a:moveTo>
                    <a:pt x="0" y="14"/>
                  </a:moveTo>
                  <a:lnTo>
                    <a:pt x="0" y="12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3" name="ïŝ1íḋé"/>
            <p:cNvSpPr/>
            <p:nvPr>
              <p:custDataLst>
                <p:tags r:id="rId104"/>
              </p:custDataLst>
            </p:nvPr>
          </p:nvSpPr>
          <p:spPr bwMode="auto">
            <a:xfrm>
              <a:off x="7880351" y="3086101"/>
              <a:ext cx="79375" cy="39688"/>
            </a:xfrm>
            <a:custGeom>
              <a:avLst/>
              <a:gdLst>
                <a:gd name="T0" fmla="*/ 0 w 50"/>
                <a:gd name="T1" fmla="*/ 25 h 25"/>
                <a:gd name="T2" fmla="*/ 0 w 50"/>
                <a:gd name="T3" fmla="*/ 23 h 25"/>
                <a:gd name="T4" fmla="*/ 48 w 50"/>
                <a:gd name="T5" fmla="*/ 0 h 25"/>
                <a:gd name="T6" fmla="*/ 50 w 50"/>
                <a:gd name="T7" fmla="*/ 2 h 25"/>
                <a:gd name="T8" fmla="*/ 0 w 5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25"/>
                  </a:moveTo>
                  <a:lnTo>
                    <a:pt x="0" y="23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4" name="iṥ1iḑê"/>
            <p:cNvSpPr/>
            <p:nvPr>
              <p:custDataLst>
                <p:tags r:id="rId105"/>
              </p:custDataLst>
            </p:nvPr>
          </p:nvSpPr>
          <p:spPr bwMode="auto">
            <a:xfrm>
              <a:off x="7926388" y="3109913"/>
              <a:ext cx="30163" cy="19050"/>
            </a:xfrm>
            <a:custGeom>
              <a:avLst/>
              <a:gdLst>
                <a:gd name="T0" fmla="*/ 2 w 19"/>
                <a:gd name="T1" fmla="*/ 12 h 12"/>
                <a:gd name="T2" fmla="*/ 0 w 19"/>
                <a:gd name="T3" fmla="*/ 10 h 12"/>
                <a:gd name="T4" fmla="*/ 19 w 19"/>
                <a:gd name="T5" fmla="*/ 0 h 12"/>
                <a:gd name="T6" fmla="*/ 19 w 19"/>
                <a:gd name="T7" fmla="*/ 2 h 12"/>
                <a:gd name="T8" fmla="*/ 2 w 1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2" y="12"/>
                  </a:moveTo>
                  <a:lnTo>
                    <a:pt x="0" y="1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60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5" name="îṥlîḋé"/>
            <p:cNvSpPr/>
            <p:nvPr>
              <p:custDataLst>
                <p:tags r:id="rId106"/>
              </p:custDataLst>
            </p:nvPr>
          </p:nvSpPr>
          <p:spPr bwMode="auto">
            <a:xfrm>
              <a:off x="7640638" y="2889251"/>
              <a:ext cx="411163" cy="223838"/>
            </a:xfrm>
            <a:custGeom>
              <a:avLst/>
              <a:gdLst>
                <a:gd name="T0" fmla="*/ 122 w 125"/>
                <a:gd name="T1" fmla="*/ 37 h 68"/>
                <a:gd name="T2" fmla="*/ 103 w 125"/>
                <a:gd name="T3" fmla="*/ 18 h 68"/>
                <a:gd name="T4" fmla="*/ 103 w 125"/>
                <a:gd name="T5" fmla="*/ 18 h 68"/>
                <a:gd name="T6" fmla="*/ 102 w 125"/>
                <a:gd name="T7" fmla="*/ 15 h 68"/>
                <a:gd name="T8" fmla="*/ 97 w 125"/>
                <a:gd name="T9" fmla="*/ 10 h 68"/>
                <a:gd name="T10" fmla="*/ 85 w 125"/>
                <a:gd name="T11" fmla="*/ 4 h 68"/>
                <a:gd name="T12" fmla="*/ 72 w 125"/>
                <a:gd name="T13" fmla="*/ 0 h 68"/>
                <a:gd name="T14" fmla="*/ 60 w 125"/>
                <a:gd name="T15" fmla="*/ 5 h 68"/>
                <a:gd name="T16" fmla="*/ 40 w 125"/>
                <a:gd name="T17" fmla="*/ 1 h 68"/>
                <a:gd name="T18" fmla="*/ 6 w 125"/>
                <a:gd name="T19" fmla="*/ 26 h 68"/>
                <a:gd name="T20" fmla="*/ 13 w 125"/>
                <a:gd name="T21" fmla="*/ 68 h 68"/>
                <a:gd name="T22" fmla="*/ 19 w 125"/>
                <a:gd name="T23" fmla="*/ 52 h 68"/>
                <a:gd name="T24" fmla="*/ 37 w 125"/>
                <a:gd name="T25" fmla="*/ 47 h 68"/>
                <a:gd name="T26" fmla="*/ 56 w 125"/>
                <a:gd name="T27" fmla="*/ 46 h 68"/>
                <a:gd name="T28" fmla="*/ 76 w 125"/>
                <a:gd name="T29" fmla="*/ 26 h 68"/>
                <a:gd name="T30" fmla="*/ 76 w 125"/>
                <a:gd name="T31" fmla="*/ 26 h 68"/>
                <a:gd name="T32" fmla="*/ 87 w 125"/>
                <a:gd name="T33" fmla="*/ 51 h 68"/>
                <a:gd name="T34" fmla="*/ 115 w 125"/>
                <a:gd name="T35" fmla="*/ 64 h 68"/>
                <a:gd name="T36" fmla="*/ 122 w 125"/>
                <a:gd name="T37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68">
                  <a:moveTo>
                    <a:pt x="122" y="37"/>
                  </a:moveTo>
                  <a:cubicBezTo>
                    <a:pt x="119" y="28"/>
                    <a:pt x="112" y="22"/>
                    <a:pt x="103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6"/>
                    <a:pt x="102" y="15"/>
                  </a:cubicBezTo>
                  <a:cubicBezTo>
                    <a:pt x="101" y="12"/>
                    <a:pt x="99" y="11"/>
                    <a:pt x="97" y="10"/>
                  </a:cubicBezTo>
                  <a:cubicBezTo>
                    <a:pt x="93" y="8"/>
                    <a:pt x="89" y="6"/>
                    <a:pt x="85" y="4"/>
                  </a:cubicBezTo>
                  <a:cubicBezTo>
                    <a:pt x="81" y="2"/>
                    <a:pt x="76" y="0"/>
                    <a:pt x="72" y="0"/>
                  </a:cubicBezTo>
                  <a:cubicBezTo>
                    <a:pt x="67" y="0"/>
                    <a:pt x="62" y="2"/>
                    <a:pt x="60" y="5"/>
                  </a:cubicBezTo>
                  <a:cubicBezTo>
                    <a:pt x="54" y="2"/>
                    <a:pt x="47" y="0"/>
                    <a:pt x="40" y="1"/>
                  </a:cubicBezTo>
                  <a:cubicBezTo>
                    <a:pt x="25" y="2"/>
                    <a:pt x="12" y="12"/>
                    <a:pt x="6" y="26"/>
                  </a:cubicBezTo>
                  <a:cubicBezTo>
                    <a:pt x="0" y="39"/>
                    <a:pt x="4" y="57"/>
                    <a:pt x="13" y="68"/>
                  </a:cubicBezTo>
                  <a:cubicBezTo>
                    <a:pt x="10" y="63"/>
                    <a:pt x="14" y="55"/>
                    <a:pt x="19" y="52"/>
                  </a:cubicBezTo>
                  <a:cubicBezTo>
                    <a:pt x="24" y="48"/>
                    <a:pt x="31" y="47"/>
                    <a:pt x="37" y="47"/>
                  </a:cubicBezTo>
                  <a:cubicBezTo>
                    <a:pt x="43" y="47"/>
                    <a:pt x="50" y="48"/>
                    <a:pt x="56" y="46"/>
                  </a:cubicBezTo>
                  <a:cubicBezTo>
                    <a:pt x="66" y="44"/>
                    <a:pt x="74" y="36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7" y="35"/>
                    <a:pt x="81" y="44"/>
                    <a:pt x="87" y="51"/>
                  </a:cubicBezTo>
                  <a:cubicBezTo>
                    <a:pt x="94" y="59"/>
                    <a:pt x="105" y="64"/>
                    <a:pt x="115" y="64"/>
                  </a:cubicBezTo>
                  <a:cubicBezTo>
                    <a:pt x="122" y="58"/>
                    <a:pt x="125" y="46"/>
                    <a:pt x="122" y="37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6" name="íṧḷîḋê"/>
            <p:cNvSpPr/>
            <p:nvPr>
              <p:custDataLst>
                <p:tags r:id="rId107"/>
              </p:custDataLst>
            </p:nvPr>
          </p:nvSpPr>
          <p:spPr bwMode="auto">
            <a:xfrm>
              <a:off x="7678738" y="3017838"/>
              <a:ext cx="128588" cy="41275"/>
            </a:xfrm>
            <a:custGeom>
              <a:avLst/>
              <a:gdLst>
                <a:gd name="T0" fmla="*/ 38 w 39"/>
                <a:gd name="T1" fmla="*/ 12 h 13"/>
                <a:gd name="T2" fmla="*/ 37 w 39"/>
                <a:gd name="T3" fmla="*/ 8 h 13"/>
                <a:gd name="T4" fmla="*/ 12 w 39"/>
                <a:gd name="T5" fmla="*/ 2 h 13"/>
                <a:gd name="T6" fmla="*/ 0 w 39"/>
                <a:gd name="T7" fmla="*/ 10 h 13"/>
                <a:gd name="T8" fmla="*/ 15 w 39"/>
                <a:gd name="T9" fmla="*/ 6 h 13"/>
                <a:gd name="T10" fmla="*/ 35 w 39"/>
                <a:gd name="T11" fmla="*/ 13 h 13"/>
                <a:gd name="T12" fmla="*/ 38 w 39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3">
                  <a:moveTo>
                    <a:pt x="38" y="12"/>
                  </a:moveTo>
                  <a:cubicBezTo>
                    <a:pt x="39" y="10"/>
                    <a:pt x="39" y="8"/>
                    <a:pt x="37" y="8"/>
                  </a:cubicBezTo>
                  <a:cubicBezTo>
                    <a:pt x="31" y="5"/>
                    <a:pt x="17" y="0"/>
                    <a:pt x="12" y="2"/>
                  </a:cubicBezTo>
                  <a:cubicBezTo>
                    <a:pt x="5" y="4"/>
                    <a:pt x="0" y="10"/>
                    <a:pt x="0" y="1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3"/>
                    <a:pt x="38" y="13"/>
                    <a:pt x="38" y="12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7" name="ï$1ïďe"/>
            <p:cNvSpPr/>
            <p:nvPr>
              <p:custDataLst>
                <p:tags r:id="rId108"/>
              </p:custDataLst>
            </p:nvPr>
          </p:nvSpPr>
          <p:spPr bwMode="auto">
            <a:xfrm>
              <a:off x="7874001" y="3013076"/>
              <a:ext cx="128588" cy="42863"/>
            </a:xfrm>
            <a:custGeom>
              <a:avLst/>
              <a:gdLst>
                <a:gd name="T0" fmla="*/ 1 w 39"/>
                <a:gd name="T1" fmla="*/ 11 h 13"/>
                <a:gd name="T2" fmla="*/ 2 w 39"/>
                <a:gd name="T3" fmla="*/ 7 h 13"/>
                <a:gd name="T4" fmla="*/ 27 w 39"/>
                <a:gd name="T5" fmla="*/ 2 h 13"/>
                <a:gd name="T6" fmla="*/ 39 w 39"/>
                <a:gd name="T7" fmla="*/ 9 h 13"/>
                <a:gd name="T8" fmla="*/ 24 w 39"/>
                <a:gd name="T9" fmla="*/ 6 h 13"/>
                <a:gd name="T10" fmla="*/ 4 w 39"/>
                <a:gd name="T11" fmla="*/ 13 h 13"/>
                <a:gd name="T12" fmla="*/ 1 w 39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3">
                  <a:moveTo>
                    <a:pt x="1" y="11"/>
                  </a:moveTo>
                  <a:cubicBezTo>
                    <a:pt x="0" y="10"/>
                    <a:pt x="1" y="8"/>
                    <a:pt x="2" y="7"/>
                  </a:cubicBezTo>
                  <a:cubicBezTo>
                    <a:pt x="8" y="5"/>
                    <a:pt x="22" y="0"/>
                    <a:pt x="27" y="2"/>
                  </a:cubicBezTo>
                  <a:cubicBezTo>
                    <a:pt x="34" y="3"/>
                    <a:pt x="39" y="9"/>
                    <a:pt x="39" y="9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1" y="13"/>
                    <a:pt x="1" y="11"/>
                  </a:cubicBezTo>
                  <a:close/>
                </a:path>
              </a:pathLst>
            </a:cu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8" name="iśļiḓe"/>
            <p:cNvSpPr/>
            <p:nvPr>
              <p:custDataLst>
                <p:tags r:id="rId109"/>
              </p:custDataLst>
            </p:nvPr>
          </p:nvSpPr>
          <p:spPr bwMode="auto">
            <a:xfrm>
              <a:off x="5030788" y="3333751"/>
              <a:ext cx="153988" cy="61913"/>
            </a:xfrm>
            <a:custGeom>
              <a:avLst/>
              <a:gdLst>
                <a:gd name="T0" fmla="*/ 0 w 47"/>
                <a:gd name="T1" fmla="*/ 16 h 19"/>
                <a:gd name="T2" fmla="*/ 47 w 47"/>
                <a:gd name="T3" fmla="*/ 15 h 19"/>
                <a:gd name="T4" fmla="*/ 44 w 47"/>
                <a:gd name="T5" fmla="*/ 17 h 19"/>
                <a:gd name="T6" fmla="*/ 3 w 47"/>
                <a:gd name="T7" fmla="*/ 19 h 19"/>
                <a:gd name="T8" fmla="*/ 0 w 47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9">
                  <a:moveTo>
                    <a:pt x="0" y="16"/>
                  </a:moveTo>
                  <a:cubicBezTo>
                    <a:pt x="0" y="16"/>
                    <a:pt x="23" y="0"/>
                    <a:pt x="47" y="15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14" y="9"/>
                    <a:pt x="3" y="19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18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9" name="íśļíḋe"/>
            <p:cNvSpPr/>
            <p:nvPr>
              <p:custDataLst>
                <p:tags r:id="rId110"/>
              </p:custDataLst>
            </p:nvPr>
          </p:nvSpPr>
          <p:spPr bwMode="auto">
            <a:xfrm>
              <a:off x="4887913" y="5597526"/>
              <a:ext cx="73025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0" name="ïšļïde"/>
            <p:cNvSpPr/>
            <p:nvPr>
              <p:custDataLst>
                <p:tags r:id="rId111"/>
              </p:custDataLst>
            </p:nvPr>
          </p:nvSpPr>
          <p:spPr bwMode="auto">
            <a:xfrm>
              <a:off x="4868863" y="5653088"/>
              <a:ext cx="112713" cy="111125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1" name="ïš1ïḓe"/>
            <p:cNvSpPr/>
            <p:nvPr>
              <p:custDataLst>
                <p:tags r:id="rId112"/>
              </p:custDataLst>
            </p:nvPr>
          </p:nvSpPr>
          <p:spPr bwMode="auto">
            <a:xfrm>
              <a:off x="5165726" y="5597526"/>
              <a:ext cx="69850" cy="98425"/>
            </a:xfrm>
            <a:prstGeom prst="rect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2" name="îśľíḓê"/>
            <p:cNvSpPr/>
            <p:nvPr>
              <p:custDataLst>
                <p:tags r:id="rId113"/>
              </p:custDataLst>
            </p:nvPr>
          </p:nvSpPr>
          <p:spPr bwMode="auto">
            <a:xfrm>
              <a:off x="5146676" y="5653088"/>
              <a:ext cx="107950" cy="111125"/>
            </a:xfrm>
            <a:prstGeom prst="ellipse">
              <a:avLst/>
            </a:prstGeom>
            <a:solidFill>
              <a:srgbClr val="535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3" name="íṡḷïďe"/>
            <p:cNvSpPr/>
            <p:nvPr>
              <p:custDataLst>
                <p:tags r:id="rId114"/>
              </p:custDataLst>
            </p:nvPr>
          </p:nvSpPr>
          <p:spPr bwMode="auto">
            <a:xfrm>
              <a:off x="4611688" y="4881563"/>
              <a:ext cx="749300" cy="771525"/>
            </a:xfrm>
            <a:custGeom>
              <a:avLst/>
              <a:gdLst>
                <a:gd name="T0" fmla="*/ 199 w 227"/>
                <a:gd name="T1" fmla="*/ 234 h 234"/>
                <a:gd name="T2" fmla="*/ 72 w 227"/>
                <a:gd name="T3" fmla="*/ 234 h 234"/>
                <a:gd name="T4" fmla="*/ 48 w 227"/>
                <a:gd name="T5" fmla="*/ 214 h 234"/>
                <a:gd name="T6" fmla="*/ 4 w 227"/>
                <a:gd name="T7" fmla="*/ 30 h 234"/>
                <a:gd name="T8" fmla="*/ 28 w 227"/>
                <a:gd name="T9" fmla="*/ 0 h 234"/>
                <a:gd name="T10" fmla="*/ 155 w 227"/>
                <a:gd name="T11" fmla="*/ 0 h 234"/>
                <a:gd name="T12" fmla="*/ 179 w 227"/>
                <a:gd name="T13" fmla="*/ 19 h 234"/>
                <a:gd name="T14" fmla="*/ 223 w 227"/>
                <a:gd name="T15" fmla="*/ 203 h 234"/>
                <a:gd name="T16" fmla="*/ 199 w 227"/>
                <a:gd name="T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4">
                  <a:moveTo>
                    <a:pt x="199" y="234"/>
                  </a:moveTo>
                  <a:cubicBezTo>
                    <a:pt x="72" y="234"/>
                    <a:pt x="72" y="234"/>
                    <a:pt x="72" y="234"/>
                  </a:cubicBezTo>
                  <a:cubicBezTo>
                    <a:pt x="60" y="234"/>
                    <a:pt x="50" y="226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8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4"/>
                    <a:pt x="199" y="234"/>
                  </a:cubicBezTo>
                  <a:close/>
                </a:path>
              </a:pathLst>
            </a:custGeom>
            <a:solidFill>
              <a:srgbClr val="4C7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4" name="íṡḷiḋê"/>
            <p:cNvSpPr/>
            <p:nvPr>
              <p:custDataLst>
                <p:tags r:id="rId115"/>
              </p:custDataLst>
            </p:nvPr>
          </p:nvSpPr>
          <p:spPr bwMode="auto">
            <a:xfrm>
              <a:off x="4645026" y="4752976"/>
              <a:ext cx="836613" cy="873125"/>
            </a:xfrm>
            <a:custGeom>
              <a:avLst/>
              <a:gdLst>
                <a:gd name="T0" fmla="*/ 251 w 254"/>
                <a:gd name="T1" fmla="*/ 204 h 265"/>
                <a:gd name="T2" fmla="*/ 207 w 254"/>
                <a:gd name="T3" fmla="*/ 20 h 265"/>
                <a:gd name="T4" fmla="*/ 183 w 254"/>
                <a:gd name="T5" fmla="*/ 0 h 265"/>
                <a:gd name="T6" fmla="*/ 56 w 254"/>
                <a:gd name="T7" fmla="*/ 0 h 265"/>
                <a:gd name="T8" fmla="*/ 36 w 254"/>
                <a:gd name="T9" fmla="*/ 11 h 265"/>
                <a:gd name="T10" fmla="*/ 0 w 254"/>
                <a:gd name="T11" fmla="*/ 48 h 265"/>
                <a:gd name="T12" fmla="*/ 39 w 254"/>
                <a:gd name="T13" fmla="*/ 58 h 265"/>
                <a:gd name="T14" fmla="*/ 76 w 254"/>
                <a:gd name="T15" fmla="*/ 215 h 265"/>
                <a:gd name="T16" fmla="*/ 100 w 254"/>
                <a:gd name="T17" fmla="*/ 234 h 265"/>
                <a:gd name="T18" fmla="*/ 198 w 254"/>
                <a:gd name="T19" fmla="*/ 234 h 265"/>
                <a:gd name="T20" fmla="*/ 206 w 254"/>
                <a:gd name="T21" fmla="*/ 265 h 265"/>
                <a:gd name="T22" fmla="*/ 241 w 254"/>
                <a:gd name="T23" fmla="*/ 230 h 265"/>
                <a:gd name="T24" fmla="*/ 251 w 254"/>
                <a:gd name="T25" fmla="*/ 20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4" h="265">
                  <a:moveTo>
                    <a:pt x="251" y="204"/>
                  </a:moveTo>
                  <a:cubicBezTo>
                    <a:pt x="207" y="20"/>
                    <a:pt x="207" y="20"/>
                    <a:pt x="207" y="20"/>
                  </a:cubicBezTo>
                  <a:cubicBezTo>
                    <a:pt x="205" y="8"/>
                    <a:pt x="195" y="0"/>
                    <a:pt x="1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1" y="4"/>
                    <a:pt x="36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76" y="215"/>
                    <a:pt x="76" y="215"/>
                    <a:pt x="76" y="215"/>
                  </a:cubicBezTo>
                  <a:cubicBezTo>
                    <a:pt x="78" y="226"/>
                    <a:pt x="89" y="234"/>
                    <a:pt x="100" y="234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201" y="246"/>
                    <a:pt x="206" y="265"/>
                    <a:pt x="206" y="265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9" y="224"/>
                    <a:pt x="254" y="214"/>
                    <a:pt x="251" y="204"/>
                  </a:cubicBezTo>
                  <a:close/>
                </a:path>
              </a:pathLst>
            </a:custGeom>
            <a:solidFill>
              <a:srgbClr val="99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5" name="ïṧľîďè"/>
            <p:cNvSpPr/>
            <p:nvPr>
              <p:custDataLst>
                <p:tags r:id="rId116"/>
              </p:custDataLst>
            </p:nvPr>
          </p:nvSpPr>
          <p:spPr bwMode="auto">
            <a:xfrm>
              <a:off x="4611688" y="4881563"/>
              <a:ext cx="749300" cy="771525"/>
            </a:xfrm>
            <a:custGeom>
              <a:avLst/>
              <a:gdLst>
                <a:gd name="T0" fmla="*/ 199 w 227"/>
                <a:gd name="T1" fmla="*/ 234 h 234"/>
                <a:gd name="T2" fmla="*/ 72 w 227"/>
                <a:gd name="T3" fmla="*/ 234 h 234"/>
                <a:gd name="T4" fmla="*/ 48 w 227"/>
                <a:gd name="T5" fmla="*/ 214 h 234"/>
                <a:gd name="T6" fmla="*/ 4 w 227"/>
                <a:gd name="T7" fmla="*/ 30 h 234"/>
                <a:gd name="T8" fmla="*/ 28 w 227"/>
                <a:gd name="T9" fmla="*/ 0 h 234"/>
                <a:gd name="T10" fmla="*/ 155 w 227"/>
                <a:gd name="T11" fmla="*/ 0 h 234"/>
                <a:gd name="T12" fmla="*/ 179 w 227"/>
                <a:gd name="T13" fmla="*/ 19 h 234"/>
                <a:gd name="T14" fmla="*/ 223 w 227"/>
                <a:gd name="T15" fmla="*/ 203 h 234"/>
                <a:gd name="T16" fmla="*/ 199 w 227"/>
                <a:gd name="T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234">
                  <a:moveTo>
                    <a:pt x="199" y="234"/>
                  </a:moveTo>
                  <a:cubicBezTo>
                    <a:pt x="72" y="234"/>
                    <a:pt x="72" y="234"/>
                    <a:pt x="72" y="234"/>
                  </a:cubicBezTo>
                  <a:cubicBezTo>
                    <a:pt x="60" y="234"/>
                    <a:pt x="50" y="226"/>
                    <a:pt x="48" y="21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5"/>
                    <a:pt x="12" y="0"/>
                    <a:pt x="28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7" y="0"/>
                    <a:pt x="177" y="8"/>
                    <a:pt x="179" y="19"/>
                  </a:cubicBezTo>
                  <a:cubicBezTo>
                    <a:pt x="223" y="203"/>
                    <a:pt x="223" y="203"/>
                    <a:pt x="223" y="203"/>
                  </a:cubicBezTo>
                  <a:cubicBezTo>
                    <a:pt x="227" y="218"/>
                    <a:pt x="215" y="234"/>
                    <a:pt x="199" y="234"/>
                  </a:cubicBezTo>
                  <a:close/>
                </a:path>
              </a:pathLst>
            </a:custGeom>
            <a:solidFill>
              <a:srgbClr val="72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6" name="íS1ïďê"/>
            <p:cNvSpPr/>
            <p:nvPr>
              <p:custDataLst>
                <p:tags r:id="rId117"/>
              </p:custDataLst>
            </p:nvPr>
          </p:nvSpPr>
          <p:spPr bwMode="auto">
            <a:xfrm>
              <a:off x="4608513" y="4418013"/>
              <a:ext cx="223838" cy="588963"/>
            </a:xfrm>
            <a:custGeom>
              <a:avLst/>
              <a:gdLst>
                <a:gd name="T0" fmla="*/ 141 w 141"/>
                <a:gd name="T1" fmla="*/ 371 h 371"/>
                <a:gd name="T2" fmla="*/ 120 w 141"/>
                <a:gd name="T3" fmla="*/ 371 h 371"/>
                <a:gd name="T4" fmla="*/ 0 w 141"/>
                <a:gd name="T5" fmla="*/ 0 h 371"/>
                <a:gd name="T6" fmla="*/ 21 w 141"/>
                <a:gd name="T7" fmla="*/ 0 h 371"/>
                <a:gd name="T8" fmla="*/ 141 w 141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71">
                  <a:moveTo>
                    <a:pt x="141" y="371"/>
                  </a:moveTo>
                  <a:lnTo>
                    <a:pt x="120" y="3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41" y="371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7" name="iṡľíḑé"/>
            <p:cNvSpPr/>
            <p:nvPr>
              <p:custDataLst>
                <p:tags r:id="rId118"/>
              </p:custDataLst>
            </p:nvPr>
          </p:nvSpPr>
          <p:spPr bwMode="auto">
            <a:xfrm>
              <a:off x="4832351" y="4418013"/>
              <a:ext cx="223838" cy="588963"/>
            </a:xfrm>
            <a:custGeom>
              <a:avLst/>
              <a:gdLst>
                <a:gd name="T0" fmla="*/ 141 w 141"/>
                <a:gd name="T1" fmla="*/ 371 h 371"/>
                <a:gd name="T2" fmla="*/ 121 w 141"/>
                <a:gd name="T3" fmla="*/ 371 h 371"/>
                <a:gd name="T4" fmla="*/ 0 w 141"/>
                <a:gd name="T5" fmla="*/ 0 h 371"/>
                <a:gd name="T6" fmla="*/ 21 w 141"/>
                <a:gd name="T7" fmla="*/ 0 h 371"/>
                <a:gd name="T8" fmla="*/ 141 w 141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71">
                  <a:moveTo>
                    <a:pt x="141" y="371"/>
                  </a:moveTo>
                  <a:lnTo>
                    <a:pt x="121" y="3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41" y="371"/>
                  </a:lnTo>
                  <a:close/>
                </a:path>
              </a:pathLst>
            </a:custGeom>
            <a:solidFill>
              <a:srgbClr val="66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8" name="îsļîdê"/>
            <p:cNvSpPr/>
            <p:nvPr>
              <p:custDataLst>
                <p:tags r:id="rId119"/>
              </p:custDataLst>
            </p:nvPr>
          </p:nvSpPr>
          <p:spPr bwMode="auto">
            <a:xfrm>
              <a:off x="4581526" y="4394201"/>
              <a:ext cx="314325" cy="46038"/>
            </a:xfrm>
            <a:custGeom>
              <a:avLst/>
              <a:gdLst>
                <a:gd name="T0" fmla="*/ 89 w 95"/>
                <a:gd name="T1" fmla="*/ 14 h 14"/>
                <a:gd name="T2" fmla="*/ 7 w 95"/>
                <a:gd name="T3" fmla="*/ 14 h 14"/>
                <a:gd name="T4" fmla="*/ 0 w 95"/>
                <a:gd name="T5" fmla="*/ 7 h 14"/>
                <a:gd name="T6" fmla="*/ 0 w 95"/>
                <a:gd name="T7" fmla="*/ 6 h 14"/>
                <a:gd name="T8" fmla="*/ 7 w 95"/>
                <a:gd name="T9" fmla="*/ 0 h 14"/>
                <a:gd name="T10" fmla="*/ 89 w 95"/>
                <a:gd name="T11" fmla="*/ 0 h 14"/>
                <a:gd name="T12" fmla="*/ 95 w 95"/>
                <a:gd name="T13" fmla="*/ 6 h 14"/>
                <a:gd name="T14" fmla="*/ 95 w 95"/>
                <a:gd name="T15" fmla="*/ 7 h 14"/>
                <a:gd name="T16" fmla="*/ 89 w 95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">
                  <a:moveTo>
                    <a:pt x="89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2" y="0"/>
                    <a:pt x="95" y="2"/>
                    <a:pt x="95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11"/>
                    <a:pt x="92" y="14"/>
                    <a:pt x="89" y="14"/>
                  </a:cubicBezTo>
                  <a:close/>
                </a:path>
              </a:pathLst>
            </a:custGeom>
            <a:solidFill>
              <a:srgbClr val="C9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9" name="íšḻíḍê"/>
            <p:cNvSpPr/>
            <p:nvPr>
              <p:custDataLst>
                <p:tags r:id="rId120"/>
              </p:custDataLst>
            </p:nvPr>
          </p:nvSpPr>
          <p:spPr bwMode="auto">
            <a:xfrm>
              <a:off x="4762501" y="4973638"/>
              <a:ext cx="314325" cy="46038"/>
            </a:xfrm>
            <a:custGeom>
              <a:avLst/>
              <a:gdLst>
                <a:gd name="T0" fmla="*/ 88 w 95"/>
                <a:gd name="T1" fmla="*/ 14 h 14"/>
                <a:gd name="T2" fmla="*/ 6 w 95"/>
                <a:gd name="T3" fmla="*/ 14 h 14"/>
                <a:gd name="T4" fmla="*/ 0 w 95"/>
                <a:gd name="T5" fmla="*/ 8 h 14"/>
                <a:gd name="T6" fmla="*/ 0 w 95"/>
                <a:gd name="T7" fmla="*/ 7 h 14"/>
                <a:gd name="T8" fmla="*/ 6 w 95"/>
                <a:gd name="T9" fmla="*/ 0 h 14"/>
                <a:gd name="T10" fmla="*/ 88 w 95"/>
                <a:gd name="T11" fmla="*/ 0 h 14"/>
                <a:gd name="T12" fmla="*/ 95 w 95"/>
                <a:gd name="T13" fmla="*/ 7 h 14"/>
                <a:gd name="T14" fmla="*/ 95 w 95"/>
                <a:gd name="T15" fmla="*/ 8 h 14"/>
                <a:gd name="T16" fmla="*/ 88 w 95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">
                  <a:moveTo>
                    <a:pt x="88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5" y="3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11"/>
                    <a:pt x="92" y="14"/>
                    <a:pt x="88" y="14"/>
                  </a:cubicBezTo>
                  <a:close/>
                </a:path>
              </a:pathLst>
            </a:custGeom>
            <a:solidFill>
              <a:srgbClr val="C9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0" name="îšḷiďê"/>
            <p:cNvSpPr/>
            <p:nvPr>
              <p:custDataLst>
                <p:tags r:id="rId121"/>
              </p:custDataLst>
            </p:nvPr>
          </p:nvSpPr>
          <p:spPr bwMode="auto">
            <a:xfrm>
              <a:off x="4654551" y="3833813"/>
              <a:ext cx="346075" cy="627063"/>
            </a:xfrm>
            <a:custGeom>
              <a:avLst/>
              <a:gdLst>
                <a:gd name="T0" fmla="*/ 105 w 105"/>
                <a:gd name="T1" fmla="*/ 10 h 190"/>
                <a:gd name="T2" fmla="*/ 48 w 105"/>
                <a:gd name="T3" fmla="*/ 0 h 190"/>
                <a:gd name="T4" fmla="*/ 33 w 105"/>
                <a:gd name="T5" fmla="*/ 126 h 190"/>
                <a:gd name="T6" fmla="*/ 34 w 105"/>
                <a:gd name="T7" fmla="*/ 127 h 190"/>
                <a:gd name="T8" fmla="*/ 28 w 105"/>
                <a:gd name="T9" fmla="*/ 134 h 190"/>
                <a:gd name="T10" fmla="*/ 27 w 105"/>
                <a:gd name="T11" fmla="*/ 138 h 190"/>
                <a:gd name="T12" fmla="*/ 17 w 105"/>
                <a:gd name="T13" fmla="*/ 146 h 190"/>
                <a:gd name="T14" fmla="*/ 13 w 105"/>
                <a:gd name="T15" fmla="*/ 148 h 190"/>
                <a:gd name="T16" fmla="*/ 4 w 105"/>
                <a:gd name="T17" fmla="*/ 160 h 190"/>
                <a:gd name="T18" fmla="*/ 1 w 105"/>
                <a:gd name="T19" fmla="*/ 175 h 190"/>
                <a:gd name="T20" fmla="*/ 5 w 105"/>
                <a:gd name="T21" fmla="*/ 190 h 190"/>
                <a:gd name="T22" fmla="*/ 36 w 105"/>
                <a:gd name="T23" fmla="*/ 190 h 190"/>
                <a:gd name="T24" fmla="*/ 42 w 105"/>
                <a:gd name="T25" fmla="*/ 185 h 190"/>
                <a:gd name="T26" fmla="*/ 44 w 105"/>
                <a:gd name="T27" fmla="*/ 174 h 190"/>
                <a:gd name="T28" fmla="*/ 52 w 105"/>
                <a:gd name="T29" fmla="*/ 160 h 190"/>
                <a:gd name="T30" fmla="*/ 50 w 105"/>
                <a:gd name="T31" fmla="*/ 149 h 190"/>
                <a:gd name="T32" fmla="*/ 105 w 105"/>
                <a:gd name="T33" fmla="*/ 1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90">
                  <a:moveTo>
                    <a:pt x="105" y="1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2" y="129"/>
                    <a:pt x="30" y="132"/>
                    <a:pt x="28" y="134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8" y="151"/>
                    <a:pt x="5" y="155"/>
                    <a:pt x="4" y="160"/>
                  </a:cubicBezTo>
                  <a:cubicBezTo>
                    <a:pt x="3" y="164"/>
                    <a:pt x="2" y="169"/>
                    <a:pt x="1" y="175"/>
                  </a:cubicBezTo>
                  <a:cubicBezTo>
                    <a:pt x="0" y="189"/>
                    <a:pt x="5" y="190"/>
                    <a:pt x="5" y="190"/>
                  </a:cubicBezTo>
                  <a:cubicBezTo>
                    <a:pt x="5" y="190"/>
                    <a:pt x="32" y="190"/>
                    <a:pt x="36" y="190"/>
                  </a:cubicBezTo>
                  <a:cubicBezTo>
                    <a:pt x="40" y="189"/>
                    <a:pt x="42" y="185"/>
                    <a:pt x="42" y="185"/>
                  </a:cubicBezTo>
                  <a:cubicBezTo>
                    <a:pt x="42" y="181"/>
                    <a:pt x="43" y="178"/>
                    <a:pt x="44" y="174"/>
                  </a:cubicBezTo>
                  <a:cubicBezTo>
                    <a:pt x="48" y="171"/>
                    <a:pt x="51" y="165"/>
                    <a:pt x="52" y="160"/>
                  </a:cubicBezTo>
                  <a:cubicBezTo>
                    <a:pt x="52" y="156"/>
                    <a:pt x="51" y="153"/>
                    <a:pt x="50" y="149"/>
                  </a:cubicBezTo>
                  <a:lnTo>
                    <a:pt x="105" y="10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1" name="îşľiďé"/>
            <p:cNvSpPr/>
            <p:nvPr>
              <p:custDataLst>
                <p:tags r:id="rId122"/>
              </p:custDataLst>
            </p:nvPr>
          </p:nvSpPr>
          <p:spPr bwMode="auto">
            <a:xfrm>
              <a:off x="4654551" y="2901951"/>
              <a:ext cx="798513" cy="431800"/>
            </a:xfrm>
            <a:custGeom>
              <a:avLst/>
              <a:gdLst>
                <a:gd name="T0" fmla="*/ 0 w 242"/>
                <a:gd name="T1" fmla="*/ 33 h 131"/>
                <a:gd name="T2" fmla="*/ 121 w 242"/>
                <a:gd name="T3" fmla="*/ 120 h 131"/>
                <a:gd name="T4" fmla="*/ 237 w 242"/>
                <a:gd name="T5" fmla="*/ 102 h 131"/>
                <a:gd name="T6" fmla="*/ 156 w 242"/>
                <a:gd name="T7" fmla="*/ 23 h 131"/>
                <a:gd name="T8" fmla="*/ 90 w 242"/>
                <a:gd name="T9" fmla="*/ 0 h 131"/>
                <a:gd name="T10" fmla="*/ 0 w 242"/>
                <a:gd name="T11" fmla="*/ 3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131">
                  <a:moveTo>
                    <a:pt x="0" y="33"/>
                  </a:moveTo>
                  <a:cubicBezTo>
                    <a:pt x="0" y="33"/>
                    <a:pt x="33" y="108"/>
                    <a:pt x="121" y="120"/>
                  </a:cubicBezTo>
                  <a:cubicBezTo>
                    <a:pt x="209" y="131"/>
                    <a:pt x="232" y="113"/>
                    <a:pt x="237" y="102"/>
                  </a:cubicBezTo>
                  <a:cubicBezTo>
                    <a:pt x="242" y="90"/>
                    <a:pt x="156" y="23"/>
                    <a:pt x="156" y="23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1" y="12"/>
                    <a:pt x="0" y="33"/>
                  </a:cubicBezTo>
                  <a:close/>
                </a:path>
              </a:pathLst>
            </a:custGeom>
            <a:solidFill>
              <a:srgbClr val="353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2" name="ïṥļîďé"/>
            <p:cNvSpPr/>
            <p:nvPr>
              <p:custDataLst>
                <p:tags r:id="rId123"/>
              </p:custDataLst>
            </p:nvPr>
          </p:nvSpPr>
          <p:spPr bwMode="auto">
            <a:xfrm>
              <a:off x="4792663" y="2924176"/>
              <a:ext cx="541338" cy="465138"/>
            </a:xfrm>
            <a:custGeom>
              <a:avLst/>
              <a:gdLst>
                <a:gd name="T0" fmla="*/ 148 w 164"/>
                <a:gd name="T1" fmla="*/ 41 h 141"/>
                <a:gd name="T2" fmla="*/ 155 w 164"/>
                <a:gd name="T3" fmla="*/ 113 h 141"/>
                <a:gd name="T4" fmla="*/ 151 w 164"/>
                <a:gd name="T5" fmla="*/ 104 h 141"/>
                <a:gd name="T6" fmla="*/ 128 w 164"/>
                <a:gd name="T7" fmla="*/ 140 h 141"/>
                <a:gd name="T8" fmla="*/ 117 w 164"/>
                <a:gd name="T9" fmla="*/ 138 h 141"/>
                <a:gd name="T10" fmla="*/ 42 w 164"/>
                <a:gd name="T11" fmla="*/ 138 h 141"/>
                <a:gd name="T12" fmla="*/ 22 w 164"/>
                <a:gd name="T13" fmla="*/ 110 h 141"/>
                <a:gd name="T14" fmla="*/ 21 w 164"/>
                <a:gd name="T15" fmla="*/ 123 h 141"/>
                <a:gd name="T16" fmla="*/ 4 w 164"/>
                <a:gd name="T17" fmla="*/ 56 h 141"/>
                <a:gd name="T18" fmla="*/ 43 w 164"/>
                <a:gd name="T19" fmla="*/ 0 h 141"/>
                <a:gd name="T20" fmla="*/ 110 w 164"/>
                <a:gd name="T21" fmla="*/ 8 h 141"/>
                <a:gd name="T22" fmla="*/ 136 w 164"/>
                <a:gd name="T23" fmla="*/ 17 h 141"/>
                <a:gd name="T24" fmla="*/ 148 w 164"/>
                <a:gd name="T25" fmla="*/ 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141">
                  <a:moveTo>
                    <a:pt x="148" y="41"/>
                  </a:moveTo>
                  <a:cubicBezTo>
                    <a:pt x="162" y="62"/>
                    <a:pt x="164" y="89"/>
                    <a:pt x="155" y="113"/>
                  </a:cubicBezTo>
                  <a:cubicBezTo>
                    <a:pt x="154" y="110"/>
                    <a:pt x="152" y="107"/>
                    <a:pt x="151" y="104"/>
                  </a:cubicBezTo>
                  <a:cubicBezTo>
                    <a:pt x="152" y="120"/>
                    <a:pt x="142" y="135"/>
                    <a:pt x="128" y="140"/>
                  </a:cubicBezTo>
                  <a:cubicBezTo>
                    <a:pt x="125" y="141"/>
                    <a:pt x="119" y="140"/>
                    <a:pt x="117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32" y="133"/>
                    <a:pt x="23" y="121"/>
                    <a:pt x="22" y="110"/>
                  </a:cubicBezTo>
                  <a:cubicBezTo>
                    <a:pt x="22" y="114"/>
                    <a:pt x="21" y="118"/>
                    <a:pt x="21" y="123"/>
                  </a:cubicBezTo>
                  <a:cubicBezTo>
                    <a:pt x="6" y="104"/>
                    <a:pt x="0" y="79"/>
                    <a:pt x="4" y="56"/>
                  </a:cubicBezTo>
                  <a:cubicBezTo>
                    <a:pt x="8" y="33"/>
                    <a:pt x="23" y="12"/>
                    <a:pt x="43" y="0"/>
                  </a:cubicBezTo>
                  <a:cubicBezTo>
                    <a:pt x="66" y="1"/>
                    <a:pt x="87" y="3"/>
                    <a:pt x="110" y="8"/>
                  </a:cubicBezTo>
                  <a:cubicBezTo>
                    <a:pt x="119" y="10"/>
                    <a:pt x="128" y="12"/>
                    <a:pt x="136" y="17"/>
                  </a:cubicBezTo>
                  <a:cubicBezTo>
                    <a:pt x="144" y="22"/>
                    <a:pt x="143" y="33"/>
                    <a:pt x="148" y="41"/>
                  </a:cubicBezTo>
                  <a:close/>
                </a:path>
              </a:pathLst>
            </a:custGeom>
            <a:solidFill>
              <a:srgbClr val="664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3" name="îšḻiḍe"/>
            <p:cNvSpPr/>
            <p:nvPr>
              <p:custDataLst>
                <p:tags r:id="rId124"/>
              </p:custDataLst>
            </p:nvPr>
          </p:nvSpPr>
          <p:spPr bwMode="auto">
            <a:xfrm>
              <a:off x="4737101" y="5632451"/>
              <a:ext cx="434975" cy="198438"/>
            </a:xfrm>
            <a:custGeom>
              <a:avLst/>
              <a:gdLst>
                <a:gd name="T0" fmla="*/ 114 w 132"/>
                <a:gd name="T1" fmla="*/ 13 h 60"/>
                <a:gd name="T2" fmla="*/ 31 w 132"/>
                <a:gd name="T3" fmla="*/ 25 h 60"/>
                <a:gd name="T4" fmla="*/ 1 w 132"/>
                <a:gd name="T5" fmla="*/ 44 h 60"/>
                <a:gd name="T6" fmla="*/ 22 w 132"/>
                <a:gd name="T7" fmla="*/ 60 h 60"/>
                <a:gd name="T8" fmla="*/ 120 w 132"/>
                <a:gd name="T9" fmla="*/ 60 h 60"/>
                <a:gd name="T10" fmla="*/ 114 w 132"/>
                <a:gd name="T11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60">
                  <a:moveTo>
                    <a:pt x="114" y="13"/>
                  </a:moveTo>
                  <a:cubicBezTo>
                    <a:pt x="100" y="0"/>
                    <a:pt x="31" y="25"/>
                    <a:pt x="31" y="25"/>
                  </a:cubicBezTo>
                  <a:cubicBezTo>
                    <a:pt x="19" y="27"/>
                    <a:pt x="3" y="33"/>
                    <a:pt x="1" y="44"/>
                  </a:cubicBezTo>
                  <a:cubicBezTo>
                    <a:pt x="0" y="52"/>
                    <a:pt x="8" y="59"/>
                    <a:pt x="22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32" y="28"/>
                    <a:pt x="114" y="13"/>
                  </a:cubicBezTo>
                  <a:close/>
                </a:path>
              </a:pathLst>
            </a:custGeom>
            <a:solidFill>
              <a:srgbClr val="AF4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4" name="íśḷîḋe"/>
            <p:cNvSpPr/>
            <p:nvPr>
              <p:custDataLst>
                <p:tags r:id="rId125"/>
              </p:custDataLst>
            </p:nvPr>
          </p:nvSpPr>
          <p:spPr bwMode="auto">
            <a:xfrm>
              <a:off x="4826001" y="4786313"/>
              <a:ext cx="363538" cy="998538"/>
            </a:xfrm>
            <a:custGeom>
              <a:avLst/>
              <a:gdLst>
                <a:gd name="T0" fmla="*/ 88 w 110"/>
                <a:gd name="T1" fmla="*/ 268 h 303"/>
                <a:gd name="T2" fmla="*/ 96 w 110"/>
                <a:gd name="T3" fmla="*/ 74 h 303"/>
                <a:gd name="T4" fmla="*/ 77 w 110"/>
                <a:gd name="T5" fmla="*/ 0 h 303"/>
                <a:gd name="T6" fmla="*/ 34 w 110"/>
                <a:gd name="T7" fmla="*/ 93 h 303"/>
                <a:gd name="T8" fmla="*/ 47 w 110"/>
                <a:gd name="T9" fmla="*/ 268 h 303"/>
                <a:gd name="T10" fmla="*/ 0 w 110"/>
                <a:gd name="T11" fmla="*/ 283 h 303"/>
                <a:gd name="T12" fmla="*/ 27 w 110"/>
                <a:gd name="T13" fmla="*/ 302 h 303"/>
                <a:gd name="T14" fmla="*/ 70 w 110"/>
                <a:gd name="T15" fmla="*/ 302 h 303"/>
                <a:gd name="T16" fmla="*/ 73 w 110"/>
                <a:gd name="T17" fmla="*/ 302 h 303"/>
                <a:gd name="T18" fmla="*/ 90 w 110"/>
                <a:gd name="T19" fmla="*/ 277 h 303"/>
                <a:gd name="T20" fmla="*/ 88 w 110"/>
                <a:gd name="T21" fmla="*/ 26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303">
                  <a:moveTo>
                    <a:pt x="88" y="268"/>
                  </a:moveTo>
                  <a:cubicBezTo>
                    <a:pt x="90" y="256"/>
                    <a:pt x="110" y="131"/>
                    <a:pt x="96" y="74"/>
                  </a:cubicBezTo>
                  <a:cubicBezTo>
                    <a:pt x="82" y="13"/>
                    <a:pt x="77" y="0"/>
                    <a:pt x="77" y="0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47" y="268"/>
                    <a:pt x="47" y="268"/>
                    <a:pt x="47" y="268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283"/>
                    <a:pt x="9" y="302"/>
                    <a:pt x="27" y="302"/>
                  </a:cubicBezTo>
                  <a:cubicBezTo>
                    <a:pt x="38" y="303"/>
                    <a:pt x="56" y="303"/>
                    <a:pt x="70" y="302"/>
                  </a:cubicBezTo>
                  <a:cubicBezTo>
                    <a:pt x="71" y="302"/>
                    <a:pt x="72" y="302"/>
                    <a:pt x="73" y="302"/>
                  </a:cubicBezTo>
                  <a:cubicBezTo>
                    <a:pt x="85" y="301"/>
                    <a:pt x="92" y="289"/>
                    <a:pt x="90" y="277"/>
                  </a:cubicBezTo>
                  <a:lnTo>
                    <a:pt x="88" y="268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5" name="íşļíḍe"/>
            <p:cNvSpPr/>
            <p:nvPr>
              <p:custDataLst>
                <p:tags r:id="rId126"/>
              </p:custDataLst>
            </p:nvPr>
          </p:nvSpPr>
          <p:spPr bwMode="auto">
            <a:xfrm>
              <a:off x="5551488" y="5429251"/>
              <a:ext cx="303213" cy="381000"/>
            </a:xfrm>
            <a:custGeom>
              <a:avLst/>
              <a:gdLst>
                <a:gd name="T0" fmla="*/ 57 w 92"/>
                <a:gd name="T1" fmla="*/ 3 h 116"/>
                <a:gd name="T2" fmla="*/ 9 w 92"/>
                <a:gd name="T3" fmla="*/ 76 h 116"/>
                <a:gd name="T4" fmla="*/ 8 w 92"/>
                <a:gd name="T5" fmla="*/ 110 h 116"/>
                <a:gd name="T6" fmla="*/ 33 w 92"/>
                <a:gd name="T7" fmla="*/ 104 h 116"/>
                <a:gd name="T8" fmla="*/ 92 w 92"/>
                <a:gd name="T9" fmla="*/ 25 h 116"/>
                <a:gd name="T10" fmla="*/ 57 w 92"/>
                <a:gd name="T11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15">
                  <a:moveTo>
                    <a:pt x="57" y="3"/>
                  </a:moveTo>
                  <a:cubicBezTo>
                    <a:pt x="37" y="6"/>
                    <a:pt x="9" y="76"/>
                    <a:pt x="9" y="76"/>
                  </a:cubicBezTo>
                  <a:cubicBezTo>
                    <a:pt x="5" y="84"/>
                    <a:pt x="0" y="102"/>
                    <a:pt x="8" y="110"/>
                  </a:cubicBezTo>
                  <a:cubicBezTo>
                    <a:pt x="13" y="116"/>
                    <a:pt x="24" y="115"/>
                    <a:pt x="33" y="104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5"/>
                    <a:pt x="80" y="0"/>
                    <a:pt x="57" y="3"/>
                  </a:cubicBezTo>
                  <a:close/>
                </a:path>
              </a:pathLst>
            </a:custGeom>
            <a:solidFill>
              <a:srgbClr val="AF4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6" name="íšľîḓé"/>
            <p:cNvSpPr/>
            <p:nvPr>
              <p:custDataLst>
                <p:tags r:id="rId127"/>
              </p:custDataLst>
            </p:nvPr>
          </p:nvSpPr>
          <p:spPr bwMode="auto">
            <a:xfrm>
              <a:off x="5251451" y="4697413"/>
              <a:ext cx="534988" cy="998538"/>
            </a:xfrm>
            <a:custGeom>
              <a:avLst/>
              <a:gdLst>
                <a:gd name="T0" fmla="*/ 11 w 162"/>
                <a:gd name="T1" fmla="*/ 103 h 303"/>
                <a:gd name="T2" fmla="*/ 118 w 162"/>
                <a:gd name="T3" fmla="*/ 253 h 303"/>
                <a:gd name="T4" fmla="*/ 100 w 162"/>
                <a:gd name="T5" fmla="*/ 298 h 303"/>
                <a:gd name="T6" fmla="*/ 132 w 162"/>
                <a:gd name="T7" fmla="*/ 289 h 303"/>
                <a:gd name="T8" fmla="*/ 157 w 162"/>
                <a:gd name="T9" fmla="*/ 254 h 303"/>
                <a:gd name="T10" fmla="*/ 154 w 162"/>
                <a:gd name="T11" fmla="*/ 230 h 303"/>
                <a:gd name="T12" fmla="*/ 148 w 162"/>
                <a:gd name="T13" fmla="*/ 225 h 303"/>
                <a:gd name="T14" fmla="*/ 54 w 162"/>
                <a:gd name="T15" fmla="*/ 54 h 303"/>
                <a:gd name="T16" fmla="*/ 0 w 162"/>
                <a:gd name="T17" fmla="*/ 0 h 303"/>
                <a:gd name="T18" fmla="*/ 11 w 162"/>
                <a:gd name="T19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303">
                  <a:moveTo>
                    <a:pt x="11" y="103"/>
                  </a:moveTo>
                  <a:cubicBezTo>
                    <a:pt x="118" y="253"/>
                    <a:pt x="118" y="253"/>
                    <a:pt x="118" y="253"/>
                  </a:cubicBezTo>
                  <a:cubicBezTo>
                    <a:pt x="100" y="298"/>
                    <a:pt x="100" y="298"/>
                    <a:pt x="100" y="298"/>
                  </a:cubicBezTo>
                  <a:cubicBezTo>
                    <a:pt x="100" y="298"/>
                    <a:pt x="121" y="303"/>
                    <a:pt x="132" y="289"/>
                  </a:cubicBezTo>
                  <a:cubicBezTo>
                    <a:pt x="138" y="280"/>
                    <a:pt x="149" y="265"/>
                    <a:pt x="157" y="254"/>
                  </a:cubicBezTo>
                  <a:cubicBezTo>
                    <a:pt x="162" y="247"/>
                    <a:pt x="161" y="236"/>
                    <a:pt x="154" y="230"/>
                  </a:cubicBezTo>
                  <a:cubicBezTo>
                    <a:pt x="148" y="225"/>
                    <a:pt x="148" y="225"/>
                    <a:pt x="148" y="225"/>
                  </a:cubicBezTo>
                  <a:cubicBezTo>
                    <a:pt x="148" y="225"/>
                    <a:pt x="98" y="98"/>
                    <a:pt x="54" y="54"/>
                  </a:cubicBezTo>
                  <a:cubicBezTo>
                    <a:pt x="11" y="10"/>
                    <a:pt x="0" y="0"/>
                    <a:pt x="0" y="0"/>
                  </a:cubicBezTo>
                  <a:lnTo>
                    <a:pt x="11" y="103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7" name="iṣlïḓé"/>
            <p:cNvSpPr/>
            <p:nvPr>
              <p:custDataLst>
                <p:tags r:id="rId128"/>
              </p:custDataLst>
            </p:nvPr>
          </p:nvSpPr>
          <p:spPr bwMode="auto">
            <a:xfrm>
              <a:off x="4899026" y="4127501"/>
              <a:ext cx="444500" cy="1027113"/>
            </a:xfrm>
            <a:custGeom>
              <a:avLst/>
              <a:gdLst>
                <a:gd name="T0" fmla="*/ 82 w 135"/>
                <a:gd name="T1" fmla="*/ 253 h 312"/>
                <a:gd name="T2" fmla="*/ 46 w 135"/>
                <a:gd name="T3" fmla="*/ 0 h 312"/>
                <a:gd name="T4" fmla="*/ 0 w 135"/>
                <a:gd name="T5" fmla="*/ 9 h 312"/>
                <a:gd name="T6" fmla="*/ 4 w 135"/>
                <a:gd name="T7" fmla="*/ 113 h 312"/>
                <a:gd name="T8" fmla="*/ 2 w 135"/>
                <a:gd name="T9" fmla="*/ 312 h 312"/>
                <a:gd name="T10" fmla="*/ 91 w 135"/>
                <a:gd name="T11" fmla="*/ 296 h 312"/>
                <a:gd name="T12" fmla="*/ 82 w 135"/>
                <a:gd name="T13" fmla="*/ 25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312">
                  <a:moveTo>
                    <a:pt x="82" y="253"/>
                  </a:moveTo>
                  <a:cubicBezTo>
                    <a:pt x="82" y="253"/>
                    <a:pt x="135" y="74"/>
                    <a:pt x="4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91" y="296"/>
                    <a:pt x="91" y="296"/>
                    <a:pt x="91" y="296"/>
                  </a:cubicBezTo>
                  <a:cubicBezTo>
                    <a:pt x="90" y="282"/>
                    <a:pt x="88" y="270"/>
                    <a:pt x="82" y="253"/>
                  </a:cubicBezTo>
                  <a:close/>
                </a:path>
              </a:pathLst>
            </a:custGeom>
            <a:solidFill>
              <a:srgbClr val="56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8" name="íṣḻíḑé"/>
            <p:cNvSpPr/>
            <p:nvPr>
              <p:custDataLst>
                <p:tags r:id="rId129"/>
              </p:custDataLst>
            </p:nvPr>
          </p:nvSpPr>
          <p:spPr bwMode="auto">
            <a:xfrm>
              <a:off x="4845051" y="2835276"/>
              <a:ext cx="350838" cy="323850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9" name="ïṡľîďé"/>
            <p:cNvSpPr/>
            <p:nvPr>
              <p:custDataLst>
                <p:tags r:id="rId130"/>
              </p:custDataLst>
            </p:nvPr>
          </p:nvSpPr>
          <p:spPr bwMode="auto">
            <a:xfrm>
              <a:off x="4945063" y="2898776"/>
              <a:ext cx="349250" cy="322263"/>
            </a:xfrm>
            <a:prstGeom prst="ellipse">
              <a:avLst/>
            </a:prstGeom>
            <a:solidFill>
              <a:srgbClr val="B57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0" name="isḷíḓê"/>
            <p:cNvSpPr/>
            <p:nvPr>
              <p:custDataLst>
                <p:tags r:id="rId131"/>
              </p:custDataLst>
            </p:nvPr>
          </p:nvSpPr>
          <p:spPr bwMode="auto">
            <a:xfrm>
              <a:off x="5189538" y="3082926"/>
              <a:ext cx="101600" cy="104775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1" name="iṥ1îḍê"/>
            <p:cNvSpPr/>
            <p:nvPr>
              <p:custDataLst>
                <p:tags r:id="rId132"/>
              </p:custDataLst>
            </p:nvPr>
          </p:nvSpPr>
          <p:spPr bwMode="auto">
            <a:xfrm>
              <a:off x="4859338" y="2938463"/>
              <a:ext cx="373063" cy="407988"/>
            </a:xfrm>
            <a:custGeom>
              <a:avLst/>
              <a:gdLst>
                <a:gd name="T0" fmla="*/ 113 w 113"/>
                <a:gd name="T1" fmla="*/ 59 h 124"/>
                <a:gd name="T2" fmla="*/ 57 w 113"/>
                <a:gd name="T3" fmla="*/ 118 h 124"/>
                <a:gd name="T4" fmla="*/ 0 w 113"/>
                <a:gd name="T5" fmla="*/ 68 h 124"/>
                <a:gd name="T6" fmla="*/ 57 w 113"/>
                <a:gd name="T7" fmla="*/ 1 h 124"/>
                <a:gd name="T8" fmla="*/ 113 w 113"/>
                <a:gd name="T9" fmla="*/ 5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24">
                  <a:moveTo>
                    <a:pt x="113" y="59"/>
                  </a:moveTo>
                  <a:cubicBezTo>
                    <a:pt x="113" y="92"/>
                    <a:pt x="90" y="112"/>
                    <a:pt x="57" y="118"/>
                  </a:cubicBezTo>
                  <a:cubicBezTo>
                    <a:pt x="26" y="124"/>
                    <a:pt x="0" y="100"/>
                    <a:pt x="0" y="68"/>
                  </a:cubicBezTo>
                  <a:cubicBezTo>
                    <a:pt x="0" y="36"/>
                    <a:pt x="18" y="2"/>
                    <a:pt x="57" y="1"/>
                  </a:cubicBezTo>
                  <a:cubicBezTo>
                    <a:pt x="88" y="0"/>
                    <a:pt x="113" y="27"/>
                    <a:pt x="113" y="59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2" name="i$lídê"/>
            <p:cNvSpPr/>
            <p:nvPr>
              <p:custDataLst>
                <p:tags r:id="rId133"/>
              </p:custDataLst>
            </p:nvPr>
          </p:nvSpPr>
          <p:spPr bwMode="auto">
            <a:xfrm>
              <a:off x="5049838" y="3152776"/>
              <a:ext cx="122238" cy="279400"/>
            </a:xfrm>
            <a:prstGeom prst="rect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3" name="ïṡľiḋé"/>
            <p:cNvSpPr/>
            <p:nvPr>
              <p:custDataLst>
                <p:tags r:id="rId134"/>
              </p:custDataLst>
            </p:nvPr>
          </p:nvSpPr>
          <p:spPr bwMode="auto">
            <a:xfrm>
              <a:off x="4887913" y="3392488"/>
              <a:ext cx="449263" cy="300038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4" name="iSliḍe"/>
            <p:cNvSpPr/>
            <p:nvPr>
              <p:custDataLst>
                <p:tags r:id="rId135"/>
              </p:custDataLst>
            </p:nvPr>
          </p:nvSpPr>
          <p:spPr bwMode="auto">
            <a:xfrm>
              <a:off x="4783138" y="3448051"/>
              <a:ext cx="204788" cy="461963"/>
            </a:xfrm>
            <a:custGeom>
              <a:avLst/>
              <a:gdLst>
                <a:gd name="T0" fmla="*/ 35 w 62"/>
                <a:gd name="T1" fmla="*/ 0 h 140"/>
                <a:gd name="T2" fmla="*/ 56 w 62"/>
                <a:gd name="T3" fmla="*/ 57 h 140"/>
                <a:gd name="T4" fmla="*/ 52 w 62"/>
                <a:gd name="T5" fmla="*/ 140 h 140"/>
                <a:gd name="T6" fmla="*/ 0 w 62"/>
                <a:gd name="T7" fmla="*/ 133 h 140"/>
                <a:gd name="T8" fmla="*/ 35 w 62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40">
                  <a:moveTo>
                    <a:pt x="35" y="0"/>
                  </a:moveTo>
                  <a:cubicBezTo>
                    <a:pt x="35" y="0"/>
                    <a:pt x="50" y="23"/>
                    <a:pt x="56" y="57"/>
                  </a:cubicBezTo>
                  <a:cubicBezTo>
                    <a:pt x="62" y="91"/>
                    <a:pt x="52" y="140"/>
                    <a:pt x="52" y="14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1" y="6"/>
                    <a:pt x="35" y="0"/>
                  </a:cubicBezTo>
                  <a:close/>
                </a:path>
              </a:pathLst>
            </a:custGeom>
            <a:solidFill>
              <a:srgbClr val="D8D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5" name="îŝ1ïḋé"/>
            <p:cNvSpPr/>
            <p:nvPr>
              <p:custDataLst>
                <p:tags r:id="rId136"/>
              </p:custDataLst>
            </p:nvPr>
          </p:nvSpPr>
          <p:spPr bwMode="auto">
            <a:xfrm>
              <a:off x="4941888" y="3214688"/>
              <a:ext cx="122238" cy="69850"/>
            </a:xfrm>
            <a:custGeom>
              <a:avLst/>
              <a:gdLst>
                <a:gd name="T0" fmla="*/ 0 w 37"/>
                <a:gd name="T1" fmla="*/ 0 h 21"/>
                <a:gd name="T2" fmla="*/ 36 w 37"/>
                <a:gd name="T3" fmla="*/ 0 h 21"/>
                <a:gd name="T4" fmla="*/ 17 w 37"/>
                <a:gd name="T5" fmla="*/ 20 h 21"/>
                <a:gd name="T6" fmla="*/ 0 w 37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1">
                  <a:moveTo>
                    <a:pt x="0" y="0"/>
                  </a:moveTo>
                  <a:cubicBezTo>
                    <a:pt x="0" y="0"/>
                    <a:pt x="16" y="8"/>
                    <a:pt x="36" y="0"/>
                  </a:cubicBezTo>
                  <a:cubicBezTo>
                    <a:pt x="36" y="0"/>
                    <a:pt x="37" y="19"/>
                    <a:pt x="17" y="20"/>
                  </a:cubicBezTo>
                  <a:cubicBezTo>
                    <a:pt x="17" y="20"/>
                    <a:pt x="0" y="2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6" name="ïŝḻíďe"/>
            <p:cNvSpPr/>
            <p:nvPr>
              <p:custDataLst>
                <p:tags r:id="rId137"/>
              </p:custDataLst>
            </p:nvPr>
          </p:nvSpPr>
          <p:spPr bwMode="auto">
            <a:xfrm>
              <a:off x="4795838" y="2898776"/>
              <a:ext cx="439738" cy="242888"/>
            </a:xfrm>
            <a:custGeom>
              <a:avLst/>
              <a:gdLst>
                <a:gd name="T0" fmla="*/ 130 w 133"/>
                <a:gd name="T1" fmla="*/ 40 h 74"/>
                <a:gd name="T2" fmla="*/ 110 w 133"/>
                <a:gd name="T3" fmla="*/ 20 h 74"/>
                <a:gd name="T4" fmla="*/ 110 w 133"/>
                <a:gd name="T5" fmla="*/ 19 h 74"/>
                <a:gd name="T6" fmla="*/ 110 w 133"/>
                <a:gd name="T7" fmla="*/ 16 h 74"/>
                <a:gd name="T8" fmla="*/ 104 w 133"/>
                <a:gd name="T9" fmla="*/ 11 h 74"/>
                <a:gd name="T10" fmla="*/ 91 w 133"/>
                <a:gd name="T11" fmla="*/ 4 h 74"/>
                <a:gd name="T12" fmla="*/ 76 w 133"/>
                <a:gd name="T13" fmla="*/ 0 h 74"/>
                <a:gd name="T14" fmla="*/ 64 w 133"/>
                <a:gd name="T15" fmla="*/ 6 h 74"/>
                <a:gd name="T16" fmla="*/ 42 w 133"/>
                <a:gd name="T17" fmla="*/ 1 h 74"/>
                <a:gd name="T18" fmla="*/ 6 w 133"/>
                <a:gd name="T19" fmla="*/ 28 h 74"/>
                <a:gd name="T20" fmla="*/ 14 w 133"/>
                <a:gd name="T21" fmla="*/ 74 h 74"/>
                <a:gd name="T22" fmla="*/ 20 w 133"/>
                <a:gd name="T23" fmla="*/ 56 h 74"/>
                <a:gd name="T24" fmla="*/ 39 w 133"/>
                <a:gd name="T25" fmla="*/ 51 h 74"/>
                <a:gd name="T26" fmla="*/ 60 w 133"/>
                <a:gd name="T27" fmla="*/ 50 h 74"/>
                <a:gd name="T28" fmla="*/ 81 w 133"/>
                <a:gd name="T29" fmla="*/ 28 h 74"/>
                <a:gd name="T30" fmla="*/ 82 w 133"/>
                <a:gd name="T31" fmla="*/ 28 h 74"/>
                <a:gd name="T32" fmla="*/ 93 w 133"/>
                <a:gd name="T33" fmla="*/ 55 h 74"/>
                <a:gd name="T34" fmla="*/ 123 w 133"/>
                <a:gd name="T35" fmla="*/ 69 h 74"/>
                <a:gd name="T36" fmla="*/ 130 w 133"/>
                <a:gd name="T37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74">
                  <a:moveTo>
                    <a:pt x="130" y="40"/>
                  </a:moveTo>
                  <a:cubicBezTo>
                    <a:pt x="127" y="31"/>
                    <a:pt x="119" y="23"/>
                    <a:pt x="110" y="20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8"/>
                    <a:pt x="110" y="17"/>
                    <a:pt x="110" y="16"/>
                  </a:cubicBezTo>
                  <a:cubicBezTo>
                    <a:pt x="108" y="13"/>
                    <a:pt x="106" y="12"/>
                    <a:pt x="104" y="11"/>
                  </a:cubicBezTo>
                  <a:cubicBezTo>
                    <a:pt x="100" y="8"/>
                    <a:pt x="95" y="6"/>
                    <a:pt x="91" y="4"/>
                  </a:cubicBezTo>
                  <a:cubicBezTo>
                    <a:pt x="86" y="2"/>
                    <a:pt x="81" y="0"/>
                    <a:pt x="76" y="0"/>
                  </a:cubicBezTo>
                  <a:cubicBezTo>
                    <a:pt x="71" y="0"/>
                    <a:pt x="66" y="2"/>
                    <a:pt x="64" y="6"/>
                  </a:cubicBezTo>
                  <a:cubicBezTo>
                    <a:pt x="57" y="2"/>
                    <a:pt x="50" y="0"/>
                    <a:pt x="42" y="1"/>
                  </a:cubicBezTo>
                  <a:cubicBezTo>
                    <a:pt x="26" y="2"/>
                    <a:pt x="12" y="13"/>
                    <a:pt x="6" y="28"/>
                  </a:cubicBezTo>
                  <a:cubicBezTo>
                    <a:pt x="0" y="42"/>
                    <a:pt x="3" y="61"/>
                    <a:pt x="14" y="74"/>
                  </a:cubicBezTo>
                  <a:cubicBezTo>
                    <a:pt x="11" y="67"/>
                    <a:pt x="14" y="60"/>
                    <a:pt x="20" y="56"/>
                  </a:cubicBezTo>
                  <a:cubicBezTo>
                    <a:pt x="25" y="52"/>
                    <a:pt x="32" y="51"/>
                    <a:pt x="39" y="51"/>
                  </a:cubicBezTo>
                  <a:cubicBezTo>
                    <a:pt x="46" y="51"/>
                    <a:pt x="53" y="51"/>
                    <a:pt x="60" y="50"/>
                  </a:cubicBezTo>
                  <a:cubicBezTo>
                    <a:pt x="70" y="47"/>
                    <a:pt x="78" y="38"/>
                    <a:pt x="81" y="2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38"/>
                    <a:pt x="86" y="48"/>
                    <a:pt x="93" y="55"/>
                  </a:cubicBezTo>
                  <a:cubicBezTo>
                    <a:pt x="101" y="64"/>
                    <a:pt x="112" y="69"/>
                    <a:pt x="123" y="69"/>
                  </a:cubicBezTo>
                  <a:cubicBezTo>
                    <a:pt x="131" y="63"/>
                    <a:pt x="133" y="49"/>
                    <a:pt x="130" y="40"/>
                  </a:cubicBezTo>
                  <a:close/>
                </a:path>
              </a:pathLst>
            </a:custGeom>
            <a:solidFill>
              <a:srgbClr val="664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7" name="íṧlïḋè"/>
            <p:cNvSpPr/>
            <p:nvPr>
              <p:custDataLst>
                <p:tags r:id="rId138"/>
              </p:custDataLst>
            </p:nvPr>
          </p:nvSpPr>
          <p:spPr bwMode="auto">
            <a:xfrm>
              <a:off x="4795838" y="4078288"/>
              <a:ext cx="739775" cy="1044575"/>
            </a:xfrm>
            <a:custGeom>
              <a:avLst/>
              <a:gdLst>
                <a:gd name="T0" fmla="*/ 181 w 224"/>
                <a:gd name="T1" fmla="*/ 165 h 317"/>
                <a:gd name="T2" fmla="*/ 144 w 224"/>
                <a:gd name="T3" fmla="*/ 13 h 317"/>
                <a:gd name="T4" fmla="*/ 144 w 224"/>
                <a:gd name="T5" fmla="*/ 15 h 317"/>
                <a:gd name="T6" fmla="*/ 143 w 224"/>
                <a:gd name="T7" fmla="*/ 12 h 317"/>
                <a:gd name="T8" fmla="*/ 120 w 224"/>
                <a:gd name="T9" fmla="*/ 11 h 317"/>
                <a:gd name="T10" fmla="*/ 117 w 224"/>
                <a:gd name="T11" fmla="*/ 0 h 317"/>
                <a:gd name="T12" fmla="*/ 54 w 224"/>
                <a:gd name="T13" fmla="*/ 9 h 317"/>
                <a:gd name="T14" fmla="*/ 47 w 224"/>
                <a:gd name="T15" fmla="*/ 8 h 317"/>
                <a:gd name="T16" fmla="*/ 48 w 224"/>
                <a:gd name="T17" fmla="*/ 9 h 317"/>
                <a:gd name="T18" fmla="*/ 32 w 224"/>
                <a:gd name="T19" fmla="*/ 12 h 317"/>
                <a:gd name="T20" fmla="*/ 73 w 224"/>
                <a:gd name="T21" fmla="*/ 112 h 317"/>
                <a:gd name="T22" fmla="*/ 102 w 224"/>
                <a:gd name="T23" fmla="*/ 225 h 317"/>
                <a:gd name="T24" fmla="*/ 159 w 224"/>
                <a:gd name="T25" fmla="*/ 317 h 317"/>
                <a:gd name="T26" fmla="*/ 224 w 224"/>
                <a:gd name="T27" fmla="*/ 273 h 317"/>
                <a:gd name="T28" fmla="*/ 181 w 224"/>
                <a:gd name="T29" fmla="*/ 16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317">
                  <a:moveTo>
                    <a:pt x="181" y="165"/>
                  </a:moveTo>
                  <a:cubicBezTo>
                    <a:pt x="191" y="49"/>
                    <a:pt x="144" y="13"/>
                    <a:pt x="144" y="13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0" y="93"/>
                    <a:pt x="73" y="112"/>
                  </a:cubicBezTo>
                  <a:cubicBezTo>
                    <a:pt x="102" y="225"/>
                    <a:pt x="102" y="225"/>
                    <a:pt x="102" y="225"/>
                  </a:cubicBezTo>
                  <a:cubicBezTo>
                    <a:pt x="159" y="317"/>
                    <a:pt x="159" y="317"/>
                    <a:pt x="159" y="317"/>
                  </a:cubicBezTo>
                  <a:cubicBezTo>
                    <a:pt x="181" y="303"/>
                    <a:pt x="203" y="288"/>
                    <a:pt x="224" y="273"/>
                  </a:cubicBezTo>
                  <a:lnTo>
                    <a:pt x="181" y="165"/>
                  </a:lnTo>
                  <a:close/>
                </a:path>
              </a:pathLst>
            </a:custGeom>
            <a:solidFill>
              <a:srgbClr val="6B4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8" name="íṣlîḓè"/>
            <p:cNvSpPr/>
            <p:nvPr>
              <p:custDataLst>
                <p:tags r:id="rId139"/>
              </p:custDataLst>
            </p:nvPr>
          </p:nvSpPr>
          <p:spPr bwMode="auto">
            <a:xfrm>
              <a:off x="5456238" y="4418013"/>
              <a:ext cx="452438" cy="331788"/>
            </a:xfrm>
            <a:custGeom>
              <a:avLst/>
              <a:gdLst>
                <a:gd name="T0" fmla="*/ 137 w 137"/>
                <a:gd name="T1" fmla="*/ 89 h 101"/>
                <a:gd name="T2" fmla="*/ 128 w 137"/>
                <a:gd name="T3" fmla="*/ 90 h 101"/>
                <a:gd name="T4" fmla="*/ 105 w 137"/>
                <a:gd name="T5" fmla="*/ 34 h 101"/>
                <a:gd name="T6" fmla="*/ 63 w 137"/>
                <a:gd name="T7" fmla="*/ 11 h 101"/>
                <a:gd name="T8" fmla="*/ 24 w 137"/>
                <a:gd name="T9" fmla="*/ 41 h 101"/>
                <a:gd name="T10" fmla="*/ 11 w 137"/>
                <a:gd name="T11" fmla="*/ 100 h 101"/>
                <a:gd name="T12" fmla="*/ 2 w 137"/>
                <a:gd name="T13" fmla="*/ 101 h 101"/>
                <a:gd name="T14" fmla="*/ 16 w 137"/>
                <a:gd name="T15" fmla="*/ 37 h 101"/>
                <a:gd name="T16" fmla="*/ 62 w 137"/>
                <a:gd name="T17" fmla="*/ 1 h 101"/>
                <a:gd name="T18" fmla="*/ 113 w 137"/>
                <a:gd name="T19" fmla="*/ 29 h 101"/>
                <a:gd name="T20" fmla="*/ 137 w 137"/>
                <a:gd name="T21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00">
                  <a:moveTo>
                    <a:pt x="137" y="89"/>
                  </a:moveTo>
                  <a:cubicBezTo>
                    <a:pt x="128" y="90"/>
                    <a:pt x="128" y="90"/>
                    <a:pt x="128" y="90"/>
                  </a:cubicBezTo>
                  <a:cubicBezTo>
                    <a:pt x="126" y="71"/>
                    <a:pt x="118" y="50"/>
                    <a:pt x="105" y="34"/>
                  </a:cubicBezTo>
                  <a:cubicBezTo>
                    <a:pt x="93" y="18"/>
                    <a:pt x="77" y="9"/>
                    <a:pt x="63" y="11"/>
                  </a:cubicBezTo>
                  <a:cubicBezTo>
                    <a:pt x="48" y="12"/>
                    <a:pt x="34" y="23"/>
                    <a:pt x="24" y="41"/>
                  </a:cubicBezTo>
                  <a:cubicBezTo>
                    <a:pt x="15" y="59"/>
                    <a:pt x="10" y="81"/>
                    <a:pt x="11" y="100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0" y="80"/>
                    <a:pt x="6" y="56"/>
                    <a:pt x="16" y="37"/>
                  </a:cubicBezTo>
                  <a:cubicBezTo>
                    <a:pt x="28" y="15"/>
                    <a:pt x="44" y="3"/>
                    <a:pt x="62" y="1"/>
                  </a:cubicBezTo>
                  <a:cubicBezTo>
                    <a:pt x="80" y="0"/>
                    <a:pt x="98" y="10"/>
                    <a:pt x="113" y="29"/>
                  </a:cubicBezTo>
                  <a:cubicBezTo>
                    <a:pt x="126" y="46"/>
                    <a:pt x="135" y="68"/>
                    <a:pt x="137" y="89"/>
                  </a:cubicBezTo>
                  <a:close/>
                </a:path>
              </a:pathLst>
            </a:custGeom>
            <a:solidFill>
              <a:srgbClr val="724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9" name="iSḻiḍé"/>
            <p:cNvSpPr/>
            <p:nvPr>
              <p:custDataLst>
                <p:tags r:id="rId140"/>
              </p:custDataLst>
            </p:nvPr>
          </p:nvSpPr>
          <p:spPr bwMode="auto">
            <a:xfrm>
              <a:off x="5270501" y="4641851"/>
              <a:ext cx="898525" cy="592138"/>
            </a:xfrm>
            <a:custGeom>
              <a:avLst/>
              <a:gdLst>
                <a:gd name="T0" fmla="*/ 256 w 272"/>
                <a:gd name="T1" fmla="*/ 159 h 180"/>
                <a:gd name="T2" fmla="*/ 17 w 272"/>
                <a:gd name="T3" fmla="*/ 179 h 180"/>
                <a:gd name="T4" fmla="*/ 1 w 272"/>
                <a:gd name="T5" fmla="*/ 159 h 180"/>
                <a:gd name="T6" fmla="*/ 9 w 272"/>
                <a:gd name="T7" fmla="*/ 53 h 180"/>
                <a:gd name="T8" fmla="*/ 42 w 272"/>
                <a:gd name="T9" fmla="*/ 15 h 180"/>
                <a:gd name="T10" fmla="*/ 205 w 272"/>
                <a:gd name="T11" fmla="*/ 1 h 180"/>
                <a:gd name="T12" fmla="*/ 244 w 272"/>
                <a:gd name="T13" fmla="*/ 34 h 180"/>
                <a:gd name="T14" fmla="*/ 269 w 272"/>
                <a:gd name="T15" fmla="*/ 137 h 180"/>
                <a:gd name="T16" fmla="*/ 256 w 272"/>
                <a:gd name="T17" fmla="*/ 15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80">
                  <a:moveTo>
                    <a:pt x="256" y="159"/>
                  </a:moveTo>
                  <a:cubicBezTo>
                    <a:pt x="17" y="179"/>
                    <a:pt x="17" y="179"/>
                    <a:pt x="17" y="179"/>
                  </a:cubicBezTo>
                  <a:cubicBezTo>
                    <a:pt x="8" y="180"/>
                    <a:pt x="0" y="170"/>
                    <a:pt x="1" y="159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1" y="32"/>
                    <a:pt x="24" y="16"/>
                    <a:pt x="42" y="1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22" y="0"/>
                    <a:pt x="239" y="13"/>
                    <a:pt x="244" y="34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72" y="148"/>
                    <a:pt x="266" y="158"/>
                    <a:pt x="256" y="159"/>
                  </a:cubicBezTo>
                  <a:close/>
                </a:path>
              </a:pathLst>
            </a:custGeom>
            <a:solidFill>
              <a:srgbClr val="AF4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0" name="îS1idé"/>
            <p:cNvSpPr/>
            <p:nvPr>
              <p:custDataLst>
                <p:tags r:id="rId141"/>
              </p:custDataLst>
            </p:nvPr>
          </p:nvSpPr>
          <p:spPr bwMode="auto">
            <a:xfrm>
              <a:off x="5426076" y="4684713"/>
              <a:ext cx="112713" cy="536575"/>
            </a:xfrm>
            <a:custGeom>
              <a:avLst/>
              <a:gdLst>
                <a:gd name="T0" fmla="*/ 0 w 71"/>
                <a:gd name="T1" fmla="*/ 2 h 338"/>
                <a:gd name="T2" fmla="*/ 29 w 71"/>
                <a:gd name="T3" fmla="*/ 338 h 338"/>
                <a:gd name="T4" fmla="*/ 71 w 71"/>
                <a:gd name="T5" fmla="*/ 334 h 338"/>
                <a:gd name="T6" fmla="*/ 42 w 71"/>
                <a:gd name="T7" fmla="*/ 0 h 338"/>
                <a:gd name="T8" fmla="*/ 0 w 71"/>
                <a:gd name="T9" fmla="*/ 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38">
                  <a:moveTo>
                    <a:pt x="0" y="2"/>
                  </a:moveTo>
                  <a:lnTo>
                    <a:pt x="29" y="338"/>
                  </a:lnTo>
                  <a:lnTo>
                    <a:pt x="71" y="334"/>
                  </a:lnTo>
                  <a:lnTo>
                    <a:pt x="4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24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1" name="ï$ḻîḍè"/>
            <p:cNvSpPr/>
            <p:nvPr>
              <p:custDataLst>
                <p:tags r:id="rId142"/>
              </p:custDataLst>
            </p:nvPr>
          </p:nvSpPr>
          <p:spPr bwMode="auto">
            <a:xfrm>
              <a:off x="5884863" y="4645026"/>
              <a:ext cx="109538" cy="536575"/>
            </a:xfrm>
            <a:custGeom>
              <a:avLst/>
              <a:gdLst>
                <a:gd name="T0" fmla="*/ 39 w 69"/>
                <a:gd name="T1" fmla="*/ 0 h 338"/>
                <a:gd name="T2" fmla="*/ 0 w 69"/>
                <a:gd name="T3" fmla="*/ 4 h 338"/>
                <a:gd name="T4" fmla="*/ 27 w 69"/>
                <a:gd name="T5" fmla="*/ 338 h 338"/>
                <a:gd name="T6" fmla="*/ 69 w 69"/>
                <a:gd name="T7" fmla="*/ 334 h 338"/>
                <a:gd name="T8" fmla="*/ 42 w 69"/>
                <a:gd name="T9" fmla="*/ 0 h 338"/>
                <a:gd name="T10" fmla="*/ 39 w 69"/>
                <a:gd name="T1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38">
                  <a:moveTo>
                    <a:pt x="39" y="0"/>
                  </a:moveTo>
                  <a:lnTo>
                    <a:pt x="0" y="4"/>
                  </a:lnTo>
                  <a:lnTo>
                    <a:pt x="27" y="338"/>
                  </a:lnTo>
                  <a:lnTo>
                    <a:pt x="69" y="334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724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2" name="ïṣļiḓè"/>
            <p:cNvSpPr/>
            <p:nvPr>
              <p:custDataLst>
                <p:tags r:id="rId143"/>
              </p:custDataLst>
            </p:nvPr>
          </p:nvSpPr>
          <p:spPr bwMode="auto">
            <a:xfrm>
              <a:off x="4884738" y="5062538"/>
              <a:ext cx="336550" cy="128588"/>
            </a:xfrm>
            <a:custGeom>
              <a:avLst/>
              <a:gdLst>
                <a:gd name="T0" fmla="*/ 212 w 212"/>
                <a:gd name="T1" fmla="*/ 42 h 81"/>
                <a:gd name="T2" fmla="*/ 9 w 212"/>
                <a:gd name="T3" fmla="*/ 81 h 81"/>
                <a:gd name="T4" fmla="*/ 0 w 212"/>
                <a:gd name="T5" fmla="*/ 40 h 81"/>
                <a:gd name="T6" fmla="*/ 204 w 212"/>
                <a:gd name="T7" fmla="*/ 0 h 81"/>
                <a:gd name="T8" fmla="*/ 212 w 212"/>
                <a:gd name="T9" fmla="*/ 4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81">
                  <a:moveTo>
                    <a:pt x="212" y="42"/>
                  </a:moveTo>
                  <a:lnTo>
                    <a:pt x="9" y="81"/>
                  </a:lnTo>
                  <a:lnTo>
                    <a:pt x="0" y="40"/>
                  </a:lnTo>
                  <a:lnTo>
                    <a:pt x="204" y="0"/>
                  </a:lnTo>
                  <a:lnTo>
                    <a:pt x="212" y="42"/>
                  </a:lnTo>
                  <a:close/>
                </a:path>
              </a:pathLst>
            </a:custGeom>
            <a:solidFill>
              <a:srgbClr val="6B4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3" name="íSḷïḑé"/>
            <p:cNvSpPr/>
            <p:nvPr>
              <p:custDataLst>
                <p:tags r:id="rId144"/>
              </p:custDataLst>
            </p:nvPr>
          </p:nvSpPr>
          <p:spPr bwMode="auto">
            <a:xfrm>
              <a:off x="4987926" y="4160838"/>
              <a:ext cx="42863" cy="190500"/>
            </a:xfrm>
            <a:custGeom>
              <a:avLst/>
              <a:gdLst>
                <a:gd name="T0" fmla="*/ 13 w 13"/>
                <a:gd name="T1" fmla="*/ 2 h 58"/>
                <a:gd name="T2" fmla="*/ 10 w 13"/>
                <a:gd name="T3" fmla="*/ 1 h 58"/>
                <a:gd name="T4" fmla="*/ 6 w 13"/>
                <a:gd name="T5" fmla="*/ 0 h 58"/>
                <a:gd name="T6" fmla="*/ 5 w 13"/>
                <a:gd name="T7" fmla="*/ 55 h 58"/>
                <a:gd name="T8" fmla="*/ 8 w 13"/>
                <a:gd name="T9" fmla="*/ 58 h 58"/>
                <a:gd name="T10" fmla="*/ 9 w 13"/>
                <a:gd name="T11" fmla="*/ 58 h 58"/>
                <a:gd name="T12" fmla="*/ 11 w 13"/>
                <a:gd name="T13" fmla="*/ 54 h 58"/>
                <a:gd name="T14" fmla="*/ 13 w 13"/>
                <a:gd name="T15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7">
                  <a:moveTo>
                    <a:pt x="13" y="2"/>
                  </a:moveTo>
                  <a:cubicBezTo>
                    <a:pt x="12" y="2"/>
                    <a:pt x="10" y="1"/>
                    <a:pt x="10" y="1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4" y="10"/>
                    <a:pt x="0" y="32"/>
                    <a:pt x="5" y="55"/>
                  </a:cubicBezTo>
                  <a:cubicBezTo>
                    <a:pt x="5" y="57"/>
                    <a:pt x="7" y="58"/>
                    <a:pt x="8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1" y="56"/>
                    <a:pt x="11" y="54"/>
                  </a:cubicBezTo>
                  <a:cubicBezTo>
                    <a:pt x="7" y="32"/>
                    <a:pt x="10" y="11"/>
                    <a:pt x="13" y="2"/>
                  </a:cubicBezTo>
                  <a:close/>
                </a:path>
              </a:pathLst>
            </a:custGeom>
            <a:solidFill>
              <a:srgbClr val="77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4" name="ïšḻîḓe"/>
            <p:cNvSpPr/>
            <p:nvPr>
              <p:custDataLst>
                <p:tags r:id="rId145"/>
              </p:custDataLst>
            </p:nvPr>
          </p:nvSpPr>
          <p:spPr bwMode="auto">
            <a:xfrm>
              <a:off x="5324476" y="3808413"/>
              <a:ext cx="458788" cy="698500"/>
            </a:xfrm>
            <a:custGeom>
              <a:avLst/>
              <a:gdLst>
                <a:gd name="T0" fmla="*/ 137 w 139"/>
                <a:gd name="T1" fmla="*/ 195 h 212"/>
                <a:gd name="T2" fmla="*/ 134 w 139"/>
                <a:gd name="T3" fmla="*/ 179 h 212"/>
                <a:gd name="T4" fmla="*/ 125 w 139"/>
                <a:gd name="T5" fmla="*/ 167 h 212"/>
                <a:gd name="T6" fmla="*/ 120 w 139"/>
                <a:gd name="T7" fmla="*/ 164 h 212"/>
                <a:gd name="T8" fmla="*/ 110 w 139"/>
                <a:gd name="T9" fmla="*/ 155 h 212"/>
                <a:gd name="T10" fmla="*/ 108 w 139"/>
                <a:gd name="T11" fmla="*/ 151 h 212"/>
                <a:gd name="T12" fmla="*/ 58 w 139"/>
                <a:gd name="T13" fmla="*/ 57 h 212"/>
                <a:gd name="T14" fmla="*/ 40 w 139"/>
                <a:gd name="T15" fmla="*/ 0 h 212"/>
                <a:gd name="T16" fmla="*/ 0 w 139"/>
                <a:gd name="T17" fmla="*/ 20 h 212"/>
                <a:gd name="T18" fmla="*/ 15 w 139"/>
                <a:gd name="T19" fmla="*/ 65 h 212"/>
                <a:gd name="T20" fmla="*/ 69 w 139"/>
                <a:gd name="T21" fmla="*/ 150 h 212"/>
                <a:gd name="T22" fmla="*/ 87 w 139"/>
                <a:gd name="T23" fmla="*/ 163 h 212"/>
                <a:gd name="T24" fmla="*/ 83 w 139"/>
                <a:gd name="T25" fmla="*/ 179 h 212"/>
                <a:gd name="T26" fmla="*/ 91 w 139"/>
                <a:gd name="T27" fmla="*/ 194 h 212"/>
                <a:gd name="T28" fmla="*/ 93 w 139"/>
                <a:gd name="T29" fmla="*/ 206 h 212"/>
                <a:gd name="T30" fmla="*/ 99 w 139"/>
                <a:gd name="T31" fmla="*/ 211 h 212"/>
                <a:gd name="T32" fmla="*/ 133 w 139"/>
                <a:gd name="T33" fmla="*/ 211 h 212"/>
                <a:gd name="T34" fmla="*/ 137 w 139"/>
                <a:gd name="T35" fmla="*/ 1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211">
                  <a:moveTo>
                    <a:pt x="137" y="195"/>
                  </a:moveTo>
                  <a:cubicBezTo>
                    <a:pt x="136" y="189"/>
                    <a:pt x="135" y="183"/>
                    <a:pt x="134" y="179"/>
                  </a:cubicBezTo>
                  <a:cubicBezTo>
                    <a:pt x="133" y="174"/>
                    <a:pt x="130" y="169"/>
                    <a:pt x="125" y="16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91" y="129"/>
                    <a:pt x="72" y="95"/>
                    <a:pt x="58" y="5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5"/>
                    <a:pt x="36" y="120"/>
                    <a:pt x="69" y="150"/>
                  </a:cubicBezTo>
                  <a:cubicBezTo>
                    <a:pt x="87" y="163"/>
                    <a:pt x="87" y="163"/>
                    <a:pt x="87" y="163"/>
                  </a:cubicBezTo>
                  <a:cubicBezTo>
                    <a:pt x="84" y="168"/>
                    <a:pt x="82" y="173"/>
                    <a:pt x="83" y="179"/>
                  </a:cubicBezTo>
                  <a:cubicBezTo>
                    <a:pt x="84" y="185"/>
                    <a:pt x="87" y="190"/>
                    <a:pt x="91" y="194"/>
                  </a:cubicBezTo>
                  <a:cubicBezTo>
                    <a:pt x="92" y="198"/>
                    <a:pt x="93" y="202"/>
                    <a:pt x="93" y="206"/>
                  </a:cubicBezTo>
                  <a:cubicBezTo>
                    <a:pt x="93" y="206"/>
                    <a:pt x="95" y="210"/>
                    <a:pt x="99" y="211"/>
                  </a:cubicBezTo>
                  <a:cubicBezTo>
                    <a:pt x="104" y="212"/>
                    <a:pt x="133" y="211"/>
                    <a:pt x="133" y="211"/>
                  </a:cubicBezTo>
                  <a:cubicBezTo>
                    <a:pt x="133" y="211"/>
                    <a:pt x="139" y="210"/>
                    <a:pt x="137" y="195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5" name="ïṧliḑê"/>
            <p:cNvSpPr/>
            <p:nvPr>
              <p:custDataLst>
                <p:tags r:id="rId146"/>
              </p:custDataLst>
            </p:nvPr>
          </p:nvSpPr>
          <p:spPr bwMode="auto">
            <a:xfrm>
              <a:off x="4799013" y="3405188"/>
              <a:ext cx="690563" cy="833438"/>
            </a:xfrm>
            <a:custGeom>
              <a:avLst/>
              <a:gdLst>
                <a:gd name="T0" fmla="*/ 159 w 209"/>
                <a:gd name="T1" fmla="*/ 153 h 253"/>
                <a:gd name="T2" fmla="*/ 209 w 209"/>
                <a:gd name="T3" fmla="*/ 136 h 253"/>
                <a:gd name="T4" fmla="*/ 161 w 209"/>
                <a:gd name="T5" fmla="*/ 13 h 253"/>
                <a:gd name="T6" fmla="*/ 126 w 209"/>
                <a:gd name="T7" fmla="*/ 0 h 253"/>
                <a:gd name="T8" fmla="*/ 132 w 209"/>
                <a:gd name="T9" fmla="*/ 15 h 253"/>
                <a:gd name="T10" fmla="*/ 93 w 209"/>
                <a:gd name="T11" fmla="*/ 42 h 253"/>
                <a:gd name="T12" fmla="*/ 54 w 209"/>
                <a:gd name="T13" fmla="*/ 15 h 253"/>
                <a:gd name="T14" fmla="*/ 60 w 209"/>
                <a:gd name="T15" fmla="*/ 2 h 253"/>
                <a:gd name="T16" fmla="*/ 24 w 209"/>
                <a:gd name="T17" fmla="*/ 16 h 253"/>
                <a:gd name="T18" fmla="*/ 18 w 209"/>
                <a:gd name="T19" fmla="*/ 60 h 253"/>
                <a:gd name="T20" fmla="*/ 13 w 209"/>
                <a:gd name="T21" fmla="*/ 120 h 253"/>
                <a:gd name="T22" fmla="*/ 29 w 209"/>
                <a:gd name="T23" fmla="*/ 218 h 253"/>
                <a:gd name="T24" fmla="*/ 143 w 209"/>
                <a:gd name="T25" fmla="*/ 217 h 253"/>
                <a:gd name="T26" fmla="*/ 152 w 209"/>
                <a:gd name="T27" fmla="*/ 132 h 253"/>
                <a:gd name="T28" fmla="*/ 159 w 209"/>
                <a:gd name="T29" fmla="*/ 1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53">
                  <a:moveTo>
                    <a:pt x="159" y="153"/>
                  </a:moveTo>
                  <a:cubicBezTo>
                    <a:pt x="209" y="136"/>
                    <a:pt x="209" y="136"/>
                    <a:pt x="209" y="136"/>
                  </a:cubicBezTo>
                  <a:cubicBezTo>
                    <a:pt x="209" y="136"/>
                    <a:pt x="206" y="29"/>
                    <a:pt x="161" y="13"/>
                  </a:cubicBezTo>
                  <a:cubicBezTo>
                    <a:pt x="151" y="6"/>
                    <a:pt x="136" y="1"/>
                    <a:pt x="126" y="0"/>
                  </a:cubicBezTo>
                  <a:cubicBezTo>
                    <a:pt x="128" y="2"/>
                    <a:pt x="133" y="7"/>
                    <a:pt x="132" y="15"/>
                  </a:cubicBezTo>
                  <a:cubicBezTo>
                    <a:pt x="130" y="33"/>
                    <a:pt x="117" y="42"/>
                    <a:pt x="93" y="42"/>
                  </a:cubicBezTo>
                  <a:cubicBezTo>
                    <a:pt x="69" y="42"/>
                    <a:pt x="53" y="34"/>
                    <a:pt x="54" y="15"/>
                  </a:cubicBezTo>
                  <a:cubicBezTo>
                    <a:pt x="54" y="9"/>
                    <a:pt x="60" y="3"/>
                    <a:pt x="60" y="2"/>
                  </a:cubicBezTo>
                  <a:cubicBezTo>
                    <a:pt x="60" y="2"/>
                    <a:pt x="33" y="8"/>
                    <a:pt x="24" y="16"/>
                  </a:cubicBezTo>
                  <a:cubicBezTo>
                    <a:pt x="24" y="16"/>
                    <a:pt x="23" y="52"/>
                    <a:pt x="18" y="60"/>
                  </a:cubicBezTo>
                  <a:cubicBezTo>
                    <a:pt x="14" y="68"/>
                    <a:pt x="0" y="97"/>
                    <a:pt x="13" y="120"/>
                  </a:cubicBezTo>
                  <a:cubicBezTo>
                    <a:pt x="26" y="144"/>
                    <a:pt x="40" y="178"/>
                    <a:pt x="29" y="218"/>
                  </a:cubicBezTo>
                  <a:cubicBezTo>
                    <a:pt x="29" y="218"/>
                    <a:pt x="80" y="253"/>
                    <a:pt x="143" y="217"/>
                  </a:cubicBezTo>
                  <a:cubicBezTo>
                    <a:pt x="143" y="217"/>
                    <a:pt x="137" y="165"/>
                    <a:pt x="152" y="132"/>
                  </a:cubicBezTo>
                  <a:cubicBezTo>
                    <a:pt x="156" y="144"/>
                    <a:pt x="159" y="153"/>
                    <a:pt x="159" y="153"/>
                  </a:cubicBezTo>
                  <a:close/>
                </a:path>
              </a:pathLst>
            </a:custGeom>
            <a:solidFill>
              <a:srgbClr val="F4F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6" name="iṩḷîde"/>
            <p:cNvSpPr/>
            <p:nvPr>
              <p:custDataLst>
                <p:tags r:id="rId147"/>
              </p:custDataLst>
            </p:nvPr>
          </p:nvSpPr>
          <p:spPr bwMode="auto">
            <a:xfrm>
              <a:off x="4902201" y="3527426"/>
              <a:ext cx="415925" cy="609600"/>
            </a:xfrm>
            <a:custGeom>
              <a:avLst/>
              <a:gdLst>
                <a:gd name="T0" fmla="*/ 121 w 126"/>
                <a:gd name="T1" fmla="*/ 95 h 185"/>
                <a:gd name="T2" fmla="*/ 126 w 126"/>
                <a:gd name="T3" fmla="*/ 0 h 185"/>
                <a:gd name="T4" fmla="*/ 91 w 126"/>
                <a:gd name="T5" fmla="*/ 93 h 185"/>
                <a:gd name="T6" fmla="*/ 1 w 126"/>
                <a:gd name="T7" fmla="*/ 116 h 185"/>
                <a:gd name="T8" fmla="*/ 0 w 126"/>
                <a:gd name="T9" fmla="*/ 117 h 185"/>
                <a:gd name="T10" fmla="*/ 3 w 126"/>
                <a:gd name="T11" fmla="*/ 132 h 185"/>
                <a:gd name="T12" fmla="*/ 8 w 126"/>
                <a:gd name="T13" fmla="*/ 136 h 185"/>
                <a:gd name="T14" fmla="*/ 78 w 126"/>
                <a:gd name="T15" fmla="*/ 136 h 185"/>
                <a:gd name="T16" fmla="*/ 102 w 126"/>
                <a:gd name="T17" fmla="*/ 157 h 185"/>
                <a:gd name="T18" fmla="*/ 103 w 126"/>
                <a:gd name="T19" fmla="*/ 185 h 185"/>
                <a:gd name="T20" fmla="*/ 112 w 126"/>
                <a:gd name="T21" fmla="*/ 180 h 185"/>
                <a:gd name="T22" fmla="*/ 121 w 126"/>
                <a:gd name="T23" fmla="*/ 9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185">
                  <a:moveTo>
                    <a:pt x="121" y="95"/>
                  </a:moveTo>
                  <a:cubicBezTo>
                    <a:pt x="121" y="95"/>
                    <a:pt x="107" y="38"/>
                    <a:pt x="126" y="0"/>
                  </a:cubicBezTo>
                  <a:cubicBezTo>
                    <a:pt x="126" y="0"/>
                    <a:pt x="89" y="49"/>
                    <a:pt x="91" y="93"/>
                  </a:cubicBezTo>
                  <a:cubicBezTo>
                    <a:pt x="92" y="134"/>
                    <a:pt x="12" y="119"/>
                    <a:pt x="1" y="116"/>
                  </a:cubicBezTo>
                  <a:cubicBezTo>
                    <a:pt x="0" y="116"/>
                    <a:pt x="0" y="117"/>
                    <a:pt x="0" y="117"/>
                  </a:cubicBezTo>
                  <a:cubicBezTo>
                    <a:pt x="1" y="120"/>
                    <a:pt x="3" y="126"/>
                    <a:pt x="3" y="132"/>
                  </a:cubicBezTo>
                  <a:cubicBezTo>
                    <a:pt x="4" y="134"/>
                    <a:pt x="6" y="136"/>
                    <a:pt x="8" y="136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91" y="136"/>
                    <a:pt x="101" y="145"/>
                    <a:pt x="102" y="157"/>
                  </a:cubicBezTo>
                  <a:cubicBezTo>
                    <a:pt x="104" y="166"/>
                    <a:pt x="104" y="176"/>
                    <a:pt x="103" y="185"/>
                  </a:cubicBezTo>
                  <a:cubicBezTo>
                    <a:pt x="106" y="183"/>
                    <a:pt x="109" y="182"/>
                    <a:pt x="112" y="180"/>
                  </a:cubicBezTo>
                  <a:cubicBezTo>
                    <a:pt x="112" y="180"/>
                    <a:pt x="106" y="128"/>
                    <a:pt x="121" y="95"/>
                  </a:cubicBezTo>
                  <a:close/>
                </a:path>
              </a:pathLst>
            </a:custGeom>
            <a:solidFill>
              <a:srgbClr val="D8D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7" name="îšlïḓe"/>
            <p:cNvSpPr/>
            <p:nvPr>
              <p:custDataLst>
                <p:tags r:id="rId148"/>
              </p:custDataLst>
            </p:nvPr>
          </p:nvSpPr>
          <p:spPr bwMode="auto">
            <a:xfrm>
              <a:off x="4970463" y="3098801"/>
              <a:ext cx="33338" cy="115888"/>
            </a:xfrm>
            <a:custGeom>
              <a:avLst/>
              <a:gdLst>
                <a:gd name="T0" fmla="*/ 9 w 10"/>
                <a:gd name="T1" fmla="*/ 35 h 35"/>
                <a:gd name="T2" fmla="*/ 9 w 10"/>
                <a:gd name="T3" fmla="*/ 35 h 35"/>
                <a:gd name="T4" fmla="*/ 1 w 10"/>
                <a:gd name="T5" fmla="*/ 27 h 35"/>
                <a:gd name="T6" fmla="*/ 2 w 10"/>
                <a:gd name="T7" fmla="*/ 17 h 35"/>
                <a:gd name="T8" fmla="*/ 8 w 10"/>
                <a:gd name="T9" fmla="*/ 0 h 35"/>
                <a:gd name="T10" fmla="*/ 10 w 10"/>
                <a:gd name="T11" fmla="*/ 1 h 35"/>
                <a:gd name="T12" fmla="*/ 3 w 10"/>
                <a:gd name="T13" fmla="*/ 17 h 35"/>
                <a:gd name="T14" fmla="*/ 3 w 10"/>
                <a:gd name="T15" fmla="*/ 26 h 35"/>
                <a:gd name="T16" fmla="*/ 9 w 10"/>
                <a:gd name="T17" fmla="*/ 33 h 35"/>
                <a:gd name="T18" fmla="*/ 10 w 10"/>
                <a:gd name="T19" fmla="*/ 33 h 35"/>
                <a:gd name="T20" fmla="*/ 9 w 10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5" y="33"/>
                    <a:pt x="3" y="30"/>
                    <a:pt x="1" y="27"/>
                  </a:cubicBezTo>
                  <a:cubicBezTo>
                    <a:pt x="0" y="23"/>
                    <a:pt x="0" y="20"/>
                    <a:pt x="2" y="1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20"/>
                    <a:pt x="2" y="23"/>
                    <a:pt x="3" y="26"/>
                  </a:cubicBezTo>
                  <a:cubicBezTo>
                    <a:pt x="4" y="29"/>
                    <a:pt x="6" y="32"/>
                    <a:pt x="9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E8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8" name="ïşlíḓè"/>
            <p:cNvSpPr/>
            <p:nvPr>
              <p:custDataLst>
                <p:tags r:id="rId149"/>
              </p:custDataLst>
            </p:nvPr>
          </p:nvSpPr>
          <p:spPr bwMode="auto">
            <a:xfrm>
              <a:off x="4924426" y="3092451"/>
              <a:ext cx="26988" cy="36513"/>
            </a:xfrm>
            <a:prstGeom prst="ellipse">
              <a:avLst/>
            </a:prstGeom>
            <a:solidFill>
              <a:srgbClr val="664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9" name="iṧľíḋe"/>
            <p:cNvSpPr/>
            <p:nvPr>
              <p:custDataLst>
                <p:tags r:id="rId150"/>
              </p:custDataLst>
            </p:nvPr>
          </p:nvSpPr>
          <p:spPr bwMode="auto">
            <a:xfrm>
              <a:off x="5059363" y="3106738"/>
              <a:ext cx="30163" cy="31750"/>
            </a:xfrm>
            <a:prstGeom prst="ellipse">
              <a:avLst/>
            </a:prstGeom>
            <a:solidFill>
              <a:srgbClr val="664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0" name="ïśľîḓé"/>
            <p:cNvSpPr/>
            <p:nvPr>
              <p:custDataLst>
                <p:tags r:id="rId151"/>
              </p:custDataLst>
            </p:nvPr>
          </p:nvSpPr>
          <p:spPr bwMode="auto">
            <a:xfrm>
              <a:off x="4654551" y="2743201"/>
              <a:ext cx="781050" cy="495300"/>
            </a:xfrm>
            <a:custGeom>
              <a:avLst/>
              <a:gdLst>
                <a:gd name="T0" fmla="*/ 237 w 237"/>
                <a:gd name="T1" fmla="*/ 150 h 150"/>
                <a:gd name="T2" fmla="*/ 202 w 237"/>
                <a:gd name="T3" fmla="*/ 88 h 150"/>
                <a:gd name="T4" fmla="*/ 203 w 237"/>
                <a:gd name="T5" fmla="*/ 88 h 150"/>
                <a:gd name="T6" fmla="*/ 198 w 237"/>
                <a:gd name="T7" fmla="*/ 46 h 150"/>
                <a:gd name="T8" fmla="*/ 163 w 237"/>
                <a:gd name="T9" fmla="*/ 12 h 150"/>
                <a:gd name="T10" fmla="*/ 136 w 237"/>
                <a:gd name="T11" fmla="*/ 5 h 150"/>
                <a:gd name="T12" fmla="*/ 91 w 237"/>
                <a:gd name="T13" fmla="*/ 14 h 150"/>
                <a:gd name="T14" fmla="*/ 65 w 237"/>
                <a:gd name="T15" fmla="*/ 44 h 150"/>
                <a:gd name="T16" fmla="*/ 0 w 237"/>
                <a:gd name="T17" fmla="*/ 81 h 150"/>
                <a:gd name="T18" fmla="*/ 96 w 237"/>
                <a:gd name="T19" fmla="*/ 89 h 150"/>
                <a:gd name="T20" fmla="*/ 136 w 237"/>
                <a:gd name="T21" fmla="*/ 117 h 150"/>
                <a:gd name="T22" fmla="*/ 193 w 237"/>
                <a:gd name="T23" fmla="*/ 128 h 150"/>
                <a:gd name="T24" fmla="*/ 237 w 237"/>
                <a:gd name="T2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50">
                  <a:moveTo>
                    <a:pt x="237" y="150"/>
                  </a:moveTo>
                  <a:cubicBezTo>
                    <a:pt x="235" y="126"/>
                    <a:pt x="214" y="104"/>
                    <a:pt x="202" y="88"/>
                  </a:cubicBezTo>
                  <a:cubicBezTo>
                    <a:pt x="203" y="88"/>
                    <a:pt x="203" y="88"/>
                    <a:pt x="203" y="88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3" y="30"/>
                    <a:pt x="180" y="16"/>
                    <a:pt x="163" y="12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20" y="0"/>
                    <a:pt x="104" y="4"/>
                    <a:pt x="91" y="1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13" y="56"/>
                    <a:pt x="0" y="81"/>
                    <a:pt x="0" y="81"/>
                  </a:cubicBezTo>
                  <a:cubicBezTo>
                    <a:pt x="30" y="66"/>
                    <a:pt x="68" y="69"/>
                    <a:pt x="96" y="89"/>
                  </a:cubicBezTo>
                  <a:cubicBezTo>
                    <a:pt x="109" y="98"/>
                    <a:pt x="121" y="111"/>
                    <a:pt x="136" y="117"/>
                  </a:cubicBezTo>
                  <a:cubicBezTo>
                    <a:pt x="136" y="117"/>
                    <a:pt x="173" y="133"/>
                    <a:pt x="193" y="128"/>
                  </a:cubicBezTo>
                  <a:cubicBezTo>
                    <a:pt x="213" y="123"/>
                    <a:pt x="237" y="150"/>
                    <a:pt x="237" y="150"/>
                  </a:cubicBezTo>
                  <a:close/>
                </a:path>
              </a:pathLst>
            </a:custGeom>
            <a:solidFill>
              <a:srgbClr val="4C4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1" name="iŝḻïde"/>
            <p:cNvSpPr/>
            <p:nvPr>
              <p:custDataLst>
                <p:tags r:id="rId152"/>
              </p:custDataLst>
            </p:nvPr>
          </p:nvSpPr>
          <p:spPr bwMode="auto">
            <a:xfrm>
              <a:off x="4921251" y="3386138"/>
              <a:ext cx="119063" cy="461963"/>
            </a:xfrm>
            <a:custGeom>
              <a:avLst/>
              <a:gdLst>
                <a:gd name="T0" fmla="*/ 3 w 36"/>
                <a:gd name="T1" fmla="*/ 140 h 140"/>
                <a:gd name="T2" fmla="*/ 0 w 36"/>
                <a:gd name="T3" fmla="*/ 140 h 140"/>
                <a:gd name="T4" fmla="*/ 6 w 36"/>
                <a:gd name="T5" fmla="*/ 82 h 140"/>
                <a:gd name="T6" fmla="*/ 33 w 36"/>
                <a:gd name="T7" fmla="*/ 0 h 140"/>
                <a:gd name="T8" fmla="*/ 36 w 36"/>
                <a:gd name="T9" fmla="*/ 3 h 140"/>
                <a:gd name="T10" fmla="*/ 3 w 36"/>
                <a:gd name="T1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40">
                  <a:moveTo>
                    <a:pt x="3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1" y="112"/>
                    <a:pt x="6" y="82"/>
                  </a:cubicBezTo>
                  <a:cubicBezTo>
                    <a:pt x="12" y="41"/>
                    <a:pt x="21" y="13"/>
                    <a:pt x="33" y="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8" y="32"/>
                    <a:pt x="3" y="139"/>
                    <a:pt x="3" y="14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2" name="îšḻîḋê"/>
            <p:cNvSpPr/>
            <p:nvPr>
              <p:custDataLst>
                <p:tags r:id="rId153"/>
              </p:custDataLst>
            </p:nvPr>
          </p:nvSpPr>
          <p:spPr bwMode="auto">
            <a:xfrm>
              <a:off x="5168901" y="3382963"/>
              <a:ext cx="49213" cy="471488"/>
            </a:xfrm>
            <a:custGeom>
              <a:avLst/>
              <a:gdLst>
                <a:gd name="T0" fmla="*/ 3 w 15"/>
                <a:gd name="T1" fmla="*/ 143 h 143"/>
                <a:gd name="T2" fmla="*/ 0 w 15"/>
                <a:gd name="T3" fmla="*/ 142 h 143"/>
                <a:gd name="T4" fmla="*/ 8 w 15"/>
                <a:gd name="T5" fmla="*/ 85 h 143"/>
                <a:gd name="T6" fmla="*/ 2 w 15"/>
                <a:gd name="T7" fmla="*/ 2 h 143"/>
                <a:gd name="T8" fmla="*/ 5 w 15"/>
                <a:gd name="T9" fmla="*/ 0 h 143"/>
                <a:gd name="T10" fmla="*/ 12 w 15"/>
                <a:gd name="T11" fmla="*/ 86 h 143"/>
                <a:gd name="T12" fmla="*/ 3 w 15"/>
                <a:gd name="T1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3">
                  <a:moveTo>
                    <a:pt x="3" y="143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42"/>
                    <a:pt x="5" y="116"/>
                    <a:pt x="8" y="85"/>
                  </a:cubicBezTo>
                  <a:cubicBezTo>
                    <a:pt x="12" y="45"/>
                    <a:pt x="10" y="17"/>
                    <a:pt x="2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3" y="16"/>
                    <a:pt x="15" y="44"/>
                    <a:pt x="12" y="86"/>
                  </a:cubicBezTo>
                  <a:cubicBezTo>
                    <a:pt x="9" y="116"/>
                    <a:pt x="3" y="143"/>
                    <a:pt x="3" y="143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3" name="íş1ïḓê"/>
            <p:cNvSpPr/>
            <p:nvPr>
              <p:custDataLst>
                <p:tags r:id="rId154"/>
              </p:custDataLst>
            </p:nvPr>
          </p:nvSpPr>
          <p:spPr bwMode="auto">
            <a:xfrm>
              <a:off x="4941888" y="3805238"/>
              <a:ext cx="230188" cy="123825"/>
            </a:xfrm>
            <a:prstGeom prst="rect">
              <a:avLst/>
            </a:prstGeom>
            <a:solidFill>
              <a:srgbClr val="70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4" name="ïṩ1idê"/>
            <p:cNvSpPr/>
            <p:nvPr>
              <p:custDataLst>
                <p:tags r:id="rId155"/>
              </p:custDataLst>
            </p:nvPr>
          </p:nvSpPr>
          <p:spPr bwMode="auto">
            <a:xfrm>
              <a:off x="4941888" y="3833813"/>
              <a:ext cx="230188" cy="63500"/>
            </a:xfrm>
            <a:prstGeom prst="rect">
              <a:avLst/>
            </a:pr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5" name="íŝlîḓê"/>
            <p:cNvSpPr/>
            <p:nvPr>
              <p:custDataLst>
                <p:tags r:id="rId156"/>
              </p:custDataLst>
            </p:nvPr>
          </p:nvSpPr>
          <p:spPr bwMode="auto">
            <a:xfrm>
              <a:off x="4914901" y="3833813"/>
              <a:ext cx="26988" cy="26988"/>
            </a:xfrm>
            <a:prstGeom prst="ellipse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6" name="îš1îḓe"/>
            <p:cNvSpPr/>
            <p:nvPr>
              <p:custDataLst>
                <p:tags r:id="rId157"/>
              </p:custDataLst>
            </p:nvPr>
          </p:nvSpPr>
          <p:spPr bwMode="auto">
            <a:xfrm>
              <a:off x="4918076" y="3836988"/>
              <a:ext cx="17463" cy="17463"/>
            </a:xfrm>
            <a:prstGeom prst="ellipse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7" name="isḷiḑê"/>
            <p:cNvSpPr/>
            <p:nvPr>
              <p:custDataLst>
                <p:tags r:id="rId158"/>
              </p:custDataLst>
            </p:nvPr>
          </p:nvSpPr>
          <p:spPr bwMode="auto">
            <a:xfrm>
              <a:off x="5156201" y="3833813"/>
              <a:ext cx="25400" cy="26988"/>
            </a:xfrm>
            <a:prstGeom prst="ellipse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8" name="íṩľîďe"/>
            <p:cNvSpPr/>
            <p:nvPr>
              <p:custDataLst>
                <p:tags r:id="rId159"/>
              </p:custDataLst>
            </p:nvPr>
          </p:nvSpPr>
          <p:spPr bwMode="auto">
            <a:xfrm>
              <a:off x="5162551" y="3836988"/>
              <a:ext cx="15875" cy="17463"/>
            </a:xfrm>
            <a:prstGeom prst="ellipse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9" name="išļîḓè"/>
            <p:cNvSpPr/>
            <p:nvPr>
              <p:custDataLst>
                <p:tags r:id="rId160"/>
              </p:custDataLst>
            </p:nvPr>
          </p:nvSpPr>
          <p:spPr bwMode="auto">
            <a:xfrm>
              <a:off x="4948238" y="3797301"/>
              <a:ext cx="36513" cy="17463"/>
            </a:xfrm>
            <a:prstGeom prst="rect">
              <a:avLst/>
            </a:prstGeom>
            <a:solidFill>
              <a:srgbClr val="B3B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0" name="îSļiḍè"/>
            <p:cNvSpPr/>
            <p:nvPr>
              <p:custDataLst>
                <p:tags r:id="rId161"/>
              </p:custDataLst>
            </p:nvPr>
          </p:nvSpPr>
          <p:spPr bwMode="auto">
            <a:xfrm>
              <a:off x="5046663" y="3784601"/>
              <a:ext cx="73025" cy="3016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1" name="ïs1iďè"/>
            <p:cNvSpPr/>
            <p:nvPr>
              <p:custDataLst>
                <p:tags r:id="rId162"/>
              </p:custDataLst>
            </p:nvPr>
          </p:nvSpPr>
          <p:spPr bwMode="auto">
            <a:xfrm>
              <a:off x="4924426" y="3805238"/>
              <a:ext cx="231775" cy="12382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2" name="îšliḓé"/>
            <p:cNvSpPr/>
            <p:nvPr>
              <p:custDataLst>
                <p:tags r:id="rId163"/>
              </p:custDataLst>
            </p:nvPr>
          </p:nvSpPr>
          <p:spPr bwMode="auto">
            <a:xfrm>
              <a:off x="4924426" y="3833813"/>
              <a:ext cx="231775" cy="63500"/>
            </a:xfrm>
            <a:prstGeom prst="rect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3" name="išḷíḑé"/>
            <p:cNvSpPr/>
            <p:nvPr>
              <p:custDataLst>
                <p:tags r:id="rId164"/>
              </p:custDataLst>
            </p:nvPr>
          </p:nvSpPr>
          <p:spPr bwMode="auto">
            <a:xfrm>
              <a:off x="4984751" y="3811588"/>
              <a:ext cx="114300" cy="114300"/>
            </a:xfrm>
            <a:prstGeom prst="ellipse">
              <a:avLst/>
            </a:prstGeom>
            <a:solidFill>
              <a:srgbClr val="B3B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4" name="íṧḷiḑê"/>
            <p:cNvSpPr/>
            <p:nvPr>
              <p:custDataLst>
                <p:tags r:id="rId165"/>
              </p:custDataLst>
            </p:nvPr>
          </p:nvSpPr>
          <p:spPr bwMode="auto">
            <a:xfrm>
              <a:off x="4994276" y="3821113"/>
              <a:ext cx="92075" cy="92075"/>
            </a:xfrm>
            <a:prstGeom prst="ellipse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5" name="ís1ïdé"/>
            <p:cNvSpPr/>
            <p:nvPr>
              <p:custDataLst>
                <p:tags r:id="rId166"/>
              </p:custDataLst>
            </p:nvPr>
          </p:nvSpPr>
          <p:spPr bwMode="auto">
            <a:xfrm>
              <a:off x="5043488" y="3833813"/>
              <a:ext cx="23813" cy="23813"/>
            </a:xfrm>
            <a:prstGeom prst="ellipse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6" name="íşḷídé"/>
            <p:cNvSpPr/>
            <p:nvPr>
              <p:custDataLst>
                <p:tags r:id="rId167"/>
              </p:custDataLst>
            </p:nvPr>
          </p:nvSpPr>
          <p:spPr bwMode="auto">
            <a:xfrm>
              <a:off x="5076826" y="3787776"/>
              <a:ext cx="36513" cy="20638"/>
            </a:xfrm>
            <a:prstGeom prst="rect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7" name="î$ļïďe"/>
            <p:cNvSpPr/>
            <p:nvPr>
              <p:custDataLst>
                <p:tags r:id="rId168"/>
              </p:custDataLst>
            </p:nvPr>
          </p:nvSpPr>
          <p:spPr bwMode="auto">
            <a:xfrm>
              <a:off x="5053013" y="3787776"/>
              <a:ext cx="17463" cy="6350"/>
            </a:xfrm>
            <a:prstGeom prst="rect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8" name="ïş1ïḑê"/>
            <p:cNvSpPr/>
            <p:nvPr>
              <p:custDataLst>
                <p:tags r:id="rId169"/>
              </p:custDataLst>
            </p:nvPr>
          </p:nvSpPr>
          <p:spPr bwMode="auto">
            <a:xfrm>
              <a:off x="5056188" y="3797301"/>
              <a:ext cx="7938" cy="11113"/>
            </a:xfrm>
            <a:prstGeom prst="ellipse">
              <a:avLst/>
            </a:prstGeom>
            <a:solidFill>
              <a:srgbClr val="BC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9" name="íśľïḓé"/>
            <p:cNvSpPr/>
            <p:nvPr>
              <p:custDataLst>
                <p:tags r:id="rId170"/>
              </p:custDataLst>
            </p:nvPr>
          </p:nvSpPr>
          <p:spPr bwMode="auto">
            <a:xfrm>
              <a:off x="3265488" y="3027363"/>
              <a:ext cx="125413" cy="206375"/>
            </a:xfrm>
            <a:custGeom>
              <a:avLst/>
              <a:gdLst>
                <a:gd name="T0" fmla="*/ 16 w 38"/>
                <a:gd name="T1" fmla="*/ 63 h 63"/>
                <a:gd name="T2" fmla="*/ 11 w 38"/>
                <a:gd name="T3" fmla="*/ 49 h 63"/>
                <a:gd name="T4" fmla="*/ 0 w 38"/>
                <a:gd name="T5" fmla="*/ 26 h 63"/>
                <a:gd name="T6" fmla="*/ 1 w 38"/>
                <a:gd name="T7" fmla="*/ 9 h 63"/>
                <a:gd name="T8" fmla="*/ 19 w 38"/>
                <a:gd name="T9" fmla="*/ 0 h 63"/>
                <a:gd name="T10" fmla="*/ 34 w 38"/>
                <a:gd name="T11" fmla="*/ 18 h 63"/>
                <a:gd name="T12" fmla="*/ 38 w 38"/>
                <a:gd name="T13" fmla="*/ 42 h 63"/>
                <a:gd name="T14" fmla="*/ 33 w 38"/>
                <a:gd name="T15" fmla="*/ 56 h 63"/>
                <a:gd name="T16" fmla="*/ 16 w 38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2">
                  <a:moveTo>
                    <a:pt x="16" y="63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0" y="40"/>
                    <a:pt x="0" y="26"/>
                  </a:cubicBezTo>
                  <a:cubicBezTo>
                    <a:pt x="0" y="13"/>
                    <a:pt x="1" y="9"/>
                    <a:pt x="1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3" y="56"/>
                    <a:pt x="33" y="56"/>
                    <a:pt x="33" y="56"/>
                  </a:cubicBezTo>
                  <a:lnTo>
                    <a:pt x="16" y="63"/>
                  </a:lnTo>
                  <a:close/>
                </a:path>
              </a:pathLst>
            </a:custGeom>
            <a:solidFill>
              <a:srgbClr val="EF9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0" name="îṧľiḓé"/>
            <p:cNvSpPr/>
            <p:nvPr>
              <p:custDataLst>
                <p:tags r:id="rId171"/>
              </p:custDataLst>
            </p:nvPr>
          </p:nvSpPr>
          <p:spPr bwMode="auto">
            <a:xfrm>
              <a:off x="3797301" y="3086101"/>
              <a:ext cx="603250" cy="971550"/>
            </a:xfrm>
            <a:custGeom>
              <a:avLst/>
              <a:gdLst>
                <a:gd name="T0" fmla="*/ 141 w 183"/>
                <a:gd name="T1" fmla="*/ 295 h 295"/>
                <a:gd name="T2" fmla="*/ 42 w 183"/>
                <a:gd name="T3" fmla="*/ 295 h 295"/>
                <a:gd name="T4" fmla="*/ 0 w 183"/>
                <a:gd name="T5" fmla="*/ 252 h 295"/>
                <a:gd name="T6" fmla="*/ 0 w 183"/>
                <a:gd name="T7" fmla="*/ 43 h 295"/>
                <a:gd name="T8" fmla="*/ 42 w 183"/>
                <a:gd name="T9" fmla="*/ 0 h 295"/>
                <a:gd name="T10" fmla="*/ 66 w 183"/>
                <a:gd name="T11" fmla="*/ 0 h 295"/>
                <a:gd name="T12" fmla="*/ 183 w 183"/>
                <a:gd name="T13" fmla="*/ 117 h 295"/>
                <a:gd name="T14" fmla="*/ 183 w 183"/>
                <a:gd name="T15" fmla="*/ 252 h 295"/>
                <a:gd name="T16" fmla="*/ 141 w 183"/>
                <a:gd name="T1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295">
                  <a:moveTo>
                    <a:pt x="141" y="295"/>
                  </a:moveTo>
                  <a:cubicBezTo>
                    <a:pt x="42" y="295"/>
                    <a:pt x="42" y="295"/>
                    <a:pt x="42" y="295"/>
                  </a:cubicBezTo>
                  <a:cubicBezTo>
                    <a:pt x="19" y="295"/>
                    <a:pt x="0" y="276"/>
                    <a:pt x="0" y="25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131" y="0"/>
                    <a:pt x="183" y="53"/>
                    <a:pt x="183" y="117"/>
                  </a:cubicBezTo>
                  <a:cubicBezTo>
                    <a:pt x="183" y="252"/>
                    <a:pt x="183" y="252"/>
                    <a:pt x="183" y="252"/>
                  </a:cubicBezTo>
                  <a:cubicBezTo>
                    <a:pt x="183" y="276"/>
                    <a:pt x="164" y="295"/>
                    <a:pt x="141" y="295"/>
                  </a:cubicBez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1" name="íşḷîḑê"/>
            <p:cNvSpPr/>
            <p:nvPr>
              <p:custDataLst>
                <p:tags r:id="rId172"/>
              </p:custDataLst>
            </p:nvPr>
          </p:nvSpPr>
          <p:spPr bwMode="auto">
            <a:xfrm>
              <a:off x="3681413" y="3070226"/>
              <a:ext cx="587375" cy="981075"/>
            </a:xfrm>
            <a:custGeom>
              <a:avLst/>
              <a:gdLst>
                <a:gd name="T0" fmla="*/ 100 w 178"/>
                <a:gd name="T1" fmla="*/ 298 h 298"/>
                <a:gd name="T2" fmla="*/ 77 w 178"/>
                <a:gd name="T3" fmla="*/ 298 h 298"/>
                <a:gd name="T4" fmla="*/ 0 w 178"/>
                <a:gd name="T5" fmla="*/ 220 h 298"/>
                <a:gd name="T6" fmla="*/ 0 w 178"/>
                <a:gd name="T7" fmla="*/ 77 h 298"/>
                <a:gd name="T8" fmla="*/ 77 w 178"/>
                <a:gd name="T9" fmla="*/ 0 h 298"/>
                <a:gd name="T10" fmla="*/ 100 w 178"/>
                <a:gd name="T11" fmla="*/ 0 h 298"/>
                <a:gd name="T12" fmla="*/ 178 w 178"/>
                <a:gd name="T13" fmla="*/ 77 h 298"/>
                <a:gd name="T14" fmla="*/ 178 w 178"/>
                <a:gd name="T15" fmla="*/ 220 h 298"/>
                <a:gd name="T16" fmla="*/ 100 w 178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98">
                  <a:moveTo>
                    <a:pt x="100" y="298"/>
                  </a:moveTo>
                  <a:cubicBezTo>
                    <a:pt x="77" y="298"/>
                    <a:pt x="77" y="298"/>
                    <a:pt x="77" y="298"/>
                  </a:cubicBezTo>
                  <a:cubicBezTo>
                    <a:pt x="34" y="298"/>
                    <a:pt x="0" y="263"/>
                    <a:pt x="0" y="22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34"/>
                    <a:pt x="34" y="0"/>
                    <a:pt x="7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43" y="0"/>
                    <a:pt x="178" y="34"/>
                    <a:pt x="178" y="77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78" y="263"/>
                    <a:pt x="143" y="298"/>
                    <a:pt x="100" y="298"/>
                  </a:cubicBezTo>
                  <a:close/>
                </a:path>
              </a:pathLst>
            </a:custGeom>
            <a:solidFill>
              <a:srgbClr val="F9B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2" name="ïŝḷíḑè"/>
            <p:cNvSpPr/>
            <p:nvPr>
              <p:custDataLst>
                <p:tags r:id="rId173"/>
              </p:custDataLst>
            </p:nvPr>
          </p:nvSpPr>
          <p:spPr bwMode="auto">
            <a:xfrm>
              <a:off x="4149726" y="3676651"/>
              <a:ext cx="115888" cy="134938"/>
            </a:xfrm>
            <a:prstGeom prst="rect">
              <a:avLst/>
            </a:prstGeom>
            <a:solidFill>
              <a:srgbClr val="917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3" name="iṩḻîḋé"/>
            <p:cNvSpPr/>
            <p:nvPr>
              <p:custDataLst>
                <p:tags r:id="rId174"/>
              </p:custDataLst>
            </p:nvPr>
          </p:nvSpPr>
          <p:spPr bwMode="auto">
            <a:xfrm>
              <a:off x="3697288" y="2987676"/>
              <a:ext cx="617538" cy="161925"/>
            </a:xfrm>
            <a:custGeom>
              <a:avLst/>
              <a:gdLst>
                <a:gd name="T0" fmla="*/ 163 w 187"/>
                <a:gd name="T1" fmla="*/ 0 h 49"/>
                <a:gd name="T2" fmla="*/ 24 w 187"/>
                <a:gd name="T3" fmla="*/ 0 h 49"/>
                <a:gd name="T4" fmla="*/ 0 w 187"/>
                <a:gd name="T5" fmla="*/ 25 h 49"/>
                <a:gd name="T6" fmla="*/ 24 w 187"/>
                <a:gd name="T7" fmla="*/ 49 h 49"/>
                <a:gd name="T8" fmla="*/ 163 w 187"/>
                <a:gd name="T9" fmla="*/ 49 h 49"/>
                <a:gd name="T10" fmla="*/ 187 w 187"/>
                <a:gd name="T11" fmla="*/ 25 h 49"/>
                <a:gd name="T12" fmla="*/ 163 w 187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49">
                  <a:moveTo>
                    <a:pt x="16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4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76" y="49"/>
                    <a:pt x="187" y="38"/>
                    <a:pt x="187" y="25"/>
                  </a:cubicBezTo>
                  <a:cubicBezTo>
                    <a:pt x="187" y="11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917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4" name="ïṩļiḋê"/>
            <p:cNvSpPr/>
            <p:nvPr>
              <p:custDataLst>
                <p:tags r:id="rId175"/>
              </p:custDataLst>
            </p:nvPr>
          </p:nvSpPr>
          <p:spPr bwMode="auto">
            <a:xfrm>
              <a:off x="3724276" y="5497513"/>
              <a:ext cx="177800" cy="146050"/>
            </a:xfrm>
            <a:custGeom>
              <a:avLst/>
              <a:gdLst>
                <a:gd name="T0" fmla="*/ 21 w 112"/>
                <a:gd name="T1" fmla="*/ 15 h 92"/>
                <a:gd name="T2" fmla="*/ 0 w 112"/>
                <a:gd name="T3" fmla="*/ 92 h 92"/>
                <a:gd name="T4" fmla="*/ 91 w 112"/>
                <a:gd name="T5" fmla="*/ 92 h 92"/>
                <a:gd name="T6" fmla="*/ 112 w 112"/>
                <a:gd name="T7" fmla="*/ 0 h 92"/>
                <a:gd name="T8" fmla="*/ 21 w 112"/>
                <a:gd name="T9" fmla="*/ 1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92">
                  <a:moveTo>
                    <a:pt x="21" y="15"/>
                  </a:moveTo>
                  <a:lnTo>
                    <a:pt x="0" y="92"/>
                  </a:lnTo>
                  <a:lnTo>
                    <a:pt x="91" y="92"/>
                  </a:lnTo>
                  <a:lnTo>
                    <a:pt x="112" y="0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5" name="íṣliḑè"/>
            <p:cNvSpPr/>
            <p:nvPr>
              <p:custDataLst>
                <p:tags r:id="rId176"/>
              </p:custDataLst>
            </p:nvPr>
          </p:nvSpPr>
          <p:spPr bwMode="auto">
            <a:xfrm>
              <a:off x="3654426" y="5613401"/>
              <a:ext cx="115888" cy="95250"/>
            </a:xfrm>
            <a:custGeom>
              <a:avLst/>
              <a:gdLst>
                <a:gd name="T0" fmla="*/ 0 w 35"/>
                <a:gd name="T1" fmla="*/ 21 h 29"/>
                <a:gd name="T2" fmla="*/ 17 w 35"/>
                <a:gd name="T3" fmla="*/ 0 h 29"/>
                <a:gd name="T4" fmla="*/ 35 w 35"/>
                <a:gd name="T5" fmla="*/ 5 h 29"/>
                <a:gd name="T6" fmla="*/ 31 w 35"/>
                <a:gd name="T7" fmla="*/ 29 h 29"/>
                <a:gd name="T8" fmla="*/ 0 w 35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2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5" y="26"/>
                    <a:pt x="0" y="21"/>
                  </a:cubicBezTo>
                  <a:close/>
                </a:path>
              </a:pathLst>
            </a:custGeom>
            <a:solidFill>
              <a:srgbClr val="8E6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6" name="iṩľïḑê"/>
            <p:cNvSpPr/>
            <p:nvPr>
              <p:custDataLst>
                <p:tags r:id="rId177"/>
              </p:custDataLst>
            </p:nvPr>
          </p:nvSpPr>
          <p:spPr bwMode="auto">
            <a:xfrm>
              <a:off x="3503613" y="5592763"/>
              <a:ext cx="371475" cy="192088"/>
            </a:xfrm>
            <a:custGeom>
              <a:avLst/>
              <a:gdLst>
                <a:gd name="T0" fmla="*/ 75 w 113"/>
                <a:gd name="T1" fmla="*/ 0 h 58"/>
                <a:gd name="T2" fmla="*/ 46 w 113"/>
                <a:gd name="T3" fmla="*/ 27 h 58"/>
                <a:gd name="T4" fmla="*/ 0 w 113"/>
                <a:gd name="T5" fmla="*/ 55 h 58"/>
                <a:gd name="T6" fmla="*/ 0 w 113"/>
                <a:gd name="T7" fmla="*/ 58 h 58"/>
                <a:gd name="T8" fmla="*/ 113 w 113"/>
                <a:gd name="T9" fmla="*/ 58 h 58"/>
                <a:gd name="T10" fmla="*/ 113 w 113"/>
                <a:gd name="T11" fmla="*/ 6 h 58"/>
                <a:gd name="T12" fmla="*/ 75 w 113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57">
                  <a:moveTo>
                    <a:pt x="75" y="0"/>
                  </a:moveTo>
                  <a:cubicBezTo>
                    <a:pt x="75" y="0"/>
                    <a:pt x="62" y="26"/>
                    <a:pt x="46" y="27"/>
                  </a:cubicBezTo>
                  <a:cubicBezTo>
                    <a:pt x="29" y="28"/>
                    <a:pt x="0" y="36"/>
                    <a:pt x="0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3" y="6"/>
                    <a:pt x="113" y="6"/>
                    <a:pt x="113" y="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5B4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7" name="íṩľíďê"/>
            <p:cNvSpPr/>
            <p:nvPr>
              <p:custDataLst>
                <p:tags r:id="rId178"/>
              </p:custDataLst>
            </p:nvPr>
          </p:nvSpPr>
          <p:spPr bwMode="auto">
            <a:xfrm>
              <a:off x="3500438" y="5781676"/>
              <a:ext cx="379413" cy="15875"/>
            </a:xfrm>
            <a:prstGeom prst="rect">
              <a:avLst/>
            </a:prstGeom>
            <a:solidFill>
              <a:srgbClr val="8E6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8" name="i$ḷïḓè"/>
            <p:cNvSpPr/>
            <p:nvPr>
              <p:custDataLst>
                <p:tags r:id="rId179"/>
              </p:custDataLst>
            </p:nvPr>
          </p:nvSpPr>
          <p:spPr bwMode="auto">
            <a:xfrm>
              <a:off x="3954463" y="5497513"/>
              <a:ext cx="179388" cy="146050"/>
            </a:xfrm>
            <a:custGeom>
              <a:avLst/>
              <a:gdLst>
                <a:gd name="T0" fmla="*/ 21 w 113"/>
                <a:gd name="T1" fmla="*/ 15 h 92"/>
                <a:gd name="T2" fmla="*/ 0 w 113"/>
                <a:gd name="T3" fmla="*/ 92 h 92"/>
                <a:gd name="T4" fmla="*/ 92 w 113"/>
                <a:gd name="T5" fmla="*/ 92 h 92"/>
                <a:gd name="T6" fmla="*/ 113 w 113"/>
                <a:gd name="T7" fmla="*/ 0 h 92"/>
                <a:gd name="T8" fmla="*/ 21 w 113"/>
                <a:gd name="T9" fmla="*/ 1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92">
                  <a:moveTo>
                    <a:pt x="21" y="15"/>
                  </a:moveTo>
                  <a:lnTo>
                    <a:pt x="0" y="92"/>
                  </a:lnTo>
                  <a:lnTo>
                    <a:pt x="92" y="92"/>
                  </a:lnTo>
                  <a:lnTo>
                    <a:pt x="113" y="0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9" name="îSļïḍè"/>
            <p:cNvSpPr/>
            <p:nvPr>
              <p:custDataLst>
                <p:tags r:id="rId180"/>
              </p:custDataLst>
            </p:nvPr>
          </p:nvSpPr>
          <p:spPr bwMode="auto">
            <a:xfrm>
              <a:off x="3886201" y="5613401"/>
              <a:ext cx="117475" cy="95250"/>
            </a:xfrm>
            <a:custGeom>
              <a:avLst/>
              <a:gdLst>
                <a:gd name="T0" fmla="*/ 0 w 36"/>
                <a:gd name="T1" fmla="*/ 21 h 29"/>
                <a:gd name="T2" fmla="*/ 17 w 36"/>
                <a:gd name="T3" fmla="*/ 0 h 29"/>
                <a:gd name="T4" fmla="*/ 36 w 36"/>
                <a:gd name="T5" fmla="*/ 5 h 29"/>
                <a:gd name="T6" fmla="*/ 31 w 36"/>
                <a:gd name="T7" fmla="*/ 29 h 29"/>
                <a:gd name="T8" fmla="*/ 0 w 36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0" y="2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5" y="26"/>
                    <a:pt x="0" y="21"/>
                  </a:cubicBezTo>
                  <a:close/>
                </a:path>
              </a:pathLst>
            </a:custGeom>
            <a:solidFill>
              <a:srgbClr val="8E6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0" name="i$ļïḋê"/>
            <p:cNvSpPr/>
            <p:nvPr>
              <p:custDataLst>
                <p:tags r:id="rId181"/>
              </p:custDataLst>
            </p:nvPr>
          </p:nvSpPr>
          <p:spPr bwMode="auto">
            <a:xfrm>
              <a:off x="3733801" y="5592763"/>
              <a:ext cx="376238" cy="192088"/>
            </a:xfrm>
            <a:custGeom>
              <a:avLst/>
              <a:gdLst>
                <a:gd name="T0" fmla="*/ 75 w 114"/>
                <a:gd name="T1" fmla="*/ 0 h 58"/>
                <a:gd name="T2" fmla="*/ 46 w 114"/>
                <a:gd name="T3" fmla="*/ 27 h 58"/>
                <a:gd name="T4" fmla="*/ 0 w 114"/>
                <a:gd name="T5" fmla="*/ 55 h 58"/>
                <a:gd name="T6" fmla="*/ 0 w 114"/>
                <a:gd name="T7" fmla="*/ 58 h 58"/>
                <a:gd name="T8" fmla="*/ 114 w 114"/>
                <a:gd name="T9" fmla="*/ 58 h 58"/>
                <a:gd name="T10" fmla="*/ 114 w 114"/>
                <a:gd name="T11" fmla="*/ 6 h 58"/>
                <a:gd name="T12" fmla="*/ 75 w 11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7">
                  <a:moveTo>
                    <a:pt x="75" y="0"/>
                  </a:moveTo>
                  <a:cubicBezTo>
                    <a:pt x="75" y="0"/>
                    <a:pt x="63" y="26"/>
                    <a:pt x="46" y="27"/>
                  </a:cubicBezTo>
                  <a:cubicBezTo>
                    <a:pt x="29" y="28"/>
                    <a:pt x="0" y="36"/>
                    <a:pt x="0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4" y="6"/>
                    <a:pt x="114" y="6"/>
                    <a:pt x="114" y="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6B4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1" name="îŝ1íḋe"/>
            <p:cNvSpPr/>
            <p:nvPr>
              <p:custDataLst>
                <p:tags r:id="rId182"/>
              </p:custDataLst>
            </p:nvPr>
          </p:nvSpPr>
          <p:spPr bwMode="auto">
            <a:xfrm>
              <a:off x="3733801" y="5781676"/>
              <a:ext cx="379413" cy="15875"/>
            </a:xfrm>
            <a:prstGeom prst="rect">
              <a:avLst/>
            </a:prstGeom>
            <a:solidFill>
              <a:srgbClr val="8E6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2" name="i$ḻïḋé"/>
            <p:cNvSpPr/>
            <p:nvPr>
              <p:custDataLst>
                <p:tags r:id="rId183"/>
              </p:custDataLst>
            </p:nvPr>
          </p:nvSpPr>
          <p:spPr bwMode="auto">
            <a:xfrm>
              <a:off x="3671888" y="4038601"/>
              <a:ext cx="395288" cy="1519238"/>
            </a:xfrm>
            <a:custGeom>
              <a:avLst/>
              <a:gdLst>
                <a:gd name="T0" fmla="*/ 15 w 120"/>
                <a:gd name="T1" fmla="*/ 461 h 461"/>
                <a:gd name="T2" fmla="*/ 73 w 120"/>
                <a:gd name="T3" fmla="*/ 461 h 461"/>
                <a:gd name="T4" fmla="*/ 93 w 120"/>
                <a:gd name="T5" fmla="*/ 261 h 461"/>
                <a:gd name="T6" fmla="*/ 98 w 120"/>
                <a:gd name="T7" fmla="*/ 233 h 461"/>
                <a:gd name="T8" fmla="*/ 119 w 120"/>
                <a:gd name="T9" fmla="*/ 145 h 461"/>
                <a:gd name="T10" fmla="*/ 120 w 120"/>
                <a:gd name="T11" fmla="*/ 0 h 461"/>
                <a:gd name="T12" fmla="*/ 14 w 120"/>
                <a:gd name="T13" fmla="*/ 0 h 461"/>
                <a:gd name="T14" fmla="*/ 1 w 120"/>
                <a:gd name="T15" fmla="*/ 230 h 461"/>
                <a:gd name="T16" fmla="*/ 1 w 120"/>
                <a:gd name="T17" fmla="*/ 256 h 461"/>
                <a:gd name="T18" fmla="*/ 15 w 120"/>
                <a:gd name="T19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461">
                  <a:moveTo>
                    <a:pt x="15" y="461"/>
                  </a:moveTo>
                  <a:cubicBezTo>
                    <a:pt x="73" y="461"/>
                    <a:pt x="73" y="461"/>
                    <a:pt x="73" y="461"/>
                  </a:cubicBezTo>
                  <a:cubicBezTo>
                    <a:pt x="93" y="261"/>
                    <a:pt x="93" y="261"/>
                    <a:pt x="93" y="261"/>
                  </a:cubicBezTo>
                  <a:cubicBezTo>
                    <a:pt x="94" y="251"/>
                    <a:pt x="96" y="242"/>
                    <a:pt x="98" y="233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30"/>
                    <a:pt x="1" y="230"/>
                    <a:pt x="1" y="230"/>
                  </a:cubicBezTo>
                  <a:cubicBezTo>
                    <a:pt x="0" y="238"/>
                    <a:pt x="0" y="247"/>
                    <a:pt x="1" y="256"/>
                  </a:cubicBezTo>
                  <a:lnTo>
                    <a:pt x="15" y="461"/>
                  </a:lnTo>
                  <a:close/>
                </a:path>
              </a:pathLst>
            </a:custGeom>
            <a:solidFill>
              <a:srgbClr val="42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3" name="iṩļïďe"/>
            <p:cNvSpPr/>
            <p:nvPr>
              <p:custDataLst>
                <p:tags r:id="rId184"/>
              </p:custDataLst>
            </p:nvPr>
          </p:nvSpPr>
          <p:spPr bwMode="auto">
            <a:xfrm>
              <a:off x="3836988" y="3998913"/>
              <a:ext cx="401638" cy="1538288"/>
            </a:xfrm>
            <a:custGeom>
              <a:avLst/>
              <a:gdLst>
                <a:gd name="T0" fmla="*/ 0 w 122"/>
                <a:gd name="T1" fmla="*/ 11 h 467"/>
                <a:gd name="T2" fmla="*/ 17 w 122"/>
                <a:gd name="T3" fmla="*/ 129 h 467"/>
                <a:gd name="T4" fmla="*/ 40 w 122"/>
                <a:gd name="T5" fmla="*/ 467 h 467"/>
                <a:gd name="T6" fmla="*/ 89 w 122"/>
                <a:gd name="T7" fmla="*/ 467 h 467"/>
                <a:gd name="T8" fmla="*/ 116 w 122"/>
                <a:gd name="T9" fmla="*/ 214 h 467"/>
                <a:gd name="T10" fmla="*/ 113 w 122"/>
                <a:gd name="T11" fmla="*/ 32 h 467"/>
                <a:gd name="T12" fmla="*/ 108 w 122"/>
                <a:gd name="T13" fmla="*/ 0 h 467"/>
                <a:gd name="T14" fmla="*/ 0 w 122"/>
                <a:gd name="T15" fmla="*/ 11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467">
                  <a:moveTo>
                    <a:pt x="0" y="11"/>
                  </a:moveTo>
                  <a:cubicBezTo>
                    <a:pt x="0" y="11"/>
                    <a:pt x="4" y="104"/>
                    <a:pt x="17" y="129"/>
                  </a:cubicBezTo>
                  <a:cubicBezTo>
                    <a:pt x="30" y="155"/>
                    <a:pt x="40" y="467"/>
                    <a:pt x="40" y="467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22" y="154"/>
                    <a:pt x="121" y="93"/>
                    <a:pt x="113" y="32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4B6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4" name="iṡḻïḍé"/>
            <p:cNvSpPr/>
            <p:nvPr>
              <p:custDataLst>
                <p:tags r:id="rId185"/>
              </p:custDataLst>
            </p:nvPr>
          </p:nvSpPr>
          <p:spPr bwMode="auto">
            <a:xfrm>
              <a:off x="3302001" y="3122613"/>
              <a:ext cx="474663" cy="579438"/>
            </a:xfrm>
            <a:custGeom>
              <a:avLst/>
              <a:gdLst>
                <a:gd name="T0" fmla="*/ 121 w 144"/>
                <a:gd name="T1" fmla="*/ 0 h 176"/>
                <a:gd name="T2" fmla="*/ 77 w 144"/>
                <a:gd name="T3" fmla="*/ 83 h 176"/>
                <a:gd name="T4" fmla="*/ 65 w 144"/>
                <a:gd name="T5" fmla="*/ 100 h 176"/>
                <a:gd name="T6" fmla="*/ 23 w 144"/>
                <a:gd name="T7" fmla="*/ 9 h 176"/>
                <a:gd name="T8" fmla="*/ 0 w 144"/>
                <a:gd name="T9" fmla="*/ 38 h 176"/>
                <a:gd name="T10" fmla="*/ 45 w 144"/>
                <a:gd name="T11" fmla="*/ 154 h 176"/>
                <a:gd name="T12" fmla="*/ 69 w 144"/>
                <a:gd name="T13" fmla="*/ 173 h 176"/>
                <a:gd name="T14" fmla="*/ 87 w 144"/>
                <a:gd name="T15" fmla="*/ 168 h 176"/>
                <a:gd name="T16" fmla="*/ 136 w 144"/>
                <a:gd name="T17" fmla="*/ 63 h 176"/>
                <a:gd name="T18" fmla="*/ 121 w 144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76">
                  <a:moveTo>
                    <a:pt x="121" y="0"/>
                  </a:moveTo>
                  <a:cubicBezTo>
                    <a:pt x="121" y="0"/>
                    <a:pt x="83" y="31"/>
                    <a:pt x="77" y="83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0" y="115"/>
                    <a:pt x="45" y="154"/>
                  </a:cubicBezTo>
                  <a:cubicBezTo>
                    <a:pt x="51" y="162"/>
                    <a:pt x="60" y="168"/>
                    <a:pt x="69" y="173"/>
                  </a:cubicBezTo>
                  <a:cubicBezTo>
                    <a:pt x="75" y="176"/>
                    <a:pt x="83" y="174"/>
                    <a:pt x="87" y="168"/>
                  </a:cubicBezTo>
                  <a:cubicBezTo>
                    <a:pt x="102" y="144"/>
                    <a:pt x="129" y="85"/>
                    <a:pt x="136" y="63"/>
                  </a:cubicBezTo>
                  <a:cubicBezTo>
                    <a:pt x="144" y="35"/>
                    <a:pt x="139" y="6"/>
                    <a:pt x="121" y="0"/>
                  </a:cubicBezTo>
                  <a:close/>
                </a:path>
              </a:pathLst>
            </a:custGeom>
            <a:solidFill>
              <a:srgbClr val="A4B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5" name="îsḻiďè"/>
            <p:cNvSpPr/>
            <p:nvPr>
              <p:custDataLst>
                <p:tags r:id="rId186"/>
              </p:custDataLst>
            </p:nvPr>
          </p:nvSpPr>
          <p:spPr bwMode="auto">
            <a:xfrm>
              <a:off x="4040188" y="2789238"/>
              <a:ext cx="152400" cy="128588"/>
            </a:xfrm>
            <a:custGeom>
              <a:avLst/>
              <a:gdLst>
                <a:gd name="T0" fmla="*/ 37 w 46"/>
                <a:gd name="T1" fmla="*/ 5 h 39"/>
                <a:gd name="T2" fmla="*/ 4 w 46"/>
                <a:gd name="T3" fmla="*/ 39 h 39"/>
                <a:gd name="T4" fmla="*/ 0 w 46"/>
                <a:gd name="T5" fmla="*/ 0 h 39"/>
                <a:gd name="T6" fmla="*/ 37 w 46"/>
                <a:gd name="T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37" y="5"/>
                  </a:moveTo>
                  <a:cubicBezTo>
                    <a:pt x="37" y="5"/>
                    <a:pt x="46" y="39"/>
                    <a:pt x="4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7" y="5"/>
                  </a:lnTo>
                  <a:close/>
                </a:path>
              </a:pathLst>
            </a:cu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6" name="íṥlíḓe"/>
            <p:cNvSpPr/>
            <p:nvPr>
              <p:custDataLst>
                <p:tags r:id="rId187"/>
              </p:custDataLst>
            </p:nvPr>
          </p:nvSpPr>
          <p:spPr bwMode="auto">
            <a:xfrm>
              <a:off x="3757613" y="3043238"/>
              <a:ext cx="434975" cy="293688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7" name="îšḻîďè"/>
            <p:cNvSpPr/>
            <p:nvPr>
              <p:custDataLst>
                <p:tags r:id="rId188"/>
              </p:custDataLst>
            </p:nvPr>
          </p:nvSpPr>
          <p:spPr bwMode="auto">
            <a:xfrm>
              <a:off x="3663951" y="2433638"/>
              <a:ext cx="446088" cy="412750"/>
            </a:xfrm>
            <a:prstGeom prst="ellipse">
              <a:avLst/>
            </a:pr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8" name="íṧḷïḑe"/>
            <p:cNvSpPr/>
            <p:nvPr>
              <p:custDataLst>
                <p:tags r:id="rId189"/>
              </p:custDataLst>
            </p:nvPr>
          </p:nvSpPr>
          <p:spPr bwMode="auto">
            <a:xfrm>
              <a:off x="3792538" y="2479676"/>
              <a:ext cx="415925" cy="382588"/>
            </a:xfrm>
            <a:prstGeom prst="ellipse">
              <a:avLst/>
            </a:pr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9" name="ï$lîḓê"/>
            <p:cNvSpPr/>
            <p:nvPr>
              <p:custDataLst>
                <p:tags r:id="rId190"/>
              </p:custDataLst>
            </p:nvPr>
          </p:nvSpPr>
          <p:spPr bwMode="auto">
            <a:xfrm>
              <a:off x="3711576" y="2562226"/>
              <a:ext cx="407988" cy="447675"/>
            </a:xfrm>
            <a:custGeom>
              <a:avLst/>
              <a:gdLst>
                <a:gd name="T0" fmla="*/ 124 w 124"/>
                <a:gd name="T1" fmla="*/ 65 h 136"/>
                <a:gd name="T2" fmla="*/ 62 w 124"/>
                <a:gd name="T3" fmla="*/ 129 h 136"/>
                <a:gd name="T4" fmla="*/ 0 w 124"/>
                <a:gd name="T5" fmla="*/ 75 h 136"/>
                <a:gd name="T6" fmla="*/ 62 w 124"/>
                <a:gd name="T7" fmla="*/ 1 h 136"/>
                <a:gd name="T8" fmla="*/ 124 w 124"/>
                <a:gd name="T9" fmla="*/ 6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36">
                  <a:moveTo>
                    <a:pt x="124" y="65"/>
                  </a:moveTo>
                  <a:cubicBezTo>
                    <a:pt x="124" y="101"/>
                    <a:pt x="98" y="123"/>
                    <a:pt x="62" y="129"/>
                  </a:cubicBezTo>
                  <a:cubicBezTo>
                    <a:pt x="29" y="136"/>
                    <a:pt x="0" y="110"/>
                    <a:pt x="0" y="75"/>
                  </a:cubicBezTo>
                  <a:cubicBezTo>
                    <a:pt x="0" y="39"/>
                    <a:pt x="19" y="2"/>
                    <a:pt x="62" y="1"/>
                  </a:cubicBezTo>
                  <a:cubicBezTo>
                    <a:pt x="96" y="0"/>
                    <a:pt x="124" y="30"/>
                    <a:pt x="124" y="65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0" name="iŝlîḓe"/>
            <p:cNvSpPr/>
            <p:nvPr>
              <p:custDataLst>
                <p:tags r:id="rId191"/>
              </p:custDataLst>
            </p:nvPr>
          </p:nvSpPr>
          <p:spPr bwMode="auto">
            <a:xfrm>
              <a:off x="3922713" y="2789238"/>
              <a:ext cx="120650" cy="284163"/>
            </a:xfrm>
            <a:prstGeom prst="rect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1" name="işľîḑé"/>
            <p:cNvSpPr/>
            <p:nvPr>
              <p:custDataLst>
                <p:tags r:id="rId192"/>
              </p:custDataLst>
            </p:nvPr>
          </p:nvSpPr>
          <p:spPr bwMode="auto">
            <a:xfrm>
              <a:off x="3800476" y="2868613"/>
              <a:ext cx="134938" cy="73025"/>
            </a:xfrm>
            <a:custGeom>
              <a:avLst/>
              <a:gdLst>
                <a:gd name="T0" fmla="*/ 0 w 41"/>
                <a:gd name="T1" fmla="*/ 0 h 22"/>
                <a:gd name="T2" fmla="*/ 39 w 41"/>
                <a:gd name="T3" fmla="*/ 0 h 22"/>
                <a:gd name="T4" fmla="*/ 19 w 41"/>
                <a:gd name="T5" fmla="*/ 21 h 22"/>
                <a:gd name="T6" fmla="*/ 0 w 4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22">
                  <a:moveTo>
                    <a:pt x="0" y="0"/>
                  </a:moveTo>
                  <a:cubicBezTo>
                    <a:pt x="0" y="0"/>
                    <a:pt x="18" y="8"/>
                    <a:pt x="39" y="0"/>
                  </a:cubicBezTo>
                  <a:cubicBezTo>
                    <a:pt x="39" y="0"/>
                    <a:pt x="41" y="20"/>
                    <a:pt x="19" y="21"/>
                  </a:cubicBezTo>
                  <a:cubicBezTo>
                    <a:pt x="19" y="21"/>
                    <a:pt x="1" y="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2" name="îṧḷíde"/>
            <p:cNvSpPr/>
            <p:nvPr>
              <p:custDataLst>
                <p:tags r:id="rId193"/>
              </p:custDataLst>
            </p:nvPr>
          </p:nvSpPr>
          <p:spPr bwMode="auto">
            <a:xfrm>
              <a:off x="4021138" y="2586038"/>
              <a:ext cx="134938" cy="134938"/>
            </a:xfrm>
            <a:custGeom>
              <a:avLst/>
              <a:gdLst>
                <a:gd name="T0" fmla="*/ 2 w 41"/>
                <a:gd name="T1" fmla="*/ 0 h 41"/>
                <a:gd name="T2" fmla="*/ 28 w 41"/>
                <a:gd name="T3" fmla="*/ 41 h 41"/>
                <a:gd name="T4" fmla="*/ 41 w 41"/>
                <a:gd name="T5" fmla="*/ 29 h 41"/>
                <a:gd name="T6" fmla="*/ 2 w 41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2" y="0"/>
                  </a:moveTo>
                  <a:cubicBezTo>
                    <a:pt x="2" y="0"/>
                    <a:pt x="0" y="39"/>
                    <a:pt x="28" y="41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13" y="4"/>
                    <a:pt x="2" y="0"/>
                  </a:cubicBezTo>
                  <a:close/>
                </a:path>
              </a:pathLst>
            </a:cu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3" name="iṥľíḍé"/>
            <p:cNvSpPr/>
            <p:nvPr>
              <p:custDataLst>
                <p:tags r:id="rId194"/>
              </p:custDataLst>
            </p:nvPr>
          </p:nvSpPr>
          <p:spPr bwMode="auto">
            <a:xfrm>
              <a:off x="3668713" y="3059113"/>
              <a:ext cx="554038" cy="979488"/>
            </a:xfrm>
            <a:custGeom>
              <a:avLst/>
              <a:gdLst>
                <a:gd name="T0" fmla="*/ 157 w 168"/>
                <a:gd name="T1" fmla="*/ 28 h 297"/>
                <a:gd name="T2" fmla="*/ 125 w 168"/>
                <a:gd name="T3" fmla="*/ 1 h 297"/>
                <a:gd name="T4" fmla="*/ 93 w 168"/>
                <a:gd name="T5" fmla="*/ 22 h 297"/>
                <a:gd name="T6" fmla="*/ 61 w 168"/>
                <a:gd name="T7" fmla="*/ 1 h 297"/>
                <a:gd name="T8" fmla="*/ 0 w 168"/>
                <a:gd name="T9" fmla="*/ 24 h 297"/>
                <a:gd name="T10" fmla="*/ 15 w 168"/>
                <a:gd name="T11" fmla="*/ 297 h 297"/>
                <a:gd name="T12" fmla="*/ 166 w 168"/>
                <a:gd name="T13" fmla="*/ 297 h 297"/>
                <a:gd name="T14" fmla="*/ 147 w 168"/>
                <a:gd name="T15" fmla="*/ 214 h 297"/>
                <a:gd name="T16" fmla="*/ 158 w 168"/>
                <a:gd name="T17" fmla="*/ 100 h 297"/>
                <a:gd name="T18" fmla="*/ 166 w 168"/>
                <a:gd name="T19" fmla="*/ 62 h 297"/>
                <a:gd name="T20" fmla="*/ 157 w 168"/>
                <a:gd name="T21" fmla="*/ 2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297">
                  <a:moveTo>
                    <a:pt x="157" y="28"/>
                  </a:moveTo>
                  <a:cubicBezTo>
                    <a:pt x="152" y="16"/>
                    <a:pt x="140" y="6"/>
                    <a:pt x="125" y="1"/>
                  </a:cubicBezTo>
                  <a:cubicBezTo>
                    <a:pt x="125" y="12"/>
                    <a:pt x="111" y="22"/>
                    <a:pt x="93" y="22"/>
                  </a:cubicBezTo>
                  <a:cubicBezTo>
                    <a:pt x="76" y="22"/>
                    <a:pt x="61" y="12"/>
                    <a:pt x="61" y="1"/>
                  </a:cubicBezTo>
                  <a:cubicBezTo>
                    <a:pt x="61" y="1"/>
                    <a:pt x="39" y="0"/>
                    <a:pt x="0" y="24"/>
                  </a:cubicBezTo>
                  <a:cubicBezTo>
                    <a:pt x="15" y="297"/>
                    <a:pt x="15" y="297"/>
                    <a:pt x="15" y="297"/>
                  </a:cubicBezTo>
                  <a:cubicBezTo>
                    <a:pt x="166" y="297"/>
                    <a:pt x="166" y="297"/>
                    <a:pt x="166" y="297"/>
                  </a:cubicBezTo>
                  <a:cubicBezTo>
                    <a:pt x="147" y="214"/>
                    <a:pt x="147" y="214"/>
                    <a:pt x="147" y="214"/>
                  </a:cubicBezTo>
                  <a:cubicBezTo>
                    <a:pt x="147" y="176"/>
                    <a:pt x="150" y="137"/>
                    <a:pt x="158" y="100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166" y="62"/>
                    <a:pt x="168" y="36"/>
                    <a:pt x="157" y="28"/>
                  </a:cubicBezTo>
                  <a:close/>
                </a:path>
              </a:pathLst>
            </a:custGeom>
            <a:solidFill>
              <a:srgbClr val="E2F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4" name="îṧļïḋé"/>
            <p:cNvSpPr/>
            <p:nvPr>
              <p:custDataLst>
                <p:tags r:id="rId195"/>
              </p:custDataLst>
            </p:nvPr>
          </p:nvSpPr>
          <p:spPr bwMode="auto">
            <a:xfrm>
              <a:off x="4090988" y="3230563"/>
              <a:ext cx="128588" cy="808038"/>
            </a:xfrm>
            <a:custGeom>
              <a:avLst/>
              <a:gdLst>
                <a:gd name="T0" fmla="*/ 0 w 39"/>
                <a:gd name="T1" fmla="*/ 151 h 245"/>
                <a:gd name="T2" fmla="*/ 9 w 39"/>
                <a:gd name="T3" fmla="*/ 245 h 245"/>
                <a:gd name="T4" fmla="*/ 38 w 39"/>
                <a:gd name="T5" fmla="*/ 245 h 245"/>
                <a:gd name="T6" fmla="*/ 19 w 39"/>
                <a:gd name="T7" fmla="*/ 162 h 245"/>
                <a:gd name="T8" fmla="*/ 30 w 39"/>
                <a:gd name="T9" fmla="*/ 48 h 245"/>
                <a:gd name="T10" fmla="*/ 38 w 39"/>
                <a:gd name="T11" fmla="*/ 10 h 245"/>
                <a:gd name="T12" fmla="*/ 38 w 39"/>
                <a:gd name="T13" fmla="*/ 0 h 245"/>
                <a:gd name="T14" fmla="*/ 0 w 39"/>
                <a:gd name="T15" fmla="*/ 15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45">
                  <a:moveTo>
                    <a:pt x="0" y="151"/>
                  </a:moveTo>
                  <a:cubicBezTo>
                    <a:pt x="9" y="245"/>
                    <a:pt x="9" y="245"/>
                    <a:pt x="9" y="245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9" y="124"/>
                    <a:pt x="22" y="85"/>
                    <a:pt x="30" y="48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9" y="5"/>
                    <a:pt x="38" y="0"/>
                  </a:cubicBezTo>
                  <a:cubicBezTo>
                    <a:pt x="25" y="29"/>
                    <a:pt x="0" y="92"/>
                    <a:pt x="0" y="151"/>
                  </a:cubicBezTo>
                  <a:close/>
                </a:path>
              </a:pathLst>
            </a:custGeom>
            <a:solidFill>
              <a:srgbClr val="C9E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5" name="iŝḻíḍe"/>
            <p:cNvSpPr/>
            <p:nvPr>
              <p:custDataLst>
                <p:tags r:id="rId196"/>
              </p:custDataLst>
            </p:nvPr>
          </p:nvSpPr>
          <p:spPr bwMode="auto">
            <a:xfrm>
              <a:off x="4070351" y="2720976"/>
              <a:ext cx="115888" cy="114300"/>
            </a:xfrm>
            <a:prstGeom prst="ellipse">
              <a:avLst/>
            </a:pr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6" name="ï$lïḑe"/>
            <p:cNvSpPr/>
            <p:nvPr>
              <p:custDataLst>
                <p:tags r:id="rId197"/>
              </p:custDataLst>
            </p:nvPr>
          </p:nvSpPr>
          <p:spPr bwMode="auto">
            <a:xfrm>
              <a:off x="3836988" y="2717801"/>
              <a:ext cx="46038" cy="147638"/>
            </a:xfrm>
            <a:custGeom>
              <a:avLst/>
              <a:gdLst>
                <a:gd name="T0" fmla="*/ 13 w 14"/>
                <a:gd name="T1" fmla="*/ 45 h 45"/>
                <a:gd name="T2" fmla="*/ 12 w 14"/>
                <a:gd name="T3" fmla="*/ 45 h 45"/>
                <a:gd name="T4" fmla="*/ 1 w 14"/>
                <a:gd name="T5" fmla="*/ 34 h 45"/>
                <a:gd name="T6" fmla="*/ 2 w 14"/>
                <a:gd name="T7" fmla="*/ 21 h 45"/>
                <a:gd name="T8" fmla="*/ 11 w 14"/>
                <a:gd name="T9" fmla="*/ 0 h 45"/>
                <a:gd name="T10" fmla="*/ 14 w 14"/>
                <a:gd name="T11" fmla="*/ 1 h 45"/>
                <a:gd name="T12" fmla="*/ 4 w 14"/>
                <a:gd name="T13" fmla="*/ 22 h 45"/>
                <a:gd name="T14" fmla="*/ 4 w 14"/>
                <a:gd name="T15" fmla="*/ 33 h 45"/>
                <a:gd name="T16" fmla="*/ 13 w 14"/>
                <a:gd name="T17" fmla="*/ 42 h 45"/>
                <a:gd name="T18" fmla="*/ 14 w 14"/>
                <a:gd name="T19" fmla="*/ 43 h 45"/>
                <a:gd name="T20" fmla="*/ 13 w 14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5">
                  <a:moveTo>
                    <a:pt x="13" y="45"/>
                  </a:moveTo>
                  <a:cubicBezTo>
                    <a:pt x="12" y="45"/>
                    <a:pt x="12" y="45"/>
                    <a:pt x="12" y="45"/>
                  </a:cubicBezTo>
                  <a:cubicBezTo>
                    <a:pt x="7" y="43"/>
                    <a:pt x="3" y="39"/>
                    <a:pt x="1" y="34"/>
                  </a:cubicBezTo>
                  <a:cubicBezTo>
                    <a:pt x="0" y="30"/>
                    <a:pt x="0" y="25"/>
                    <a:pt x="2" y="2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6"/>
                    <a:pt x="2" y="30"/>
                    <a:pt x="4" y="33"/>
                  </a:cubicBezTo>
                  <a:cubicBezTo>
                    <a:pt x="5" y="37"/>
                    <a:pt x="9" y="40"/>
                    <a:pt x="13" y="42"/>
                  </a:cubicBezTo>
                  <a:cubicBezTo>
                    <a:pt x="14" y="43"/>
                    <a:pt x="14" y="43"/>
                    <a:pt x="14" y="43"/>
                  </a:cubicBezTo>
                  <a:lnTo>
                    <a:pt x="13" y="45"/>
                  </a:lnTo>
                  <a:close/>
                </a:path>
              </a:pathLst>
            </a:custGeom>
            <a:solidFill>
              <a:srgbClr val="E8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7" name="işliḍê"/>
            <p:cNvSpPr/>
            <p:nvPr>
              <p:custDataLst>
                <p:tags r:id="rId198"/>
              </p:custDataLst>
            </p:nvPr>
          </p:nvSpPr>
          <p:spPr bwMode="auto">
            <a:xfrm>
              <a:off x="3697288" y="2497138"/>
              <a:ext cx="346075" cy="217488"/>
            </a:xfrm>
            <a:custGeom>
              <a:avLst/>
              <a:gdLst>
                <a:gd name="T0" fmla="*/ 3 w 105"/>
                <a:gd name="T1" fmla="*/ 66 h 66"/>
                <a:gd name="T2" fmla="*/ 40 w 105"/>
                <a:gd name="T3" fmla="*/ 9 h 66"/>
                <a:gd name="T4" fmla="*/ 105 w 105"/>
                <a:gd name="T5" fmla="*/ 31 h 66"/>
                <a:gd name="T6" fmla="*/ 28 w 105"/>
                <a:gd name="T7" fmla="*/ 50 h 66"/>
                <a:gd name="T8" fmla="*/ 3 w 10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66">
                  <a:moveTo>
                    <a:pt x="3" y="66"/>
                  </a:moveTo>
                  <a:cubicBezTo>
                    <a:pt x="0" y="42"/>
                    <a:pt x="17" y="17"/>
                    <a:pt x="40" y="9"/>
                  </a:cubicBezTo>
                  <a:cubicBezTo>
                    <a:pt x="63" y="0"/>
                    <a:pt x="91" y="10"/>
                    <a:pt x="105" y="31"/>
                  </a:cubicBezTo>
                  <a:cubicBezTo>
                    <a:pt x="88" y="54"/>
                    <a:pt x="54" y="62"/>
                    <a:pt x="28" y="50"/>
                  </a:cubicBezTo>
                  <a:cubicBezTo>
                    <a:pt x="23" y="59"/>
                    <a:pt x="13" y="65"/>
                    <a:pt x="3" y="66"/>
                  </a:cubicBezTo>
                  <a:close/>
                </a:path>
              </a:pathLst>
            </a:cu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8" name="íṥliḍe"/>
            <p:cNvSpPr/>
            <p:nvPr>
              <p:custDataLst>
                <p:tags r:id="rId199"/>
              </p:custDataLst>
            </p:nvPr>
          </p:nvSpPr>
          <p:spPr bwMode="auto">
            <a:xfrm>
              <a:off x="3908426" y="2644776"/>
              <a:ext cx="122238" cy="79375"/>
            </a:xfrm>
            <a:custGeom>
              <a:avLst/>
              <a:gdLst>
                <a:gd name="T0" fmla="*/ 5 w 37"/>
                <a:gd name="T1" fmla="*/ 11 h 24"/>
                <a:gd name="T2" fmla="*/ 29 w 37"/>
                <a:gd name="T3" fmla="*/ 21 h 24"/>
                <a:gd name="T4" fmla="*/ 36 w 37"/>
                <a:gd name="T5" fmla="*/ 19 h 24"/>
                <a:gd name="T6" fmla="*/ 4 w 37"/>
                <a:gd name="T7" fmla="*/ 5 h 24"/>
                <a:gd name="T8" fmla="*/ 5 w 37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4">
                  <a:moveTo>
                    <a:pt x="5" y="11"/>
                  </a:moveTo>
                  <a:cubicBezTo>
                    <a:pt x="14" y="8"/>
                    <a:pt x="25" y="11"/>
                    <a:pt x="29" y="21"/>
                  </a:cubicBezTo>
                  <a:cubicBezTo>
                    <a:pt x="31" y="24"/>
                    <a:pt x="37" y="23"/>
                    <a:pt x="36" y="19"/>
                  </a:cubicBezTo>
                  <a:cubicBezTo>
                    <a:pt x="30" y="7"/>
                    <a:pt x="16" y="0"/>
                    <a:pt x="4" y="5"/>
                  </a:cubicBezTo>
                  <a:cubicBezTo>
                    <a:pt x="0" y="7"/>
                    <a:pt x="2" y="13"/>
                    <a:pt x="5" y="11"/>
                  </a:cubicBezTo>
                  <a:close/>
                </a:path>
              </a:pathLst>
            </a:cu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9" name="îṥlîḓê"/>
            <p:cNvSpPr/>
            <p:nvPr>
              <p:custDataLst>
                <p:tags r:id="rId200"/>
              </p:custDataLst>
            </p:nvPr>
          </p:nvSpPr>
          <p:spPr bwMode="auto">
            <a:xfrm>
              <a:off x="3733801" y="2644776"/>
              <a:ext cx="122238" cy="79375"/>
            </a:xfrm>
            <a:custGeom>
              <a:avLst/>
              <a:gdLst>
                <a:gd name="T0" fmla="*/ 31 w 37"/>
                <a:gd name="T1" fmla="*/ 11 h 24"/>
                <a:gd name="T2" fmla="*/ 8 w 37"/>
                <a:gd name="T3" fmla="*/ 21 h 24"/>
                <a:gd name="T4" fmla="*/ 1 w 37"/>
                <a:gd name="T5" fmla="*/ 19 h 24"/>
                <a:gd name="T6" fmla="*/ 33 w 37"/>
                <a:gd name="T7" fmla="*/ 5 h 24"/>
                <a:gd name="T8" fmla="*/ 31 w 37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4">
                  <a:moveTo>
                    <a:pt x="31" y="11"/>
                  </a:moveTo>
                  <a:cubicBezTo>
                    <a:pt x="22" y="8"/>
                    <a:pt x="11" y="11"/>
                    <a:pt x="8" y="21"/>
                  </a:cubicBezTo>
                  <a:cubicBezTo>
                    <a:pt x="6" y="24"/>
                    <a:pt x="0" y="23"/>
                    <a:pt x="1" y="19"/>
                  </a:cubicBezTo>
                  <a:cubicBezTo>
                    <a:pt x="6" y="7"/>
                    <a:pt x="21" y="0"/>
                    <a:pt x="33" y="5"/>
                  </a:cubicBezTo>
                  <a:cubicBezTo>
                    <a:pt x="37" y="7"/>
                    <a:pt x="35" y="13"/>
                    <a:pt x="31" y="11"/>
                  </a:cubicBezTo>
                  <a:close/>
                </a:path>
              </a:pathLst>
            </a:cu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0" name="îsļïḍê"/>
            <p:cNvSpPr/>
            <p:nvPr>
              <p:custDataLst>
                <p:tags r:id="rId201"/>
              </p:custDataLst>
            </p:nvPr>
          </p:nvSpPr>
          <p:spPr bwMode="auto">
            <a:xfrm>
              <a:off x="3776663" y="2736851"/>
              <a:ext cx="36513" cy="49213"/>
            </a:xfrm>
            <a:prstGeom prst="ellipse">
              <a:avLst/>
            </a:pr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1" name="ï$ľïḍê"/>
            <p:cNvSpPr/>
            <p:nvPr>
              <p:custDataLst>
                <p:tags r:id="rId202"/>
              </p:custDataLst>
            </p:nvPr>
          </p:nvSpPr>
          <p:spPr bwMode="auto">
            <a:xfrm>
              <a:off x="3914776" y="2736851"/>
              <a:ext cx="33338" cy="49213"/>
            </a:xfrm>
            <a:prstGeom prst="ellipse">
              <a:avLst/>
            </a:prstGeom>
            <a:solidFill>
              <a:srgbClr val="6D5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2" name="ïś1íḍè"/>
            <p:cNvSpPr/>
            <p:nvPr>
              <p:custDataLst>
                <p:tags r:id="rId203"/>
              </p:custDataLst>
            </p:nvPr>
          </p:nvSpPr>
          <p:spPr bwMode="auto">
            <a:xfrm>
              <a:off x="3987801" y="3030538"/>
              <a:ext cx="303213" cy="790575"/>
            </a:xfrm>
            <a:custGeom>
              <a:avLst/>
              <a:gdLst>
                <a:gd name="T0" fmla="*/ 19 w 92"/>
                <a:gd name="T1" fmla="*/ 0 h 240"/>
                <a:gd name="T2" fmla="*/ 9 w 92"/>
                <a:gd name="T3" fmla="*/ 31 h 240"/>
                <a:gd name="T4" fmla="*/ 0 w 92"/>
                <a:gd name="T5" fmla="*/ 106 h 240"/>
                <a:gd name="T6" fmla="*/ 30 w 92"/>
                <a:gd name="T7" fmla="*/ 240 h 240"/>
                <a:gd name="T8" fmla="*/ 92 w 92"/>
                <a:gd name="T9" fmla="*/ 211 h 240"/>
                <a:gd name="T10" fmla="*/ 68 w 92"/>
                <a:gd name="T11" fmla="*/ 106 h 240"/>
                <a:gd name="T12" fmla="*/ 75 w 92"/>
                <a:gd name="T13" fmla="*/ 47 h 240"/>
                <a:gd name="T14" fmla="*/ 80 w 92"/>
                <a:gd name="T15" fmla="*/ 31 h 240"/>
                <a:gd name="T16" fmla="*/ 81 w 92"/>
                <a:gd name="T17" fmla="*/ 28 h 240"/>
                <a:gd name="T18" fmla="*/ 82 w 92"/>
                <a:gd name="T19" fmla="*/ 27 h 240"/>
                <a:gd name="T20" fmla="*/ 82 w 92"/>
                <a:gd name="T21" fmla="*/ 27 h 240"/>
                <a:gd name="T22" fmla="*/ 78 w 92"/>
                <a:gd name="T23" fmla="*/ 26 h 240"/>
                <a:gd name="T24" fmla="*/ 82 w 92"/>
                <a:gd name="T25" fmla="*/ 27 h 240"/>
                <a:gd name="T26" fmla="*/ 82 w 92"/>
                <a:gd name="T27" fmla="*/ 27 h 240"/>
                <a:gd name="T28" fmla="*/ 78 w 92"/>
                <a:gd name="T29" fmla="*/ 26 h 240"/>
                <a:gd name="T30" fmla="*/ 82 w 92"/>
                <a:gd name="T31" fmla="*/ 27 h 240"/>
                <a:gd name="T32" fmla="*/ 60 w 92"/>
                <a:gd name="T33" fmla="*/ 18 h 240"/>
                <a:gd name="T34" fmla="*/ 82 w 92"/>
                <a:gd name="T35" fmla="*/ 27 h 240"/>
                <a:gd name="T36" fmla="*/ 82 w 92"/>
                <a:gd name="T37" fmla="*/ 27 h 240"/>
                <a:gd name="T38" fmla="*/ 60 w 92"/>
                <a:gd name="T39" fmla="*/ 18 h 240"/>
                <a:gd name="T40" fmla="*/ 82 w 92"/>
                <a:gd name="T41" fmla="*/ 27 h 240"/>
                <a:gd name="T42" fmla="*/ 19 w 92"/>
                <a:gd name="T4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240">
                  <a:moveTo>
                    <a:pt x="19" y="0"/>
                  </a:moveTo>
                  <a:cubicBezTo>
                    <a:pt x="19" y="1"/>
                    <a:pt x="14" y="12"/>
                    <a:pt x="9" y="31"/>
                  </a:cubicBezTo>
                  <a:cubicBezTo>
                    <a:pt x="5" y="49"/>
                    <a:pt x="0" y="75"/>
                    <a:pt x="0" y="106"/>
                  </a:cubicBezTo>
                  <a:cubicBezTo>
                    <a:pt x="0" y="145"/>
                    <a:pt x="7" y="191"/>
                    <a:pt x="30" y="240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74" y="173"/>
                    <a:pt x="68" y="137"/>
                    <a:pt x="68" y="106"/>
                  </a:cubicBezTo>
                  <a:cubicBezTo>
                    <a:pt x="68" y="82"/>
                    <a:pt x="72" y="61"/>
                    <a:pt x="75" y="47"/>
                  </a:cubicBezTo>
                  <a:cubicBezTo>
                    <a:pt x="77" y="40"/>
                    <a:pt x="79" y="35"/>
                    <a:pt x="80" y="31"/>
                  </a:cubicBezTo>
                  <a:cubicBezTo>
                    <a:pt x="81" y="30"/>
                    <a:pt x="81" y="28"/>
                    <a:pt x="81" y="28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917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3" name="íṣľîḓé"/>
            <p:cNvSpPr/>
            <p:nvPr>
              <p:custDataLst>
                <p:tags r:id="rId204"/>
              </p:custDataLst>
            </p:nvPr>
          </p:nvSpPr>
          <p:spPr bwMode="auto">
            <a:xfrm>
              <a:off x="3592513" y="3082926"/>
              <a:ext cx="131763" cy="695325"/>
            </a:xfrm>
            <a:custGeom>
              <a:avLst/>
              <a:gdLst>
                <a:gd name="T0" fmla="*/ 23 w 40"/>
                <a:gd name="T1" fmla="*/ 63 h 211"/>
                <a:gd name="T2" fmla="*/ 40 w 40"/>
                <a:gd name="T3" fmla="*/ 1 h 211"/>
                <a:gd name="T4" fmla="*/ 38 w 40"/>
                <a:gd name="T5" fmla="*/ 0 h 211"/>
                <a:gd name="T6" fmla="*/ 38 w 40"/>
                <a:gd name="T7" fmla="*/ 0 h 211"/>
                <a:gd name="T8" fmla="*/ 23 w 40"/>
                <a:gd name="T9" fmla="*/ 5 h 211"/>
                <a:gd name="T10" fmla="*/ 4 w 40"/>
                <a:gd name="T11" fmla="*/ 64 h 211"/>
                <a:gd name="T12" fmla="*/ 26 w 40"/>
                <a:gd name="T13" fmla="*/ 204 h 211"/>
                <a:gd name="T14" fmla="*/ 34 w 40"/>
                <a:gd name="T15" fmla="*/ 211 h 211"/>
                <a:gd name="T16" fmla="*/ 31 w 40"/>
                <a:gd name="T17" fmla="*/ 162 h 211"/>
                <a:gd name="T18" fmla="*/ 23 w 40"/>
                <a:gd name="T19" fmla="*/ 6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11">
                  <a:moveTo>
                    <a:pt x="23" y="63"/>
                  </a:moveTo>
                  <a:cubicBezTo>
                    <a:pt x="27" y="26"/>
                    <a:pt x="40" y="1"/>
                    <a:pt x="40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6" y="17"/>
                    <a:pt x="6" y="43"/>
                    <a:pt x="4" y="64"/>
                  </a:cubicBezTo>
                  <a:cubicBezTo>
                    <a:pt x="0" y="100"/>
                    <a:pt x="0" y="145"/>
                    <a:pt x="26" y="204"/>
                  </a:cubicBezTo>
                  <a:cubicBezTo>
                    <a:pt x="28" y="207"/>
                    <a:pt x="31" y="210"/>
                    <a:pt x="34" y="21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20" y="123"/>
                    <a:pt x="20" y="88"/>
                    <a:pt x="23" y="63"/>
                  </a:cubicBezTo>
                  <a:close/>
                </a:path>
              </a:pathLst>
            </a:custGeom>
            <a:solidFill>
              <a:srgbClr val="917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4" name="íṧľîḓê"/>
            <p:cNvSpPr/>
            <p:nvPr>
              <p:custDataLst>
                <p:tags r:id="rId205"/>
              </p:custDataLst>
            </p:nvPr>
          </p:nvSpPr>
          <p:spPr bwMode="auto">
            <a:xfrm>
              <a:off x="3371851" y="3033713"/>
              <a:ext cx="300038" cy="165100"/>
            </a:xfrm>
            <a:prstGeom prst="rect">
              <a:avLst/>
            </a:prstGeom>
            <a:solidFill>
              <a:srgbClr val="8E7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5" name="îśľíḋè"/>
            <p:cNvSpPr/>
            <p:nvPr>
              <p:custDataLst>
                <p:tags r:id="rId206"/>
              </p:custDataLst>
            </p:nvPr>
          </p:nvSpPr>
          <p:spPr bwMode="auto">
            <a:xfrm>
              <a:off x="3371851" y="3070226"/>
              <a:ext cx="300038" cy="85725"/>
            </a:xfrm>
            <a:prstGeom prst="rect">
              <a:avLst/>
            </a:prstGeom>
            <a:solidFill>
              <a:srgbClr val="2D22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6" name="íśľíḋe"/>
            <p:cNvSpPr/>
            <p:nvPr>
              <p:custDataLst>
                <p:tags r:id="rId207"/>
              </p:custDataLst>
            </p:nvPr>
          </p:nvSpPr>
          <p:spPr bwMode="auto">
            <a:xfrm>
              <a:off x="3332163" y="3070226"/>
              <a:ext cx="34925" cy="36513"/>
            </a:xfrm>
            <a:prstGeom prst="ellipse">
              <a:avLst/>
            </a:prstGeom>
            <a:solidFill>
              <a:srgbClr val="BC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7" name="îṥlíḍe"/>
            <p:cNvSpPr/>
            <p:nvPr>
              <p:custDataLst>
                <p:tags r:id="rId208"/>
              </p:custDataLst>
            </p:nvPr>
          </p:nvSpPr>
          <p:spPr bwMode="auto">
            <a:xfrm>
              <a:off x="3338513" y="3076576"/>
              <a:ext cx="22225" cy="22225"/>
            </a:xfrm>
            <a:prstGeom prst="ellipse">
              <a:avLst/>
            </a:prstGeom>
            <a:solidFill>
              <a:srgbClr val="42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8" name="is1ïḋe"/>
            <p:cNvSpPr/>
            <p:nvPr>
              <p:custDataLst>
                <p:tags r:id="rId209"/>
              </p:custDataLst>
            </p:nvPr>
          </p:nvSpPr>
          <p:spPr bwMode="auto">
            <a:xfrm>
              <a:off x="3651250" y="3070226"/>
              <a:ext cx="33338" cy="36513"/>
            </a:xfrm>
            <a:prstGeom prst="ellipse">
              <a:avLst/>
            </a:prstGeom>
            <a:solidFill>
              <a:srgbClr val="BC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9" name="íşľïḍé"/>
            <p:cNvSpPr/>
            <p:nvPr>
              <p:custDataLst>
                <p:tags r:id="rId210"/>
              </p:custDataLst>
            </p:nvPr>
          </p:nvSpPr>
          <p:spPr bwMode="auto">
            <a:xfrm>
              <a:off x="3657600" y="3076576"/>
              <a:ext cx="23813" cy="22225"/>
            </a:xfrm>
            <a:prstGeom prst="ellipse">
              <a:avLst/>
            </a:prstGeom>
            <a:solidFill>
              <a:srgbClr val="42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0" name="îsľíde"/>
            <p:cNvSpPr/>
            <p:nvPr>
              <p:custDataLst>
                <p:tags r:id="rId211"/>
              </p:custDataLst>
            </p:nvPr>
          </p:nvSpPr>
          <p:spPr bwMode="auto">
            <a:xfrm>
              <a:off x="3378200" y="3021013"/>
              <a:ext cx="49213" cy="25400"/>
            </a:xfrm>
            <a:prstGeom prst="rect">
              <a:avLst/>
            </a:prstGeom>
            <a:solidFill>
              <a:srgbClr val="DDD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1" name="íṥ1îde"/>
            <p:cNvSpPr/>
            <p:nvPr>
              <p:custDataLst>
                <p:tags r:id="rId212"/>
              </p:custDataLst>
            </p:nvPr>
          </p:nvSpPr>
          <p:spPr bwMode="auto">
            <a:xfrm>
              <a:off x="3509963" y="3003551"/>
              <a:ext cx="92075" cy="42863"/>
            </a:xfrm>
            <a:prstGeom prst="rect">
              <a:avLst/>
            </a:prstGeom>
            <a:solidFill>
              <a:srgbClr val="BC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2" name="ï$ľide"/>
            <p:cNvSpPr/>
            <p:nvPr>
              <p:custDataLst>
                <p:tags r:id="rId213"/>
              </p:custDataLst>
            </p:nvPr>
          </p:nvSpPr>
          <p:spPr bwMode="auto">
            <a:xfrm>
              <a:off x="3348038" y="3033713"/>
              <a:ext cx="300038" cy="165100"/>
            </a:xfrm>
            <a:prstGeom prst="rect">
              <a:avLst/>
            </a:prstGeom>
            <a:solidFill>
              <a:srgbClr val="BC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3" name="îsľíḑé"/>
            <p:cNvSpPr/>
            <p:nvPr>
              <p:custDataLst>
                <p:tags r:id="rId214"/>
              </p:custDataLst>
            </p:nvPr>
          </p:nvSpPr>
          <p:spPr bwMode="auto">
            <a:xfrm>
              <a:off x="3348038" y="3070226"/>
              <a:ext cx="303213" cy="85725"/>
            </a:xfrm>
            <a:prstGeom prst="rect">
              <a:avLst/>
            </a:prstGeom>
            <a:solidFill>
              <a:srgbClr val="42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4" name="îš1íḓè"/>
            <p:cNvSpPr/>
            <p:nvPr>
              <p:custDataLst>
                <p:tags r:id="rId215"/>
              </p:custDataLst>
            </p:nvPr>
          </p:nvSpPr>
          <p:spPr bwMode="auto">
            <a:xfrm>
              <a:off x="3427413" y="3040063"/>
              <a:ext cx="147638" cy="147638"/>
            </a:xfrm>
            <a:prstGeom prst="ellipse">
              <a:avLst/>
            </a:prstGeom>
            <a:solidFill>
              <a:srgbClr val="DDD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5" name="ïṩḻïḓe"/>
            <p:cNvSpPr/>
            <p:nvPr>
              <p:custDataLst>
                <p:tags r:id="rId216"/>
              </p:custDataLst>
            </p:nvPr>
          </p:nvSpPr>
          <p:spPr bwMode="auto">
            <a:xfrm>
              <a:off x="3440113" y="3052763"/>
              <a:ext cx="122238" cy="122238"/>
            </a:xfrm>
            <a:prstGeom prst="ellipse">
              <a:avLst/>
            </a:prstGeom>
            <a:solidFill>
              <a:srgbClr val="41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6" name="îsľiďê"/>
            <p:cNvSpPr/>
            <p:nvPr>
              <p:custDataLst>
                <p:tags r:id="rId217"/>
              </p:custDataLst>
            </p:nvPr>
          </p:nvSpPr>
          <p:spPr bwMode="auto">
            <a:xfrm>
              <a:off x="3503613" y="3073401"/>
              <a:ext cx="28575" cy="25400"/>
            </a:xfrm>
            <a:prstGeom prst="ellipse">
              <a:avLst/>
            </a:prstGeom>
            <a:solidFill>
              <a:srgbClr val="BC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7" name="ïṥ1iďê"/>
            <p:cNvSpPr/>
            <p:nvPr>
              <p:custDataLst>
                <p:tags r:id="rId218"/>
              </p:custDataLst>
            </p:nvPr>
          </p:nvSpPr>
          <p:spPr bwMode="auto">
            <a:xfrm>
              <a:off x="3546475" y="3009901"/>
              <a:ext cx="46038" cy="26988"/>
            </a:xfrm>
            <a:prstGeom prst="rect">
              <a:avLst/>
            </a:prstGeom>
            <a:solidFill>
              <a:srgbClr val="42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8" name="ï$ḻiḍè"/>
            <p:cNvSpPr/>
            <p:nvPr>
              <p:custDataLst>
                <p:tags r:id="rId219"/>
              </p:custDataLst>
            </p:nvPr>
          </p:nvSpPr>
          <p:spPr bwMode="auto">
            <a:xfrm>
              <a:off x="3513138" y="3009901"/>
              <a:ext cx="22225" cy="11113"/>
            </a:xfrm>
            <a:prstGeom prst="rect">
              <a:avLst/>
            </a:prstGeom>
            <a:solidFill>
              <a:srgbClr val="42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9" name="íśļîḓe"/>
            <p:cNvSpPr/>
            <p:nvPr>
              <p:custDataLst>
                <p:tags r:id="rId220"/>
              </p:custDataLst>
            </p:nvPr>
          </p:nvSpPr>
          <p:spPr bwMode="auto">
            <a:xfrm>
              <a:off x="3519488" y="3024188"/>
              <a:ext cx="9525" cy="12700"/>
            </a:xfrm>
            <a:prstGeom prst="ellipse">
              <a:avLst/>
            </a:prstGeom>
            <a:solidFill>
              <a:srgbClr val="BC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0" name="ïsḷïḓé"/>
            <p:cNvSpPr/>
            <p:nvPr>
              <p:custDataLst>
                <p:tags r:id="rId221"/>
              </p:custDataLst>
            </p:nvPr>
          </p:nvSpPr>
          <p:spPr bwMode="auto">
            <a:xfrm>
              <a:off x="3602038" y="3089276"/>
              <a:ext cx="190500" cy="214313"/>
            </a:xfrm>
            <a:custGeom>
              <a:avLst/>
              <a:gdLst>
                <a:gd name="T0" fmla="*/ 22 w 58"/>
                <a:gd name="T1" fmla="*/ 5 h 65"/>
                <a:gd name="T2" fmla="*/ 34 w 58"/>
                <a:gd name="T3" fmla="*/ 11 h 65"/>
                <a:gd name="T4" fmla="*/ 42 w 58"/>
                <a:gd name="T5" fmla="*/ 21 h 65"/>
                <a:gd name="T6" fmla="*/ 43 w 58"/>
                <a:gd name="T7" fmla="*/ 25 h 65"/>
                <a:gd name="T8" fmla="*/ 48 w 58"/>
                <a:gd name="T9" fmla="*/ 36 h 65"/>
                <a:gd name="T10" fmla="*/ 52 w 58"/>
                <a:gd name="T11" fmla="*/ 39 h 65"/>
                <a:gd name="T12" fmla="*/ 58 w 58"/>
                <a:gd name="T13" fmla="*/ 47 h 65"/>
                <a:gd name="T14" fmla="*/ 56 w 58"/>
                <a:gd name="T15" fmla="*/ 49 h 65"/>
                <a:gd name="T16" fmla="*/ 43 w 58"/>
                <a:gd name="T17" fmla="*/ 63 h 65"/>
                <a:gd name="T18" fmla="*/ 41 w 58"/>
                <a:gd name="T19" fmla="*/ 65 h 65"/>
                <a:gd name="T20" fmla="*/ 37 w 58"/>
                <a:gd name="T21" fmla="*/ 53 h 65"/>
                <a:gd name="T22" fmla="*/ 23 w 58"/>
                <a:gd name="T23" fmla="*/ 53 h 65"/>
                <a:gd name="T24" fmla="*/ 13 w 58"/>
                <a:gd name="T25" fmla="*/ 42 h 65"/>
                <a:gd name="T26" fmla="*/ 3 w 58"/>
                <a:gd name="T27" fmla="*/ 38 h 65"/>
                <a:gd name="T28" fmla="*/ 1 w 58"/>
                <a:gd name="T29" fmla="*/ 32 h 65"/>
                <a:gd name="T30" fmla="*/ 8 w 58"/>
                <a:gd name="T31" fmla="*/ 5 h 65"/>
                <a:gd name="T32" fmla="*/ 22 w 58"/>
                <a:gd name="T3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5">
                  <a:moveTo>
                    <a:pt x="22" y="5"/>
                  </a:moveTo>
                  <a:cubicBezTo>
                    <a:pt x="27" y="7"/>
                    <a:pt x="31" y="9"/>
                    <a:pt x="34" y="11"/>
                  </a:cubicBezTo>
                  <a:cubicBezTo>
                    <a:pt x="38" y="13"/>
                    <a:pt x="41" y="17"/>
                    <a:pt x="42" y="21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4" y="41"/>
                    <a:pt x="56" y="44"/>
                    <a:pt x="58" y="47"/>
                  </a:cubicBezTo>
                  <a:cubicBezTo>
                    <a:pt x="57" y="48"/>
                    <a:pt x="56" y="48"/>
                    <a:pt x="56" y="49"/>
                  </a:cubicBezTo>
                  <a:cubicBezTo>
                    <a:pt x="52" y="54"/>
                    <a:pt x="48" y="59"/>
                    <a:pt x="43" y="63"/>
                  </a:cubicBezTo>
                  <a:cubicBezTo>
                    <a:pt x="43" y="64"/>
                    <a:pt x="42" y="65"/>
                    <a:pt x="41" y="6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3" y="55"/>
                    <a:pt x="27" y="54"/>
                    <a:pt x="23" y="53"/>
                  </a:cubicBezTo>
                  <a:cubicBezTo>
                    <a:pt x="18" y="51"/>
                    <a:pt x="15" y="47"/>
                    <a:pt x="13" y="42"/>
                  </a:cubicBezTo>
                  <a:cubicBezTo>
                    <a:pt x="9" y="41"/>
                    <a:pt x="7" y="39"/>
                    <a:pt x="3" y="38"/>
                  </a:cubicBezTo>
                  <a:cubicBezTo>
                    <a:pt x="3" y="38"/>
                    <a:pt x="0" y="36"/>
                    <a:pt x="1" y="32"/>
                  </a:cubicBezTo>
                  <a:cubicBezTo>
                    <a:pt x="1" y="28"/>
                    <a:pt x="8" y="5"/>
                    <a:pt x="8" y="5"/>
                  </a:cubicBezTo>
                  <a:cubicBezTo>
                    <a:pt x="8" y="5"/>
                    <a:pt x="10" y="0"/>
                    <a:pt x="22" y="5"/>
                  </a:cubicBezTo>
                  <a:close/>
                </a:path>
              </a:pathLst>
            </a:custGeom>
            <a:solidFill>
              <a:srgbClr val="FF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1" name="i$ľiḍe"/>
            <p:cNvSpPr/>
            <p:nvPr>
              <p:custDataLst>
                <p:tags r:id="rId222"/>
              </p:custDataLst>
            </p:nvPr>
          </p:nvSpPr>
          <p:spPr bwMode="auto">
            <a:xfrm>
              <a:off x="3721100" y="3122613"/>
              <a:ext cx="523875" cy="579438"/>
            </a:xfrm>
            <a:custGeom>
              <a:avLst/>
              <a:gdLst>
                <a:gd name="T0" fmla="*/ 136 w 159"/>
                <a:gd name="T1" fmla="*/ 0 h 176"/>
                <a:gd name="T2" fmla="*/ 91 w 159"/>
                <a:gd name="T3" fmla="*/ 83 h 176"/>
                <a:gd name="T4" fmla="*/ 75 w 159"/>
                <a:gd name="T5" fmla="*/ 103 h 176"/>
                <a:gd name="T6" fmla="*/ 24 w 159"/>
                <a:gd name="T7" fmla="*/ 30 h 176"/>
                <a:gd name="T8" fmla="*/ 0 w 159"/>
                <a:gd name="T9" fmla="*/ 59 h 176"/>
                <a:gd name="T10" fmla="*/ 59 w 159"/>
                <a:gd name="T11" fmla="*/ 154 h 176"/>
                <a:gd name="T12" fmla="*/ 83 w 159"/>
                <a:gd name="T13" fmla="*/ 173 h 176"/>
                <a:gd name="T14" fmla="*/ 101 w 159"/>
                <a:gd name="T15" fmla="*/ 168 h 176"/>
                <a:gd name="T16" fmla="*/ 150 w 159"/>
                <a:gd name="T17" fmla="*/ 63 h 176"/>
                <a:gd name="T18" fmla="*/ 136 w 159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76">
                  <a:moveTo>
                    <a:pt x="136" y="0"/>
                  </a:moveTo>
                  <a:cubicBezTo>
                    <a:pt x="136" y="0"/>
                    <a:pt x="98" y="31"/>
                    <a:pt x="91" y="8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24" y="115"/>
                    <a:pt x="59" y="154"/>
                  </a:cubicBezTo>
                  <a:cubicBezTo>
                    <a:pt x="66" y="162"/>
                    <a:pt x="74" y="168"/>
                    <a:pt x="83" y="173"/>
                  </a:cubicBezTo>
                  <a:cubicBezTo>
                    <a:pt x="90" y="176"/>
                    <a:pt x="97" y="174"/>
                    <a:pt x="101" y="168"/>
                  </a:cubicBezTo>
                  <a:cubicBezTo>
                    <a:pt x="116" y="144"/>
                    <a:pt x="143" y="85"/>
                    <a:pt x="150" y="63"/>
                  </a:cubicBezTo>
                  <a:cubicBezTo>
                    <a:pt x="159" y="35"/>
                    <a:pt x="154" y="6"/>
                    <a:pt x="136" y="0"/>
                  </a:cubicBezTo>
                  <a:close/>
                </a:path>
              </a:pathLst>
            </a:custGeom>
            <a:solidFill>
              <a:srgbClr val="A4B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2" name="îṩlîḋe"/>
            <p:cNvSpPr/>
            <p:nvPr>
              <p:custDataLst>
                <p:tags r:id="rId223"/>
              </p:custDataLst>
            </p:nvPr>
          </p:nvSpPr>
          <p:spPr bwMode="auto">
            <a:xfrm>
              <a:off x="3262313" y="3017838"/>
              <a:ext cx="134938" cy="28575"/>
            </a:xfrm>
            <a:custGeom>
              <a:avLst/>
              <a:gdLst>
                <a:gd name="T0" fmla="*/ 37 w 41"/>
                <a:gd name="T1" fmla="*/ 9 h 9"/>
                <a:gd name="T2" fmla="*/ 4 w 41"/>
                <a:gd name="T3" fmla="*/ 9 h 9"/>
                <a:gd name="T4" fmla="*/ 0 w 41"/>
                <a:gd name="T5" fmla="*/ 5 h 9"/>
                <a:gd name="T6" fmla="*/ 0 w 41"/>
                <a:gd name="T7" fmla="*/ 4 h 9"/>
                <a:gd name="T8" fmla="*/ 4 w 41"/>
                <a:gd name="T9" fmla="*/ 0 h 9"/>
                <a:gd name="T10" fmla="*/ 37 w 41"/>
                <a:gd name="T11" fmla="*/ 0 h 9"/>
                <a:gd name="T12" fmla="*/ 41 w 41"/>
                <a:gd name="T13" fmla="*/ 4 h 9"/>
                <a:gd name="T14" fmla="*/ 41 w 41"/>
                <a:gd name="T15" fmla="*/ 5 h 9"/>
                <a:gd name="T16" fmla="*/ 37 w 4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9">
                  <a:moveTo>
                    <a:pt x="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2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7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EF9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3" name="îŝ1iḍé"/>
            <p:cNvSpPr/>
            <p:nvPr>
              <p:custDataLst>
                <p:tags r:id="rId224"/>
              </p:custDataLst>
            </p:nvPr>
          </p:nvSpPr>
          <p:spPr bwMode="auto">
            <a:xfrm>
              <a:off x="3262313" y="3043238"/>
              <a:ext cx="134938" cy="30163"/>
            </a:xfrm>
            <a:custGeom>
              <a:avLst/>
              <a:gdLst>
                <a:gd name="T0" fmla="*/ 37 w 41"/>
                <a:gd name="T1" fmla="*/ 9 h 9"/>
                <a:gd name="T2" fmla="*/ 4 w 41"/>
                <a:gd name="T3" fmla="*/ 9 h 9"/>
                <a:gd name="T4" fmla="*/ 0 w 41"/>
                <a:gd name="T5" fmla="*/ 5 h 9"/>
                <a:gd name="T6" fmla="*/ 0 w 41"/>
                <a:gd name="T7" fmla="*/ 4 h 9"/>
                <a:gd name="T8" fmla="*/ 4 w 41"/>
                <a:gd name="T9" fmla="*/ 0 h 9"/>
                <a:gd name="T10" fmla="*/ 37 w 41"/>
                <a:gd name="T11" fmla="*/ 0 h 9"/>
                <a:gd name="T12" fmla="*/ 41 w 41"/>
                <a:gd name="T13" fmla="*/ 4 h 9"/>
                <a:gd name="T14" fmla="*/ 41 w 41"/>
                <a:gd name="T15" fmla="*/ 5 h 9"/>
                <a:gd name="T16" fmla="*/ 37 w 4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9">
                  <a:moveTo>
                    <a:pt x="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2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7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EF9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4" name="íŝ1îḍé"/>
            <p:cNvSpPr/>
            <p:nvPr>
              <p:custDataLst>
                <p:tags r:id="rId225"/>
              </p:custDataLst>
            </p:nvPr>
          </p:nvSpPr>
          <p:spPr bwMode="auto">
            <a:xfrm>
              <a:off x="3265488" y="3073401"/>
              <a:ext cx="131763" cy="25400"/>
            </a:xfrm>
            <a:custGeom>
              <a:avLst/>
              <a:gdLst>
                <a:gd name="T0" fmla="*/ 36 w 40"/>
                <a:gd name="T1" fmla="*/ 8 h 8"/>
                <a:gd name="T2" fmla="*/ 4 w 40"/>
                <a:gd name="T3" fmla="*/ 8 h 8"/>
                <a:gd name="T4" fmla="*/ 0 w 40"/>
                <a:gd name="T5" fmla="*/ 5 h 8"/>
                <a:gd name="T6" fmla="*/ 0 w 40"/>
                <a:gd name="T7" fmla="*/ 4 h 8"/>
                <a:gd name="T8" fmla="*/ 4 w 40"/>
                <a:gd name="T9" fmla="*/ 0 h 8"/>
                <a:gd name="T10" fmla="*/ 36 w 40"/>
                <a:gd name="T11" fmla="*/ 0 h 8"/>
                <a:gd name="T12" fmla="*/ 40 w 40"/>
                <a:gd name="T13" fmla="*/ 4 h 8"/>
                <a:gd name="T14" fmla="*/ 40 w 40"/>
                <a:gd name="T15" fmla="*/ 5 h 8"/>
                <a:gd name="T16" fmla="*/ 36 w 4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">
                  <a:moveTo>
                    <a:pt x="3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1"/>
                    <a:pt x="40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7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EF9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5" name="îSľídê"/>
            <p:cNvSpPr/>
            <p:nvPr>
              <p:custDataLst>
                <p:tags r:id="rId226"/>
              </p:custDataLst>
            </p:nvPr>
          </p:nvSpPr>
          <p:spPr bwMode="auto">
            <a:xfrm>
              <a:off x="3265488" y="3098801"/>
              <a:ext cx="131763" cy="30163"/>
            </a:xfrm>
            <a:custGeom>
              <a:avLst/>
              <a:gdLst>
                <a:gd name="T0" fmla="*/ 36 w 40"/>
                <a:gd name="T1" fmla="*/ 9 h 9"/>
                <a:gd name="T2" fmla="*/ 4 w 40"/>
                <a:gd name="T3" fmla="*/ 9 h 9"/>
                <a:gd name="T4" fmla="*/ 0 w 40"/>
                <a:gd name="T5" fmla="*/ 5 h 9"/>
                <a:gd name="T6" fmla="*/ 0 w 40"/>
                <a:gd name="T7" fmla="*/ 4 h 9"/>
                <a:gd name="T8" fmla="*/ 4 w 40"/>
                <a:gd name="T9" fmla="*/ 0 h 9"/>
                <a:gd name="T10" fmla="*/ 36 w 40"/>
                <a:gd name="T11" fmla="*/ 0 h 9"/>
                <a:gd name="T12" fmla="*/ 40 w 40"/>
                <a:gd name="T13" fmla="*/ 4 h 9"/>
                <a:gd name="T14" fmla="*/ 40 w 40"/>
                <a:gd name="T15" fmla="*/ 5 h 9"/>
                <a:gd name="T16" fmla="*/ 36 w 40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9">
                  <a:moveTo>
                    <a:pt x="3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7"/>
                    <a:pt x="38" y="9"/>
                    <a:pt x="36" y="9"/>
                  </a:cubicBezTo>
                  <a:close/>
                </a:path>
              </a:pathLst>
            </a:custGeom>
            <a:solidFill>
              <a:srgbClr val="EF9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6" name="i$ḷîḓé"/>
            <p:cNvSpPr/>
            <p:nvPr>
              <p:custDataLst>
                <p:tags r:id="rId227"/>
              </p:custDataLst>
            </p:nvPr>
          </p:nvSpPr>
          <p:spPr bwMode="auto">
            <a:xfrm>
              <a:off x="5254625" y="1017588"/>
              <a:ext cx="2224088" cy="708025"/>
            </a:xfrm>
            <a:custGeom>
              <a:avLst/>
              <a:gdLst>
                <a:gd name="T0" fmla="*/ 646 w 674"/>
                <a:gd name="T1" fmla="*/ 12 h 215"/>
                <a:gd name="T2" fmla="*/ 609 w 674"/>
                <a:gd name="T3" fmla="*/ 2 h 215"/>
                <a:gd name="T4" fmla="*/ 195 w 674"/>
                <a:gd name="T5" fmla="*/ 128 h 215"/>
                <a:gd name="T6" fmla="*/ 154 w 674"/>
                <a:gd name="T7" fmla="*/ 129 h 215"/>
                <a:gd name="T8" fmla="*/ 34 w 674"/>
                <a:gd name="T9" fmla="*/ 64 h 215"/>
                <a:gd name="T10" fmla="*/ 7 w 674"/>
                <a:gd name="T11" fmla="*/ 72 h 215"/>
                <a:gd name="T12" fmla="*/ 78 w 674"/>
                <a:gd name="T13" fmla="*/ 169 h 215"/>
                <a:gd name="T14" fmla="*/ 58 w 674"/>
                <a:gd name="T15" fmla="*/ 185 h 215"/>
                <a:gd name="T16" fmla="*/ 29 w 674"/>
                <a:gd name="T17" fmla="*/ 189 h 215"/>
                <a:gd name="T18" fmla="*/ 0 w 674"/>
                <a:gd name="T19" fmla="*/ 198 h 215"/>
                <a:gd name="T20" fmla="*/ 68 w 674"/>
                <a:gd name="T21" fmla="*/ 198 h 215"/>
                <a:gd name="T22" fmla="*/ 241 w 674"/>
                <a:gd name="T23" fmla="*/ 184 h 215"/>
                <a:gd name="T24" fmla="*/ 308 w 674"/>
                <a:gd name="T25" fmla="*/ 164 h 215"/>
                <a:gd name="T26" fmla="*/ 324 w 674"/>
                <a:gd name="T27" fmla="*/ 168 h 215"/>
                <a:gd name="T28" fmla="*/ 330 w 674"/>
                <a:gd name="T29" fmla="*/ 164 h 215"/>
                <a:gd name="T30" fmla="*/ 556 w 674"/>
                <a:gd name="T31" fmla="*/ 93 h 215"/>
                <a:gd name="T32" fmla="*/ 564 w 674"/>
                <a:gd name="T33" fmla="*/ 93 h 215"/>
                <a:gd name="T34" fmla="*/ 574 w 674"/>
                <a:gd name="T35" fmla="*/ 82 h 215"/>
                <a:gd name="T36" fmla="*/ 603 w 674"/>
                <a:gd name="T37" fmla="*/ 73 h 215"/>
                <a:gd name="T38" fmla="*/ 659 w 674"/>
                <a:gd name="T39" fmla="*/ 34 h 215"/>
                <a:gd name="T40" fmla="*/ 646 w 674"/>
                <a:gd name="T41" fmla="*/ 1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4" h="215">
                  <a:moveTo>
                    <a:pt x="646" y="12"/>
                  </a:moveTo>
                  <a:cubicBezTo>
                    <a:pt x="626" y="0"/>
                    <a:pt x="609" y="2"/>
                    <a:pt x="609" y="2"/>
                  </a:cubicBezTo>
                  <a:cubicBezTo>
                    <a:pt x="587" y="3"/>
                    <a:pt x="316" y="89"/>
                    <a:pt x="195" y="128"/>
                  </a:cubicBezTo>
                  <a:cubicBezTo>
                    <a:pt x="154" y="129"/>
                    <a:pt x="154" y="129"/>
                    <a:pt x="154" y="129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8" y="169"/>
                    <a:pt x="78" y="169"/>
                    <a:pt x="78" y="169"/>
                  </a:cubicBezTo>
                  <a:cubicBezTo>
                    <a:pt x="67" y="176"/>
                    <a:pt x="61" y="181"/>
                    <a:pt x="58" y="185"/>
                  </a:cubicBezTo>
                  <a:cubicBezTo>
                    <a:pt x="29" y="189"/>
                    <a:pt x="29" y="189"/>
                    <a:pt x="29" y="18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116" y="215"/>
                    <a:pt x="241" y="184"/>
                    <a:pt x="241" y="184"/>
                  </a:cubicBezTo>
                  <a:cubicBezTo>
                    <a:pt x="241" y="184"/>
                    <a:pt x="269" y="176"/>
                    <a:pt x="308" y="164"/>
                  </a:cubicBezTo>
                  <a:cubicBezTo>
                    <a:pt x="312" y="168"/>
                    <a:pt x="318" y="170"/>
                    <a:pt x="324" y="168"/>
                  </a:cubicBezTo>
                  <a:cubicBezTo>
                    <a:pt x="326" y="167"/>
                    <a:pt x="329" y="166"/>
                    <a:pt x="330" y="164"/>
                  </a:cubicBezTo>
                  <a:cubicBezTo>
                    <a:pt x="556" y="93"/>
                    <a:pt x="556" y="93"/>
                    <a:pt x="556" y="93"/>
                  </a:cubicBezTo>
                  <a:cubicBezTo>
                    <a:pt x="559" y="94"/>
                    <a:pt x="561" y="94"/>
                    <a:pt x="564" y="93"/>
                  </a:cubicBezTo>
                  <a:cubicBezTo>
                    <a:pt x="569" y="91"/>
                    <a:pt x="573" y="87"/>
                    <a:pt x="574" y="82"/>
                  </a:cubicBezTo>
                  <a:cubicBezTo>
                    <a:pt x="590" y="77"/>
                    <a:pt x="600" y="74"/>
                    <a:pt x="603" y="73"/>
                  </a:cubicBezTo>
                  <a:cubicBezTo>
                    <a:pt x="622" y="66"/>
                    <a:pt x="643" y="53"/>
                    <a:pt x="659" y="34"/>
                  </a:cubicBezTo>
                  <a:cubicBezTo>
                    <a:pt x="674" y="16"/>
                    <a:pt x="646" y="12"/>
                    <a:pt x="646" y="1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7" name="îṣḷïḑê"/>
            <p:cNvSpPr/>
            <p:nvPr>
              <p:custDataLst>
                <p:tags r:id="rId228"/>
              </p:custDataLst>
            </p:nvPr>
          </p:nvSpPr>
          <p:spPr bwMode="auto">
            <a:xfrm>
              <a:off x="5811838" y="1563688"/>
              <a:ext cx="39688" cy="39688"/>
            </a:xfrm>
            <a:custGeom>
              <a:avLst/>
              <a:gdLst>
                <a:gd name="T0" fmla="*/ 3 w 12"/>
                <a:gd name="T1" fmla="*/ 12 h 12"/>
                <a:gd name="T2" fmla="*/ 0 w 12"/>
                <a:gd name="T3" fmla="*/ 4 h 12"/>
                <a:gd name="T4" fmla="*/ 9 w 12"/>
                <a:gd name="T5" fmla="*/ 0 h 12"/>
                <a:gd name="T6" fmla="*/ 12 w 12"/>
                <a:gd name="T7" fmla="*/ 7 h 12"/>
                <a:gd name="T8" fmla="*/ 3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3"/>
                    <a:pt x="6" y="1"/>
                    <a:pt x="9" y="0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6" y="10"/>
                    <a:pt x="3" y="1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8" name="iṧḻîḋe"/>
            <p:cNvSpPr/>
            <p:nvPr>
              <p:custDataLst>
                <p:tags r:id="rId229"/>
              </p:custDataLst>
            </p:nvPr>
          </p:nvSpPr>
          <p:spPr bwMode="auto">
            <a:xfrm>
              <a:off x="3868738" y="2286001"/>
              <a:ext cx="69850" cy="42863"/>
            </a:xfrm>
            <a:custGeom>
              <a:avLst/>
              <a:gdLst>
                <a:gd name="T0" fmla="*/ 0 w 21"/>
                <a:gd name="T1" fmla="*/ 5 h 13"/>
                <a:gd name="T2" fmla="*/ 2 w 21"/>
                <a:gd name="T3" fmla="*/ 13 h 13"/>
                <a:gd name="T4" fmla="*/ 21 w 21"/>
                <a:gd name="T5" fmla="*/ 8 h 13"/>
                <a:gd name="T6" fmla="*/ 19 w 21"/>
                <a:gd name="T7" fmla="*/ 0 h 13"/>
                <a:gd name="T8" fmla="*/ 0 w 21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5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8" y="11"/>
                    <a:pt x="15" y="9"/>
                    <a:pt x="21" y="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2"/>
                    <a:pt x="6" y="4"/>
                    <a:pt x="0" y="5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9" name="išḷiḋe"/>
            <p:cNvSpPr/>
            <p:nvPr>
              <p:custDataLst>
                <p:tags r:id="rId230"/>
              </p:custDataLst>
            </p:nvPr>
          </p:nvSpPr>
          <p:spPr bwMode="auto">
            <a:xfrm>
              <a:off x="3482975" y="2368551"/>
              <a:ext cx="69850" cy="34925"/>
            </a:xfrm>
            <a:custGeom>
              <a:avLst/>
              <a:gdLst>
                <a:gd name="T0" fmla="*/ 0 w 21"/>
                <a:gd name="T1" fmla="*/ 3 h 11"/>
                <a:gd name="T2" fmla="*/ 1 w 21"/>
                <a:gd name="T3" fmla="*/ 11 h 11"/>
                <a:gd name="T4" fmla="*/ 21 w 21"/>
                <a:gd name="T5" fmla="*/ 8 h 11"/>
                <a:gd name="T6" fmla="*/ 20 w 21"/>
                <a:gd name="T7" fmla="*/ 0 h 11"/>
                <a:gd name="T8" fmla="*/ 0 w 2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0" y="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8" y="10"/>
                    <a:pt x="14" y="9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1"/>
                    <a:pt x="7" y="2"/>
                    <a:pt x="0" y="3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0" name="îṥḷïḑè"/>
            <p:cNvSpPr/>
            <p:nvPr>
              <p:custDataLst>
                <p:tags r:id="rId231"/>
              </p:custDataLst>
            </p:nvPr>
          </p:nvSpPr>
          <p:spPr bwMode="auto">
            <a:xfrm>
              <a:off x="3611563" y="2344738"/>
              <a:ext cx="69850" cy="39688"/>
            </a:xfrm>
            <a:custGeom>
              <a:avLst/>
              <a:gdLst>
                <a:gd name="T0" fmla="*/ 0 w 21"/>
                <a:gd name="T1" fmla="*/ 4 h 12"/>
                <a:gd name="T2" fmla="*/ 2 w 21"/>
                <a:gd name="T3" fmla="*/ 12 h 12"/>
                <a:gd name="T4" fmla="*/ 21 w 21"/>
                <a:gd name="T5" fmla="*/ 8 h 12"/>
                <a:gd name="T6" fmla="*/ 20 w 21"/>
                <a:gd name="T7" fmla="*/ 0 h 12"/>
                <a:gd name="T8" fmla="*/ 0 w 21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0" y="4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8" y="11"/>
                    <a:pt x="15" y="10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1" name="îṩlíḍe"/>
            <p:cNvSpPr/>
            <p:nvPr>
              <p:custDataLst>
                <p:tags r:id="rId232"/>
              </p:custDataLst>
            </p:nvPr>
          </p:nvSpPr>
          <p:spPr bwMode="auto">
            <a:xfrm>
              <a:off x="3740150" y="2319338"/>
              <a:ext cx="69850" cy="38100"/>
            </a:xfrm>
            <a:custGeom>
              <a:avLst/>
              <a:gdLst>
                <a:gd name="T0" fmla="*/ 0 w 21"/>
                <a:gd name="T1" fmla="*/ 4 h 12"/>
                <a:gd name="T2" fmla="*/ 2 w 21"/>
                <a:gd name="T3" fmla="*/ 12 h 12"/>
                <a:gd name="T4" fmla="*/ 21 w 21"/>
                <a:gd name="T5" fmla="*/ 8 h 12"/>
                <a:gd name="T6" fmla="*/ 20 w 21"/>
                <a:gd name="T7" fmla="*/ 0 h 12"/>
                <a:gd name="T8" fmla="*/ 0 w 21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0" y="4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8" y="11"/>
                    <a:pt x="15" y="9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2" name="íşḻíḑê"/>
            <p:cNvSpPr/>
            <p:nvPr>
              <p:custDataLst>
                <p:tags r:id="rId233"/>
              </p:custDataLst>
            </p:nvPr>
          </p:nvSpPr>
          <p:spPr bwMode="auto">
            <a:xfrm>
              <a:off x="3994150" y="2246313"/>
              <a:ext cx="69850" cy="46038"/>
            </a:xfrm>
            <a:custGeom>
              <a:avLst/>
              <a:gdLst>
                <a:gd name="T0" fmla="*/ 0 w 21"/>
                <a:gd name="T1" fmla="*/ 6 h 14"/>
                <a:gd name="T2" fmla="*/ 2 w 21"/>
                <a:gd name="T3" fmla="*/ 14 h 14"/>
                <a:gd name="T4" fmla="*/ 21 w 21"/>
                <a:gd name="T5" fmla="*/ 7 h 14"/>
                <a:gd name="T6" fmla="*/ 19 w 21"/>
                <a:gd name="T7" fmla="*/ 0 h 14"/>
                <a:gd name="T8" fmla="*/ 0 w 21"/>
                <a:gd name="T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0" y="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9" y="11"/>
                    <a:pt x="15" y="9"/>
                    <a:pt x="21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2"/>
                    <a:pt x="6" y="4"/>
                    <a:pt x="0" y="6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3" name="ïṣliḑé"/>
            <p:cNvSpPr/>
            <p:nvPr>
              <p:custDataLst>
                <p:tags r:id="rId234"/>
              </p:custDataLst>
            </p:nvPr>
          </p:nvSpPr>
          <p:spPr bwMode="auto">
            <a:xfrm>
              <a:off x="4235450" y="1563688"/>
              <a:ext cx="30163" cy="69850"/>
            </a:xfrm>
            <a:custGeom>
              <a:avLst/>
              <a:gdLst>
                <a:gd name="T0" fmla="*/ 8 w 9"/>
                <a:gd name="T1" fmla="*/ 15 h 21"/>
                <a:gd name="T2" fmla="*/ 9 w 9"/>
                <a:gd name="T3" fmla="*/ 2 h 21"/>
                <a:gd name="T4" fmla="*/ 1 w 9"/>
                <a:gd name="T5" fmla="*/ 0 h 21"/>
                <a:gd name="T6" fmla="*/ 0 w 9"/>
                <a:gd name="T7" fmla="*/ 15 h 21"/>
                <a:gd name="T8" fmla="*/ 0 w 9"/>
                <a:gd name="T9" fmla="*/ 21 h 21"/>
                <a:gd name="T10" fmla="*/ 8 w 9"/>
                <a:gd name="T11" fmla="*/ 20 h 21"/>
                <a:gd name="T12" fmla="*/ 8 w 9"/>
                <a:gd name="T1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8" y="15"/>
                  </a:moveTo>
                  <a:cubicBezTo>
                    <a:pt x="8" y="11"/>
                    <a:pt x="8" y="6"/>
                    <a:pt x="9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0" y="17"/>
                    <a:pt x="0" y="19"/>
                    <a:pt x="0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9"/>
                    <a:pt x="8" y="17"/>
                    <a:pt x="8" y="15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4" name="îSḷíḋè"/>
            <p:cNvSpPr/>
            <p:nvPr>
              <p:custDataLst>
                <p:tags r:id="rId235"/>
              </p:custDataLst>
            </p:nvPr>
          </p:nvSpPr>
          <p:spPr bwMode="auto">
            <a:xfrm>
              <a:off x="4248150" y="1692276"/>
              <a:ext cx="53975" cy="69850"/>
            </a:xfrm>
            <a:custGeom>
              <a:avLst/>
              <a:gdLst>
                <a:gd name="T0" fmla="*/ 1 w 16"/>
                <a:gd name="T1" fmla="*/ 4 h 21"/>
                <a:gd name="T2" fmla="*/ 9 w 16"/>
                <a:gd name="T3" fmla="*/ 21 h 21"/>
                <a:gd name="T4" fmla="*/ 16 w 16"/>
                <a:gd name="T5" fmla="*/ 17 h 21"/>
                <a:gd name="T6" fmla="*/ 8 w 16"/>
                <a:gd name="T7" fmla="*/ 1 h 21"/>
                <a:gd name="T8" fmla="*/ 7 w 16"/>
                <a:gd name="T9" fmla="*/ 0 h 21"/>
                <a:gd name="T10" fmla="*/ 0 w 16"/>
                <a:gd name="T11" fmla="*/ 2 h 21"/>
                <a:gd name="T12" fmla="*/ 1 w 16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">
                  <a:moveTo>
                    <a:pt x="1" y="4"/>
                  </a:moveTo>
                  <a:cubicBezTo>
                    <a:pt x="3" y="10"/>
                    <a:pt x="6" y="16"/>
                    <a:pt x="9" y="21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3" y="12"/>
                    <a:pt x="10" y="7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5" name="işḻïde"/>
            <p:cNvSpPr/>
            <p:nvPr>
              <p:custDataLst>
                <p:tags r:id="rId236"/>
              </p:custDataLst>
            </p:nvPr>
          </p:nvSpPr>
          <p:spPr bwMode="auto">
            <a:xfrm>
              <a:off x="4116388" y="2197101"/>
              <a:ext cx="73025" cy="49213"/>
            </a:xfrm>
            <a:custGeom>
              <a:avLst/>
              <a:gdLst>
                <a:gd name="T0" fmla="*/ 0 w 22"/>
                <a:gd name="T1" fmla="*/ 7 h 15"/>
                <a:gd name="T2" fmla="*/ 3 w 22"/>
                <a:gd name="T3" fmla="*/ 15 h 15"/>
                <a:gd name="T4" fmla="*/ 22 w 22"/>
                <a:gd name="T5" fmla="*/ 7 h 15"/>
                <a:gd name="T6" fmla="*/ 18 w 22"/>
                <a:gd name="T7" fmla="*/ 0 h 15"/>
                <a:gd name="T8" fmla="*/ 0 w 22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5">
                  <a:moveTo>
                    <a:pt x="0" y="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9" y="12"/>
                    <a:pt x="16" y="10"/>
                    <a:pt x="22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2"/>
                    <a:pt x="6" y="5"/>
                    <a:pt x="0" y="7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6" name="ïŝ1íḋe"/>
            <p:cNvSpPr/>
            <p:nvPr>
              <p:custDataLst>
                <p:tags r:id="rId237"/>
              </p:custDataLst>
            </p:nvPr>
          </p:nvSpPr>
          <p:spPr bwMode="auto">
            <a:xfrm>
              <a:off x="4679950" y="1663701"/>
              <a:ext cx="33338" cy="68263"/>
            </a:xfrm>
            <a:custGeom>
              <a:avLst/>
              <a:gdLst>
                <a:gd name="T0" fmla="*/ 0 w 10"/>
                <a:gd name="T1" fmla="*/ 19 h 21"/>
                <a:gd name="T2" fmla="*/ 7 w 10"/>
                <a:gd name="T3" fmla="*/ 21 h 21"/>
                <a:gd name="T4" fmla="*/ 10 w 10"/>
                <a:gd name="T5" fmla="*/ 1 h 21"/>
                <a:gd name="T6" fmla="*/ 2 w 10"/>
                <a:gd name="T7" fmla="*/ 0 h 21"/>
                <a:gd name="T8" fmla="*/ 0 w 10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1">
                  <a:moveTo>
                    <a:pt x="0" y="19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9" y="14"/>
                    <a:pt x="10" y="7"/>
                    <a:pt x="1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7" name="îŝľïḋe"/>
            <p:cNvSpPr/>
            <p:nvPr>
              <p:custDataLst>
                <p:tags r:id="rId238"/>
              </p:custDataLst>
            </p:nvPr>
          </p:nvSpPr>
          <p:spPr bwMode="auto">
            <a:xfrm>
              <a:off x="4591050" y="1422401"/>
              <a:ext cx="66675" cy="61913"/>
            </a:xfrm>
            <a:custGeom>
              <a:avLst/>
              <a:gdLst>
                <a:gd name="T0" fmla="*/ 14 w 20"/>
                <a:gd name="T1" fmla="*/ 19 h 19"/>
                <a:gd name="T2" fmla="*/ 20 w 20"/>
                <a:gd name="T3" fmla="*/ 15 h 19"/>
                <a:gd name="T4" fmla="*/ 5 w 20"/>
                <a:gd name="T5" fmla="*/ 0 h 19"/>
                <a:gd name="T6" fmla="*/ 0 w 20"/>
                <a:gd name="T7" fmla="*/ 6 h 19"/>
                <a:gd name="T8" fmla="*/ 14 w 2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4" y="19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16" y="9"/>
                    <a:pt x="11" y="4"/>
                    <a:pt x="5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0"/>
                    <a:pt x="10" y="15"/>
                    <a:pt x="14" y="19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8" name="iŝľïḋé"/>
            <p:cNvSpPr/>
            <p:nvPr>
              <p:custDataLst>
                <p:tags r:id="rId239"/>
              </p:custDataLst>
            </p:nvPr>
          </p:nvSpPr>
          <p:spPr bwMode="auto">
            <a:xfrm>
              <a:off x="4235450" y="2136776"/>
              <a:ext cx="73025" cy="53975"/>
            </a:xfrm>
            <a:custGeom>
              <a:avLst/>
              <a:gdLst>
                <a:gd name="T0" fmla="*/ 0 w 22"/>
                <a:gd name="T1" fmla="*/ 9 h 16"/>
                <a:gd name="T2" fmla="*/ 4 w 22"/>
                <a:gd name="T3" fmla="*/ 16 h 16"/>
                <a:gd name="T4" fmla="*/ 22 w 22"/>
                <a:gd name="T5" fmla="*/ 7 h 16"/>
                <a:gd name="T6" fmla="*/ 18 w 22"/>
                <a:gd name="T7" fmla="*/ 0 h 16"/>
                <a:gd name="T8" fmla="*/ 0 w 22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9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10" y="13"/>
                    <a:pt x="16" y="10"/>
                    <a:pt x="22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3"/>
                    <a:pt x="6" y="6"/>
                    <a:pt x="0" y="9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9" name="ïṩ1iḍé"/>
            <p:cNvSpPr/>
            <p:nvPr>
              <p:custDataLst>
                <p:tags r:id="rId240"/>
              </p:custDataLst>
            </p:nvPr>
          </p:nvSpPr>
          <p:spPr bwMode="auto">
            <a:xfrm>
              <a:off x="4667250" y="1531938"/>
              <a:ext cx="42863" cy="68263"/>
            </a:xfrm>
            <a:custGeom>
              <a:avLst/>
              <a:gdLst>
                <a:gd name="T0" fmla="*/ 13 w 13"/>
                <a:gd name="T1" fmla="*/ 20 h 21"/>
                <a:gd name="T2" fmla="*/ 7 w 13"/>
                <a:gd name="T3" fmla="*/ 0 h 21"/>
                <a:gd name="T4" fmla="*/ 0 w 13"/>
                <a:gd name="T5" fmla="*/ 3 h 21"/>
                <a:gd name="T6" fmla="*/ 5 w 13"/>
                <a:gd name="T7" fmla="*/ 21 h 21"/>
                <a:gd name="T8" fmla="*/ 13 w 13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13" y="20"/>
                  </a:moveTo>
                  <a:cubicBezTo>
                    <a:pt x="12" y="13"/>
                    <a:pt x="10" y="6"/>
                    <a:pt x="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4" y="15"/>
                    <a:pt x="5" y="21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0" name="îśliḍè"/>
            <p:cNvSpPr/>
            <p:nvPr>
              <p:custDataLst>
                <p:tags r:id="rId241"/>
              </p:custDataLst>
            </p:nvPr>
          </p:nvSpPr>
          <p:spPr bwMode="auto">
            <a:xfrm>
              <a:off x="3090863" y="2417763"/>
              <a:ext cx="69850" cy="33338"/>
            </a:xfrm>
            <a:custGeom>
              <a:avLst/>
              <a:gdLst>
                <a:gd name="T0" fmla="*/ 0 w 44"/>
                <a:gd name="T1" fmla="*/ 4 h 21"/>
                <a:gd name="T2" fmla="*/ 2 w 44"/>
                <a:gd name="T3" fmla="*/ 21 h 21"/>
                <a:gd name="T4" fmla="*/ 44 w 44"/>
                <a:gd name="T5" fmla="*/ 16 h 21"/>
                <a:gd name="T6" fmla="*/ 41 w 44"/>
                <a:gd name="T7" fmla="*/ 0 h 21"/>
                <a:gd name="T8" fmla="*/ 0 w 44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1">
                  <a:moveTo>
                    <a:pt x="0" y="4"/>
                  </a:moveTo>
                  <a:lnTo>
                    <a:pt x="2" y="21"/>
                  </a:lnTo>
                  <a:lnTo>
                    <a:pt x="44" y="16"/>
                  </a:lnTo>
                  <a:lnTo>
                    <a:pt x="4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1" name="iṩḻîḑê"/>
            <p:cNvSpPr/>
            <p:nvPr>
              <p:custDataLst>
                <p:tags r:id="rId242"/>
              </p:custDataLst>
            </p:nvPr>
          </p:nvSpPr>
          <p:spPr bwMode="auto">
            <a:xfrm>
              <a:off x="3222625" y="2403476"/>
              <a:ext cx="69850" cy="33338"/>
            </a:xfrm>
            <a:custGeom>
              <a:avLst/>
              <a:gdLst>
                <a:gd name="T0" fmla="*/ 0 w 21"/>
                <a:gd name="T1" fmla="*/ 2 h 10"/>
                <a:gd name="T2" fmla="*/ 1 w 21"/>
                <a:gd name="T3" fmla="*/ 10 h 10"/>
                <a:gd name="T4" fmla="*/ 21 w 21"/>
                <a:gd name="T5" fmla="*/ 8 h 10"/>
                <a:gd name="T6" fmla="*/ 20 w 21"/>
                <a:gd name="T7" fmla="*/ 0 h 10"/>
                <a:gd name="T8" fmla="*/ 0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0" y="2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7" y="9"/>
                    <a:pt x="14" y="8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0"/>
                    <a:pt x="6" y="1"/>
                    <a:pt x="0" y="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2" name="îṥľiḍê"/>
            <p:cNvSpPr/>
            <p:nvPr>
              <p:custDataLst>
                <p:tags r:id="rId243"/>
              </p:custDataLst>
            </p:nvPr>
          </p:nvSpPr>
          <p:spPr bwMode="auto">
            <a:xfrm>
              <a:off x="4348163" y="1370013"/>
              <a:ext cx="71438" cy="46038"/>
            </a:xfrm>
            <a:custGeom>
              <a:avLst/>
              <a:gdLst>
                <a:gd name="T0" fmla="*/ 15 w 22"/>
                <a:gd name="T1" fmla="*/ 9 h 14"/>
                <a:gd name="T2" fmla="*/ 22 w 22"/>
                <a:gd name="T3" fmla="*/ 8 h 14"/>
                <a:gd name="T4" fmla="*/ 20 w 22"/>
                <a:gd name="T5" fmla="*/ 0 h 14"/>
                <a:gd name="T6" fmla="*/ 12 w 22"/>
                <a:gd name="T7" fmla="*/ 2 h 14"/>
                <a:gd name="T8" fmla="*/ 0 w 22"/>
                <a:gd name="T9" fmla="*/ 7 h 14"/>
                <a:gd name="T10" fmla="*/ 4 w 22"/>
                <a:gd name="T11" fmla="*/ 14 h 14"/>
                <a:gd name="T12" fmla="*/ 15 w 22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4">
                  <a:moveTo>
                    <a:pt x="15" y="9"/>
                  </a:moveTo>
                  <a:cubicBezTo>
                    <a:pt x="17" y="9"/>
                    <a:pt x="19" y="8"/>
                    <a:pt x="22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5" y="1"/>
                    <a:pt x="12" y="2"/>
                  </a:cubicBezTo>
                  <a:cubicBezTo>
                    <a:pt x="8" y="3"/>
                    <a:pt x="4" y="5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8" y="12"/>
                    <a:pt x="11" y="11"/>
                    <a:pt x="15" y="9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3" name="íṣḻîḋé"/>
            <p:cNvSpPr/>
            <p:nvPr>
              <p:custDataLst>
                <p:tags r:id="rId244"/>
              </p:custDataLst>
            </p:nvPr>
          </p:nvSpPr>
          <p:spPr bwMode="auto">
            <a:xfrm>
              <a:off x="2968625" y="2430463"/>
              <a:ext cx="58738" cy="33338"/>
            </a:xfrm>
            <a:custGeom>
              <a:avLst/>
              <a:gdLst>
                <a:gd name="T0" fmla="*/ 0 w 18"/>
                <a:gd name="T1" fmla="*/ 2 h 10"/>
                <a:gd name="T2" fmla="*/ 0 w 18"/>
                <a:gd name="T3" fmla="*/ 10 h 10"/>
                <a:gd name="T4" fmla="*/ 18 w 18"/>
                <a:gd name="T5" fmla="*/ 8 h 10"/>
                <a:gd name="T6" fmla="*/ 17 w 18"/>
                <a:gd name="T7" fmla="*/ 0 h 10"/>
                <a:gd name="T8" fmla="*/ 0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9"/>
                    <a:pt x="12" y="9"/>
                    <a:pt x="18" y="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"/>
                    <a:pt x="6" y="1"/>
                    <a:pt x="0" y="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4" name="ïSḷiďé"/>
            <p:cNvSpPr/>
            <p:nvPr>
              <p:custDataLst>
                <p:tags r:id="rId245"/>
              </p:custDataLst>
            </p:nvPr>
          </p:nvSpPr>
          <p:spPr bwMode="auto">
            <a:xfrm>
              <a:off x="3351213" y="2387601"/>
              <a:ext cx="69850" cy="33338"/>
            </a:xfrm>
            <a:custGeom>
              <a:avLst/>
              <a:gdLst>
                <a:gd name="T0" fmla="*/ 0 w 21"/>
                <a:gd name="T1" fmla="*/ 2 h 10"/>
                <a:gd name="T2" fmla="*/ 1 w 21"/>
                <a:gd name="T3" fmla="*/ 10 h 10"/>
                <a:gd name="T4" fmla="*/ 21 w 21"/>
                <a:gd name="T5" fmla="*/ 8 h 10"/>
                <a:gd name="T6" fmla="*/ 20 w 21"/>
                <a:gd name="T7" fmla="*/ 0 h 10"/>
                <a:gd name="T8" fmla="*/ 0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0" y="2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8" y="10"/>
                    <a:pt x="15" y="9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"/>
                    <a:pt x="7" y="2"/>
                    <a:pt x="0" y="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5" name="iṧlîḑê"/>
            <p:cNvSpPr/>
            <p:nvPr>
              <p:custDataLst>
                <p:tags r:id="rId246"/>
              </p:custDataLst>
            </p:nvPr>
          </p:nvSpPr>
          <p:spPr bwMode="auto">
            <a:xfrm>
              <a:off x="5076825" y="1838326"/>
              <a:ext cx="69850" cy="42863"/>
            </a:xfrm>
            <a:custGeom>
              <a:avLst/>
              <a:gdLst>
                <a:gd name="T0" fmla="*/ 0 w 21"/>
                <a:gd name="T1" fmla="*/ 5 h 13"/>
                <a:gd name="T2" fmla="*/ 2 w 21"/>
                <a:gd name="T3" fmla="*/ 13 h 13"/>
                <a:gd name="T4" fmla="*/ 21 w 21"/>
                <a:gd name="T5" fmla="*/ 8 h 13"/>
                <a:gd name="T6" fmla="*/ 19 w 21"/>
                <a:gd name="T7" fmla="*/ 0 h 13"/>
                <a:gd name="T8" fmla="*/ 0 w 21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5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8" y="11"/>
                    <a:pt x="15" y="10"/>
                    <a:pt x="21" y="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2"/>
                    <a:pt x="6" y="4"/>
                    <a:pt x="0" y="5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6" name="ïṣlïḓé"/>
            <p:cNvSpPr/>
            <p:nvPr>
              <p:custDataLst>
                <p:tags r:id="rId247"/>
              </p:custDataLst>
            </p:nvPr>
          </p:nvSpPr>
          <p:spPr bwMode="auto">
            <a:xfrm>
              <a:off x="4819650" y="1900238"/>
              <a:ext cx="68263" cy="36513"/>
            </a:xfrm>
            <a:custGeom>
              <a:avLst/>
              <a:gdLst>
                <a:gd name="T0" fmla="*/ 0 w 21"/>
                <a:gd name="T1" fmla="*/ 3 h 11"/>
                <a:gd name="T2" fmla="*/ 1 w 21"/>
                <a:gd name="T3" fmla="*/ 11 h 11"/>
                <a:gd name="T4" fmla="*/ 21 w 21"/>
                <a:gd name="T5" fmla="*/ 8 h 11"/>
                <a:gd name="T6" fmla="*/ 20 w 21"/>
                <a:gd name="T7" fmla="*/ 0 h 11"/>
                <a:gd name="T8" fmla="*/ 0 w 2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0" y="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8" y="10"/>
                    <a:pt x="14" y="9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1"/>
                    <a:pt x="6" y="2"/>
                    <a:pt x="0" y="3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7" name="íṥ1îḋé"/>
            <p:cNvSpPr/>
            <p:nvPr>
              <p:custDataLst>
                <p:tags r:id="rId248"/>
              </p:custDataLst>
            </p:nvPr>
          </p:nvSpPr>
          <p:spPr bwMode="auto">
            <a:xfrm>
              <a:off x="5202238" y="1801813"/>
              <a:ext cx="68263" cy="42863"/>
            </a:xfrm>
            <a:custGeom>
              <a:avLst/>
              <a:gdLst>
                <a:gd name="T0" fmla="*/ 0 w 21"/>
                <a:gd name="T1" fmla="*/ 6 h 13"/>
                <a:gd name="T2" fmla="*/ 2 w 21"/>
                <a:gd name="T3" fmla="*/ 13 h 13"/>
                <a:gd name="T4" fmla="*/ 21 w 21"/>
                <a:gd name="T5" fmla="*/ 7 h 13"/>
                <a:gd name="T6" fmla="*/ 19 w 21"/>
                <a:gd name="T7" fmla="*/ 0 h 13"/>
                <a:gd name="T8" fmla="*/ 0 w 21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6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9" y="11"/>
                    <a:pt x="15" y="9"/>
                    <a:pt x="21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2"/>
                    <a:pt x="6" y="4"/>
                    <a:pt x="0" y="6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8" name="íŝḻiḓé"/>
            <p:cNvSpPr/>
            <p:nvPr>
              <p:custDataLst>
                <p:tags r:id="rId249"/>
              </p:custDataLst>
            </p:nvPr>
          </p:nvSpPr>
          <p:spPr bwMode="auto">
            <a:xfrm>
              <a:off x="4948238" y="1870076"/>
              <a:ext cx="68263" cy="42863"/>
            </a:xfrm>
            <a:custGeom>
              <a:avLst/>
              <a:gdLst>
                <a:gd name="T0" fmla="*/ 0 w 21"/>
                <a:gd name="T1" fmla="*/ 5 h 13"/>
                <a:gd name="T2" fmla="*/ 2 w 21"/>
                <a:gd name="T3" fmla="*/ 13 h 13"/>
                <a:gd name="T4" fmla="*/ 21 w 21"/>
                <a:gd name="T5" fmla="*/ 8 h 13"/>
                <a:gd name="T6" fmla="*/ 20 w 21"/>
                <a:gd name="T7" fmla="*/ 0 h 13"/>
                <a:gd name="T8" fmla="*/ 0 w 21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5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8" y="11"/>
                    <a:pt x="15" y="10"/>
                    <a:pt x="21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2"/>
                    <a:pt x="7" y="3"/>
                    <a:pt x="0" y="5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9" name="îs1îdè"/>
            <p:cNvSpPr/>
            <p:nvPr>
              <p:custDataLst>
                <p:tags r:id="rId250"/>
              </p:custDataLst>
            </p:nvPr>
          </p:nvSpPr>
          <p:spPr bwMode="auto">
            <a:xfrm>
              <a:off x="5327650" y="1758951"/>
              <a:ext cx="68263" cy="46038"/>
            </a:xfrm>
            <a:custGeom>
              <a:avLst/>
              <a:gdLst>
                <a:gd name="T0" fmla="*/ 0 w 21"/>
                <a:gd name="T1" fmla="*/ 6 h 14"/>
                <a:gd name="T2" fmla="*/ 2 w 21"/>
                <a:gd name="T3" fmla="*/ 14 h 14"/>
                <a:gd name="T4" fmla="*/ 21 w 21"/>
                <a:gd name="T5" fmla="*/ 7 h 14"/>
                <a:gd name="T6" fmla="*/ 19 w 21"/>
                <a:gd name="T7" fmla="*/ 0 h 14"/>
                <a:gd name="T8" fmla="*/ 0 w 21"/>
                <a:gd name="T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0" y="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9" y="12"/>
                    <a:pt x="15" y="10"/>
                    <a:pt x="21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2"/>
                    <a:pt x="6" y="4"/>
                    <a:pt x="0" y="6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0" name="îşļíḍé"/>
            <p:cNvSpPr/>
            <p:nvPr>
              <p:custDataLst>
                <p:tags r:id="rId251"/>
              </p:custDataLst>
            </p:nvPr>
          </p:nvSpPr>
          <p:spPr bwMode="auto">
            <a:xfrm>
              <a:off x="5449888" y="1712913"/>
              <a:ext cx="71438" cy="46038"/>
            </a:xfrm>
            <a:custGeom>
              <a:avLst/>
              <a:gdLst>
                <a:gd name="T0" fmla="*/ 0 w 22"/>
                <a:gd name="T1" fmla="*/ 7 h 14"/>
                <a:gd name="T2" fmla="*/ 3 w 22"/>
                <a:gd name="T3" fmla="*/ 14 h 14"/>
                <a:gd name="T4" fmla="*/ 22 w 22"/>
                <a:gd name="T5" fmla="*/ 7 h 14"/>
                <a:gd name="T6" fmla="*/ 19 w 22"/>
                <a:gd name="T7" fmla="*/ 0 h 14"/>
                <a:gd name="T8" fmla="*/ 0 w 22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9" y="12"/>
                    <a:pt x="16" y="9"/>
                    <a:pt x="22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2"/>
                    <a:pt x="6" y="4"/>
                    <a:pt x="0" y="7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1" name="í$ḻîḋê"/>
            <p:cNvSpPr/>
            <p:nvPr>
              <p:custDataLst>
                <p:tags r:id="rId252"/>
              </p:custDataLst>
            </p:nvPr>
          </p:nvSpPr>
          <p:spPr bwMode="auto">
            <a:xfrm>
              <a:off x="5692775" y="1606551"/>
              <a:ext cx="69850" cy="52388"/>
            </a:xfrm>
            <a:custGeom>
              <a:avLst/>
              <a:gdLst>
                <a:gd name="T0" fmla="*/ 18 w 21"/>
                <a:gd name="T1" fmla="*/ 0 h 16"/>
                <a:gd name="T2" fmla="*/ 0 w 21"/>
                <a:gd name="T3" fmla="*/ 8 h 16"/>
                <a:gd name="T4" fmla="*/ 3 w 21"/>
                <a:gd name="T5" fmla="*/ 16 h 16"/>
                <a:gd name="T6" fmla="*/ 21 w 21"/>
                <a:gd name="T7" fmla="*/ 7 h 16"/>
                <a:gd name="T8" fmla="*/ 18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8" y="0"/>
                  </a:moveTo>
                  <a:cubicBezTo>
                    <a:pt x="12" y="3"/>
                    <a:pt x="6" y="5"/>
                    <a:pt x="0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13"/>
                    <a:pt x="15" y="10"/>
                    <a:pt x="21" y="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2" name="îṡḻiḋé"/>
            <p:cNvSpPr/>
            <p:nvPr>
              <p:custDataLst>
                <p:tags r:id="rId253"/>
              </p:custDataLst>
            </p:nvPr>
          </p:nvSpPr>
          <p:spPr bwMode="auto">
            <a:xfrm>
              <a:off x="5572125" y="1658938"/>
              <a:ext cx="71438" cy="50800"/>
            </a:xfrm>
            <a:custGeom>
              <a:avLst/>
              <a:gdLst>
                <a:gd name="T0" fmla="*/ 0 w 22"/>
                <a:gd name="T1" fmla="*/ 8 h 15"/>
                <a:gd name="T2" fmla="*/ 3 w 22"/>
                <a:gd name="T3" fmla="*/ 15 h 15"/>
                <a:gd name="T4" fmla="*/ 22 w 22"/>
                <a:gd name="T5" fmla="*/ 8 h 15"/>
                <a:gd name="T6" fmla="*/ 19 w 22"/>
                <a:gd name="T7" fmla="*/ 0 h 15"/>
                <a:gd name="T8" fmla="*/ 0 w 22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5">
                  <a:moveTo>
                    <a:pt x="0" y="8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9" y="13"/>
                    <a:pt x="16" y="10"/>
                    <a:pt x="22" y="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3"/>
                    <a:pt x="6" y="6"/>
                    <a:pt x="0" y="8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3" name="íṡḻïďe"/>
            <p:cNvSpPr/>
            <p:nvPr>
              <p:custDataLst>
                <p:tags r:id="rId254"/>
              </p:custDataLst>
            </p:nvPr>
          </p:nvSpPr>
          <p:spPr bwMode="auto">
            <a:xfrm>
              <a:off x="4430713" y="1873251"/>
              <a:ext cx="68263" cy="49213"/>
            </a:xfrm>
            <a:custGeom>
              <a:avLst/>
              <a:gdLst>
                <a:gd name="T0" fmla="*/ 21 w 21"/>
                <a:gd name="T1" fmla="*/ 7 h 15"/>
                <a:gd name="T2" fmla="*/ 4 w 21"/>
                <a:gd name="T3" fmla="*/ 0 h 15"/>
                <a:gd name="T4" fmla="*/ 0 w 21"/>
                <a:gd name="T5" fmla="*/ 7 h 15"/>
                <a:gd name="T6" fmla="*/ 19 w 21"/>
                <a:gd name="T7" fmla="*/ 15 h 15"/>
                <a:gd name="T8" fmla="*/ 21 w 21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15" y="5"/>
                    <a:pt x="9" y="2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" y="10"/>
                    <a:pt x="12" y="12"/>
                    <a:pt x="19" y="15"/>
                  </a:cubicBezTo>
                  <a:lnTo>
                    <a:pt x="21" y="7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4" name="îS1îḓè"/>
            <p:cNvSpPr/>
            <p:nvPr>
              <p:custDataLst>
                <p:tags r:id="rId255"/>
              </p:custDataLst>
            </p:nvPr>
          </p:nvSpPr>
          <p:spPr bwMode="auto">
            <a:xfrm>
              <a:off x="4691063" y="1919288"/>
              <a:ext cx="65088" cy="30163"/>
            </a:xfrm>
            <a:custGeom>
              <a:avLst/>
              <a:gdLst>
                <a:gd name="T0" fmla="*/ 0 w 20"/>
                <a:gd name="T1" fmla="*/ 1 h 9"/>
                <a:gd name="T2" fmla="*/ 0 w 20"/>
                <a:gd name="T3" fmla="*/ 9 h 9"/>
                <a:gd name="T4" fmla="*/ 20 w 20"/>
                <a:gd name="T5" fmla="*/ 8 h 9"/>
                <a:gd name="T6" fmla="*/ 20 w 20"/>
                <a:gd name="T7" fmla="*/ 0 h 9"/>
                <a:gd name="T8" fmla="*/ 0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0" y="1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13" y="8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0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5" name="ïsľïḋê"/>
            <p:cNvSpPr/>
            <p:nvPr>
              <p:custDataLst>
                <p:tags r:id="rId256"/>
              </p:custDataLst>
            </p:nvPr>
          </p:nvSpPr>
          <p:spPr bwMode="auto">
            <a:xfrm>
              <a:off x="4259263" y="1438276"/>
              <a:ext cx="55563" cy="69850"/>
            </a:xfrm>
            <a:custGeom>
              <a:avLst/>
              <a:gdLst>
                <a:gd name="T0" fmla="*/ 0 w 17"/>
                <a:gd name="T1" fmla="*/ 18 h 21"/>
                <a:gd name="T2" fmla="*/ 7 w 17"/>
                <a:gd name="T3" fmla="*/ 21 h 21"/>
                <a:gd name="T4" fmla="*/ 17 w 17"/>
                <a:gd name="T5" fmla="*/ 5 h 21"/>
                <a:gd name="T6" fmla="*/ 11 w 17"/>
                <a:gd name="T7" fmla="*/ 0 h 21"/>
                <a:gd name="T8" fmla="*/ 0 w 17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0" y="18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0" y="16"/>
                    <a:pt x="13" y="10"/>
                    <a:pt x="17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6"/>
                    <a:pt x="3" y="12"/>
                    <a:pt x="0" y="18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6" name="iS1ídê"/>
            <p:cNvSpPr/>
            <p:nvPr>
              <p:custDataLst>
                <p:tags r:id="rId257"/>
              </p:custDataLst>
            </p:nvPr>
          </p:nvSpPr>
          <p:spPr bwMode="auto">
            <a:xfrm>
              <a:off x="4459288" y="1992313"/>
              <a:ext cx="66675" cy="58738"/>
            </a:xfrm>
            <a:custGeom>
              <a:avLst/>
              <a:gdLst>
                <a:gd name="T0" fmla="*/ 0 w 20"/>
                <a:gd name="T1" fmla="*/ 12 h 18"/>
                <a:gd name="T2" fmla="*/ 4 w 20"/>
                <a:gd name="T3" fmla="*/ 18 h 18"/>
                <a:gd name="T4" fmla="*/ 20 w 20"/>
                <a:gd name="T5" fmla="*/ 6 h 18"/>
                <a:gd name="T6" fmla="*/ 15 w 20"/>
                <a:gd name="T7" fmla="*/ 0 h 18"/>
                <a:gd name="T8" fmla="*/ 0 w 20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10" y="14"/>
                    <a:pt x="15" y="10"/>
                    <a:pt x="20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4"/>
                    <a:pt x="5" y="8"/>
                    <a:pt x="0" y="1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7" name="ïŝľiḑè"/>
            <p:cNvSpPr/>
            <p:nvPr>
              <p:custDataLst>
                <p:tags r:id="rId258"/>
              </p:custDataLst>
            </p:nvPr>
          </p:nvSpPr>
          <p:spPr bwMode="auto">
            <a:xfrm>
              <a:off x="4321175" y="1798638"/>
              <a:ext cx="66675" cy="61913"/>
            </a:xfrm>
            <a:custGeom>
              <a:avLst/>
              <a:gdLst>
                <a:gd name="T0" fmla="*/ 20 w 20"/>
                <a:gd name="T1" fmla="*/ 13 h 19"/>
                <a:gd name="T2" fmla="*/ 6 w 20"/>
                <a:gd name="T3" fmla="*/ 0 h 19"/>
                <a:gd name="T4" fmla="*/ 0 w 20"/>
                <a:gd name="T5" fmla="*/ 6 h 19"/>
                <a:gd name="T6" fmla="*/ 15 w 20"/>
                <a:gd name="T7" fmla="*/ 19 h 19"/>
                <a:gd name="T8" fmla="*/ 20 w 20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20" y="13"/>
                  </a:moveTo>
                  <a:cubicBezTo>
                    <a:pt x="15" y="9"/>
                    <a:pt x="10" y="4"/>
                    <a:pt x="6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0"/>
                    <a:pt x="10" y="15"/>
                    <a:pt x="15" y="19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8" name="ïṣḻíḍê"/>
            <p:cNvSpPr/>
            <p:nvPr>
              <p:custDataLst>
                <p:tags r:id="rId259"/>
              </p:custDataLst>
            </p:nvPr>
          </p:nvSpPr>
          <p:spPr bwMode="auto">
            <a:xfrm>
              <a:off x="4351338" y="2068513"/>
              <a:ext cx="68263" cy="58738"/>
            </a:xfrm>
            <a:custGeom>
              <a:avLst/>
              <a:gdLst>
                <a:gd name="T0" fmla="*/ 0 w 21"/>
                <a:gd name="T1" fmla="*/ 11 h 18"/>
                <a:gd name="T2" fmla="*/ 4 w 21"/>
                <a:gd name="T3" fmla="*/ 18 h 18"/>
                <a:gd name="T4" fmla="*/ 21 w 21"/>
                <a:gd name="T5" fmla="*/ 7 h 18"/>
                <a:gd name="T6" fmla="*/ 17 w 21"/>
                <a:gd name="T7" fmla="*/ 0 h 18"/>
                <a:gd name="T8" fmla="*/ 0 w 21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0" y="11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10" y="14"/>
                    <a:pt x="15" y="11"/>
                    <a:pt x="21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4"/>
                    <a:pt x="5" y="8"/>
                    <a:pt x="0" y="11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9" name="îṧḻíḑè"/>
            <p:cNvSpPr/>
            <p:nvPr>
              <p:custDataLst>
                <p:tags r:id="rId260"/>
              </p:custDataLst>
            </p:nvPr>
          </p:nvSpPr>
          <p:spPr bwMode="auto">
            <a:xfrm>
              <a:off x="4479925" y="1366838"/>
              <a:ext cx="68263" cy="42863"/>
            </a:xfrm>
            <a:custGeom>
              <a:avLst/>
              <a:gdLst>
                <a:gd name="T0" fmla="*/ 0 w 21"/>
                <a:gd name="T1" fmla="*/ 8 h 13"/>
                <a:gd name="T2" fmla="*/ 18 w 21"/>
                <a:gd name="T3" fmla="*/ 13 h 13"/>
                <a:gd name="T4" fmla="*/ 21 w 21"/>
                <a:gd name="T5" fmla="*/ 6 h 13"/>
                <a:gd name="T6" fmla="*/ 1 w 21"/>
                <a:gd name="T7" fmla="*/ 0 h 13"/>
                <a:gd name="T8" fmla="*/ 0 w 2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8"/>
                  </a:moveTo>
                  <a:cubicBezTo>
                    <a:pt x="6" y="9"/>
                    <a:pt x="12" y="11"/>
                    <a:pt x="18" y="13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5" y="3"/>
                    <a:pt x="8" y="1"/>
                    <a:pt x="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60" name="îšľîḓe"/>
            <p:cNvSpPr/>
            <p:nvPr>
              <p:custDataLst>
                <p:tags r:id="rId261"/>
              </p:custDataLst>
            </p:nvPr>
          </p:nvSpPr>
          <p:spPr bwMode="auto">
            <a:xfrm>
              <a:off x="4633913" y="1787526"/>
              <a:ext cx="50800" cy="69850"/>
            </a:xfrm>
            <a:custGeom>
              <a:avLst/>
              <a:gdLst>
                <a:gd name="T0" fmla="*/ 2 w 15"/>
                <a:gd name="T1" fmla="*/ 12 h 21"/>
                <a:gd name="T2" fmla="*/ 0 w 15"/>
                <a:gd name="T3" fmla="*/ 17 h 21"/>
                <a:gd name="T4" fmla="*/ 7 w 15"/>
                <a:gd name="T5" fmla="*/ 21 h 21"/>
                <a:gd name="T6" fmla="*/ 9 w 15"/>
                <a:gd name="T7" fmla="*/ 16 h 21"/>
                <a:gd name="T8" fmla="*/ 15 w 15"/>
                <a:gd name="T9" fmla="*/ 3 h 21"/>
                <a:gd name="T10" fmla="*/ 8 w 15"/>
                <a:gd name="T11" fmla="*/ 0 h 21"/>
                <a:gd name="T12" fmla="*/ 2 w 15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1">
                  <a:moveTo>
                    <a:pt x="2" y="12"/>
                  </a:moveTo>
                  <a:cubicBezTo>
                    <a:pt x="1" y="14"/>
                    <a:pt x="1" y="16"/>
                    <a:pt x="0" y="17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8"/>
                    <a:pt x="9" y="16"/>
                  </a:cubicBezTo>
                  <a:cubicBezTo>
                    <a:pt x="12" y="12"/>
                    <a:pt x="14" y="7"/>
                    <a:pt x="15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61" name="íŝ1iďe"/>
            <p:cNvSpPr/>
            <p:nvPr>
              <p:custDataLst>
                <p:tags r:id="rId262"/>
              </p:custDataLst>
            </p:nvPr>
          </p:nvSpPr>
          <p:spPr bwMode="auto">
            <a:xfrm>
              <a:off x="4556125" y="1897063"/>
              <a:ext cx="71438" cy="68263"/>
            </a:xfrm>
            <a:custGeom>
              <a:avLst/>
              <a:gdLst>
                <a:gd name="T0" fmla="*/ 19 w 22"/>
                <a:gd name="T1" fmla="*/ 5 h 21"/>
                <a:gd name="T2" fmla="*/ 13 w 22"/>
                <a:gd name="T3" fmla="*/ 0 h 21"/>
                <a:gd name="T4" fmla="*/ 8 w 22"/>
                <a:gd name="T5" fmla="*/ 6 h 21"/>
                <a:gd name="T6" fmla="*/ 2 w 22"/>
                <a:gd name="T7" fmla="*/ 5 h 21"/>
                <a:gd name="T8" fmla="*/ 1 w 22"/>
                <a:gd name="T9" fmla="*/ 13 h 21"/>
                <a:gd name="T10" fmla="*/ 2 w 22"/>
                <a:gd name="T11" fmla="*/ 13 h 21"/>
                <a:gd name="T12" fmla="*/ 0 w 22"/>
                <a:gd name="T13" fmla="*/ 15 h 21"/>
                <a:gd name="T14" fmla="*/ 6 w 22"/>
                <a:gd name="T15" fmla="*/ 21 h 21"/>
                <a:gd name="T16" fmla="*/ 12 w 22"/>
                <a:gd name="T17" fmla="*/ 14 h 21"/>
                <a:gd name="T18" fmla="*/ 21 w 22"/>
                <a:gd name="T19" fmla="*/ 15 h 21"/>
                <a:gd name="T20" fmla="*/ 22 w 22"/>
                <a:gd name="T21" fmla="*/ 7 h 21"/>
                <a:gd name="T22" fmla="*/ 18 w 22"/>
                <a:gd name="T23" fmla="*/ 7 h 21"/>
                <a:gd name="T24" fmla="*/ 19 w 22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1">
                  <a:moveTo>
                    <a:pt x="19" y="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"/>
                    <a:pt x="10" y="4"/>
                    <a:pt x="8" y="6"/>
                  </a:cubicBezTo>
                  <a:cubicBezTo>
                    <a:pt x="6" y="6"/>
                    <a:pt x="4" y="5"/>
                    <a:pt x="2" y="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1" y="14"/>
                    <a:pt x="1" y="14"/>
                    <a:pt x="0" y="1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9"/>
                    <a:pt x="10" y="17"/>
                    <a:pt x="12" y="14"/>
                  </a:cubicBezTo>
                  <a:cubicBezTo>
                    <a:pt x="15" y="15"/>
                    <a:pt x="18" y="15"/>
                    <a:pt x="2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cubicBezTo>
                    <a:pt x="18" y="6"/>
                    <a:pt x="19" y="6"/>
                    <a:pt x="19" y="5"/>
                  </a:cubicBezTo>
                  <a:close/>
                </a:path>
              </a:pathLst>
            </a:custGeom>
            <a:solidFill>
              <a:srgbClr val="9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</p:grpSp>
      <p:pic>
        <p:nvPicPr>
          <p:cNvPr id="17" name="PA-图片 5" descr="C:\Users\2GGTFQ2\Desktop\tuwen(1)\图片\11\未标题-1.png未标题-1"/>
          <p:cNvPicPr>
            <a:picLocks noChangeAspect="1"/>
          </p:cNvPicPr>
          <p:nvPr>
            <p:custDataLst>
              <p:tags r:id="rId263"/>
            </p:custDataLst>
          </p:nvPr>
        </p:nvPicPr>
        <p:blipFill>
          <a:blip r:embed="rId264"/>
          <a:srcRect l="8063" r="8063"/>
          <a:stretch>
            <a:fillRect/>
          </a:stretch>
        </p:blipFill>
        <p:spPr>
          <a:xfrm>
            <a:off x="2420373" y="1521398"/>
            <a:ext cx="5053404" cy="5053445"/>
          </a:xfrm>
          <a:prstGeom prst="rect">
            <a:avLst/>
          </a:prstGeom>
        </p:spPr>
      </p:pic>
      <p:pic>
        <p:nvPicPr>
          <p:cNvPr id="18" name="PA-图片 8" descr="C:\Users\2GGTFQ2\Desktop\tuwen(1)\图片\11\scooter-10-c.jpgscooter-10-c"/>
          <p:cNvPicPr>
            <a:picLocks noChangeAspect="1"/>
          </p:cNvPicPr>
          <p:nvPr>
            <p:custDataLst>
              <p:tags r:id="rId265"/>
            </p:custDataLst>
          </p:nvPr>
        </p:nvPicPr>
        <p:blipFill>
          <a:blip r:embed="rId266"/>
          <a:srcRect l="6985" r="6985"/>
          <a:stretch>
            <a:fillRect/>
          </a:stretch>
        </p:blipFill>
        <p:spPr>
          <a:xfrm>
            <a:off x="2420373" y="1521398"/>
            <a:ext cx="5053931" cy="5053445"/>
          </a:xfrm>
          <a:prstGeom prst="rect">
            <a:avLst/>
          </a:prstGeom>
        </p:spPr>
      </p:pic>
      <p:pic>
        <p:nvPicPr>
          <p:cNvPr id="19" name="PA-图片 13" descr="C:\Users\2GGTFQ2\Desktop\tuwen(1)\图片\11\scooter-10-a.jpgscooter-10-a"/>
          <p:cNvPicPr>
            <a:picLocks noChangeAspect="1"/>
          </p:cNvPicPr>
          <p:nvPr>
            <p:custDataLst>
              <p:tags r:id="rId267"/>
            </p:custDataLst>
          </p:nvPr>
        </p:nvPicPr>
        <p:blipFill>
          <a:blip r:embed="rId268"/>
          <a:srcRect t="5" b="5"/>
          <a:stretch>
            <a:fillRect/>
          </a:stretch>
        </p:blipFill>
        <p:spPr>
          <a:xfrm>
            <a:off x="2420373" y="1521398"/>
            <a:ext cx="5053931" cy="5053445"/>
          </a:xfrm>
          <a:prstGeom prst="rect">
            <a:avLst/>
          </a:prstGeom>
        </p:spPr>
      </p:pic>
      <p:pic>
        <p:nvPicPr>
          <p:cNvPr id="20" name="PA-图片 2" descr="C:\Users\2GGTFQ2\Desktop\tuwen(1)\图片\11\scooter-10-a.jpgscooter-10-a"/>
          <p:cNvPicPr>
            <a:picLocks noChangeAspect="1"/>
          </p:cNvPicPr>
          <p:nvPr>
            <p:custDataLst>
              <p:tags r:id="rId269"/>
            </p:custDataLst>
          </p:nvPr>
        </p:nvPicPr>
        <p:blipFill>
          <a:blip r:embed="rId268"/>
          <a:srcRect/>
          <a:stretch>
            <a:fillRect/>
          </a:stretch>
        </p:blipFill>
        <p:spPr>
          <a:xfrm>
            <a:off x="1416041" y="3594679"/>
            <a:ext cx="906885" cy="9068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PA-图片 6" descr="C:\Users\2GGTFQ2\Desktop\tuwen(1)\图片\11\scooter-10-c.jpgscooter-10-c"/>
          <p:cNvPicPr>
            <a:picLocks noChangeAspect="1"/>
          </p:cNvPicPr>
          <p:nvPr>
            <p:custDataLst>
              <p:tags r:id="rId270"/>
            </p:custDataLst>
          </p:nvPr>
        </p:nvPicPr>
        <p:blipFill>
          <a:blip r:embed="rId266"/>
          <a:srcRect l="7007" r="7007"/>
          <a:stretch>
            <a:fillRect/>
          </a:stretch>
        </p:blipFill>
        <p:spPr>
          <a:xfrm>
            <a:off x="1416175" y="2558043"/>
            <a:ext cx="906514" cy="9068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1" name="PA-图片 1" descr="C:\Users\2GGTFQ2\Desktop\tuwen(1)\图片\11\未标题-1.png未标题-1"/>
          <p:cNvPicPr>
            <a:picLocks noChangeAspect="1"/>
          </p:cNvPicPr>
          <p:nvPr>
            <p:custDataLst>
              <p:tags r:id="rId271"/>
            </p:custDataLst>
          </p:nvPr>
        </p:nvPicPr>
        <p:blipFill>
          <a:blip r:embed="rId272"/>
          <a:srcRect l="2838" r="2838"/>
          <a:stretch>
            <a:fillRect/>
          </a:stretch>
        </p:blipFill>
        <p:spPr>
          <a:xfrm>
            <a:off x="1415656" y="4631315"/>
            <a:ext cx="907270" cy="906892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120" name="PA-图片 1" descr="C:\Users\86136\Desktop\2023届高三开学第一课主题班会\0Lk6GSF10u.JPEG0Lk6GSF10u"/>
          <p:cNvPicPr>
            <a:picLocks noChangeAspect="1"/>
          </p:cNvPicPr>
          <p:nvPr>
            <p:custDataLst>
              <p:tags r:id="rId273"/>
            </p:custDataLst>
          </p:nvPr>
        </p:nvPicPr>
        <p:blipFill>
          <a:blip r:embed="rId274"/>
          <a:srcRect l="17653" r="17653"/>
          <a:stretch>
            <a:fillRect/>
          </a:stretch>
        </p:blipFill>
        <p:spPr>
          <a:xfrm>
            <a:off x="1415656" y="5667951"/>
            <a:ext cx="907269" cy="906892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29" name="PA-图片 1" descr="C:\Users\2GGTFQ2\Desktop\tuwen(1)\图片\11\未标题-1.png未标题-1"/>
          <p:cNvPicPr>
            <a:picLocks noChangeAspect="1"/>
          </p:cNvPicPr>
          <p:nvPr>
            <p:custDataLst>
              <p:tags r:id="rId275"/>
            </p:custDataLst>
          </p:nvPr>
        </p:nvPicPr>
        <p:blipFill>
          <a:blip r:embed="rId264"/>
          <a:srcRect l="8045" r="8045"/>
          <a:stretch>
            <a:fillRect/>
          </a:stretch>
        </p:blipFill>
        <p:spPr>
          <a:xfrm>
            <a:off x="1415656" y="1521407"/>
            <a:ext cx="907270" cy="906892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30" name="PA-图片 5" descr="C:\Users\2GGTFQ2\Desktop\tuwen(1)\图片\11\未标题-1.png未标题-1"/>
          <p:cNvPicPr>
            <a:picLocks noChangeAspect="1"/>
          </p:cNvPicPr>
          <p:nvPr>
            <p:custDataLst>
              <p:tags r:id="rId276"/>
            </p:custDataLst>
          </p:nvPr>
        </p:nvPicPr>
        <p:blipFill>
          <a:blip r:embed="rId272"/>
          <a:srcRect l="2858" r="2858"/>
          <a:stretch>
            <a:fillRect/>
          </a:stretch>
        </p:blipFill>
        <p:spPr>
          <a:xfrm>
            <a:off x="2420372" y="1521398"/>
            <a:ext cx="5053890" cy="5053931"/>
          </a:xfrm>
          <a:prstGeom prst="rect">
            <a:avLst/>
          </a:prstGeom>
        </p:spPr>
      </p:pic>
      <p:pic>
        <p:nvPicPr>
          <p:cNvPr id="119" name="PA-图片 5" descr="C:\Users\86136\Desktop\2023届高三开学第一课主题班会\0Lk6GSF10u.JPEG0Lk6GSF10u"/>
          <p:cNvPicPr>
            <a:picLocks noChangeAspect="1"/>
          </p:cNvPicPr>
          <p:nvPr>
            <p:custDataLst>
              <p:tags r:id="rId277"/>
            </p:custDataLst>
          </p:nvPr>
        </p:nvPicPr>
        <p:blipFill>
          <a:blip r:embed="rId274"/>
          <a:srcRect l="17667" r="17667"/>
          <a:stretch>
            <a:fillRect/>
          </a:stretch>
        </p:blipFill>
        <p:spPr>
          <a:xfrm>
            <a:off x="2420620" y="1521460"/>
            <a:ext cx="5425440" cy="5053330"/>
          </a:xfrm>
          <a:prstGeom prst="rect">
            <a:avLst/>
          </a:prstGeom>
        </p:spPr>
      </p:pic>
    </p:spTree>
    <p:custDataLst>
      <p:tags r:id="rId27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25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36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4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5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721610" y="598170"/>
            <a:ext cx="6743065" cy="640080"/>
            <a:chOff x="4306" y="1787"/>
            <a:chExt cx="10619" cy="1008"/>
          </a:xfrm>
        </p:grpSpPr>
        <p:grpSp>
          <p:nvGrpSpPr>
            <p:cNvPr id="21" name="组合 20"/>
            <p:cNvGrpSpPr/>
            <p:nvPr>
              <p:custDataLst>
                <p:tags r:id="rId1"/>
              </p:custDataLst>
            </p:nvPr>
          </p:nvGrpSpPr>
          <p:grpSpPr>
            <a:xfrm rot="10800000">
              <a:off x="4306" y="1964"/>
              <a:ext cx="1134" cy="655"/>
              <a:chOff x="1160829" y="2656459"/>
              <a:chExt cx="720000" cy="415819"/>
            </a:xfrm>
            <a:solidFill>
              <a:srgbClr val="5B9BD5">
                <a:lumMod val="20000"/>
                <a:lumOff val="80000"/>
              </a:srgbClr>
            </a:solidFill>
          </p:grpSpPr>
          <p:sp>
            <p:nvSpPr>
              <p:cNvPr id="22" name="任意多边形: 形状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1160829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3" name="任意多边形: 形状 22"/>
              <p:cNvSpPr/>
              <p:nvPr>
                <p:custDataLst>
                  <p:tags r:id="rId3"/>
                </p:custDataLst>
              </p:nvPr>
            </p:nvSpPr>
            <p:spPr>
              <a:xfrm>
                <a:off x="1540592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4"/>
              </p:custDataLst>
            </p:nvPr>
          </p:nvGrpSpPr>
          <p:grpSpPr>
            <a:xfrm rot="10800000">
              <a:off x="13791" y="1964"/>
              <a:ext cx="1134" cy="655"/>
              <a:chOff x="1160829" y="2656459"/>
              <a:chExt cx="720000" cy="415819"/>
            </a:xfrm>
            <a:solidFill>
              <a:srgbClr val="5B9BD5">
                <a:lumMod val="20000"/>
                <a:lumOff val="80000"/>
              </a:srgbClr>
            </a:solidFill>
          </p:grpSpPr>
          <p:sp>
            <p:nvSpPr>
              <p:cNvPr id="25" name="任意多边形: 形状 24"/>
              <p:cNvSpPr/>
              <p:nvPr>
                <p:custDataLst>
                  <p:tags r:id="rId5"/>
                </p:custDataLst>
              </p:nvPr>
            </p:nvSpPr>
            <p:spPr>
              <a:xfrm>
                <a:off x="1160829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6" name="任意多边形: 形状 25"/>
              <p:cNvSpPr/>
              <p:nvPr>
                <p:custDataLst>
                  <p:tags r:id="rId6"/>
                </p:custDataLst>
              </p:nvPr>
            </p:nvSpPr>
            <p:spPr>
              <a:xfrm>
                <a:off x="1540592" y="2656459"/>
                <a:ext cx="340237" cy="415819"/>
              </a:xfrm>
              <a:custGeom>
                <a:avLst/>
                <a:gdLst>
                  <a:gd name="connsiteX0" fmla="*/ 174788 w 340237"/>
                  <a:gd name="connsiteY0" fmla="*/ 0 h 415819"/>
                  <a:gd name="connsiteX1" fmla="*/ 340237 w 340237"/>
                  <a:gd name="connsiteY1" fmla="*/ 0 h 415819"/>
                  <a:gd name="connsiteX2" fmla="*/ 241322 w 340237"/>
                  <a:gd name="connsiteY2" fmla="*/ 415819 h 415819"/>
                  <a:gd name="connsiteX3" fmla="*/ 0 w 340237"/>
                  <a:gd name="connsiteY3" fmla="*/ 415819 h 41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37" h="415819">
                    <a:moveTo>
                      <a:pt x="174788" y="0"/>
                    </a:moveTo>
                    <a:lnTo>
                      <a:pt x="340237" y="0"/>
                    </a:lnTo>
                    <a:lnTo>
                      <a:pt x="241322" y="415819"/>
                    </a:lnTo>
                    <a:lnTo>
                      <a:pt x="0" y="415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7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5502" y="1787"/>
              <a:ext cx="8195" cy="1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1600" tIns="38100" rIns="63500" bIns="381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</a:pPr>
              <a:r>
                <a:rPr lang="zh-CN" altLang="en-US" sz="3600" b="1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还是这样吗？</a:t>
              </a:r>
              <a:endParaRPr lang="zh-CN" altLang="en-US" sz="36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115" name="PA-图片 2" descr="几何拼接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717882" y="6658897"/>
            <a:ext cx="2339043" cy="1642745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16" name="PA-图片 3" descr="字体感觉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2500" b="12500"/>
          <a:stretch>
            <a:fillRect/>
          </a:stretch>
        </p:blipFill>
        <p:spPr>
          <a:xfrm>
            <a:off x="760382" y="4555896"/>
            <a:ext cx="2190326" cy="1642745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17" name="PA-图片 4" descr="几何图形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12500" b="12500"/>
          <a:stretch>
            <a:fillRect/>
          </a:stretch>
        </p:blipFill>
        <p:spPr>
          <a:xfrm>
            <a:off x="2238646" y="2452896"/>
            <a:ext cx="2339043" cy="175428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18" name="PA-图片 6" descr="字体感觉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21889" b="21889"/>
          <a:stretch>
            <a:fillRect/>
          </a:stretch>
        </p:blipFill>
        <p:spPr>
          <a:xfrm>
            <a:off x="4931438" y="1771654"/>
            <a:ext cx="2339043" cy="175428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1" name="PA-图片 8" descr="几何拼接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12500" b="12500"/>
          <a:stretch>
            <a:fillRect/>
          </a:stretch>
        </p:blipFill>
        <p:spPr>
          <a:xfrm>
            <a:off x="7614311" y="2452896"/>
            <a:ext cx="2339024" cy="175428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2" name="PA-图片 2" descr="几何拼接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25587" b="25587"/>
          <a:stretch>
            <a:fillRect/>
          </a:stretch>
        </p:blipFill>
        <p:spPr>
          <a:xfrm>
            <a:off x="9092574" y="4500127"/>
            <a:ext cx="2497878" cy="1754297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3" name="PA-图片 2" descr="几何拼接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t="14884" b="14884"/>
          <a:stretch>
            <a:fillRect/>
          </a:stretch>
        </p:blipFill>
        <p:spPr>
          <a:xfrm>
            <a:off x="10570836" y="6547372"/>
            <a:ext cx="2339043" cy="1642745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15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066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2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273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85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21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208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993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20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993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2588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27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8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30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147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0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302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424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6051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17891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48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978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21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440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2588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478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97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30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42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588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4177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302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8107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03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2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4633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7045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17891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68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85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219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68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8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30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4625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688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5767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696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9.4661e-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252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6834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588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83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6051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5767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96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9.4661e-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252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834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588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17891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682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85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219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68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8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30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4625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688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8111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06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302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8107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03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2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17891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48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978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21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440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2588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478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97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30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42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588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4177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9259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162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58946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19185"/>
                                          </p:val>
                                        </p:tav>
                                        <p:tav tm="50000">
                                          <p:val>
                                            <p:fltVal val="1.19185"/>
                                          </p:val>
                                        </p:tav>
                                        <p:tav tm="55000">
                                          <p:val>
                                            <p:fltVal val="-0.191851"/>
                                          </p:val>
                                        </p:tav>
                                        <p:tav tm="60000">
                                          <p:val>
                                            <p:fltVal val="-0.191851"/>
                                          </p:val>
                                        </p:tav>
                                        <p:tav tm="100000">
                                          <p:val>
                                            <p:fltVal val="0.037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7907"/>
                                          </p:val>
                                        </p:tav>
                                        <p:tav tm="55000">
                                          <p:val>
                                            <p:fltVal val="1.47907"/>
                                          </p:val>
                                        </p:tav>
                                        <p:tav tm="60000">
                                          <p:val>
                                            <p:fltVal val="1.09074"/>
                                          </p:val>
                                        </p:tav>
                                        <p:tav tm="100000">
                                          <p:val>
                                            <p:fltVal val="1.09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2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1273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2985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21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16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208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993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20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993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52588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127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8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130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03451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1147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290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1302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16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37945" y="853440"/>
            <a:ext cx="2784475" cy="872490"/>
          </a:xfrm>
        </p:spPr>
        <p:txBody>
          <a:bodyPr/>
          <a:lstStyle/>
          <a:p>
            <a:r>
              <a:rPr lang="zh-CN" altLang="en-US" sz="4800" dirty="0">
                <a:solidFill>
                  <a:schemeClr val="bg1"/>
                </a:solidFill>
              </a:rPr>
              <a:t>调整心态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571500" y="2853690"/>
            <a:ext cx="4164965" cy="2572385"/>
          </a:xfrm>
        </p:spPr>
        <p:txBody>
          <a:bodyPr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收收心，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从今天开始，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从此刻开始，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来得及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占位符 3" descr="2302-hvntnkq5552652"/>
          <p:cNvPicPr>
            <a:picLocks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5384165" y="457200"/>
            <a:ext cx="5769610" cy="5403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7686675" y="236220"/>
            <a:ext cx="4603750" cy="1300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Arial" panose="020B0604020202020204" pitchFamily="34" charset="0"/>
              </a:rPr>
              <a:t>收心三部曲</a:t>
            </a:r>
            <a:endParaRPr lang="zh-CN" altLang="en-US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76375" y="874395"/>
            <a:ext cx="5614035" cy="1276350"/>
            <a:chOff x="2325" y="1377"/>
            <a:chExt cx="8841" cy="2010"/>
          </a:xfrm>
        </p:grpSpPr>
        <p:sp>
          <p:nvSpPr>
            <p:cNvPr id="13" name="直角三角形 12"/>
            <p:cNvSpPr/>
            <p:nvPr>
              <p:custDataLst>
                <p:tags r:id="rId2"/>
              </p:custDataLst>
            </p:nvPr>
          </p:nvSpPr>
          <p:spPr>
            <a:xfrm rot="5400000" flipV="1">
              <a:off x="2403" y="3059"/>
              <a:ext cx="215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" name="直角三角形 11"/>
            <p:cNvSpPr/>
            <p:nvPr>
              <p:custDataLst>
                <p:tags r:id="rId3"/>
              </p:custDataLst>
            </p:nvPr>
          </p:nvSpPr>
          <p:spPr>
            <a:xfrm rot="16200000">
              <a:off x="2404" y="1337"/>
              <a:ext cx="213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4"/>
              </p:custDataLst>
            </p:nvPr>
          </p:nvSpPr>
          <p:spPr>
            <a:xfrm>
              <a:off x="2516" y="1377"/>
              <a:ext cx="7758" cy="2011"/>
            </a:xfrm>
            <a:custGeom>
              <a:avLst/>
              <a:gdLst>
                <a:gd name="connsiteX0" fmla="*/ 111132 w 3895725"/>
                <a:gd name="connsiteY0" fmla="*/ 0 h 1009650"/>
                <a:gd name="connsiteX1" fmla="*/ 3895725 w 3895725"/>
                <a:gd name="connsiteY1" fmla="*/ 0 h 1009650"/>
                <a:gd name="connsiteX2" fmla="*/ 3895725 w 3895725"/>
                <a:gd name="connsiteY2" fmla="*/ 1009650 h 1009650"/>
                <a:gd name="connsiteX3" fmla="*/ 111132 w 3895725"/>
                <a:gd name="connsiteY3" fmla="*/ 1009650 h 1009650"/>
                <a:gd name="connsiteX4" fmla="*/ 0 w 3895725"/>
                <a:gd name="connsiteY4" fmla="*/ 898518 h 1009650"/>
                <a:gd name="connsiteX5" fmla="*/ 0 w 3895725"/>
                <a:gd name="connsiteY5" fmla="*/ 111132 h 1009650"/>
                <a:gd name="connsiteX6" fmla="*/ 111132 w 3895725"/>
                <a:gd name="connsiteY6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5725" h="1009650">
                  <a:moveTo>
                    <a:pt x="111132" y="0"/>
                  </a:moveTo>
                  <a:lnTo>
                    <a:pt x="3895725" y="0"/>
                  </a:lnTo>
                  <a:lnTo>
                    <a:pt x="3895725" y="1009650"/>
                  </a:lnTo>
                  <a:lnTo>
                    <a:pt x="111132" y="1009650"/>
                  </a:lnTo>
                  <a:cubicBezTo>
                    <a:pt x="49755" y="1009650"/>
                    <a:pt x="0" y="959895"/>
                    <a:pt x="0" y="898518"/>
                  </a:cubicBezTo>
                  <a:lnTo>
                    <a:pt x="0" y="111132"/>
                  </a:lnTo>
                  <a:cubicBezTo>
                    <a:pt x="0" y="49755"/>
                    <a:pt x="49755" y="0"/>
                    <a:pt x="11113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0" tIns="45720" rIns="108000" bIns="45720" numCol="1" spcCol="0" rtlCol="0" fromWordArt="0" anchor="ctr" anchorCtr="0" forceAA="0" compatLnSpc="1">
              <a:noAutofit/>
            </a:bodyPr>
            <a:p>
              <a:pPr algn="just"/>
              <a:endParaRPr lang="zh-CN" altLang="en-US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2326" y="1624"/>
              <a:ext cx="2712" cy="1517"/>
            </a:xfrm>
            <a:custGeom>
              <a:avLst/>
              <a:gdLst>
                <a:gd name="connsiteX0" fmla="*/ 0 w 1362074"/>
                <a:gd name="connsiteY0" fmla="*/ 0 h 762000"/>
                <a:gd name="connsiteX1" fmla="*/ 981074 w 1362074"/>
                <a:gd name="connsiteY1" fmla="*/ 0 h 762000"/>
                <a:gd name="connsiteX2" fmla="*/ 1362074 w 1362074"/>
                <a:gd name="connsiteY2" fmla="*/ 381000 h 762000"/>
                <a:gd name="connsiteX3" fmla="*/ 981074 w 1362074"/>
                <a:gd name="connsiteY3" fmla="*/ 762000 h 762000"/>
                <a:gd name="connsiteX4" fmla="*/ 0 w 1362074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74" h="762000">
                  <a:moveTo>
                    <a:pt x="0" y="0"/>
                  </a:moveTo>
                  <a:lnTo>
                    <a:pt x="981074" y="0"/>
                  </a:lnTo>
                  <a:cubicBezTo>
                    <a:pt x="1191494" y="0"/>
                    <a:pt x="1362074" y="170580"/>
                    <a:pt x="1362074" y="381000"/>
                  </a:cubicBezTo>
                  <a:cubicBezTo>
                    <a:pt x="1362074" y="591420"/>
                    <a:pt x="1191494" y="762000"/>
                    <a:pt x="981074" y="762000"/>
                  </a:cubicBezTo>
                  <a:lnTo>
                    <a:pt x="0" y="762000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en-US" altLang="zh-CN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7" name="任意多边形 7"/>
            <p:cNvSpPr/>
            <p:nvPr>
              <p:custDataLst>
                <p:tags r:id="rId6"/>
              </p:custDataLst>
            </p:nvPr>
          </p:nvSpPr>
          <p:spPr>
            <a:xfrm>
              <a:off x="10274" y="1377"/>
              <a:ext cx="892" cy="2011"/>
            </a:xfrm>
            <a:custGeom>
              <a:avLst/>
              <a:gdLst>
                <a:gd name="connsiteX0" fmla="*/ 0 w 447675"/>
                <a:gd name="connsiteY0" fmla="*/ 0 h 1009650"/>
                <a:gd name="connsiteX1" fmla="*/ 336543 w 447675"/>
                <a:gd name="connsiteY1" fmla="*/ 0 h 1009650"/>
                <a:gd name="connsiteX2" fmla="*/ 447675 w 447675"/>
                <a:gd name="connsiteY2" fmla="*/ 111132 h 1009650"/>
                <a:gd name="connsiteX3" fmla="*/ 447675 w 447675"/>
                <a:gd name="connsiteY3" fmla="*/ 898518 h 1009650"/>
                <a:gd name="connsiteX4" fmla="*/ 336543 w 447675"/>
                <a:gd name="connsiteY4" fmla="*/ 1009650 h 1009650"/>
                <a:gd name="connsiteX5" fmla="*/ 0 w 447675"/>
                <a:gd name="connsiteY5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675" h="1009650">
                  <a:moveTo>
                    <a:pt x="0" y="0"/>
                  </a:moveTo>
                  <a:lnTo>
                    <a:pt x="336543" y="0"/>
                  </a:lnTo>
                  <a:cubicBezTo>
                    <a:pt x="397920" y="0"/>
                    <a:pt x="447675" y="49755"/>
                    <a:pt x="447675" y="111132"/>
                  </a:cubicBezTo>
                  <a:lnTo>
                    <a:pt x="447675" y="898518"/>
                  </a:lnTo>
                  <a:cubicBezTo>
                    <a:pt x="447675" y="959895"/>
                    <a:pt x="397920" y="1009650"/>
                    <a:pt x="336543" y="1009650"/>
                  </a:cubicBezTo>
                  <a:lnTo>
                    <a:pt x="0" y="1009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zh-CN" altLang="en-US" sz="28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2610" y="1928"/>
              <a:ext cx="2144" cy="9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/>
            </a:bodyPr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2000" b="1" spc="3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第一</a:t>
              </a:r>
              <a:endParaRPr lang="zh-CN" altLang="en-US" sz="2000" b="1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8"/>
              </p:custDataLst>
            </p:nvPr>
          </p:nvSpPr>
          <p:spPr>
            <a:xfrm>
              <a:off x="10466" y="1974"/>
              <a:ext cx="508" cy="817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10000"/>
            </a:bodyPr>
            <a:p>
              <a:pPr>
                <a:lnSpc>
                  <a:spcPct val="120000"/>
                </a:lnSpc>
              </a:pPr>
              <a:r>
                <a:rPr lang="en-US" altLang="zh-CN" sz="200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A</a:t>
              </a:r>
              <a:endParaRPr lang="en-US" alt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5777" y="1716"/>
              <a:ext cx="5182" cy="1333"/>
            </a:xfrm>
            <a:prstGeom prst="rect">
              <a:avLst/>
            </a:prstGeom>
          </p:spPr>
          <p:txBody>
            <a:bodyPr wrap="square" anchor="ctr">
              <a:normAutofit/>
            </a:bodyPr>
            <a:p>
              <a:pPr marL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400" spc="15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  </a:t>
              </a:r>
              <a:r>
                <a:rPr lang="zh-CN" altLang="en-US" sz="2400" spc="15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心态转变</a:t>
              </a:r>
              <a:endParaRPr lang="zh-CN" altLang="en-US" sz="24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33265" y="2646045"/>
            <a:ext cx="5612130" cy="1276350"/>
            <a:chOff x="7139" y="4167"/>
            <a:chExt cx="8838" cy="2010"/>
          </a:xfrm>
        </p:grpSpPr>
        <p:sp>
          <p:nvSpPr>
            <p:cNvPr id="16" name="直角三角形 15"/>
            <p:cNvSpPr/>
            <p:nvPr>
              <p:custDataLst>
                <p:tags r:id="rId10"/>
              </p:custDataLst>
            </p:nvPr>
          </p:nvSpPr>
          <p:spPr>
            <a:xfrm rot="16200000" flipH="1" flipV="1">
              <a:off x="15685" y="5849"/>
              <a:ext cx="215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直角三角形 16"/>
            <p:cNvSpPr/>
            <p:nvPr>
              <p:custDataLst>
                <p:tags r:id="rId11"/>
              </p:custDataLst>
            </p:nvPr>
          </p:nvSpPr>
          <p:spPr>
            <a:xfrm rot="5400000" flipH="1">
              <a:off x="15686" y="4127"/>
              <a:ext cx="213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 flipH="1">
              <a:off x="8030" y="4167"/>
              <a:ext cx="7758" cy="2011"/>
            </a:xfrm>
            <a:custGeom>
              <a:avLst/>
              <a:gdLst>
                <a:gd name="connsiteX0" fmla="*/ 111132 w 3895725"/>
                <a:gd name="connsiteY0" fmla="*/ 0 h 1009650"/>
                <a:gd name="connsiteX1" fmla="*/ 3895725 w 3895725"/>
                <a:gd name="connsiteY1" fmla="*/ 0 h 1009650"/>
                <a:gd name="connsiteX2" fmla="*/ 3895725 w 3895725"/>
                <a:gd name="connsiteY2" fmla="*/ 1009650 h 1009650"/>
                <a:gd name="connsiteX3" fmla="*/ 111132 w 3895725"/>
                <a:gd name="connsiteY3" fmla="*/ 1009650 h 1009650"/>
                <a:gd name="connsiteX4" fmla="*/ 0 w 3895725"/>
                <a:gd name="connsiteY4" fmla="*/ 898518 h 1009650"/>
                <a:gd name="connsiteX5" fmla="*/ 0 w 3895725"/>
                <a:gd name="connsiteY5" fmla="*/ 111132 h 1009650"/>
                <a:gd name="connsiteX6" fmla="*/ 111132 w 3895725"/>
                <a:gd name="connsiteY6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5725" h="1009650">
                  <a:moveTo>
                    <a:pt x="111132" y="0"/>
                  </a:moveTo>
                  <a:lnTo>
                    <a:pt x="3895725" y="0"/>
                  </a:lnTo>
                  <a:lnTo>
                    <a:pt x="3895725" y="1009650"/>
                  </a:lnTo>
                  <a:lnTo>
                    <a:pt x="111132" y="1009650"/>
                  </a:lnTo>
                  <a:cubicBezTo>
                    <a:pt x="49755" y="1009650"/>
                    <a:pt x="0" y="959895"/>
                    <a:pt x="0" y="898518"/>
                  </a:cubicBezTo>
                  <a:lnTo>
                    <a:pt x="0" y="111132"/>
                  </a:lnTo>
                  <a:cubicBezTo>
                    <a:pt x="0" y="49755"/>
                    <a:pt x="49755" y="0"/>
                    <a:pt x="11113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45720" rIns="1368000" bIns="45720" numCol="1" spcCol="0" rtlCol="0" fromWordArt="0" anchor="ctr" anchorCtr="0" forceAA="0" compatLnSpc="1">
              <a:noAutofit/>
            </a:bodyPr>
            <a:p>
              <a:pPr algn="just"/>
              <a:endParaRPr lang="zh-CN" altLang="en-US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 flipH="1">
              <a:off x="13265" y="4413"/>
              <a:ext cx="2712" cy="1517"/>
            </a:xfrm>
            <a:custGeom>
              <a:avLst/>
              <a:gdLst>
                <a:gd name="connsiteX0" fmla="*/ 0 w 1362074"/>
                <a:gd name="connsiteY0" fmla="*/ 0 h 762000"/>
                <a:gd name="connsiteX1" fmla="*/ 981074 w 1362074"/>
                <a:gd name="connsiteY1" fmla="*/ 0 h 762000"/>
                <a:gd name="connsiteX2" fmla="*/ 1362074 w 1362074"/>
                <a:gd name="connsiteY2" fmla="*/ 381000 h 762000"/>
                <a:gd name="connsiteX3" fmla="*/ 981074 w 1362074"/>
                <a:gd name="connsiteY3" fmla="*/ 762000 h 762000"/>
                <a:gd name="connsiteX4" fmla="*/ 0 w 1362074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74" h="762000">
                  <a:moveTo>
                    <a:pt x="0" y="0"/>
                  </a:moveTo>
                  <a:lnTo>
                    <a:pt x="981074" y="0"/>
                  </a:lnTo>
                  <a:cubicBezTo>
                    <a:pt x="1191494" y="0"/>
                    <a:pt x="1362074" y="170580"/>
                    <a:pt x="1362074" y="381000"/>
                  </a:cubicBezTo>
                  <a:cubicBezTo>
                    <a:pt x="1362074" y="591420"/>
                    <a:pt x="1191494" y="762000"/>
                    <a:pt x="981074" y="762000"/>
                  </a:cubicBezTo>
                  <a:lnTo>
                    <a:pt x="0" y="762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en-US" altLang="zh-CN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 flipH="1">
              <a:off x="7139" y="4167"/>
              <a:ext cx="892" cy="2011"/>
            </a:xfrm>
            <a:custGeom>
              <a:avLst/>
              <a:gdLst>
                <a:gd name="connsiteX0" fmla="*/ 0 w 447675"/>
                <a:gd name="connsiteY0" fmla="*/ 0 h 1009650"/>
                <a:gd name="connsiteX1" fmla="*/ 336543 w 447675"/>
                <a:gd name="connsiteY1" fmla="*/ 0 h 1009650"/>
                <a:gd name="connsiteX2" fmla="*/ 447675 w 447675"/>
                <a:gd name="connsiteY2" fmla="*/ 111132 h 1009650"/>
                <a:gd name="connsiteX3" fmla="*/ 447675 w 447675"/>
                <a:gd name="connsiteY3" fmla="*/ 898518 h 1009650"/>
                <a:gd name="connsiteX4" fmla="*/ 336543 w 447675"/>
                <a:gd name="connsiteY4" fmla="*/ 1009650 h 1009650"/>
                <a:gd name="connsiteX5" fmla="*/ 0 w 447675"/>
                <a:gd name="connsiteY5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675" h="1009650">
                  <a:moveTo>
                    <a:pt x="0" y="0"/>
                  </a:moveTo>
                  <a:lnTo>
                    <a:pt x="336543" y="0"/>
                  </a:lnTo>
                  <a:cubicBezTo>
                    <a:pt x="397920" y="0"/>
                    <a:pt x="447675" y="49755"/>
                    <a:pt x="447675" y="111132"/>
                  </a:cubicBezTo>
                  <a:lnTo>
                    <a:pt x="447675" y="898518"/>
                  </a:lnTo>
                  <a:cubicBezTo>
                    <a:pt x="447675" y="959895"/>
                    <a:pt x="397920" y="1009650"/>
                    <a:pt x="336543" y="1009650"/>
                  </a:cubicBezTo>
                  <a:lnTo>
                    <a:pt x="0" y="10096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zh-CN" altLang="en-US" sz="28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5"/>
              </p:custDataLst>
            </p:nvPr>
          </p:nvSpPr>
          <p:spPr>
            <a:xfrm>
              <a:off x="7330" y="4764"/>
              <a:ext cx="508" cy="817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10000"/>
            </a:bodyPr>
            <a:p>
              <a:pPr>
                <a:lnSpc>
                  <a:spcPct val="120000"/>
                </a:lnSpc>
              </a:pPr>
              <a:r>
                <a:rPr lang="en-US" altLang="zh-CN" sz="200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B</a:t>
              </a:r>
              <a:endParaRPr lang="en-US" alt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6"/>
              </p:custDataLst>
            </p:nvPr>
          </p:nvSpPr>
          <p:spPr>
            <a:xfrm>
              <a:off x="13550" y="4717"/>
              <a:ext cx="2144" cy="9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/>
            </a:bodyPr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2000" b="1" spc="3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第二</a:t>
              </a:r>
              <a:endParaRPr lang="zh-CN" altLang="en-US" sz="2000" b="1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7"/>
              </p:custDataLst>
            </p:nvPr>
          </p:nvSpPr>
          <p:spPr>
            <a:xfrm>
              <a:off x="8399" y="4506"/>
              <a:ext cx="5182" cy="1333"/>
            </a:xfrm>
            <a:prstGeom prst="rect">
              <a:avLst/>
            </a:prstGeom>
          </p:spPr>
          <p:txBody>
            <a:bodyPr wrap="square" anchor="ctr">
              <a:normAutofit/>
            </a:bodyPr>
            <a:p>
              <a:pPr marL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da-DK" sz="2400" spc="15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调整生物钟</a:t>
              </a:r>
              <a:endParaRPr lang="zh-CN" altLang="da-DK" sz="24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76375" y="4417695"/>
            <a:ext cx="5614035" cy="1276350"/>
            <a:chOff x="2325" y="6957"/>
            <a:chExt cx="8841" cy="2010"/>
          </a:xfrm>
        </p:grpSpPr>
        <p:sp>
          <p:nvSpPr>
            <p:cNvPr id="14" name="直角三角形 21"/>
            <p:cNvSpPr/>
            <p:nvPr>
              <p:custDataLst>
                <p:tags r:id="rId18"/>
              </p:custDataLst>
            </p:nvPr>
          </p:nvSpPr>
          <p:spPr>
            <a:xfrm rot="5400000" flipV="1">
              <a:off x="2403" y="8638"/>
              <a:ext cx="215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直角三角形 22"/>
            <p:cNvSpPr/>
            <p:nvPr>
              <p:custDataLst>
                <p:tags r:id="rId19"/>
              </p:custDataLst>
            </p:nvPr>
          </p:nvSpPr>
          <p:spPr>
            <a:xfrm rot="16200000">
              <a:off x="2404" y="6916"/>
              <a:ext cx="213" cy="37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任意多边形 23"/>
            <p:cNvSpPr/>
            <p:nvPr>
              <p:custDataLst>
                <p:tags r:id="rId20"/>
              </p:custDataLst>
            </p:nvPr>
          </p:nvSpPr>
          <p:spPr>
            <a:xfrm>
              <a:off x="2516" y="6957"/>
              <a:ext cx="7758" cy="2011"/>
            </a:xfrm>
            <a:custGeom>
              <a:avLst/>
              <a:gdLst>
                <a:gd name="connsiteX0" fmla="*/ 111132 w 3895725"/>
                <a:gd name="connsiteY0" fmla="*/ 0 h 1009650"/>
                <a:gd name="connsiteX1" fmla="*/ 3895725 w 3895725"/>
                <a:gd name="connsiteY1" fmla="*/ 0 h 1009650"/>
                <a:gd name="connsiteX2" fmla="*/ 3895725 w 3895725"/>
                <a:gd name="connsiteY2" fmla="*/ 1009650 h 1009650"/>
                <a:gd name="connsiteX3" fmla="*/ 111132 w 3895725"/>
                <a:gd name="connsiteY3" fmla="*/ 1009650 h 1009650"/>
                <a:gd name="connsiteX4" fmla="*/ 0 w 3895725"/>
                <a:gd name="connsiteY4" fmla="*/ 898518 h 1009650"/>
                <a:gd name="connsiteX5" fmla="*/ 0 w 3895725"/>
                <a:gd name="connsiteY5" fmla="*/ 111132 h 1009650"/>
                <a:gd name="connsiteX6" fmla="*/ 111132 w 3895725"/>
                <a:gd name="connsiteY6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5725" h="1009650">
                  <a:moveTo>
                    <a:pt x="111132" y="0"/>
                  </a:moveTo>
                  <a:lnTo>
                    <a:pt x="3895725" y="0"/>
                  </a:lnTo>
                  <a:lnTo>
                    <a:pt x="3895725" y="1009650"/>
                  </a:lnTo>
                  <a:lnTo>
                    <a:pt x="111132" y="1009650"/>
                  </a:lnTo>
                  <a:cubicBezTo>
                    <a:pt x="49755" y="1009650"/>
                    <a:pt x="0" y="959895"/>
                    <a:pt x="0" y="898518"/>
                  </a:cubicBezTo>
                  <a:lnTo>
                    <a:pt x="0" y="111132"/>
                  </a:lnTo>
                  <a:cubicBezTo>
                    <a:pt x="0" y="49755"/>
                    <a:pt x="49755" y="0"/>
                    <a:pt x="11113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0" tIns="45720" rIns="108000" bIns="45720" numCol="1" spcCol="0" rtlCol="0" fromWordArt="0" anchor="ctr" anchorCtr="0" forceAA="0" compatLnSpc="1">
              <a:noAutofit/>
            </a:bodyPr>
            <a:p>
              <a:pPr algn="just"/>
              <a:endParaRPr lang="zh-CN" altLang="en-US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6" name="任意多边形 24"/>
            <p:cNvSpPr/>
            <p:nvPr>
              <p:custDataLst>
                <p:tags r:id="rId21"/>
              </p:custDataLst>
            </p:nvPr>
          </p:nvSpPr>
          <p:spPr>
            <a:xfrm>
              <a:off x="2326" y="7203"/>
              <a:ext cx="2712" cy="1517"/>
            </a:xfrm>
            <a:custGeom>
              <a:avLst/>
              <a:gdLst>
                <a:gd name="connsiteX0" fmla="*/ 0 w 1362074"/>
                <a:gd name="connsiteY0" fmla="*/ 0 h 762000"/>
                <a:gd name="connsiteX1" fmla="*/ 981074 w 1362074"/>
                <a:gd name="connsiteY1" fmla="*/ 0 h 762000"/>
                <a:gd name="connsiteX2" fmla="*/ 1362074 w 1362074"/>
                <a:gd name="connsiteY2" fmla="*/ 381000 h 762000"/>
                <a:gd name="connsiteX3" fmla="*/ 981074 w 1362074"/>
                <a:gd name="connsiteY3" fmla="*/ 762000 h 762000"/>
                <a:gd name="connsiteX4" fmla="*/ 0 w 1362074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74" h="762000">
                  <a:moveTo>
                    <a:pt x="0" y="0"/>
                  </a:moveTo>
                  <a:lnTo>
                    <a:pt x="981074" y="0"/>
                  </a:lnTo>
                  <a:cubicBezTo>
                    <a:pt x="1191494" y="0"/>
                    <a:pt x="1362074" y="170580"/>
                    <a:pt x="1362074" y="381000"/>
                  </a:cubicBezTo>
                  <a:cubicBezTo>
                    <a:pt x="1362074" y="591420"/>
                    <a:pt x="1191494" y="762000"/>
                    <a:pt x="981074" y="762000"/>
                  </a:cubicBezTo>
                  <a:lnTo>
                    <a:pt x="0" y="762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en-US" altLang="zh-CN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27" name="任意多边形 25"/>
            <p:cNvSpPr/>
            <p:nvPr>
              <p:custDataLst>
                <p:tags r:id="rId22"/>
              </p:custDataLst>
            </p:nvPr>
          </p:nvSpPr>
          <p:spPr>
            <a:xfrm>
              <a:off x="10274" y="6957"/>
              <a:ext cx="892" cy="2011"/>
            </a:xfrm>
            <a:custGeom>
              <a:avLst/>
              <a:gdLst>
                <a:gd name="connsiteX0" fmla="*/ 0 w 447675"/>
                <a:gd name="connsiteY0" fmla="*/ 0 h 1009650"/>
                <a:gd name="connsiteX1" fmla="*/ 336543 w 447675"/>
                <a:gd name="connsiteY1" fmla="*/ 0 h 1009650"/>
                <a:gd name="connsiteX2" fmla="*/ 447675 w 447675"/>
                <a:gd name="connsiteY2" fmla="*/ 111132 h 1009650"/>
                <a:gd name="connsiteX3" fmla="*/ 447675 w 447675"/>
                <a:gd name="connsiteY3" fmla="*/ 898518 h 1009650"/>
                <a:gd name="connsiteX4" fmla="*/ 336543 w 447675"/>
                <a:gd name="connsiteY4" fmla="*/ 1009650 h 1009650"/>
                <a:gd name="connsiteX5" fmla="*/ 0 w 447675"/>
                <a:gd name="connsiteY5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675" h="1009650">
                  <a:moveTo>
                    <a:pt x="0" y="0"/>
                  </a:moveTo>
                  <a:lnTo>
                    <a:pt x="336543" y="0"/>
                  </a:lnTo>
                  <a:cubicBezTo>
                    <a:pt x="397920" y="0"/>
                    <a:pt x="447675" y="49755"/>
                    <a:pt x="447675" y="111132"/>
                  </a:cubicBezTo>
                  <a:lnTo>
                    <a:pt x="447675" y="898518"/>
                  </a:lnTo>
                  <a:cubicBezTo>
                    <a:pt x="447675" y="959895"/>
                    <a:pt x="397920" y="1009650"/>
                    <a:pt x="336543" y="1009650"/>
                  </a:cubicBezTo>
                  <a:lnTo>
                    <a:pt x="0" y="10096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  <a:endParaRPr lang="zh-CN" altLang="en-US" sz="28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23"/>
              </p:custDataLst>
            </p:nvPr>
          </p:nvSpPr>
          <p:spPr>
            <a:xfrm>
              <a:off x="5287" y="7315"/>
              <a:ext cx="5182" cy="1333"/>
            </a:xfrm>
            <a:prstGeom prst="rect">
              <a:avLst/>
            </a:prstGeom>
          </p:spPr>
          <p:txBody>
            <a:bodyPr wrap="square" anchor="ctr">
              <a:noAutofit/>
            </a:bodyPr>
            <a:p>
              <a:pPr marL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da-DK" sz="2400" spc="15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健康饮食，适度锻炼</a:t>
              </a:r>
              <a:endParaRPr lang="zh-CN" altLang="da-DK" sz="24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4"/>
              </p:custDataLst>
            </p:nvPr>
          </p:nvSpPr>
          <p:spPr>
            <a:xfrm>
              <a:off x="10466" y="7553"/>
              <a:ext cx="508" cy="817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10000"/>
            </a:bodyPr>
            <a:p>
              <a:pPr>
                <a:lnSpc>
                  <a:spcPct val="120000"/>
                </a:lnSpc>
              </a:pPr>
              <a:r>
                <a:rPr lang="en-US" altLang="zh-CN" sz="200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C</a:t>
              </a:r>
              <a:endParaRPr lang="en-US" alt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5"/>
              </p:custDataLst>
            </p:nvPr>
          </p:nvSpPr>
          <p:spPr>
            <a:xfrm>
              <a:off x="2610" y="7507"/>
              <a:ext cx="2144" cy="9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normAutofit/>
            </a:bodyPr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2000" b="1" spc="3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第三</a:t>
              </a:r>
              <a:endParaRPr lang="zh-CN" altLang="en-US" sz="2000" b="1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616352a6-a835-4317-a621-d1bf55ce20b5}"/>
</p:tagLst>
</file>

<file path=ppt/tags/tag16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8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8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8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8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18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9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5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6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19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19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19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20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20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20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20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21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21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1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1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22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2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22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22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23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814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814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COMBINE_RELATE_SLIDE_ID" val="background20177585_1"/>
  <p:tag name="KSO_WM_TEMPLATE_SUBCATEGORY" val="combine"/>
  <p:tag name="KSO_WM_TEMPLATE_THUMBS_INDEX" val="1、4、5、6、12、13、18、21、26、27"/>
  <p:tag name="KSO_WM_TAG_VERSION" val="1.0"/>
  <p:tag name="KSO_WM_BEAUTIFY_FLAG" val="#wm#"/>
  <p:tag name="KSO_WM_TEMPLATE_CATEGORY" val="custom"/>
  <p:tag name="KSO_WM_TEMPLATE_INDEX" val="20180814"/>
  <p:tag name="KSO_WM_TEMPLATE_MASTER_TYPE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36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37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37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1"/>
</p:tagLst>
</file>

<file path=ppt/tags/tag37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75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76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77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7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7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1"/>
</p:tagLst>
</file>

<file path=ppt/tags/tag38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38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4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6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1"/>
</p:tagLst>
</file>

<file path=ppt/tags/tag38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9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39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39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39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39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39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40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1"/>
</p:tagLst>
</file>

<file path=ppt/tags/tag40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1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412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413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41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41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1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814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814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COMBINE_RELATE_SLIDE_ID" val="background20177585_1"/>
  <p:tag name="KSO_WM_TEMPLATE_SUBCATEGORY" val="combine"/>
  <p:tag name="KSO_WM_TEMPLATE_THUMBS_INDEX" val="1、4、5、6、12、13、18、21、26、27"/>
  <p:tag name="KSO_WM_TAG_VERSION" val="1.0"/>
  <p:tag name="KSO_WM_BEAUTIFY_FLAG" val="#wm#"/>
  <p:tag name="KSO_WM_TEMPLATE_CATEGORY" val="custom"/>
  <p:tag name="KSO_WM_TEMPLATE_INDEX" val="20180814"/>
  <p:tag name="KSO_WM_TEMPLATE_MASTER_TYPE" val="1"/>
</p:tagLst>
</file>

<file path=ppt/tags/tag431.xml><?xml version="1.0" encoding="utf-8"?>
<p:tagLst xmlns:p="http://schemas.openxmlformats.org/presentationml/2006/main">
  <p:tag name="AS_UNIQUEID" val="669"/>
  <p:tag name="KSO_WM_UNIT_TEXT_FORE_SCHEMECOLOR_INDEX_BRIGHTNESS" val="0"/>
  <p:tag name="KSO_WM_UNIT_TEXT_FORE_SCHEMECOLOR_INDEX" val="9"/>
  <p:tag name="KSO_WM_UNIT_TEX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PRESET_TEXT" val="黑板手绘粉笔风学院计划书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1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4"/>
  <p:tag name="KSO_WM_UNIT_PRESET_TEXT_LEN" val="57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0814_1*b*1"/>
  <p:tag name="KSO_WM_TEMPLATE_CATEGORY" val="custom"/>
  <p:tag name="KSO_WM_TEMPLATE_INDEX" val="20180814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</p:tagLst>
</file>

<file path=ppt/tags/tag434.xml><?xml version="1.0" encoding="utf-8"?>
<p:tagLst xmlns:p="http://schemas.openxmlformats.org/presentationml/2006/main">
  <p:tag name="KSO_WM_COMBINE_RELATE_SLIDE_ID" val="background20177585_1"/>
  <p:tag name="KSO_WM_TEMPLATE_THUMBS_INDEX" val="1、4、5、6、12、13、18、21、26、27"/>
  <p:tag name="KSO_WM_SLIDE_ID" val="custom20180814_1"/>
  <p:tag name="KSO_WM_TEMPLATE_SUBCATEGORY" val="0"/>
  <p:tag name="KSO_WM_TEMPLATE_MASTER_TYPE" val="1"/>
  <p:tag name="KSO_WM_TEMPLATE_COLOR_TYPE" val="0"/>
  <p:tag name="KSO_WM_SLIDE_TYPE" val="title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0814"/>
  <p:tag name="KSO_WM_SLIDE_LAYOUT" val="a_b"/>
  <p:tag name="KSO_WM_SLIDE_LAYOUT_CNT" val="1_1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616352a6-a835-4317-a621-d1bf55ce20b5}"/>
  <p:tag name="KSO_WM_UNIT_TYPE" val="i"/>
</p:tagLst>
</file>

<file path=ppt/tags/tag436.xml><?xml version="1.0" encoding="utf-8"?>
<p:tagLst xmlns:p="http://schemas.openxmlformats.org/presentationml/2006/main">
  <p:tag name="AS_UNIQUEID" val="673"/>
</p:tagLst>
</file>

<file path=ppt/tags/tag437.xml><?xml version="1.0" encoding="utf-8"?>
<p:tagLst xmlns:p="http://schemas.openxmlformats.org/presentationml/2006/main">
  <p:tag name="AS_UNIQUEID" val="674"/>
</p:tagLst>
</file>

<file path=ppt/tags/tag438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3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80814_8*a*1"/>
  <p:tag name="KSO_WM_TEMPLATE_CATEGORY" val="custom"/>
  <p:tag name="KSO_WM_TEMPLATE_INDEX" val="20180814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80814_8*l_h_i*1_2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41.xml><?xml version="1.0" encoding="utf-8"?>
<p:tagLst xmlns:p="http://schemas.openxmlformats.org/presentationml/2006/main">
  <p:tag name="KSO_WM_UNIT_ISCONTENTSTITLE" val="0"/>
  <p:tag name="KSO_WM_UNIT_ISNUMDGMTITLE" val="0"/>
  <p:tag name="KSO_WM_UNIT_PRESET_TEXT" val="产品和运营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180814_8*l_h_a*1_2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2.xml><?xml version="1.0" encoding="utf-8"?>
<p:tagLst xmlns:p="http://schemas.openxmlformats.org/presentationml/2006/main">
  <p:tag name="KSO_WM_UNIT_SUBTYPE" val="a"/>
  <p:tag name="KSO_WM_UNIT_PRESET_TEXT" val="产品概述 营销方案&#13;推广方案 利润分析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180814_8*l_h_f*1_2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180814_8*l_h_i*1_3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44.xml><?xml version="1.0" encoding="utf-8"?>
<p:tagLst xmlns:p="http://schemas.openxmlformats.org/presentationml/2006/main">
  <p:tag name="KSO_WM_UNIT_ISCONTENTSTITLE" val="0"/>
  <p:tag name="KSO_WM_UNIT_ISNUMDGMTITLE" val="0"/>
  <p:tag name="KSO_WM_UNIT_PRESET_TEXT" val="市场分析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180814_8*l_h_a*1_3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5.xml><?xml version="1.0" encoding="utf-8"?>
<p:tagLst xmlns:p="http://schemas.openxmlformats.org/presentationml/2006/main">
  <p:tag name="KSO_WM_UNIT_SUBTYPE" val="a"/>
  <p:tag name="KSO_WM_UNIT_PRESET_TEXT" val="市场分析一 市场分析二 &#13;市场分析三 市场分析四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180814_8*l_h_f*1_3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80814_8*l_h_i*1_1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47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简介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80814_8*l_h_a*1_1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8.xml><?xml version="1.0" encoding="utf-8"?>
<p:tagLst xmlns:p="http://schemas.openxmlformats.org/presentationml/2006/main">
  <p:tag name="KSO_WM_UNIT_SUBTYPE" val="a"/>
  <p:tag name="KSO_WM_UNIT_PRESET_TEXT" val="投资亮点 可行性介绍&#13;需求分析 解决的问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180814_8*l_h_f*1_1_1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custom20180814_8*l_h_i*1_3_2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custom20180814_8*l_h_i*1_3_3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custom20180814_8*l_h_i*1_3_4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custom20180814_8*l_h_i*1_3_5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6"/>
  <p:tag name="KSO_WM_UNIT_ID" val="custom20180814_8*l_h_i*1_3_6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180814_8*l_h_i*1_1_2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180814_8*l_h_i*1_2_2"/>
  <p:tag name="KSO_WM_TEMPLATE_CATEGORY" val="custom"/>
  <p:tag name="KSO_WM_TEMPLATE_INDEX" val="201808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56.xml><?xml version="1.0" encoding="utf-8"?>
<p:tagLst xmlns:p="http://schemas.openxmlformats.org/presentationml/2006/main">
  <p:tag name="KSO_WM_COMBINE_RELATE_SLIDE_ID" val="diagram20170122_3"/>
  <p:tag name="KSO_WM_SLIDE_ID" val="custom20180814_8"/>
  <p:tag name="KSO_WM_TEMPLATE_SUBCATEGORY" val="0"/>
  <p:tag name="KSO_WM_TEMPLATE_MASTER_TYPE" val="1"/>
  <p:tag name="KSO_WM_TEMPLATE_COLOR_TYPE" val="0"/>
  <p:tag name="KSO_WM_SLIDE_TYPE" val="contents"/>
  <p:tag name="KSO_WM_SLIDE_ITEM_CNT" val="3"/>
  <p:tag name="KSO_WM_SLIDE_INDEX" val="8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180814"/>
  <p:tag name="KSO_WM_SLIDE_LAYOUT" val="a_l"/>
  <p:tag name="KSO_WM_SLIDE_LAYOUT_CNT" val="1_1"/>
</p:tagLst>
</file>

<file path=ppt/tags/tag457.xml><?xml version="1.0" encoding="utf-8"?>
<p:tagLst xmlns:p="http://schemas.openxmlformats.org/presentationml/2006/main">
  <p:tag name="KSO_WM_UNIT_ISCONTENTSTITLE" val="0"/>
  <p:tag name="KSO_WM_UNIT_ISNUMDGMTITLE" val="0"/>
  <p:tag name="KSO_WM_UNIT_PRESET_TEXT" val="SECTION TITLE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12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ISCONTENTSTITLE" val="0"/>
  <p:tag name="KSO_WM_UNIT_ISNUMDGMTITLE" val="0"/>
  <p:tag name="KSO_WM_UNIT_PRESET_TEXT" val="01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180814_12*e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COMBINE_RELATE_SLIDE_ID" val="background20177585_6"/>
  <p:tag name="KSO_WM_SLIDE_ID" val="custom20180814_12"/>
  <p:tag name="KSO_WM_TEMPLATE_SUBCATEGORY" val="0"/>
  <p:tag name="KSO_WM_TEMPLATE_MASTER_TYPE" val="1"/>
  <p:tag name="KSO_WM_TEMPLATE_COLOR_TYPE" val="0"/>
  <p:tag name="KSO_WM_SLIDE_TYPE" val="sectionTitle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180814"/>
  <p:tag name="KSO_WM_SLIDE_LAYOUT" val="a_b_e"/>
  <p:tag name="KSO_WM_SLIDE_LAYOUT_CNT" val="1_1_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AS_UNIQUEID" val="703"/>
</p:tagLst>
</file>

<file path=ppt/tags/tag461.xml><?xml version="1.0" encoding="utf-8"?>
<p:tagLst xmlns:p="http://schemas.openxmlformats.org/presentationml/2006/main">
  <p:tag name="AS_UNIQUEID" val="704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536_1*i*1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0"/>
  <p:tag name="KSO_WM_UNIT_COLOR_SCHEME_PARENT_PAGE" val="0_1"/>
  <p:tag name="KSO_WM_UNIT_DECOLORIZATION" val="1"/>
  <p:tag name="KSO_WM_UNIT_ADJUSTLAYOUT_ID" val="30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0536_1*i*3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4"/>
  <p:tag name="KSO_WM_UNIT_COLOR_SCHEME_PARENT_PAGE" val="0_1"/>
  <p:tag name="KSO_WM_UNIT_DECOLORIZATION" val="1"/>
  <p:tag name="KSO_WM_UNIT_ADJUSTLAYOUT_ID" val="34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0536_1*i*5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5"/>
  <p:tag name="KSO_WM_UNIT_COLOR_SCHEME_PARENT_PAGE" val="0_1"/>
  <p:tag name="KSO_WM_UNIT_DECOLORIZATION" val="1"/>
  <p:tag name="KSO_WM_UNIT_ADJUSTLAYOUT_ID" val="35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536_1*i*2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0"/>
  <p:tag name="KSO_WM_UNIT_COLOR_SCHEME_PARENT_PAGE" val="0_1"/>
  <p:tag name="KSO_WM_UNIT_DECOLORIZATION" val="1"/>
  <p:tag name="KSO_WM_UNIT_ADJUSTLAYOUT_ID" val="30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0536_1*i*4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4"/>
  <p:tag name="KSO_WM_UNIT_COLOR_SCHEME_PARENT_PAGE" val="0_1"/>
  <p:tag name="KSO_WM_UNIT_DECOLORIZATION" val="1"/>
  <p:tag name="KSO_WM_UNIT_ADJUSTLAYOUT_ID" val="34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0536_1*i*6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5"/>
  <p:tag name="KSO_WM_UNIT_COLOR_SCHEME_PARENT_PAGE" val="0_1"/>
  <p:tag name="KSO_WM_UNIT_DECOLORIZATION" val="1"/>
  <p:tag name="KSO_WM_UNIT_ADJUSTLAYOUT_ID" val="35"/>
  <p:tag name="KSO_WM_DIAGRAM_GROUP_CODE" val="ζ1-1"/>
  <p:tag name="KSO_WM_UNIT_FILL_FORE_SCHEMECOLOR_INDEX" val="5"/>
  <p:tag name="KSO_WM_UNIT_FILL_TYPE" val="1"/>
  <p:tag name="KSO_WM_UNIT_USESOURCEFORMAT_APPLY" val="1"/>
</p:tagLst>
</file>

<file path=ppt/tags/tag468.xml><?xml version="1.0" encoding="utf-8"?>
<p:tagLst xmlns:p="http://schemas.openxmlformats.org/presentationml/2006/main">
  <p:tag name="KSO_WM_UNIT_ISCONTENTSTITLE" val="0"/>
  <p:tag name="KSO_WM_UNIT_PRESET_TEXT" val="单击此处添加标题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a"/>
  <p:tag name="KSO_WM_UNIT_INDEX" val="1"/>
  <p:tag name="KSO_WM_UNIT_ID" val="diagram20200536_1*a*1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69.xml><?xml version="1.0" encoding="utf-8"?>
<p:tagLst xmlns:p="http://schemas.openxmlformats.org/presentationml/2006/main">
  <p:tag name="AS_UNIQUEID" val="70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AS_UNIQUEID" val="709"/>
</p:tagLst>
</file>

<file path=ppt/tags/tag471.xml><?xml version="1.0" encoding="utf-8"?>
<p:tagLst xmlns:p="http://schemas.openxmlformats.org/presentationml/2006/main">
  <p:tag name="AS_UNIQUEID" val="710"/>
</p:tagLst>
</file>

<file path=ppt/tags/tag472.xml><?xml version="1.0" encoding="utf-8"?>
<p:tagLst xmlns:p="http://schemas.openxmlformats.org/presentationml/2006/main">
  <p:tag name="AS_UNIQUEID" val="711"/>
</p:tagLst>
</file>

<file path=ppt/tags/tag473.xml><?xml version="1.0" encoding="utf-8"?>
<p:tagLst xmlns:p="http://schemas.openxmlformats.org/presentationml/2006/main">
  <p:tag name="AS_UNIQUEID" val="712"/>
</p:tagLst>
</file>

<file path=ppt/tags/tag474.xml><?xml version="1.0" encoding="utf-8"?>
<p:tagLst xmlns:p="http://schemas.openxmlformats.org/presentationml/2006/main">
  <p:tag name="AS_UNIQUEID" val="713"/>
</p:tagLst>
</file>

<file path=ppt/tags/tag475.xml><?xml version="1.0" encoding="utf-8"?>
<p:tagLst xmlns:p="http://schemas.openxmlformats.org/presentationml/2006/main">
  <p:tag name="AS_UNIQUEID" val="714"/>
</p:tagLst>
</file>

<file path=ppt/tags/tag476.xml><?xml version="1.0" encoding="utf-8"?>
<p:tagLst xmlns:p="http://schemas.openxmlformats.org/presentationml/2006/main">
  <p:tag name="AS_UNIQUEID" val="715"/>
</p:tagLst>
</file>

<file path=ppt/tags/tag477.xml><?xml version="1.0" encoding="utf-8"?>
<p:tagLst xmlns:p="http://schemas.openxmlformats.org/presentationml/2006/main">
  <p:tag name="AS_UNIQUEID" val="716"/>
</p:tagLst>
</file>

<file path=ppt/tags/tag478.xml><?xml version="1.0" encoding="utf-8"?>
<p:tagLst xmlns:p="http://schemas.openxmlformats.org/presentationml/2006/main">
  <p:tag name="AS_UNIQUEID" val="717"/>
</p:tagLst>
</file>

<file path=ppt/tags/tag479.xml><?xml version="1.0" encoding="utf-8"?>
<p:tagLst xmlns:p="http://schemas.openxmlformats.org/presentationml/2006/main">
  <p:tag name="AS_UNIQUEID" val="71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AS_UNIQUEID" val="719"/>
</p:tagLst>
</file>

<file path=ppt/tags/tag481.xml><?xml version="1.0" encoding="utf-8"?>
<p:tagLst xmlns:p="http://schemas.openxmlformats.org/presentationml/2006/main">
  <p:tag name="AS_UNIQUEID" val="720"/>
</p:tagLst>
</file>

<file path=ppt/tags/tag482.xml><?xml version="1.0" encoding="utf-8"?>
<p:tagLst xmlns:p="http://schemas.openxmlformats.org/presentationml/2006/main">
  <p:tag name="AS_UNIQUEID" val="721"/>
</p:tagLst>
</file>

<file path=ppt/tags/tag483.xml><?xml version="1.0" encoding="utf-8"?>
<p:tagLst xmlns:p="http://schemas.openxmlformats.org/presentationml/2006/main">
  <p:tag name="AS_UNIQUEID" val="722"/>
</p:tagLst>
</file>

<file path=ppt/tags/tag484.xml><?xml version="1.0" encoding="utf-8"?>
<p:tagLst xmlns:p="http://schemas.openxmlformats.org/presentationml/2006/main">
  <p:tag name="AS_UNIQUEID" val="723"/>
</p:tagLst>
</file>

<file path=ppt/tags/tag485.xml><?xml version="1.0" encoding="utf-8"?>
<p:tagLst xmlns:p="http://schemas.openxmlformats.org/presentationml/2006/main">
  <p:tag name="AS_UNIQUEID" val="724"/>
</p:tagLst>
</file>

<file path=ppt/tags/tag486.xml><?xml version="1.0" encoding="utf-8"?>
<p:tagLst xmlns:p="http://schemas.openxmlformats.org/presentationml/2006/main">
  <p:tag name="AS_UNIQUEID" val="725"/>
</p:tagLst>
</file>

<file path=ppt/tags/tag487.xml><?xml version="1.0" encoding="utf-8"?>
<p:tagLst xmlns:p="http://schemas.openxmlformats.org/presentationml/2006/main">
  <p:tag name="AS_UNIQUEID" val="726"/>
</p:tagLst>
</file>

<file path=ppt/tags/tag488.xml><?xml version="1.0" encoding="utf-8"?>
<p:tagLst xmlns:p="http://schemas.openxmlformats.org/presentationml/2006/main">
  <p:tag name="AS_UNIQUEID" val="727"/>
</p:tagLst>
</file>

<file path=ppt/tags/tag489.xml><?xml version="1.0" encoding="utf-8"?>
<p:tagLst xmlns:p="http://schemas.openxmlformats.org/presentationml/2006/main">
  <p:tag name="AS_UNIQUEID" val="72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AS_UNIQUEID" val="729"/>
</p:tagLst>
</file>

<file path=ppt/tags/tag491.xml><?xml version="1.0" encoding="utf-8"?>
<p:tagLst xmlns:p="http://schemas.openxmlformats.org/presentationml/2006/main">
  <p:tag name="AS_UNIQUEID" val="730"/>
</p:tagLst>
</file>

<file path=ppt/tags/tag492.xml><?xml version="1.0" encoding="utf-8"?>
<p:tagLst xmlns:p="http://schemas.openxmlformats.org/presentationml/2006/main">
  <p:tag name="AS_UNIQUEID" val="731"/>
</p:tagLst>
</file>

<file path=ppt/tags/tag493.xml><?xml version="1.0" encoding="utf-8"?>
<p:tagLst xmlns:p="http://schemas.openxmlformats.org/presentationml/2006/main">
  <p:tag name="AS_UNIQUEID" val="732"/>
</p:tagLst>
</file>

<file path=ppt/tags/tag494.xml><?xml version="1.0" encoding="utf-8"?>
<p:tagLst xmlns:p="http://schemas.openxmlformats.org/presentationml/2006/main">
  <p:tag name="AS_UNIQUEID" val="733"/>
</p:tagLst>
</file>

<file path=ppt/tags/tag495.xml><?xml version="1.0" encoding="utf-8"?>
<p:tagLst xmlns:p="http://schemas.openxmlformats.org/presentationml/2006/main">
  <p:tag name="AS_UNIQUEID" val="734"/>
</p:tagLst>
</file>

<file path=ppt/tags/tag496.xml><?xml version="1.0" encoding="utf-8"?>
<p:tagLst xmlns:p="http://schemas.openxmlformats.org/presentationml/2006/main">
  <p:tag name="AS_UNIQUEID" val="735"/>
</p:tagLst>
</file>

<file path=ppt/tags/tag497.xml><?xml version="1.0" encoding="utf-8"?>
<p:tagLst xmlns:p="http://schemas.openxmlformats.org/presentationml/2006/main">
  <p:tag name="AS_UNIQUEID" val="736"/>
</p:tagLst>
</file>

<file path=ppt/tags/tag498.xml><?xml version="1.0" encoding="utf-8"?>
<p:tagLst xmlns:p="http://schemas.openxmlformats.org/presentationml/2006/main">
  <p:tag name="AS_UNIQUEID" val="737"/>
</p:tagLst>
</file>

<file path=ppt/tags/tag499.xml><?xml version="1.0" encoding="utf-8"?>
<p:tagLst xmlns:p="http://schemas.openxmlformats.org/presentationml/2006/main">
  <p:tag name="AS_UNIQUEID" val="73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AS_UNIQUEID" val="739"/>
</p:tagLst>
</file>

<file path=ppt/tags/tag501.xml><?xml version="1.0" encoding="utf-8"?>
<p:tagLst xmlns:p="http://schemas.openxmlformats.org/presentationml/2006/main">
  <p:tag name="AS_UNIQUEID" val="740"/>
</p:tagLst>
</file>

<file path=ppt/tags/tag502.xml><?xml version="1.0" encoding="utf-8"?>
<p:tagLst xmlns:p="http://schemas.openxmlformats.org/presentationml/2006/main">
  <p:tag name="AS_UNIQUEID" val="741"/>
</p:tagLst>
</file>

<file path=ppt/tags/tag503.xml><?xml version="1.0" encoding="utf-8"?>
<p:tagLst xmlns:p="http://schemas.openxmlformats.org/presentationml/2006/main">
  <p:tag name="AS_UNIQUEID" val="742"/>
</p:tagLst>
</file>

<file path=ppt/tags/tag504.xml><?xml version="1.0" encoding="utf-8"?>
<p:tagLst xmlns:p="http://schemas.openxmlformats.org/presentationml/2006/main">
  <p:tag name="AS_UNIQUEID" val="743"/>
</p:tagLst>
</file>

<file path=ppt/tags/tag505.xml><?xml version="1.0" encoding="utf-8"?>
<p:tagLst xmlns:p="http://schemas.openxmlformats.org/presentationml/2006/main">
  <p:tag name="AS_UNIQUEID" val="744"/>
</p:tagLst>
</file>

<file path=ppt/tags/tag506.xml><?xml version="1.0" encoding="utf-8"?>
<p:tagLst xmlns:p="http://schemas.openxmlformats.org/presentationml/2006/main">
  <p:tag name="AS_UNIQUEID" val="745"/>
</p:tagLst>
</file>

<file path=ppt/tags/tag507.xml><?xml version="1.0" encoding="utf-8"?>
<p:tagLst xmlns:p="http://schemas.openxmlformats.org/presentationml/2006/main">
  <p:tag name="AS_UNIQUEID" val="746"/>
</p:tagLst>
</file>

<file path=ppt/tags/tag508.xml><?xml version="1.0" encoding="utf-8"?>
<p:tagLst xmlns:p="http://schemas.openxmlformats.org/presentationml/2006/main">
  <p:tag name="AS_UNIQUEID" val="747"/>
</p:tagLst>
</file>

<file path=ppt/tags/tag509.xml><?xml version="1.0" encoding="utf-8"?>
<p:tagLst xmlns:p="http://schemas.openxmlformats.org/presentationml/2006/main">
  <p:tag name="AS_UNIQUEID" val="74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AS_UNIQUEID" val="749"/>
</p:tagLst>
</file>

<file path=ppt/tags/tag511.xml><?xml version="1.0" encoding="utf-8"?>
<p:tagLst xmlns:p="http://schemas.openxmlformats.org/presentationml/2006/main">
  <p:tag name="AS_UNIQUEID" val="750"/>
</p:tagLst>
</file>

<file path=ppt/tags/tag512.xml><?xml version="1.0" encoding="utf-8"?>
<p:tagLst xmlns:p="http://schemas.openxmlformats.org/presentationml/2006/main">
  <p:tag name="AS_UNIQUEID" val="751"/>
</p:tagLst>
</file>

<file path=ppt/tags/tag513.xml><?xml version="1.0" encoding="utf-8"?>
<p:tagLst xmlns:p="http://schemas.openxmlformats.org/presentationml/2006/main">
  <p:tag name="AS_UNIQUEID" val="752"/>
</p:tagLst>
</file>

<file path=ppt/tags/tag514.xml><?xml version="1.0" encoding="utf-8"?>
<p:tagLst xmlns:p="http://schemas.openxmlformats.org/presentationml/2006/main">
  <p:tag name="AS_UNIQUEID" val="753"/>
</p:tagLst>
</file>

<file path=ppt/tags/tag515.xml><?xml version="1.0" encoding="utf-8"?>
<p:tagLst xmlns:p="http://schemas.openxmlformats.org/presentationml/2006/main">
  <p:tag name="AS_UNIQUEID" val="754"/>
</p:tagLst>
</file>

<file path=ppt/tags/tag516.xml><?xml version="1.0" encoding="utf-8"?>
<p:tagLst xmlns:p="http://schemas.openxmlformats.org/presentationml/2006/main">
  <p:tag name="AS_UNIQUEID" val="755"/>
</p:tagLst>
</file>

<file path=ppt/tags/tag517.xml><?xml version="1.0" encoding="utf-8"?>
<p:tagLst xmlns:p="http://schemas.openxmlformats.org/presentationml/2006/main">
  <p:tag name="AS_UNIQUEID" val="756"/>
</p:tagLst>
</file>

<file path=ppt/tags/tag518.xml><?xml version="1.0" encoding="utf-8"?>
<p:tagLst xmlns:p="http://schemas.openxmlformats.org/presentationml/2006/main">
  <p:tag name="AS_UNIQUEID" val="757"/>
</p:tagLst>
</file>

<file path=ppt/tags/tag519.xml><?xml version="1.0" encoding="utf-8"?>
<p:tagLst xmlns:p="http://schemas.openxmlformats.org/presentationml/2006/main">
  <p:tag name="AS_UNIQUEID" val="75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AS_UNIQUEID" val="759"/>
</p:tagLst>
</file>

<file path=ppt/tags/tag521.xml><?xml version="1.0" encoding="utf-8"?>
<p:tagLst xmlns:p="http://schemas.openxmlformats.org/presentationml/2006/main">
  <p:tag name="AS_UNIQUEID" val="760"/>
</p:tagLst>
</file>

<file path=ppt/tags/tag522.xml><?xml version="1.0" encoding="utf-8"?>
<p:tagLst xmlns:p="http://schemas.openxmlformats.org/presentationml/2006/main">
  <p:tag name="AS_UNIQUEID" val="761"/>
</p:tagLst>
</file>

<file path=ppt/tags/tag523.xml><?xml version="1.0" encoding="utf-8"?>
<p:tagLst xmlns:p="http://schemas.openxmlformats.org/presentationml/2006/main">
  <p:tag name="AS_UNIQUEID" val="762"/>
</p:tagLst>
</file>

<file path=ppt/tags/tag524.xml><?xml version="1.0" encoding="utf-8"?>
<p:tagLst xmlns:p="http://schemas.openxmlformats.org/presentationml/2006/main">
  <p:tag name="AS_UNIQUEID" val="763"/>
</p:tagLst>
</file>

<file path=ppt/tags/tag525.xml><?xml version="1.0" encoding="utf-8"?>
<p:tagLst xmlns:p="http://schemas.openxmlformats.org/presentationml/2006/main">
  <p:tag name="AS_UNIQUEID" val="764"/>
</p:tagLst>
</file>

<file path=ppt/tags/tag526.xml><?xml version="1.0" encoding="utf-8"?>
<p:tagLst xmlns:p="http://schemas.openxmlformats.org/presentationml/2006/main">
  <p:tag name="AS_UNIQUEID" val="765"/>
</p:tagLst>
</file>

<file path=ppt/tags/tag527.xml><?xml version="1.0" encoding="utf-8"?>
<p:tagLst xmlns:p="http://schemas.openxmlformats.org/presentationml/2006/main">
  <p:tag name="AS_UNIQUEID" val="766"/>
</p:tagLst>
</file>

<file path=ppt/tags/tag528.xml><?xml version="1.0" encoding="utf-8"?>
<p:tagLst xmlns:p="http://schemas.openxmlformats.org/presentationml/2006/main">
  <p:tag name="AS_UNIQUEID" val="767"/>
</p:tagLst>
</file>

<file path=ppt/tags/tag529.xml><?xml version="1.0" encoding="utf-8"?>
<p:tagLst xmlns:p="http://schemas.openxmlformats.org/presentationml/2006/main">
  <p:tag name="AS_UNIQUEID" val="76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AS_UNIQUEID" val="769"/>
</p:tagLst>
</file>

<file path=ppt/tags/tag531.xml><?xml version="1.0" encoding="utf-8"?>
<p:tagLst xmlns:p="http://schemas.openxmlformats.org/presentationml/2006/main">
  <p:tag name="AS_UNIQUEID" val="770"/>
</p:tagLst>
</file>

<file path=ppt/tags/tag532.xml><?xml version="1.0" encoding="utf-8"?>
<p:tagLst xmlns:p="http://schemas.openxmlformats.org/presentationml/2006/main">
  <p:tag name="AS_UNIQUEID" val="771"/>
</p:tagLst>
</file>

<file path=ppt/tags/tag533.xml><?xml version="1.0" encoding="utf-8"?>
<p:tagLst xmlns:p="http://schemas.openxmlformats.org/presentationml/2006/main">
  <p:tag name="AS_UNIQUEID" val="772"/>
</p:tagLst>
</file>

<file path=ppt/tags/tag534.xml><?xml version="1.0" encoding="utf-8"?>
<p:tagLst xmlns:p="http://schemas.openxmlformats.org/presentationml/2006/main">
  <p:tag name="AS_UNIQUEID" val="773"/>
</p:tagLst>
</file>

<file path=ppt/tags/tag535.xml><?xml version="1.0" encoding="utf-8"?>
<p:tagLst xmlns:p="http://schemas.openxmlformats.org/presentationml/2006/main">
  <p:tag name="AS_UNIQUEID" val="774"/>
</p:tagLst>
</file>

<file path=ppt/tags/tag536.xml><?xml version="1.0" encoding="utf-8"?>
<p:tagLst xmlns:p="http://schemas.openxmlformats.org/presentationml/2006/main">
  <p:tag name="AS_UNIQUEID" val="775"/>
</p:tagLst>
</file>

<file path=ppt/tags/tag537.xml><?xml version="1.0" encoding="utf-8"?>
<p:tagLst xmlns:p="http://schemas.openxmlformats.org/presentationml/2006/main">
  <p:tag name="AS_UNIQUEID" val="776"/>
</p:tagLst>
</file>

<file path=ppt/tags/tag538.xml><?xml version="1.0" encoding="utf-8"?>
<p:tagLst xmlns:p="http://schemas.openxmlformats.org/presentationml/2006/main">
  <p:tag name="AS_UNIQUEID" val="777"/>
</p:tagLst>
</file>

<file path=ppt/tags/tag539.xml><?xml version="1.0" encoding="utf-8"?>
<p:tagLst xmlns:p="http://schemas.openxmlformats.org/presentationml/2006/main">
  <p:tag name="AS_UNIQUEID" val="77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AS_UNIQUEID" val="779"/>
</p:tagLst>
</file>

<file path=ppt/tags/tag541.xml><?xml version="1.0" encoding="utf-8"?>
<p:tagLst xmlns:p="http://schemas.openxmlformats.org/presentationml/2006/main">
  <p:tag name="AS_UNIQUEID" val="780"/>
</p:tagLst>
</file>

<file path=ppt/tags/tag542.xml><?xml version="1.0" encoding="utf-8"?>
<p:tagLst xmlns:p="http://schemas.openxmlformats.org/presentationml/2006/main">
  <p:tag name="AS_UNIQUEID" val="781"/>
</p:tagLst>
</file>

<file path=ppt/tags/tag543.xml><?xml version="1.0" encoding="utf-8"?>
<p:tagLst xmlns:p="http://schemas.openxmlformats.org/presentationml/2006/main">
  <p:tag name="AS_UNIQUEID" val="782"/>
</p:tagLst>
</file>

<file path=ppt/tags/tag544.xml><?xml version="1.0" encoding="utf-8"?>
<p:tagLst xmlns:p="http://schemas.openxmlformats.org/presentationml/2006/main">
  <p:tag name="AS_UNIQUEID" val="783"/>
</p:tagLst>
</file>

<file path=ppt/tags/tag545.xml><?xml version="1.0" encoding="utf-8"?>
<p:tagLst xmlns:p="http://schemas.openxmlformats.org/presentationml/2006/main">
  <p:tag name="AS_UNIQUEID" val="784"/>
</p:tagLst>
</file>

<file path=ppt/tags/tag546.xml><?xml version="1.0" encoding="utf-8"?>
<p:tagLst xmlns:p="http://schemas.openxmlformats.org/presentationml/2006/main">
  <p:tag name="AS_UNIQUEID" val="785"/>
</p:tagLst>
</file>

<file path=ppt/tags/tag547.xml><?xml version="1.0" encoding="utf-8"?>
<p:tagLst xmlns:p="http://schemas.openxmlformats.org/presentationml/2006/main">
  <p:tag name="AS_UNIQUEID" val="786"/>
</p:tagLst>
</file>

<file path=ppt/tags/tag548.xml><?xml version="1.0" encoding="utf-8"?>
<p:tagLst xmlns:p="http://schemas.openxmlformats.org/presentationml/2006/main">
  <p:tag name="AS_UNIQUEID" val="787"/>
</p:tagLst>
</file>

<file path=ppt/tags/tag549.xml><?xml version="1.0" encoding="utf-8"?>
<p:tagLst xmlns:p="http://schemas.openxmlformats.org/presentationml/2006/main">
  <p:tag name="AS_UNIQUEID" val="78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AS_UNIQUEID" val="789"/>
</p:tagLst>
</file>

<file path=ppt/tags/tag551.xml><?xml version="1.0" encoding="utf-8"?>
<p:tagLst xmlns:p="http://schemas.openxmlformats.org/presentationml/2006/main">
  <p:tag name="AS_UNIQUEID" val="790"/>
</p:tagLst>
</file>

<file path=ppt/tags/tag552.xml><?xml version="1.0" encoding="utf-8"?>
<p:tagLst xmlns:p="http://schemas.openxmlformats.org/presentationml/2006/main">
  <p:tag name="AS_UNIQUEID" val="791"/>
</p:tagLst>
</file>

<file path=ppt/tags/tag553.xml><?xml version="1.0" encoding="utf-8"?>
<p:tagLst xmlns:p="http://schemas.openxmlformats.org/presentationml/2006/main">
  <p:tag name="AS_UNIQUEID" val="792"/>
</p:tagLst>
</file>

<file path=ppt/tags/tag554.xml><?xml version="1.0" encoding="utf-8"?>
<p:tagLst xmlns:p="http://schemas.openxmlformats.org/presentationml/2006/main">
  <p:tag name="AS_UNIQUEID" val="793"/>
</p:tagLst>
</file>

<file path=ppt/tags/tag555.xml><?xml version="1.0" encoding="utf-8"?>
<p:tagLst xmlns:p="http://schemas.openxmlformats.org/presentationml/2006/main">
  <p:tag name="AS_UNIQUEID" val="794"/>
</p:tagLst>
</file>

<file path=ppt/tags/tag556.xml><?xml version="1.0" encoding="utf-8"?>
<p:tagLst xmlns:p="http://schemas.openxmlformats.org/presentationml/2006/main">
  <p:tag name="AS_UNIQUEID" val="795"/>
</p:tagLst>
</file>

<file path=ppt/tags/tag557.xml><?xml version="1.0" encoding="utf-8"?>
<p:tagLst xmlns:p="http://schemas.openxmlformats.org/presentationml/2006/main">
  <p:tag name="AS_UNIQUEID" val="796"/>
</p:tagLst>
</file>

<file path=ppt/tags/tag558.xml><?xml version="1.0" encoding="utf-8"?>
<p:tagLst xmlns:p="http://schemas.openxmlformats.org/presentationml/2006/main">
  <p:tag name="AS_UNIQUEID" val="797"/>
</p:tagLst>
</file>

<file path=ppt/tags/tag559.xml><?xml version="1.0" encoding="utf-8"?>
<p:tagLst xmlns:p="http://schemas.openxmlformats.org/presentationml/2006/main">
  <p:tag name="AS_UNIQUEID" val="79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AS_UNIQUEID" val="799"/>
</p:tagLst>
</file>

<file path=ppt/tags/tag561.xml><?xml version="1.0" encoding="utf-8"?>
<p:tagLst xmlns:p="http://schemas.openxmlformats.org/presentationml/2006/main">
  <p:tag name="AS_UNIQUEID" val="800"/>
</p:tagLst>
</file>

<file path=ppt/tags/tag562.xml><?xml version="1.0" encoding="utf-8"?>
<p:tagLst xmlns:p="http://schemas.openxmlformats.org/presentationml/2006/main">
  <p:tag name="AS_UNIQUEID" val="801"/>
</p:tagLst>
</file>

<file path=ppt/tags/tag563.xml><?xml version="1.0" encoding="utf-8"?>
<p:tagLst xmlns:p="http://schemas.openxmlformats.org/presentationml/2006/main">
  <p:tag name="AS_UNIQUEID" val="802"/>
</p:tagLst>
</file>

<file path=ppt/tags/tag564.xml><?xml version="1.0" encoding="utf-8"?>
<p:tagLst xmlns:p="http://schemas.openxmlformats.org/presentationml/2006/main">
  <p:tag name="AS_UNIQUEID" val="803"/>
</p:tagLst>
</file>

<file path=ppt/tags/tag565.xml><?xml version="1.0" encoding="utf-8"?>
<p:tagLst xmlns:p="http://schemas.openxmlformats.org/presentationml/2006/main">
  <p:tag name="AS_UNIQUEID" val="804"/>
</p:tagLst>
</file>

<file path=ppt/tags/tag566.xml><?xml version="1.0" encoding="utf-8"?>
<p:tagLst xmlns:p="http://schemas.openxmlformats.org/presentationml/2006/main">
  <p:tag name="AS_UNIQUEID" val="805"/>
</p:tagLst>
</file>

<file path=ppt/tags/tag567.xml><?xml version="1.0" encoding="utf-8"?>
<p:tagLst xmlns:p="http://schemas.openxmlformats.org/presentationml/2006/main">
  <p:tag name="AS_UNIQUEID" val="806"/>
</p:tagLst>
</file>

<file path=ppt/tags/tag568.xml><?xml version="1.0" encoding="utf-8"?>
<p:tagLst xmlns:p="http://schemas.openxmlformats.org/presentationml/2006/main">
  <p:tag name="AS_UNIQUEID" val="807"/>
</p:tagLst>
</file>

<file path=ppt/tags/tag569.xml><?xml version="1.0" encoding="utf-8"?>
<p:tagLst xmlns:p="http://schemas.openxmlformats.org/presentationml/2006/main">
  <p:tag name="AS_UNIQUEID" val="8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70.xml><?xml version="1.0" encoding="utf-8"?>
<p:tagLst xmlns:p="http://schemas.openxmlformats.org/presentationml/2006/main">
  <p:tag name="AS_UNIQUEID" val="809"/>
</p:tagLst>
</file>

<file path=ppt/tags/tag571.xml><?xml version="1.0" encoding="utf-8"?>
<p:tagLst xmlns:p="http://schemas.openxmlformats.org/presentationml/2006/main">
  <p:tag name="AS_UNIQUEID" val="810"/>
</p:tagLst>
</file>

<file path=ppt/tags/tag572.xml><?xml version="1.0" encoding="utf-8"?>
<p:tagLst xmlns:p="http://schemas.openxmlformats.org/presentationml/2006/main">
  <p:tag name="AS_UNIQUEID" val="811"/>
</p:tagLst>
</file>

<file path=ppt/tags/tag573.xml><?xml version="1.0" encoding="utf-8"?>
<p:tagLst xmlns:p="http://schemas.openxmlformats.org/presentationml/2006/main">
  <p:tag name="AS_UNIQUEID" val="812"/>
</p:tagLst>
</file>

<file path=ppt/tags/tag574.xml><?xml version="1.0" encoding="utf-8"?>
<p:tagLst xmlns:p="http://schemas.openxmlformats.org/presentationml/2006/main">
  <p:tag name="AS_UNIQUEID" val="813"/>
</p:tagLst>
</file>

<file path=ppt/tags/tag575.xml><?xml version="1.0" encoding="utf-8"?>
<p:tagLst xmlns:p="http://schemas.openxmlformats.org/presentationml/2006/main">
  <p:tag name="AS_UNIQUEID" val="814"/>
</p:tagLst>
</file>

<file path=ppt/tags/tag576.xml><?xml version="1.0" encoding="utf-8"?>
<p:tagLst xmlns:p="http://schemas.openxmlformats.org/presentationml/2006/main">
  <p:tag name="AS_UNIQUEID" val="815"/>
</p:tagLst>
</file>

<file path=ppt/tags/tag577.xml><?xml version="1.0" encoding="utf-8"?>
<p:tagLst xmlns:p="http://schemas.openxmlformats.org/presentationml/2006/main">
  <p:tag name="AS_UNIQUEID" val="816"/>
</p:tagLst>
</file>

<file path=ppt/tags/tag578.xml><?xml version="1.0" encoding="utf-8"?>
<p:tagLst xmlns:p="http://schemas.openxmlformats.org/presentationml/2006/main">
  <p:tag name="AS_UNIQUEID" val="817"/>
</p:tagLst>
</file>

<file path=ppt/tags/tag579.xml><?xml version="1.0" encoding="utf-8"?>
<p:tagLst xmlns:p="http://schemas.openxmlformats.org/presentationml/2006/main">
  <p:tag name="AS_UNIQUEID" val="81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0.xml><?xml version="1.0" encoding="utf-8"?>
<p:tagLst xmlns:p="http://schemas.openxmlformats.org/presentationml/2006/main">
  <p:tag name="AS_UNIQUEID" val="819"/>
</p:tagLst>
</file>

<file path=ppt/tags/tag581.xml><?xml version="1.0" encoding="utf-8"?>
<p:tagLst xmlns:p="http://schemas.openxmlformats.org/presentationml/2006/main">
  <p:tag name="AS_UNIQUEID" val="820"/>
</p:tagLst>
</file>

<file path=ppt/tags/tag582.xml><?xml version="1.0" encoding="utf-8"?>
<p:tagLst xmlns:p="http://schemas.openxmlformats.org/presentationml/2006/main">
  <p:tag name="AS_UNIQUEID" val="821"/>
</p:tagLst>
</file>

<file path=ppt/tags/tag583.xml><?xml version="1.0" encoding="utf-8"?>
<p:tagLst xmlns:p="http://schemas.openxmlformats.org/presentationml/2006/main">
  <p:tag name="AS_UNIQUEID" val="822"/>
</p:tagLst>
</file>

<file path=ppt/tags/tag584.xml><?xml version="1.0" encoding="utf-8"?>
<p:tagLst xmlns:p="http://schemas.openxmlformats.org/presentationml/2006/main">
  <p:tag name="AS_UNIQUEID" val="823"/>
</p:tagLst>
</file>

<file path=ppt/tags/tag585.xml><?xml version="1.0" encoding="utf-8"?>
<p:tagLst xmlns:p="http://schemas.openxmlformats.org/presentationml/2006/main">
  <p:tag name="AS_UNIQUEID" val="824"/>
</p:tagLst>
</file>

<file path=ppt/tags/tag586.xml><?xml version="1.0" encoding="utf-8"?>
<p:tagLst xmlns:p="http://schemas.openxmlformats.org/presentationml/2006/main">
  <p:tag name="AS_UNIQUEID" val="825"/>
</p:tagLst>
</file>

<file path=ppt/tags/tag587.xml><?xml version="1.0" encoding="utf-8"?>
<p:tagLst xmlns:p="http://schemas.openxmlformats.org/presentationml/2006/main">
  <p:tag name="AS_UNIQUEID" val="826"/>
</p:tagLst>
</file>

<file path=ppt/tags/tag588.xml><?xml version="1.0" encoding="utf-8"?>
<p:tagLst xmlns:p="http://schemas.openxmlformats.org/presentationml/2006/main">
  <p:tag name="AS_UNIQUEID" val="827"/>
</p:tagLst>
</file>

<file path=ppt/tags/tag589.xml><?xml version="1.0" encoding="utf-8"?>
<p:tagLst xmlns:p="http://schemas.openxmlformats.org/presentationml/2006/main">
  <p:tag name="AS_UNIQUEID" val="82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AS_UNIQUEID" val="829"/>
</p:tagLst>
</file>

<file path=ppt/tags/tag591.xml><?xml version="1.0" encoding="utf-8"?>
<p:tagLst xmlns:p="http://schemas.openxmlformats.org/presentationml/2006/main">
  <p:tag name="AS_UNIQUEID" val="830"/>
</p:tagLst>
</file>

<file path=ppt/tags/tag592.xml><?xml version="1.0" encoding="utf-8"?>
<p:tagLst xmlns:p="http://schemas.openxmlformats.org/presentationml/2006/main">
  <p:tag name="AS_UNIQUEID" val="831"/>
</p:tagLst>
</file>

<file path=ppt/tags/tag593.xml><?xml version="1.0" encoding="utf-8"?>
<p:tagLst xmlns:p="http://schemas.openxmlformats.org/presentationml/2006/main">
  <p:tag name="AS_UNIQUEID" val="832"/>
</p:tagLst>
</file>

<file path=ppt/tags/tag594.xml><?xml version="1.0" encoding="utf-8"?>
<p:tagLst xmlns:p="http://schemas.openxmlformats.org/presentationml/2006/main">
  <p:tag name="AS_UNIQUEID" val="833"/>
</p:tagLst>
</file>

<file path=ppt/tags/tag595.xml><?xml version="1.0" encoding="utf-8"?>
<p:tagLst xmlns:p="http://schemas.openxmlformats.org/presentationml/2006/main">
  <p:tag name="AS_UNIQUEID" val="834"/>
</p:tagLst>
</file>

<file path=ppt/tags/tag596.xml><?xml version="1.0" encoding="utf-8"?>
<p:tagLst xmlns:p="http://schemas.openxmlformats.org/presentationml/2006/main">
  <p:tag name="AS_UNIQUEID" val="835"/>
</p:tagLst>
</file>

<file path=ppt/tags/tag597.xml><?xml version="1.0" encoding="utf-8"?>
<p:tagLst xmlns:p="http://schemas.openxmlformats.org/presentationml/2006/main">
  <p:tag name="AS_UNIQUEID" val="836"/>
</p:tagLst>
</file>

<file path=ppt/tags/tag598.xml><?xml version="1.0" encoding="utf-8"?>
<p:tagLst xmlns:p="http://schemas.openxmlformats.org/presentationml/2006/main">
  <p:tag name="AS_UNIQUEID" val="837"/>
</p:tagLst>
</file>

<file path=ppt/tags/tag599.xml><?xml version="1.0" encoding="utf-8"?>
<p:tagLst xmlns:p="http://schemas.openxmlformats.org/presentationml/2006/main">
  <p:tag name="AS_UNIQUEID" val="83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AS_UNIQUEID" val="839"/>
</p:tagLst>
</file>

<file path=ppt/tags/tag601.xml><?xml version="1.0" encoding="utf-8"?>
<p:tagLst xmlns:p="http://schemas.openxmlformats.org/presentationml/2006/main">
  <p:tag name="AS_UNIQUEID" val="840"/>
</p:tagLst>
</file>

<file path=ppt/tags/tag602.xml><?xml version="1.0" encoding="utf-8"?>
<p:tagLst xmlns:p="http://schemas.openxmlformats.org/presentationml/2006/main">
  <p:tag name="AS_UNIQUEID" val="841"/>
</p:tagLst>
</file>

<file path=ppt/tags/tag603.xml><?xml version="1.0" encoding="utf-8"?>
<p:tagLst xmlns:p="http://schemas.openxmlformats.org/presentationml/2006/main">
  <p:tag name="AS_UNIQUEID" val="842"/>
</p:tagLst>
</file>

<file path=ppt/tags/tag604.xml><?xml version="1.0" encoding="utf-8"?>
<p:tagLst xmlns:p="http://schemas.openxmlformats.org/presentationml/2006/main">
  <p:tag name="AS_UNIQUEID" val="843"/>
</p:tagLst>
</file>

<file path=ppt/tags/tag605.xml><?xml version="1.0" encoding="utf-8"?>
<p:tagLst xmlns:p="http://schemas.openxmlformats.org/presentationml/2006/main">
  <p:tag name="AS_UNIQUEID" val="844"/>
</p:tagLst>
</file>

<file path=ppt/tags/tag606.xml><?xml version="1.0" encoding="utf-8"?>
<p:tagLst xmlns:p="http://schemas.openxmlformats.org/presentationml/2006/main">
  <p:tag name="AS_UNIQUEID" val="845"/>
</p:tagLst>
</file>

<file path=ppt/tags/tag607.xml><?xml version="1.0" encoding="utf-8"?>
<p:tagLst xmlns:p="http://schemas.openxmlformats.org/presentationml/2006/main">
  <p:tag name="AS_UNIQUEID" val="846"/>
</p:tagLst>
</file>

<file path=ppt/tags/tag608.xml><?xml version="1.0" encoding="utf-8"?>
<p:tagLst xmlns:p="http://schemas.openxmlformats.org/presentationml/2006/main">
  <p:tag name="AS_UNIQUEID" val="847"/>
</p:tagLst>
</file>

<file path=ppt/tags/tag609.xml><?xml version="1.0" encoding="utf-8"?>
<p:tagLst xmlns:p="http://schemas.openxmlformats.org/presentationml/2006/main">
  <p:tag name="AS_UNIQUEID" val="84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AS_UNIQUEID" val="849"/>
</p:tagLst>
</file>

<file path=ppt/tags/tag611.xml><?xml version="1.0" encoding="utf-8"?>
<p:tagLst xmlns:p="http://schemas.openxmlformats.org/presentationml/2006/main">
  <p:tag name="AS_UNIQUEID" val="850"/>
</p:tagLst>
</file>

<file path=ppt/tags/tag612.xml><?xml version="1.0" encoding="utf-8"?>
<p:tagLst xmlns:p="http://schemas.openxmlformats.org/presentationml/2006/main">
  <p:tag name="AS_UNIQUEID" val="851"/>
</p:tagLst>
</file>

<file path=ppt/tags/tag613.xml><?xml version="1.0" encoding="utf-8"?>
<p:tagLst xmlns:p="http://schemas.openxmlformats.org/presentationml/2006/main">
  <p:tag name="AS_UNIQUEID" val="852"/>
</p:tagLst>
</file>

<file path=ppt/tags/tag614.xml><?xml version="1.0" encoding="utf-8"?>
<p:tagLst xmlns:p="http://schemas.openxmlformats.org/presentationml/2006/main">
  <p:tag name="AS_UNIQUEID" val="853"/>
</p:tagLst>
</file>

<file path=ppt/tags/tag615.xml><?xml version="1.0" encoding="utf-8"?>
<p:tagLst xmlns:p="http://schemas.openxmlformats.org/presentationml/2006/main">
  <p:tag name="AS_UNIQUEID" val="854"/>
</p:tagLst>
</file>

<file path=ppt/tags/tag616.xml><?xml version="1.0" encoding="utf-8"?>
<p:tagLst xmlns:p="http://schemas.openxmlformats.org/presentationml/2006/main">
  <p:tag name="AS_UNIQUEID" val="855"/>
</p:tagLst>
</file>

<file path=ppt/tags/tag617.xml><?xml version="1.0" encoding="utf-8"?>
<p:tagLst xmlns:p="http://schemas.openxmlformats.org/presentationml/2006/main">
  <p:tag name="AS_UNIQUEID" val="856"/>
</p:tagLst>
</file>

<file path=ppt/tags/tag618.xml><?xml version="1.0" encoding="utf-8"?>
<p:tagLst xmlns:p="http://schemas.openxmlformats.org/presentationml/2006/main">
  <p:tag name="AS_UNIQUEID" val="857"/>
</p:tagLst>
</file>

<file path=ppt/tags/tag619.xml><?xml version="1.0" encoding="utf-8"?>
<p:tagLst xmlns:p="http://schemas.openxmlformats.org/presentationml/2006/main">
  <p:tag name="AS_UNIQUEID" val="858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AS_UNIQUEID" val="859"/>
</p:tagLst>
</file>

<file path=ppt/tags/tag621.xml><?xml version="1.0" encoding="utf-8"?>
<p:tagLst xmlns:p="http://schemas.openxmlformats.org/presentationml/2006/main">
  <p:tag name="AS_UNIQUEID" val="860"/>
</p:tagLst>
</file>

<file path=ppt/tags/tag622.xml><?xml version="1.0" encoding="utf-8"?>
<p:tagLst xmlns:p="http://schemas.openxmlformats.org/presentationml/2006/main">
  <p:tag name="AS_UNIQUEID" val="861"/>
</p:tagLst>
</file>

<file path=ppt/tags/tag623.xml><?xml version="1.0" encoding="utf-8"?>
<p:tagLst xmlns:p="http://schemas.openxmlformats.org/presentationml/2006/main">
  <p:tag name="AS_UNIQUEID" val="862"/>
</p:tagLst>
</file>

<file path=ppt/tags/tag624.xml><?xml version="1.0" encoding="utf-8"?>
<p:tagLst xmlns:p="http://schemas.openxmlformats.org/presentationml/2006/main">
  <p:tag name="AS_UNIQUEID" val="863"/>
</p:tagLst>
</file>

<file path=ppt/tags/tag625.xml><?xml version="1.0" encoding="utf-8"?>
<p:tagLst xmlns:p="http://schemas.openxmlformats.org/presentationml/2006/main">
  <p:tag name="AS_UNIQUEID" val="864"/>
</p:tagLst>
</file>

<file path=ppt/tags/tag626.xml><?xml version="1.0" encoding="utf-8"?>
<p:tagLst xmlns:p="http://schemas.openxmlformats.org/presentationml/2006/main">
  <p:tag name="AS_UNIQUEID" val="865"/>
</p:tagLst>
</file>

<file path=ppt/tags/tag627.xml><?xml version="1.0" encoding="utf-8"?>
<p:tagLst xmlns:p="http://schemas.openxmlformats.org/presentationml/2006/main">
  <p:tag name="AS_UNIQUEID" val="866"/>
</p:tagLst>
</file>

<file path=ppt/tags/tag628.xml><?xml version="1.0" encoding="utf-8"?>
<p:tagLst xmlns:p="http://schemas.openxmlformats.org/presentationml/2006/main">
  <p:tag name="AS_UNIQUEID" val="867"/>
</p:tagLst>
</file>

<file path=ppt/tags/tag629.xml><?xml version="1.0" encoding="utf-8"?>
<p:tagLst xmlns:p="http://schemas.openxmlformats.org/presentationml/2006/main">
  <p:tag name="AS_UNIQUEID" val="868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AS_UNIQUEID" val="869"/>
</p:tagLst>
</file>

<file path=ppt/tags/tag631.xml><?xml version="1.0" encoding="utf-8"?>
<p:tagLst xmlns:p="http://schemas.openxmlformats.org/presentationml/2006/main">
  <p:tag name="AS_UNIQUEID" val="870"/>
</p:tagLst>
</file>

<file path=ppt/tags/tag632.xml><?xml version="1.0" encoding="utf-8"?>
<p:tagLst xmlns:p="http://schemas.openxmlformats.org/presentationml/2006/main">
  <p:tag name="AS_UNIQUEID" val="871"/>
</p:tagLst>
</file>

<file path=ppt/tags/tag633.xml><?xml version="1.0" encoding="utf-8"?>
<p:tagLst xmlns:p="http://schemas.openxmlformats.org/presentationml/2006/main">
  <p:tag name="AS_UNIQUEID" val="872"/>
</p:tagLst>
</file>

<file path=ppt/tags/tag634.xml><?xml version="1.0" encoding="utf-8"?>
<p:tagLst xmlns:p="http://schemas.openxmlformats.org/presentationml/2006/main">
  <p:tag name="AS_UNIQUEID" val="873"/>
</p:tagLst>
</file>

<file path=ppt/tags/tag635.xml><?xml version="1.0" encoding="utf-8"?>
<p:tagLst xmlns:p="http://schemas.openxmlformats.org/presentationml/2006/main">
  <p:tag name="AS_UNIQUEID" val="874"/>
</p:tagLst>
</file>

<file path=ppt/tags/tag636.xml><?xml version="1.0" encoding="utf-8"?>
<p:tagLst xmlns:p="http://schemas.openxmlformats.org/presentationml/2006/main">
  <p:tag name="AS_UNIQUEID" val="875"/>
</p:tagLst>
</file>

<file path=ppt/tags/tag637.xml><?xml version="1.0" encoding="utf-8"?>
<p:tagLst xmlns:p="http://schemas.openxmlformats.org/presentationml/2006/main">
  <p:tag name="AS_UNIQUEID" val="876"/>
</p:tagLst>
</file>

<file path=ppt/tags/tag638.xml><?xml version="1.0" encoding="utf-8"?>
<p:tagLst xmlns:p="http://schemas.openxmlformats.org/presentationml/2006/main">
  <p:tag name="AS_UNIQUEID" val="877"/>
</p:tagLst>
</file>

<file path=ppt/tags/tag639.xml><?xml version="1.0" encoding="utf-8"?>
<p:tagLst xmlns:p="http://schemas.openxmlformats.org/presentationml/2006/main">
  <p:tag name="AS_UNIQUEID" val="878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AS_UNIQUEID" val="879"/>
</p:tagLst>
</file>

<file path=ppt/tags/tag641.xml><?xml version="1.0" encoding="utf-8"?>
<p:tagLst xmlns:p="http://schemas.openxmlformats.org/presentationml/2006/main">
  <p:tag name="AS_UNIQUEID" val="880"/>
</p:tagLst>
</file>

<file path=ppt/tags/tag642.xml><?xml version="1.0" encoding="utf-8"?>
<p:tagLst xmlns:p="http://schemas.openxmlformats.org/presentationml/2006/main">
  <p:tag name="AS_UNIQUEID" val="881"/>
</p:tagLst>
</file>

<file path=ppt/tags/tag643.xml><?xml version="1.0" encoding="utf-8"?>
<p:tagLst xmlns:p="http://schemas.openxmlformats.org/presentationml/2006/main">
  <p:tag name="AS_UNIQUEID" val="882"/>
</p:tagLst>
</file>

<file path=ppt/tags/tag644.xml><?xml version="1.0" encoding="utf-8"?>
<p:tagLst xmlns:p="http://schemas.openxmlformats.org/presentationml/2006/main">
  <p:tag name="AS_UNIQUEID" val="883"/>
</p:tagLst>
</file>

<file path=ppt/tags/tag645.xml><?xml version="1.0" encoding="utf-8"?>
<p:tagLst xmlns:p="http://schemas.openxmlformats.org/presentationml/2006/main">
  <p:tag name="AS_UNIQUEID" val="884"/>
</p:tagLst>
</file>

<file path=ppt/tags/tag646.xml><?xml version="1.0" encoding="utf-8"?>
<p:tagLst xmlns:p="http://schemas.openxmlformats.org/presentationml/2006/main">
  <p:tag name="AS_UNIQUEID" val="885"/>
</p:tagLst>
</file>

<file path=ppt/tags/tag647.xml><?xml version="1.0" encoding="utf-8"?>
<p:tagLst xmlns:p="http://schemas.openxmlformats.org/presentationml/2006/main">
  <p:tag name="AS_UNIQUEID" val="886"/>
</p:tagLst>
</file>

<file path=ppt/tags/tag648.xml><?xml version="1.0" encoding="utf-8"?>
<p:tagLst xmlns:p="http://schemas.openxmlformats.org/presentationml/2006/main">
  <p:tag name="AS_UNIQUEID" val="887"/>
</p:tagLst>
</file>

<file path=ppt/tags/tag649.xml><?xml version="1.0" encoding="utf-8"?>
<p:tagLst xmlns:p="http://schemas.openxmlformats.org/presentationml/2006/main">
  <p:tag name="AS_UNIQUEID" val="88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AS_UNIQUEID" val="889"/>
</p:tagLst>
</file>

<file path=ppt/tags/tag651.xml><?xml version="1.0" encoding="utf-8"?>
<p:tagLst xmlns:p="http://schemas.openxmlformats.org/presentationml/2006/main">
  <p:tag name="AS_UNIQUEID" val="890"/>
</p:tagLst>
</file>

<file path=ppt/tags/tag652.xml><?xml version="1.0" encoding="utf-8"?>
<p:tagLst xmlns:p="http://schemas.openxmlformats.org/presentationml/2006/main">
  <p:tag name="AS_UNIQUEID" val="891"/>
</p:tagLst>
</file>

<file path=ppt/tags/tag653.xml><?xml version="1.0" encoding="utf-8"?>
<p:tagLst xmlns:p="http://schemas.openxmlformats.org/presentationml/2006/main">
  <p:tag name="AS_UNIQUEID" val="892"/>
</p:tagLst>
</file>

<file path=ppt/tags/tag654.xml><?xml version="1.0" encoding="utf-8"?>
<p:tagLst xmlns:p="http://schemas.openxmlformats.org/presentationml/2006/main">
  <p:tag name="AS_UNIQUEID" val="893"/>
</p:tagLst>
</file>

<file path=ppt/tags/tag655.xml><?xml version="1.0" encoding="utf-8"?>
<p:tagLst xmlns:p="http://schemas.openxmlformats.org/presentationml/2006/main">
  <p:tag name="AS_UNIQUEID" val="894"/>
</p:tagLst>
</file>

<file path=ppt/tags/tag656.xml><?xml version="1.0" encoding="utf-8"?>
<p:tagLst xmlns:p="http://schemas.openxmlformats.org/presentationml/2006/main">
  <p:tag name="AS_UNIQUEID" val="895"/>
</p:tagLst>
</file>

<file path=ppt/tags/tag657.xml><?xml version="1.0" encoding="utf-8"?>
<p:tagLst xmlns:p="http://schemas.openxmlformats.org/presentationml/2006/main">
  <p:tag name="AS_UNIQUEID" val="896"/>
</p:tagLst>
</file>

<file path=ppt/tags/tag658.xml><?xml version="1.0" encoding="utf-8"?>
<p:tagLst xmlns:p="http://schemas.openxmlformats.org/presentationml/2006/main">
  <p:tag name="AS_UNIQUEID" val="897"/>
</p:tagLst>
</file>

<file path=ppt/tags/tag659.xml><?xml version="1.0" encoding="utf-8"?>
<p:tagLst xmlns:p="http://schemas.openxmlformats.org/presentationml/2006/main">
  <p:tag name="AS_UNIQUEID" val="89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AS_UNIQUEID" val="899"/>
</p:tagLst>
</file>

<file path=ppt/tags/tag661.xml><?xml version="1.0" encoding="utf-8"?>
<p:tagLst xmlns:p="http://schemas.openxmlformats.org/presentationml/2006/main">
  <p:tag name="AS_UNIQUEID" val="900"/>
</p:tagLst>
</file>

<file path=ppt/tags/tag662.xml><?xml version="1.0" encoding="utf-8"?>
<p:tagLst xmlns:p="http://schemas.openxmlformats.org/presentationml/2006/main">
  <p:tag name="AS_UNIQUEID" val="901"/>
</p:tagLst>
</file>

<file path=ppt/tags/tag663.xml><?xml version="1.0" encoding="utf-8"?>
<p:tagLst xmlns:p="http://schemas.openxmlformats.org/presentationml/2006/main">
  <p:tag name="AS_UNIQUEID" val="902"/>
</p:tagLst>
</file>

<file path=ppt/tags/tag664.xml><?xml version="1.0" encoding="utf-8"?>
<p:tagLst xmlns:p="http://schemas.openxmlformats.org/presentationml/2006/main">
  <p:tag name="AS_UNIQUEID" val="903"/>
</p:tagLst>
</file>

<file path=ppt/tags/tag665.xml><?xml version="1.0" encoding="utf-8"?>
<p:tagLst xmlns:p="http://schemas.openxmlformats.org/presentationml/2006/main">
  <p:tag name="AS_UNIQUEID" val="904"/>
</p:tagLst>
</file>

<file path=ppt/tags/tag666.xml><?xml version="1.0" encoding="utf-8"?>
<p:tagLst xmlns:p="http://schemas.openxmlformats.org/presentationml/2006/main">
  <p:tag name="AS_UNIQUEID" val="905"/>
</p:tagLst>
</file>

<file path=ppt/tags/tag667.xml><?xml version="1.0" encoding="utf-8"?>
<p:tagLst xmlns:p="http://schemas.openxmlformats.org/presentationml/2006/main">
  <p:tag name="AS_UNIQUEID" val="906"/>
</p:tagLst>
</file>

<file path=ppt/tags/tag668.xml><?xml version="1.0" encoding="utf-8"?>
<p:tagLst xmlns:p="http://schemas.openxmlformats.org/presentationml/2006/main">
  <p:tag name="AS_UNIQUEID" val="907"/>
</p:tagLst>
</file>

<file path=ppt/tags/tag669.xml><?xml version="1.0" encoding="utf-8"?>
<p:tagLst xmlns:p="http://schemas.openxmlformats.org/presentationml/2006/main">
  <p:tag name="AS_UNIQUEID" val="90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AS_UNIQUEID" val="909"/>
</p:tagLst>
</file>

<file path=ppt/tags/tag671.xml><?xml version="1.0" encoding="utf-8"?>
<p:tagLst xmlns:p="http://schemas.openxmlformats.org/presentationml/2006/main">
  <p:tag name="AS_UNIQUEID" val="910"/>
</p:tagLst>
</file>

<file path=ppt/tags/tag672.xml><?xml version="1.0" encoding="utf-8"?>
<p:tagLst xmlns:p="http://schemas.openxmlformats.org/presentationml/2006/main">
  <p:tag name="AS_UNIQUEID" val="911"/>
</p:tagLst>
</file>

<file path=ppt/tags/tag673.xml><?xml version="1.0" encoding="utf-8"?>
<p:tagLst xmlns:p="http://schemas.openxmlformats.org/presentationml/2006/main">
  <p:tag name="AS_UNIQUEID" val="912"/>
</p:tagLst>
</file>

<file path=ppt/tags/tag674.xml><?xml version="1.0" encoding="utf-8"?>
<p:tagLst xmlns:p="http://schemas.openxmlformats.org/presentationml/2006/main">
  <p:tag name="AS_UNIQUEID" val="913"/>
</p:tagLst>
</file>

<file path=ppt/tags/tag675.xml><?xml version="1.0" encoding="utf-8"?>
<p:tagLst xmlns:p="http://schemas.openxmlformats.org/presentationml/2006/main">
  <p:tag name="AS_UNIQUEID" val="914"/>
</p:tagLst>
</file>

<file path=ppt/tags/tag676.xml><?xml version="1.0" encoding="utf-8"?>
<p:tagLst xmlns:p="http://schemas.openxmlformats.org/presentationml/2006/main">
  <p:tag name="AS_UNIQUEID" val="915"/>
</p:tagLst>
</file>

<file path=ppt/tags/tag677.xml><?xml version="1.0" encoding="utf-8"?>
<p:tagLst xmlns:p="http://schemas.openxmlformats.org/presentationml/2006/main">
  <p:tag name="AS_UNIQUEID" val="916"/>
</p:tagLst>
</file>

<file path=ppt/tags/tag678.xml><?xml version="1.0" encoding="utf-8"?>
<p:tagLst xmlns:p="http://schemas.openxmlformats.org/presentationml/2006/main">
  <p:tag name="AS_UNIQUEID" val="917"/>
</p:tagLst>
</file>

<file path=ppt/tags/tag679.xml><?xml version="1.0" encoding="utf-8"?>
<p:tagLst xmlns:p="http://schemas.openxmlformats.org/presentationml/2006/main">
  <p:tag name="AS_UNIQUEID" val="91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AS_UNIQUEID" val="919"/>
</p:tagLst>
</file>

<file path=ppt/tags/tag681.xml><?xml version="1.0" encoding="utf-8"?>
<p:tagLst xmlns:p="http://schemas.openxmlformats.org/presentationml/2006/main">
  <p:tag name="AS_UNIQUEID" val="920"/>
</p:tagLst>
</file>

<file path=ppt/tags/tag682.xml><?xml version="1.0" encoding="utf-8"?>
<p:tagLst xmlns:p="http://schemas.openxmlformats.org/presentationml/2006/main">
  <p:tag name="AS_UNIQUEID" val="921"/>
</p:tagLst>
</file>

<file path=ppt/tags/tag683.xml><?xml version="1.0" encoding="utf-8"?>
<p:tagLst xmlns:p="http://schemas.openxmlformats.org/presentationml/2006/main">
  <p:tag name="AS_UNIQUEID" val="922"/>
</p:tagLst>
</file>

<file path=ppt/tags/tag684.xml><?xml version="1.0" encoding="utf-8"?>
<p:tagLst xmlns:p="http://schemas.openxmlformats.org/presentationml/2006/main">
  <p:tag name="AS_UNIQUEID" val="923"/>
</p:tagLst>
</file>

<file path=ppt/tags/tag685.xml><?xml version="1.0" encoding="utf-8"?>
<p:tagLst xmlns:p="http://schemas.openxmlformats.org/presentationml/2006/main">
  <p:tag name="AS_UNIQUEID" val="924"/>
</p:tagLst>
</file>

<file path=ppt/tags/tag686.xml><?xml version="1.0" encoding="utf-8"?>
<p:tagLst xmlns:p="http://schemas.openxmlformats.org/presentationml/2006/main">
  <p:tag name="AS_UNIQUEID" val="925"/>
</p:tagLst>
</file>

<file path=ppt/tags/tag687.xml><?xml version="1.0" encoding="utf-8"?>
<p:tagLst xmlns:p="http://schemas.openxmlformats.org/presentationml/2006/main">
  <p:tag name="AS_UNIQUEID" val="926"/>
</p:tagLst>
</file>

<file path=ppt/tags/tag688.xml><?xml version="1.0" encoding="utf-8"?>
<p:tagLst xmlns:p="http://schemas.openxmlformats.org/presentationml/2006/main">
  <p:tag name="AS_UNIQUEID" val="927"/>
</p:tagLst>
</file>

<file path=ppt/tags/tag689.xml><?xml version="1.0" encoding="utf-8"?>
<p:tagLst xmlns:p="http://schemas.openxmlformats.org/presentationml/2006/main">
  <p:tag name="AS_UNIQUEID" val="92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AS_UNIQUEID" val="929"/>
</p:tagLst>
</file>

<file path=ppt/tags/tag691.xml><?xml version="1.0" encoding="utf-8"?>
<p:tagLst xmlns:p="http://schemas.openxmlformats.org/presentationml/2006/main">
  <p:tag name="AS_UNIQUEID" val="930"/>
</p:tagLst>
</file>

<file path=ppt/tags/tag692.xml><?xml version="1.0" encoding="utf-8"?>
<p:tagLst xmlns:p="http://schemas.openxmlformats.org/presentationml/2006/main">
  <p:tag name="AS_UNIQUEID" val="931"/>
</p:tagLst>
</file>

<file path=ppt/tags/tag693.xml><?xml version="1.0" encoding="utf-8"?>
<p:tagLst xmlns:p="http://schemas.openxmlformats.org/presentationml/2006/main">
  <p:tag name="AS_UNIQUEID" val="932"/>
</p:tagLst>
</file>

<file path=ppt/tags/tag694.xml><?xml version="1.0" encoding="utf-8"?>
<p:tagLst xmlns:p="http://schemas.openxmlformats.org/presentationml/2006/main">
  <p:tag name="AS_UNIQUEID" val="933"/>
</p:tagLst>
</file>

<file path=ppt/tags/tag695.xml><?xml version="1.0" encoding="utf-8"?>
<p:tagLst xmlns:p="http://schemas.openxmlformats.org/presentationml/2006/main">
  <p:tag name="AS_UNIQUEID" val="934"/>
</p:tagLst>
</file>

<file path=ppt/tags/tag696.xml><?xml version="1.0" encoding="utf-8"?>
<p:tagLst xmlns:p="http://schemas.openxmlformats.org/presentationml/2006/main">
  <p:tag name="AS_UNIQUEID" val="935"/>
</p:tagLst>
</file>

<file path=ppt/tags/tag697.xml><?xml version="1.0" encoding="utf-8"?>
<p:tagLst xmlns:p="http://schemas.openxmlformats.org/presentationml/2006/main">
  <p:tag name="AS_UNIQUEID" val="936"/>
</p:tagLst>
</file>

<file path=ppt/tags/tag698.xml><?xml version="1.0" encoding="utf-8"?>
<p:tagLst xmlns:p="http://schemas.openxmlformats.org/presentationml/2006/main">
  <p:tag name="AS_UNIQUEID" val="937"/>
</p:tagLst>
</file>

<file path=ppt/tags/tag699.xml><?xml version="1.0" encoding="utf-8"?>
<p:tagLst xmlns:p="http://schemas.openxmlformats.org/presentationml/2006/main">
  <p:tag name="AS_UNIQUEID" val="93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AS_UNIQUEID" val="939"/>
</p:tagLst>
</file>

<file path=ppt/tags/tag701.xml><?xml version="1.0" encoding="utf-8"?>
<p:tagLst xmlns:p="http://schemas.openxmlformats.org/presentationml/2006/main">
  <p:tag name="AS_UNIQUEID" val="940"/>
</p:tagLst>
</file>

<file path=ppt/tags/tag702.xml><?xml version="1.0" encoding="utf-8"?>
<p:tagLst xmlns:p="http://schemas.openxmlformats.org/presentationml/2006/main">
  <p:tag name="AS_UNIQUEID" val="941"/>
</p:tagLst>
</file>

<file path=ppt/tags/tag703.xml><?xml version="1.0" encoding="utf-8"?>
<p:tagLst xmlns:p="http://schemas.openxmlformats.org/presentationml/2006/main">
  <p:tag name="AS_UNIQUEID" val="942"/>
</p:tagLst>
</file>

<file path=ppt/tags/tag704.xml><?xml version="1.0" encoding="utf-8"?>
<p:tagLst xmlns:p="http://schemas.openxmlformats.org/presentationml/2006/main">
  <p:tag name="AS_UNIQUEID" val="943"/>
</p:tagLst>
</file>

<file path=ppt/tags/tag705.xml><?xml version="1.0" encoding="utf-8"?>
<p:tagLst xmlns:p="http://schemas.openxmlformats.org/presentationml/2006/main">
  <p:tag name="AS_UNIQUEID" val="944"/>
</p:tagLst>
</file>

<file path=ppt/tags/tag706.xml><?xml version="1.0" encoding="utf-8"?>
<p:tagLst xmlns:p="http://schemas.openxmlformats.org/presentationml/2006/main">
  <p:tag name="AS_UNIQUEID" val="945"/>
</p:tagLst>
</file>

<file path=ppt/tags/tag707.xml><?xml version="1.0" encoding="utf-8"?>
<p:tagLst xmlns:p="http://schemas.openxmlformats.org/presentationml/2006/main">
  <p:tag name="AS_UNIQUEID" val="946"/>
</p:tagLst>
</file>

<file path=ppt/tags/tag708.xml><?xml version="1.0" encoding="utf-8"?>
<p:tagLst xmlns:p="http://schemas.openxmlformats.org/presentationml/2006/main">
  <p:tag name="AS_UNIQUEID" val="947"/>
</p:tagLst>
</file>

<file path=ppt/tags/tag709.xml><?xml version="1.0" encoding="utf-8"?>
<p:tagLst xmlns:p="http://schemas.openxmlformats.org/presentationml/2006/main">
  <p:tag name="AS_UNIQUEID" val="94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AS_UNIQUEID" val="949"/>
</p:tagLst>
</file>

<file path=ppt/tags/tag711.xml><?xml version="1.0" encoding="utf-8"?>
<p:tagLst xmlns:p="http://schemas.openxmlformats.org/presentationml/2006/main">
  <p:tag name="AS_UNIQUEID" val="950"/>
</p:tagLst>
</file>

<file path=ppt/tags/tag712.xml><?xml version="1.0" encoding="utf-8"?>
<p:tagLst xmlns:p="http://schemas.openxmlformats.org/presentationml/2006/main">
  <p:tag name="AS_UNIQUEID" val="951"/>
</p:tagLst>
</file>

<file path=ppt/tags/tag713.xml><?xml version="1.0" encoding="utf-8"?>
<p:tagLst xmlns:p="http://schemas.openxmlformats.org/presentationml/2006/main">
  <p:tag name="AS_UNIQUEID" val="952"/>
</p:tagLst>
</file>

<file path=ppt/tags/tag714.xml><?xml version="1.0" encoding="utf-8"?>
<p:tagLst xmlns:p="http://schemas.openxmlformats.org/presentationml/2006/main">
  <p:tag name="AS_UNIQUEID" val="953"/>
</p:tagLst>
</file>

<file path=ppt/tags/tag715.xml><?xml version="1.0" encoding="utf-8"?>
<p:tagLst xmlns:p="http://schemas.openxmlformats.org/presentationml/2006/main">
  <p:tag name="AS_UNIQUEID" val="954"/>
</p:tagLst>
</file>

<file path=ppt/tags/tag716.xml><?xml version="1.0" encoding="utf-8"?>
<p:tagLst xmlns:p="http://schemas.openxmlformats.org/presentationml/2006/main">
  <p:tag name="AS_UNIQUEID" val="955"/>
</p:tagLst>
</file>

<file path=ppt/tags/tag717.xml><?xml version="1.0" encoding="utf-8"?>
<p:tagLst xmlns:p="http://schemas.openxmlformats.org/presentationml/2006/main">
  <p:tag name="AS_UNIQUEID" val="956"/>
</p:tagLst>
</file>

<file path=ppt/tags/tag718.xml><?xml version="1.0" encoding="utf-8"?>
<p:tagLst xmlns:p="http://schemas.openxmlformats.org/presentationml/2006/main">
  <p:tag name="AS_UNIQUEID" val="957"/>
</p:tagLst>
</file>

<file path=ppt/tags/tag719.xml><?xml version="1.0" encoding="utf-8"?>
<p:tagLst xmlns:p="http://schemas.openxmlformats.org/presentationml/2006/main">
  <p:tag name="AS_UNIQUEID" val="95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AS_UNIQUEID" val="959"/>
</p:tagLst>
</file>

<file path=ppt/tags/tag721.xml><?xml version="1.0" encoding="utf-8"?>
<p:tagLst xmlns:p="http://schemas.openxmlformats.org/presentationml/2006/main">
  <p:tag name="AS_UNIQUEID" val="960"/>
</p:tagLst>
</file>

<file path=ppt/tags/tag722.xml><?xml version="1.0" encoding="utf-8"?>
<p:tagLst xmlns:p="http://schemas.openxmlformats.org/presentationml/2006/main">
  <p:tag name="AS_UNIQUEID" val="961"/>
</p:tagLst>
</file>

<file path=ppt/tags/tag723.xml><?xml version="1.0" encoding="utf-8"?>
<p:tagLst xmlns:p="http://schemas.openxmlformats.org/presentationml/2006/main">
  <p:tag name="AS_UNIQUEID" val="962"/>
</p:tagLst>
</file>

<file path=ppt/tags/tag724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29_1*ζ_h_d*1_1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4"/>
</p:tagLst>
</file>

<file path=ppt/tags/tag725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29_1*ζ_h_d*1_2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4"/>
</p:tagLst>
</file>

<file path=ppt/tags/tag726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9_1*ζ_h_d*1_3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4"/>
</p:tagLst>
</file>

<file path=ppt/tags/tag727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29_1*ζ_h_i*1_3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728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29_1*ζ_h_i*1_2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729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29_1*ζ_h_i*1_4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5_1"/>
  <p:tag name="KSO_WM_UNIT_ID" val="mixed20199729_1*ζ_h_i*1_5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731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29_1*ζ_h_i*1_1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732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29_1*ζ_h_d*1_4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4"/>
</p:tagLst>
</file>

<file path=ppt/tags/tag733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29_1*ζ_h_d*1_5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4"/>
</p:tagLst>
</file>

<file path=ppt/tags/tag734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0"/>
</p:tagLst>
</file>

<file path=ppt/tags/tag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536_1*i*1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0"/>
  <p:tag name="KSO_WM_UNIT_COLOR_SCHEME_PARENT_PAGE" val="0_1"/>
  <p:tag name="KSO_WM_UNIT_DECOLORIZATION" val="1"/>
  <p:tag name="KSO_WM_UNIT_ADJUSTLAYOUT_ID" val="30"/>
  <p:tag name="KSO_WM_DIAGRAM_GROUP_CODE" val="ζ1-1"/>
  <p:tag name="KSO_WM_UNIT_FILL_FORE_SCHEMECOLOR_INDEX" val="5"/>
  <p:tag name="KSO_WM_UNIT_FILL_TYPE" val="1"/>
  <p:tag name="KSO_WM_UNIT_USESOURCEFORMAT_APPLY" val="1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0536_1*i*3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4"/>
  <p:tag name="KSO_WM_UNIT_COLOR_SCHEME_PARENT_PAGE" val="0_1"/>
  <p:tag name="KSO_WM_UNIT_DECOLORIZATION" val="1"/>
  <p:tag name="KSO_WM_UNIT_ADJUSTLAYOUT_ID" val="34"/>
  <p:tag name="KSO_WM_DIAGRAM_GROUP_CODE" val="ζ1-1"/>
  <p:tag name="KSO_WM_UNIT_FILL_FORE_SCHEMECOLOR_INDEX" val="5"/>
  <p:tag name="KSO_WM_UNIT_FILL_TYPE" val="1"/>
  <p:tag name="KSO_WM_UNIT_USESOURCEFORMAT_APPLY" val="1"/>
</p:tagLst>
</file>

<file path=ppt/tags/tag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0536_1*i*5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5"/>
  <p:tag name="KSO_WM_UNIT_COLOR_SCHEME_PARENT_PAGE" val="0_1"/>
  <p:tag name="KSO_WM_UNIT_DECOLORIZATION" val="1"/>
  <p:tag name="KSO_WM_UNIT_ADJUSTLAYOUT_ID" val="35"/>
  <p:tag name="KSO_WM_DIAGRAM_GROUP_CODE" val="ζ1-1"/>
  <p:tag name="KSO_WM_UNIT_FILL_FORE_SCHEMECOLOR_INDEX" val="5"/>
  <p:tag name="KSO_WM_UNIT_FILL_TYPE" val="1"/>
  <p:tag name="KSO_WM_UNIT_USESOURCEFORMAT_APPLY" val="1"/>
</p:tagLst>
</file>

<file path=ppt/tags/tag7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536_1*i*2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0"/>
  <p:tag name="KSO_WM_UNIT_COLOR_SCHEME_PARENT_PAGE" val="0_1"/>
  <p:tag name="KSO_WM_UNIT_DECOLORIZATION" val="1"/>
  <p:tag name="KSO_WM_UNIT_ADJUSTLAYOUT_ID" val="30"/>
  <p:tag name="KSO_WM_DIAGRAM_GROUP_CODE" val="ζ1-1"/>
  <p:tag name="KSO_WM_UNIT_FILL_FORE_SCHEMECOLOR_INDEX" val="5"/>
  <p:tag name="KSO_WM_UNIT_FILL_TYPE" val="1"/>
  <p:tag name="KSO_WM_UNIT_USESOURCEFORMAT_APPLY" val="1"/>
</p:tagLst>
</file>

<file path=ppt/tags/tag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0536_1*i*4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4"/>
  <p:tag name="KSO_WM_UNIT_COLOR_SCHEME_PARENT_PAGE" val="0_1"/>
  <p:tag name="KSO_WM_UNIT_DECOLORIZATION" val="1"/>
  <p:tag name="KSO_WM_UNIT_ADJUSTLAYOUT_ID" val="34"/>
  <p:tag name="KSO_WM_DIAGRAM_GROUP_CODE" val="ζ1-1"/>
  <p:tag name="KSO_WM_UNIT_FILL_FORE_SCHEMECOLOR_INDEX" val="5"/>
  <p:tag name="KSO_WM_UNI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0536_1*i*6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COLOR_SCHEME_SHAPE_ID" val="35"/>
  <p:tag name="KSO_WM_UNIT_COLOR_SCHEME_PARENT_PAGE" val="0_1"/>
  <p:tag name="KSO_WM_UNIT_DECOLORIZATION" val="1"/>
  <p:tag name="KSO_WM_UNIT_ADJUSTLAYOUT_ID" val="35"/>
  <p:tag name="KSO_WM_DIAGRAM_GROUP_CODE" val="ζ1-1"/>
  <p:tag name="KSO_WM_UNIT_FILL_FORE_SCHEMECOLOR_INDEX" val="5"/>
  <p:tag name="KSO_WM_UNIT_FILL_TYPE" val="1"/>
  <p:tag name="KSO_WM_UNIT_USESOURCEFORMAT_APPLY" val="1"/>
</p:tagLst>
</file>

<file path=ppt/tags/tag741.xml><?xml version="1.0" encoding="utf-8"?>
<p:tagLst xmlns:p="http://schemas.openxmlformats.org/presentationml/2006/main">
  <p:tag name="KSO_WM_UNIT_ISCONTENTSTITLE" val="0"/>
  <p:tag name="KSO_WM_UNIT_PRESET_TEXT" val="单击此处添加标题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a"/>
  <p:tag name="KSO_WM_UNIT_INDEX" val="1"/>
  <p:tag name="KSO_WM_UNIT_ID" val="diagram20200536_1*a*1"/>
  <p:tag name="KSO_WM_TEMPLATE_CATEGORY" val="diagram"/>
  <p:tag name="KSO_WM_TEMPLATE_INDEX" val="20200536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42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8_1*ζ_h_d*1_1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3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8_1*ζ_h_d*1_2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4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8_1*ζ_h_d*1_3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5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8_1*ζ_h_d*1_4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6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8_1*ζ_h_d*1_5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7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8_1*ζ_h_d*1_6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8.xml><?xml version="1.0" encoding="utf-8"?>
<p:tagLst xmlns:p="http://schemas.openxmlformats.org/presentationml/2006/main">
  <p:tag name="KSO_WM_UNIT_DIAGRAM_MODELTYPE" val="flashPicture"/>
  <p:tag name="KSO_WM_UNIT_VALUE" val="529*70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8_1*ζ_h_d*1_7_1"/>
  <p:tag name="KSO_WM_TEMPLATE_CATEGORY" val="mixed"/>
  <p:tag name="KSO_WM_TEMPLATE_INDEX" val="20199738"/>
  <p:tag name="KSO_WM_UNIT_LAYERLEVEL" val="1_1_1"/>
  <p:tag name="KSO_WM_TAG_VERSION" val="1.0"/>
  <p:tag name="KSO_WM_BEAUTIFY_FLAG" val="#wm#"/>
  <p:tag name="PA" val="v5.2.5"/>
  <p:tag name="RESOURCELIBID_ANIM" val="557083"/>
  <p:tag name="KSO_WM_UNIT_FLASH_PICTURE_RATE" val="2"/>
</p:tagLst>
</file>

<file path=ppt/tags/tag749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4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751.xml><?xml version="1.0" encoding="utf-8"?>
<p:tagLst xmlns:p="http://schemas.openxmlformats.org/presentationml/2006/main">
  <p:tag name="KSO_WM_UNIT_SUBTYPE" val="a"/>
  <p:tag name="KSO_WM_UNIT_PRESET_TEXT_INDEX" val="4"/>
  <p:tag name="KSO_WM_UNIT_PRESET_TEXT_LEN" val="228"/>
  <p:tag name="KSO_WM_UNIT_NOCLEAR" val="0"/>
  <p:tag name="KSO_WM_UNIT_VALUE" val="2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0814_4*f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752.xml><?xml version="1.0" encoding="utf-8"?>
<p:tagLst xmlns:p="http://schemas.openxmlformats.org/presentationml/2006/main">
  <p:tag name="KSO_WM_COMBINE_RELATE_SLIDE_ID" val="background20177585_4"/>
  <p:tag name="KSO_WM_SLIDE_ID" val="custom20180814_4"/>
  <p:tag name="KSO_WM_TEMPLATE_SUBCATEGORY" val="0"/>
  <p:tag name="KSO_WM_TEMPLATE_MASTER_TYPE" val="1"/>
  <p:tag name="KSO_WM_TEMPLATE_COLOR_TYPE" val="0"/>
  <p:tag name="KSO_WM_SLIDE_TYPE" val="text"/>
  <p:tag name="KSO_WM_SLIDE_ITEM_CNT" val="0"/>
  <p:tag name="KSO_WM_SLIDE_INDEX" val="4"/>
  <p:tag name="KSO_WM_SLIDE_SIZE" val="827*425"/>
  <p:tag name="KSO_WM_SLIDE_POSITION" val="66*36"/>
  <p:tag name="KSO_WM_TAG_VERSION" val="1.0"/>
  <p:tag name="KSO_WM_BEAUTIFY_FLAG" val="#wm#"/>
  <p:tag name="KSO_WM_TEMPLATE_CATEGORY" val="custom"/>
  <p:tag name="KSO_WM_TEMPLATE_INDEX" val="20180814"/>
  <p:tag name="KSO_WM_SLIDE_LAYOUT" val="a_d_f"/>
  <p:tag name="KSO_WM_SLIDE_LAYOUT_CNT" val="1_1_1"/>
</p:tagLst>
</file>

<file path=ppt/tags/tag753.xml><?xml version="1.0" encoding="utf-8"?>
<p:tagLst xmlns:p="http://schemas.openxmlformats.org/presentationml/2006/main">
  <p:tag name="AS_UNIQUEID" val="979"/>
  <p:tag name="KSO_WM_BEAUTIFY_FLAG" val="#wm#"/>
  <p:tag name="KSO_WM_TAG_VERSION" val="1.0"/>
  <p:tag name="KSO_WM_TEMPLATE_CATEGORY" val="diagram"/>
  <p:tag name="KSO_WM_TEMPLATE_INDEX" val="160077"/>
  <p:tag name="KSO_WM_UNIT_CLEAR" val="1"/>
  <p:tag name="KSO_WM_UNIT_COMPATIBLE" val="1"/>
  <p:tag name="KSO_WM_UNIT_HIGHLIGHT" val="0"/>
  <p:tag name="KSO_WM_UNIT_ID" val="diagram160077_3*g*1"/>
  <p:tag name="KSO_WM_UNIT_INDEX" val="1"/>
  <p:tag name="KSO_WM_UNIT_LAYERLEVEL" val="1"/>
  <p:tag name="KSO_WM_UNIT_PRESET_TEXT_INDEX" val="3"/>
  <p:tag name="KSO_WM_UNIT_PRESET_TEXT_LEN" val="23"/>
  <p:tag name="KSO_WM_UNIT_RELATE_UNITID" val="diagram160077_3*l*1"/>
  <p:tag name="KSO_WM_UNIT_TYPE" val="g"/>
  <p:tag name="KSO_WM_UNIT_VALUE" val="29"/>
</p:tagLst>
</file>

<file path=ppt/tags/tag7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160097_3*l_h_i*1_1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097_3*l_h_i*1_1_2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5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160097_3*l_h_i*1_1_3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5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160097_3*l_h_i*1_1_4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160097_3*l_h_i*1_1_5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5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160097_3*l_h_a*1_1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160097_3*l_h_i*1_1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160097_3*l_h_f*1_1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160097_3*l_h_i*1_2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097_3*l_h_i*1_2_2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6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160097_3*l_h_i*1_2_3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6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160097_3*l_h_i*1_2_4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160097_3*l_h_i*1_2_5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160097_3*l_h_i*1_2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160097_3*l_h_a*1_2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6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160097_3*l_h_f*1_2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160097_3*l_h_i*1_3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160097_3*l_h_i*1_3_2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5"/>
  <p:tag name="KSO_WM_UNIT_FILL_FORE_SCHEMECOLOR_INDEX" val="5"/>
  <p:tag name="KSO_WM_UNIT_FILL_TYPE" val="1"/>
  <p:tag name="KSO_WM_UNIT_USESOURCEFORMAT_APPLY" val="1"/>
</p:tagLst>
</file>

<file path=ppt/tags/tag77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160097_3*l_h_i*1_3_3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7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160097_3*l_h_i*1_3_4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160097_3*l_h_i*1_3_5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7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160097_3*l_h_f*1_3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160097_3*l_h_i*1_3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7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160097_3*l_h_a*1_3_1"/>
  <p:tag name="KSO_WM_TEMPLATE_CATEGORY" val="diagram"/>
  <p:tag name="KSO_WM_TEMPLATE_INDEX" val="160097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78.xml><?xml version="1.0" encoding="utf-8"?>
<p:tagLst xmlns:p="http://schemas.openxmlformats.org/presentationml/2006/main">
  <p:tag name="KSO_WM_SLIDE_ITEM_CNT" val="3"/>
</p:tagLst>
</file>

<file path=ppt/tags/tag779.xml><?xml version="1.0" encoding="utf-8"?>
<p:tagLst xmlns:p="http://schemas.openxmlformats.org/presentationml/2006/main">
  <p:tag name="AS_UNIQUEID" val="990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UNIT_ISCONTENTSTITLE" val="0"/>
  <p:tag name="KSO_WM_UNIT_ISNUMDGMTITLE" val="0"/>
  <p:tag name="KSO_WM_UNIT_PRESET_TEXT" val="SECTION TITLE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12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UNIT_ISCONTENTSTITLE" val="0"/>
  <p:tag name="KSO_WM_UNIT_ISNUMDGMTITLE" val="0"/>
  <p:tag name="KSO_WM_UNIT_PRESET_TEXT" val="01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180814_12*e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COMBINE_RELATE_SLIDE_ID" val="background20177585_6"/>
  <p:tag name="KSO_WM_SLIDE_ID" val="custom20180814_12"/>
  <p:tag name="KSO_WM_TEMPLATE_SUBCATEGORY" val="0"/>
  <p:tag name="KSO_WM_TEMPLATE_MASTER_TYPE" val="1"/>
  <p:tag name="KSO_WM_TEMPLATE_COLOR_TYPE" val="0"/>
  <p:tag name="KSO_WM_SLIDE_TYPE" val="sectionTitle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180814"/>
  <p:tag name="KSO_WM_SLIDE_LAYOUT" val="a_b_e"/>
  <p:tag name="KSO_WM_SLIDE_LAYOUT_CNT" val="1_1_1"/>
</p:tagLst>
</file>

<file path=ppt/tags/tag783.xml><?xml version="1.0" encoding="utf-8"?>
<p:tagLst xmlns:p="http://schemas.openxmlformats.org/presentationml/2006/main">
  <p:tag name="AS_UNIQUEID" val="1006"/>
</p:tagLst>
</file>

<file path=ppt/tags/tag784.xml><?xml version="1.0" encoding="utf-8"?>
<p:tagLst xmlns:p="http://schemas.openxmlformats.org/presentationml/2006/main">
  <p:tag name="AS_UNIQUEID" val="1007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</p:tagLst>
</file>

<file path=ppt/tags/tag786.xml><?xml version="1.0" encoding="utf-8"?>
<p:tagLst xmlns:p="http://schemas.openxmlformats.org/presentationml/2006/main">
  <p:tag name="KSO_WM_UNIT_ADJUSTLAYOUT_ID" val="20"/>
  <p:tag name="KSO_WM_UNIT_COLOR_SCHEME_SHAPE_ID" val="20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33_1*i*1"/>
  <p:tag name="KSO_WM_TEMPLATE_CATEGORY" val="diagram"/>
  <p:tag name="KSO_WM_TEMPLATE_INDEX" val="202118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c6b107d871a45598d733c1d05edbf39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460ad4675c5a47a28a19052c1199b988&quot;,&quot;X&quot;:{&quot;Pos&quot;:1},&quot;Y&quot;:{&quot;Pos&quot;:2}},&quot;whChangeMode&quot;:0}"/>
  <p:tag name="KSO_WM_CHIP_GROUPID" val="5f0d97f38050c250ba657cf5"/>
  <p:tag name="KSO_WM_CHIP_XID" val="5f6323060e9bcbd1695b1864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f2d4054ed1e2fb804f1"/>
  <p:tag name="KSO_WM_TEMPLATE_ASSEMBLE_GROUPID" val="60656f2d4054ed1e2fb804f1"/>
</p:tagLst>
</file>

<file path=ppt/tags/tag7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33_1*a*1"/>
  <p:tag name="KSO_WM_TEMPLATE_CATEGORY" val="diagram"/>
  <p:tag name="KSO_WM_TEMPLATE_INDEX" val="2021183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60ad4675c5a47a28a19052c1199b98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cdd6f4384be45639abfae25a4a06542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1"/>
  <p:tag name="KSO_WM_TEMPLATE_ASSEMBLE_GROUPID" val="60656f2d4054ed1e2fb804f1"/>
</p:tagLst>
</file>

<file path=ppt/tags/tag78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33_1*f*1"/>
  <p:tag name="KSO_WM_TEMPLATE_CATEGORY" val="diagram"/>
  <p:tag name="KSO_WM_TEMPLATE_INDEX" val="2021183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0"/>
  <p:tag name="KSO_WM_UNIT_SHOW_EDIT_AREA_INDICATION" val="1"/>
  <p:tag name="KSO_WM_CHIP_GROUPID" val="5e6b05596848fb12bee65ac8"/>
  <p:tag name="KSO_WM_CHIP_XID" val="5e6b05596848fb12bee65aca"/>
  <p:tag name="KSO_WM_UNIT_DEC_AREA_ID" val="e3c7032652a54982885245b11d2c29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ee48bb7b263401f8362fcd2eef6079e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1"/>
  <p:tag name="KSO_WM_TEMPLATE_ASSEMBLE_GROUPID" val="60656f2d4054ed1e2fb804f1"/>
</p:tagLst>
</file>

<file path=ppt/tags/tag789.xml><?xml version="1.0" encoding="utf-8"?>
<p:tagLst xmlns:p="http://schemas.openxmlformats.org/presentationml/2006/main">
  <p:tag name="AS_UNIQUEID" val="101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AS_UNIQUEID" val="1017"/>
</p:tagLst>
</file>

<file path=ppt/tags/tag791.xml><?xml version="1.0" encoding="utf-8"?>
<p:tagLst xmlns:p="http://schemas.openxmlformats.org/presentationml/2006/main">
  <p:tag name="AS_UNIQUEID" val="1022"/>
</p:tagLst>
</file>

<file path=ppt/tags/tag792.xml><?xml version="1.0" encoding="utf-8"?>
<p:tagLst xmlns:p="http://schemas.openxmlformats.org/presentationml/2006/main">
  <p:tag name="KSO_WM_SLIDE_ID" val="diagram2021183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20"/>
  <p:tag name="KSO_WM_SLIDE_POSITION" val="0*60"/>
  <p:tag name="KSO_WM_TAG_VERSION" val="1.0"/>
  <p:tag name="KSO_WM_BEAUTIFY_FLAG" val="#wm#"/>
  <p:tag name="KSO_WM_TEMPLATE_CATEGORY" val="diagram"/>
  <p:tag name="KSO_WM_TEMPLATE_INDEX" val="20211833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4&quot;,&quot;maxSize&quot;:{&quot;size1&quot;:24.6},&quot;minSize&quot;:{&quot;size1&quot;:20.1},&quot;normalSize&quot;:{&quot;size1&quot;:20.100185185185186},&quot;subLayout&quot;:[{&quot;id&quot;:&quot;2021-04-01T15:32:24&quot;,&quot;margin&quot;:{&quot;bottom&quot;:0.02600000612437725,&quot;left&quot;:1.6929999589920044,&quot;right&quot;:1.6929999589920044,&quot;top&quot;:1.6929999589920044},&quot;type&quot;:0},{&quot;direction&quot;:1,&quot;id&quot;:&quot;2021-04-01T15:32:24&quot;,&quot;maxSize&quot;:{&quot;size1&quot;:67.59739599220143},&quot;minSize&quot;:{&quot;size1&quot;:48.797395992201444},&quot;normalSize&quot;:{&quot;size1&quot;:62.547395992201444},&quot;subLayout&quot;:[{&quot;id&quot;:&quot;2021-04-01T15:32:24&quot;,&quot;margin&quot;:{&quot;bottom&quot;:3.38700008392334,&quot;left&quot;:1.6950000524520874,&quot;right&quot;:0.02600000612437725,&quot;top&quot;:2.0899999141693115},&quot;type&quot;:0},{&quot;id&quot;:&quot;2021-04-01T15:32:24&quot;,&quot;margin&quot;:{&quot;bottom&quot;:3.38700008392334,&quot;left&quot;:1.243999719619751,&quot;right&quot;:1.6929999589920044,&quot;top&quot;:2.0899999141693115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3060e9bcbd1695b1864"/>
  <p:tag name="KSO_WM_CHIP_FILLPROP" val="[[{&quot;fill_id&quot;:&quot;a20438be26f445178ea9f09425b591ee&quot;,&quot;fill_align&quot;:&quot;lm&quot;,&quot;text_align&quot;:&quot;lm&quot;,&quot;text_direction&quot;:&quot;horizontal&quot;,&quot;chip_types&quot;:[&quot;header&quot;]},{&quot;fill_id&quot;:&quot;86de63fca37947a78befc1167a6053ac&quot;,&quot;fill_align&quot;:&quot;cm&quot;,&quot;text_align&quot;:&quot;cm&quot;,&quot;text_direction&quot;:&quot;horizontal&quot;,&quot;chip_types&quot;:[&quot;diagram&quot;,&quot;picture&quot;,&quot;chart&quot;,&quot;video&quot;],&quot;support_features&quot;:[&quot;collage&quot;,&quot;carousel&quot;]},{&quot;fill_id&quot;:&quot;4f8bd4117bcb433f88e74e9106233bf7&quot;,&quot;fill_align&quot;:&quot;cm&quot;,&quot;text_align&quot;:&quot;lm&quot;,&quot;text_direction&quot;:&quot;horizontal&quot;,&quot;chip_types&quot;:[&quot;text&quot;]}],[{&quot;fill_id&quot;:&quot;a20438be26f445178ea9f09425b591ee&quot;,&quot;fill_align&quot;:&quot;lm&quot;,&quot;text_align&quot;:&quot;lm&quot;,&quot;text_direction&quot;:&quot;horizontal&quot;,&quot;chip_types&quot;:[&quot;header&quot;]},{&quot;fill_id&quot;:&quot;86de63fca37947a78befc1167a6053ac&quot;,&quot;fill_align&quot;:&quot;cm&quot;,&quot;text_align&quot;:&quot;lm&quot;,&quot;text_direction&quot;:&quot;horizontal&quot;,&quot;chip_types&quot;:[&quot;text&quot;]},{&quot;fill_id&quot;:&quot;4f8bd4117bcb433f88e74e9106233bf7&quot;,&quot;fill_align&quot;:&quot;cm&quot;,&quot;text_align&quot;:&quot;cm&quot;,&quot;text_direction&quot;:&quot;horizontal&quot;,&quot;chip_types&quot;:[&quot;picture&quot;]}]]"/>
  <p:tag name="KSO_WM_CHIP_GROUPID" val="5f0d97f38050c250ba657cf5"/>
  <p:tag name="KSO_WM_SLIDE_BK_DARK_LIGHT" val="2"/>
  <p:tag name="KSO_WM_SLIDE_BACKGROUND_TYPE" val="general"/>
  <p:tag name="KSO_WM_SLIDE_SUPPORT_FEATURE_TYPE" val="0"/>
  <p:tag name="KSO_WM_TEMPLATE_ASSEMBLE_XID" val="60656f2d4054ed1e2fb804f1"/>
  <p:tag name="KSO_WM_TEMPLATE_ASSEMBLE_GROUPID" val="60656f2d4054ed1e2fb804f1"/>
</p:tagLst>
</file>

<file path=ppt/tags/tag793.xml><?xml version="1.0" encoding="utf-8"?>
<p:tagLst xmlns:p="http://schemas.openxmlformats.org/presentationml/2006/main">
  <p:tag name="AS_UNIQUEID" val="1037"/>
</p:tagLst>
</file>

<file path=ppt/tags/tag794.xml><?xml version="1.0" encoding="utf-8"?>
<p:tagLst xmlns:p="http://schemas.openxmlformats.org/presentationml/2006/main">
  <p:tag name="AS_UNIQUEID" val="1038"/>
</p:tagLst>
</file>

<file path=ppt/tags/tag795.xml><?xml version="1.0" encoding="utf-8"?>
<p:tagLst xmlns:p="http://schemas.openxmlformats.org/presentationml/2006/main">
  <p:tag name="AS_UNIQUEID" val="1039"/>
  <p:tag name="KSO_WM_BEAUTIFY_FLAG" val="#wm#"/>
  <p:tag name="KSO_WM_DIAGRAM_GROUP_CODE" val="p1-1"/>
  <p:tag name="KSO_WM_TAG_VERSION" val="1.0"/>
  <p:tag name="KSO_WM_TEMPLATE_CATEGORY" val="diagram"/>
  <p:tag name="KSO_WM_TEMPLATE_INDEX" val="824"/>
  <p:tag name="KSO_WM_UNIT_CLEAR" val="0"/>
  <p:tag name="KSO_WM_UNIT_COMPATIBLE" val="0"/>
  <p:tag name="KSO_WM_UNIT_FILL_FORE_SCHEMECOLOR_INDEX" val="6"/>
  <p:tag name="KSO_WM_UNIT_FILL_TYPE" val="1"/>
  <p:tag name="KSO_WM_UNIT_HIGHLIGHT" val="0"/>
  <p:tag name="KSO_WM_UNIT_ID" val="diagram824_1*p_h_f*1_1_1"/>
  <p:tag name="KSO_WM_UNIT_INDEX" val="1_1_1"/>
  <p:tag name="KSO_WM_UNIT_LAYERLEVEL" val="1_1_1"/>
  <p:tag name="KSO_WM_UNIT_PRESET_TEXT" val="LOREM IPSUM"/>
  <p:tag name="KSO_WM_UNIT_TEXT_FILL_FORE_SCHEMECOLOR_INDEX" val="14"/>
  <p:tag name="KSO_WM_UNIT_TEXT_FILL_TYPE" val="1"/>
  <p:tag name="KSO_WM_UNIT_TYPE" val="p_h_f"/>
  <p:tag name="KSO_WM_UNIT_VALUE" val="21"/>
</p:tagLst>
</file>

<file path=ppt/tags/tag796.xml><?xml version="1.0" encoding="utf-8"?>
<p:tagLst xmlns:p="http://schemas.openxmlformats.org/presentationml/2006/main">
  <p:tag name="AS_UNIQUEID" val="1040"/>
</p:tagLst>
</file>

<file path=ppt/tags/tag797.xml><?xml version="1.0" encoding="utf-8"?>
<p:tagLst xmlns:p="http://schemas.openxmlformats.org/presentationml/2006/main">
  <p:tag name="AS_UNIQUEID" val="1041"/>
</p:tagLst>
</file>

<file path=ppt/tags/tag798.xml><?xml version="1.0" encoding="utf-8"?>
<p:tagLst xmlns:p="http://schemas.openxmlformats.org/presentationml/2006/main">
  <p:tag name="AS_UNIQUEID" val="1042"/>
</p:tagLst>
</file>

<file path=ppt/tags/tag799.xml><?xml version="1.0" encoding="utf-8"?>
<p:tagLst xmlns:p="http://schemas.openxmlformats.org/presentationml/2006/main">
  <p:tag name="AS_UNIQUEID" val="104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AS_UNIQUEID" val="1044"/>
</p:tagLst>
</file>

<file path=ppt/tags/tag801.xml><?xml version="1.0" encoding="utf-8"?>
<p:tagLst xmlns:p="http://schemas.openxmlformats.org/presentationml/2006/main">
  <p:tag name="AS_UNIQUEID" val="1045"/>
</p:tagLst>
</file>

<file path=ppt/tags/tag802.xml><?xml version="1.0" encoding="utf-8"?>
<p:tagLst xmlns:p="http://schemas.openxmlformats.org/presentationml/2006/main">
  <p:tag name="AS_UNIQUEID" val="1046"/>
  <p:tag name="KSO_WM_BEAUTIFY_FLAG" val="#wm#"/>
  <p:tag name="KSO_WM_DIAGRAM_GROUP_CODE" val="p1-1"/>
  <p:tag name="KSO_WM_TAG_VERSION" val="1.0"/>
  <p:tag name="KSO_WM_TEMPLATE_CATEGORY" val="diagram"/>
  <p:tag name="KSO_WM_TEMPLATE_INDEX" val="824"/>
  <p:tag name="KSO_WM_UNIT_CLEAR" val="0"/>
  <p:tag name="KSO_WM_UNIT_COMPATIBLE" val="0"/>
  <p:tag name="KSO_WM_UNIT_FILL_FORE_SCHEMECOLOR_INDEX" val="6"/>
  <p:tag name="KSO_WM_UNIT_FILL_TYPE" val="1"/>
  <p:tag name="KSO_WM_UNIT_HIGHLIGHT" val="0"/>
  <p:tag name="KSO_WM_UNIT_ID" val="diagram824_1*p_h_f*1_1_1"/>
  <p:tag name="KSO_WM_UNIT_INDEX" val="1_1_1"/>
  <p:tag name="KSO_WM_UNIT_LAYERLEVEL" val="1_1_1"/>
  <p:tag name="KSO_WM_UNIT_PRESET_TEXT" val="LOREM IPSUM"/>
  <p:tag name="KSO_WM_UNIT_TEXT_FILL_FORE_SCHEMECOLOR_INDEX" val="14"/>
  <p:tag name="KSO_WM_UNIT_TEXT_FILL_TYPE" val="1"/>
  <p:tag name="KSO_WM_UNIT_TYPE" val="p_h_f"/>
  <p:tag name="KSO_WM_UNIT_VALUE" val="21"/>
</p:tagLst>
</file>

<file path=ppt/tags/tag803.xml><?xml version="1.0" encoding="utf-8"?>
<p:tagLst xmlns:p="http://schemas.openxmlformats.org/presentationml/2006/main">
  <p:tag name="AS_UNIQUEID" val="1047"/>
</p:tagLst>
</file>

<file path=ppt/tags/tag804.xml><?xml version="1.0" encoding="utf-8"?>
<p:tagLst xmlns:p="http://schemas.openxmlformats.org/presentationml/2006/main">
  <p:tag name="AS_UNIQUEID" val="1048"/>
</p:tagLst>
</file>

<file path=ppt/tags/tag805.xml><?xml version="1.0" encoding="utf-8"?>
<p:tagLst xmlns:p="http://schemas.openxmlformats.org/presentationml/2006/main">
  <p:tag name="AS_UNIQUEID" val="1049"/>
</p:tagLst>
</file>

<file path=ppt/tags/tag806.xml><?xml version="1.0" encoding="utf-8"?>
<p:tagLst xmlns:p="http://schemas.openxmlformats.org/presentationml/2006/main">
  <p:tag name="AS_UNIQUEID" val="1050"/>
</p:tagLst>
</file>

<file path=ppt/tags/tag807.xml><?xml version="1.0" encoding="utf-8"?>
<p:tagLst xmlns:p="http://schemas.openxmlformats.org/presentationml/2006/main">
  <p:tag name="AS_UNIQUEID" val="1051"/>
</p:tagLst>
</file>

<file path=ppt/tags/tag808.xml><?xml version="1.0" encoding="utf-8"?>
<p:tagLst xmlns:p="http://schemas.openxmlformats.org/presentationml/2006/main">
  <p:tag name="AS_UNIQUEID" val="1052"/>
</p:tagLst>
</file>

<file path=ppt/tags/tag809.xml><?xml version="1.0" encoding="utf-8"?>
<p:tagLst xmlns:p="http://schemas.openxmlformats.org/presentationml/2006/main">
  <p:tag name="AS_UNIQUEID" val="1053"/>
  <p:tag name="KSO_WM_BEAUTIFY_FLAG" val="#wm#"/>
  <p:tag name="KSO_WM_DIAGRAM_GROUP_CODE" val="p1-1"/>
  <p:tag name="KSO_WM_TAG_VERSION" val="1.0"/>
  <p:tag name="KSO_WM_TEMPLATE_CATEGORY" val="diagram"/>
  <p:tag name="KSO_WM_TEMPLATE_INDEX" val="824"/>
  <p:tag name="KSO_WM_UNIT_CLEAR" val="0"/>
  <p:tag name="KSO_WM_UNIT_COMPATIBLE" val="0"/>
  <p:tag name="KSO_WM_UNIT_FILL_FORE_SCHEMECOLOR_INDEX" val="6"/>
  <p:tag name="KSO_WM_UNIT_FILL_TYPE" val="1"/>
  <p:tag name="KSO_WM_UNIT_HIGHLIGHT" val="0"/>
  <p:tag name="KSO_WM_UNIT_ID" val="diagram824_1*p_h_f*1_1_1"/>
  <p:tag name="KSO_WM_UNIT_INDEX" val="1_1_1"/>
  <p:tag name="KSO_WM_UNIT_LAYERLEVEL" val="1_1_1"/>
  <p:tag name="KSO_WM_UNIT_PRESET_TEXT" val="LOREM IPSUM"/>
  <p:tag name="KSO_WM_UNIT_TEXT_FILL_FORE_SCHEMECOLOR_INDEX" val="14"/>
  <p:tag name="KSO_WM_UNIT_TEXT_FILL_TYPE" val="1"/>
  <p:tag name="KSO_WM_UNIT_TYPE" val="p_h_f"/>
  <p:tag name="KSO_WM_UNIT_VALUE" val="2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AS_UNIQUEID" val="1054"/>
</p:tagLst>
</file>

<file path=ppt/tags/tag811.xml><?xml version="1.0" encoding="utf-8"?>
<p:tagLst xmlns:p="http://schemas.openxmlformats.org/presentationml/2006/main">
  <p:tag name="AS_UNIQUEID" val="1055"/>
</p:tagLst>
</file>

<file path=ppt/tags/tag812.xml><?xml version="1.0" encoding="utf-8"?>
<p:tagLst xmlns:p="http://schemas.openxmlformats.org/presentationml/2006/main">
  <p:tag name="AS_UNIQUEID" val="1056"/>
</p:tagLst>
</file>

<file path=ppt/tags/tag813.xml><?xml version="1.0" encoding="utf-8"?>
<p:tagLst xmlns:p="http://schemas.openxmlformats.org/presentationml/2006/main">
  <p:tag name="AS_UNIQUEID" val="1057"/>
</p:tagLst>
</file>

<file path=ppt/tags/tag814.xml><?xml version="1.0" encoding="utf-8"?>
<p:tagLst xmlns:p="http://schemas.openxmlformats.org/presentationml/2006/main">
  <p:tag name="AS_UNIQUEID" val="1031"/>
</p:tagLst>
</file>

<file path=ppt/tags/tag815.xml><?xml version="1.0" encoding="utf-8"?>
<p:tagLst xmlns:p="http://schemas.openxmlformats.org/presentationml/2006/main">
  <p:tag name="AS_UNIQUEID" val="1033"/>
</p:tagLst>
</file>

<file path=ppt/tags/tag816.xml><?xml version="1.0" encoding="utf-8"?>
<p:tagLst xmlns:p="http://schemas.openxmlformats.org/presentationml/2006/main">
  <p:tag name="AS_UNIQUEID" val="1035"/>
</p:tagLst>
</file>

<file path=ppt/tags/tag817.xml><?xml version="1.0" encoding="utf-8"?>
<p:tagLst xmlns:p="http://schemas.openxmlformats.org/presentationml/2006/main">
  <p:tag name="AS_UNIQUEID" val="1036"/>
</p:tagLst>
</file>

<file path=ppt/tags/tag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SLIDE_BACKGROUND_TYPE" val="general"/>
</p:tagLst>
</file>

<file path=ppt/tags/tag8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09101_1*a*1"/>
  <p:tag name="KSO_WM_TEMPLATE_CATEGORY" val="diagram"/>
  <p:tag name="KSO_WM_TEMPLATE_INDEX" val="20209101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35e8e7e70b045a0be180ed4dfc4967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c2012c8101f4a44a4d5d1acc902945f"/>
  <p:tag name="KSO_WM_UNIT_TEXT_FILL_FORE_SCHEMECOLOR_INDEX_BRIGHTNESS" val="0"/>
  <p:tag name="KSO_WM_UNIT_TEXT_FILL_FORE_SCHEMECOLOR_INDEX" val="13"/>
  <p:tag name="KSO_WM_UNIT_TEXT_FILL_TYPE" val="1"/>
  <p:tag name="KSO_WM_TEMPLATE_ASSEMBLE_XID" val="60656e8a4054ed1e2fb7fb1a"/>
  <p:tag name="KSO_WM_TEMPLATE_ASSEMBLE_GROUPID" val="60656e8a4054ed1e2fb7fb1a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ID" val="diagram20209101_1*h_a*2_1"/>
  <p:tag name="KSO_WM_TEMPLATE_CATEGORY" val="diagram"/>
  <p:tag name="KSO_WM_TEMPLATE_INDEX" val="20209101"/>
  <p:tag name="KSO_WM_UNIT_LAYERLEVEL" val="1_1"/>
  <p:tag name="KSO_WM_TAG_VERSION" val="1.0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1f58624eb43347fa94c89c1f6ea8b12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9f7126b5664b6fac72a3f9d9299b02"/>
  <p:tag name="KSO_WM_UNIT_TEXT_FILL_FORE_SCHEMECOLOR_INDEX_BRIGHTNESS" val="0"/>
  <p:tag name="KSO_WM_UNIT_TEXT_FILL_FORE_SCHEMECOLOR_INDEX" val="13"/>
  <p:tag name="KSO_WM_UNIT_TEXT_FILL_TYPE" val="1"/>
  <p:tag name="KSO_WM_TEMPLATE_ASSEMBLE_XID" val="60656e8a4054ed1e2fb7fb1a"/>
  <p:tag name="KSO_WM_TEMPLATE_ASSEMBLE_GROUPID" val="60656e8a4054ed1e2fb7fb1a"/>
</p:tagLst>
</file>

<file path=ppt/tags/tag821.xml><?xml version="1.0" encoding="utf-8"?>
<p:tagLst xmlns:p="http://schemas.openxmlformats.org/presentationml/2006/main">
  <p:tag name="KSO_WM_UNIT_TEX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9101_1*h_f*2_1"/>
  <p:tag name="KSO_WM_TEMPLATE_CATEGORY" val="diagram"/>
  <p:tag name="KSO_WM_TEMPLATE_INDEX" val="20209101"/>
  <p:tag name="KSO_WM_UNIT_LAYERLEVEL" val="1_1"/>
  <p:tag name="KSO_WM_TAG_VERSION" val="1.0"/>
  <p:tag name="KSO_WM_UNIT_SUBTYPE" val="a"/>
  <p:tag name="KSO_WM_UNIT_DEFAULT_FONT" val="14;20;2"/>
  <p:tag name="KSO_WM_UNIT_BLOCK" val="0"/>
  <p:tag name="KSO_WM_UNIT_VALUE" val="34"/>
  <p:tag name="KSO_WM_UNIT_SHOW_EDIT_AREA_INDICATION" val="1"/>
  <p:tag name="KSO_WM_CHIP_GROUPID" val="5e6b05b36848fb12bee65ad8"/>
  <p:tag name="KSO_WM_CHIP_XID" val="5e6b05b36848fb12bee65ada"/>
  <p:tag name="KSO_WM_UNIT_DEC_AREA_ID" val="344e2cfd9e4a4722b1b27014f36629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9f7126b5664b6fac72a3f9d9299b02"/>
  <p:tag name="KSO_WM_UNIT_TEXT_FILL_FORE_SCHEMECOLOR_INDEX_BRIGHTNESS" val="0.25"/>
  <p:tag name="KSO_WM_UNIT_TEXT_FILL_FORE_SCHEMECOLOR_INDEX" val="13"/>
  <p:tag name="KSO_WM_UNIT_TEXT_FILL_TYPE" val="1"/>
  <p:tag name="KSO_WM_TEMPLATE_ASSEMBLE_XID" val="60656e8a4054ed1e2fb7fb1a"/>
  <p:tag name="KSO_WM_TEMPLATE_ASSEMBLE_GROUPID" val="60656e8a4054ed1e2fb7fb1a"/>
</p:tagLst>
</file>

<file path=ppt/tags/tag822.xml><?xml version="1.0" encoding="utf-8"?>
<p:tagLst xmlns:p="http://schemas.openxmlformats.org/presentationml/2006/main">
  <p:tag name="KSO_WM_UNIT_TEX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9101_1*h_f*1_1"/>
  <p:tag name="KSO_WM_TEMPLATE_CATEGORY" val="diagram"/>
  <p:tag name="KSO_WM_TEMPLATE_INDEX" val="20209101"/>
  <p:tag name="KSO_WM_UNIT_LAYERLEVEL" val="1_1"/>
  <p:tag name="KSO_WM_TAG_VERSION" val="1.0"/>
  <p:tag name="KSO_WM_UNIT_SUBTYPE" val="a"/>
  <p:tag name="KSO_WM_UNIT_DEFAULT_FONT" val="14;20;2"/>
  <p:tag name="KSO_WM_UNIT_BLOCK" val="0"/>
  <p:tag name="KSO_WM_UNIT_VALUE" val="34"/>
  <p:tag name="KSO_WM_UNIT_SHOW_EDIT_AREA_INDICATION" val="1"/>
  <p:tag name="KSO_WM_CHIP_GROUPID" val="5e6b05b36848fb12bee65ad8"/>
  <p:tag name="KSO_WM_CHIP_XID" val="5e6b05b36848fb12bee65ada"/>
  <p:tag name="KSO_WM_UNIT_DEC_AREA_ID" val="a916f685322c477da7d60a4c9524cb9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aa01098bc5a4f719d01d4f72614a438"/>
  <p:tag name="KSO_WM_UNIT_TEXT_FILL_FORE_SCHEMECOLOR_INDEX_BRIGHTNESS" val="0.25"/>
  <p:tag name="KSO_WM_UNIT_TEXT_FILL_FORE_SCHEMECOLOR_INDEX" val="13"/>
  <p:tag name="KSO_WM_UNIT_TEXT_FILL_TYPE" val="1"/>
  <p:tag name="KSO_WM_TEMPLATE_ASSEMBLE_XID" val="60656e8a4054ed1e2fb7fb1a"/>
  <p:tag name="KSO_WM_TEMPLATE_ASSEMBLE_GROUPID" val="60656e8a4054ed1e2fb7fb1a"/>
</p:tagLst>
</file>

<file path=ppt/tags/tag82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9101_1*f*1"/>
  <p:tag name="KSO_WM_TEMPLATE_CATEGORY" val="diagram"/>
  <p:tag name="KSO_WM_TEMPLATE_INDEX" val="20209101"/>
  <p:tag name="KSO_WM_UNIT_LAYERLEVEL" val="1"/>
  <p:tag name="KSO_WM_TAG_VERSION" val="1.0"/>
  <p:tag name="KSO_WM_UNIT_DEFAULT_FONT" val="14;20;2"/>
  <p:tag name="KSO_WM_UNIT_BLOCK" val="0"/>
  <p:tag name="KSO_WM_UNIT_VALUE" val="86"/>
  <p:tag name="KSO_WM_UNIT_SHOW_EDIT_AREA_INDICATION" val="1"/>
  <p:tag name="KSO_WM_CHIP_GROUPID" val="5e6b05596848fb12bee65ac8"/>
  <p:tag name="KSO_WM_CHIP_XID" val="5e6b05596848fb12bee65aca"/>
  <p:tag name="KSO_WM_UNIT_DEC_AREA_ID" val="6f340346cfbf41ec9a7a443f127c48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34a95f7853c47bf9ec8bec67ec056bb"/>
  <p:tag name="KSO_WM_UNIT_TEXT_FILL_FORE_SCHEMECOLOR_INDEX_BRIGHTNESS" val="0.25"/>
  <p:tag name="KSO_WM_UNIT_TEXT_FILL_FORE_SCHEMECOLOR_INDEX" val="13"/>
  <p:tag name="KSO_WM_UNIT_TEXT_FILL_TYPE" val="1"/>
  <p:tag name="KSO_WM_TEMPLATE_ASSEMBLE_XID" val="60656e8a4054ed1e2fb7fb1a"/>
  <p:tag name="KSO_WM_TEMPLATE_ASSEMBLE_GROUPID" val="60656e8a4054ed1e2fb7fb1a"/>
</p:tagLst>
</file>

<file path=ppt/tags/tag824.xml><?xml version="1.0" encoding="utf-8"?>
<p:tagLst xmlns:p="http://schemas.openxmlformats.org/presentationml/2006/main">
  <p:tag name="KSO_WM_SLIDE_ID" val="diagram2020910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359.95*240.7"/>
  <p:tag name="KSO_WM_SLIDE_POSITION" val="552.004*167.3"/>
  <p:tag name="KSO_WM_TAG_VERSION" val="1.0"/>
  <p:tag name="KSO_WM_BEAUTIFY_FLAG" val="#wm#"/>
  <p:tag name="KSO_WM_TEMPLATE_CATEGORY" val="diagram"/>
  <p:tag name="KSO_WM_TEMPLATE_INDEX" val="20209101"/>
  <p:tag name="KSO_WM_SLIDE_LAYOUT" val="a_d_f_h"/>
  <p:tag name="KSO_WM_SLIDE_LAYOUT_CNT" val="1_1_1_2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picture_toward&quot;:0,&quot;picture_dockside&quot;:[],&quot;fill_id&quot;:&quot;08b63cd971b7460b8fec64c69271e3f3&quot;,&quot;fill_align&quot;:&quot;c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ee25051503624b919c7ccb807f1a32c3&quot;,&quot;fill_align&quot;:&quot;lm&quot;,&quot;chip_types&quot;:[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0010c9f4d4d243df8469a6b6773b1720&quot;,&quot;fill_align&quot;:&quot;lm&quot;,&quot;chip_types&quot;:[&quot;text&quot;]},{&quot;text_align&quot;:&quot;lm&quot;,&quot;text_direction&quot;:&quot;horizontal&quot;,&quot;support_big_font&quot;:false,&quot;picture_toward&quot;:0,&quot;picture_dockside&quot;:[],&quot;fill_id&quot;:&quot;509687745d6544bdbf9a2dcbf6e15e27&quot;,&quot;fill_align&quot;:&quot;lm&quot;,&quot;chip_types&quot;:[&quot;text&quot;]},{&quot;text_align&quot;:&quot;lm&quot;,&quot;text_direction&quot;:&quot;horizontal&quot;,&quot;support_big_font&quot;:false,&quot;picture_toward&quot;:0,&quot;picture_dockside&quot;:[],&quot;fill_id&quot;:&quot;3ef0121a9a52409299b434c405b348b2&quot;,&quot;fill_align&quot;:&quot;lm&quot;,&quot;chip_types&quot;:[&quot;text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27&quot;,&quot;maxSize&quot;:{&quot;size1&quot;:17.799649920263672},&quot;minSize&quot;:{&quot;size1&quot;:17.799649920263672},&quot;normalSize&quot;:{&quot;size1&quot;:17.799649920263672},&quot;subLayout&quot;:[{&quot;id&quot;:&quot;2021-04-01T15:05:27&quot;,&quot;margin&quot;:{&quot;bottom&quot;:0.02600000612437725,&quot;left&quot;:1.6929999589920044,&quot;right&quot;:1.6929999589920044,&quot;top&quot;:1.2699999809265137},&quot;type&quot;:0},{&quot;id&quot;:&quot;2021-04-01T15:05:27&quot;,&quot;maxSize&quot;:{&quot;size1&quot;:75.79957411405671},&quot;minSize&quot;:{&quot;size1&quot;:75.79957411405671},&quot;normalSize&quot;:{&quot;size1&quot;:75.79957411405671},&quot;subLayout&quot;:[{&quot;direction&quot;:1,&quot;id&quot;:&quot;2021-04-01T15:05:27&quot;,&quot;maxSize&quot;:{&quot;size1&quot;:54.99966780344645},&quot;minSize&quot;:{&quot;size1&quot;:47.49966780344645},&quot;normalSize&quot;:{&quot;size1&quot;:47.49966780344645},&quot;subLayout&quot;:[{&quot;id&quot;:&quot;2021-04-01T15:05:27&quot;,&quot;margin&quot;:{&quot;bottom&quot;:0.8199999928474426,&quot;left&quot;:1.6929999589920044,&quot;right&quot;:0.02600000612437725,&quot;top&quot;:0.8199999928474426},&quot;type&quot;:0},{&quot;id&quot;:&quot;2021-04-01T15:05:27&quot;,&quot;maxSize&quot;:{&quot;size1&quot;:50.09943814203672},&quot;minSize&quot;:{&quot;size1&quot;:50.09943814203672},&quot;normalSize&quot;:{&quot;size1&quot;:50.09943814203672},&quot;subLayout&quot;:[{&quot;id&quot;:&quot;2021-04-01T15:05:27&quot;,&quot;margin&quot;:{&quot;bottom&quot;:0.4230000674724579,&quot;left&quot;:0.847000002861023,&quot;right&quot;:1.6929999589920044,&quot;top&quot;:0.847000002861023},&quot;maxSize&quot;:{&quot;size1&quot;:55.6221335285174},&quot;minSize&quot;:{&quot;size1&quot;:39.722133528517396},&quot;normalSize&quot;:{&quot;size1&quot;:39.722133528517396},&quot;subLayout&quot;:[{&quot;id&quot;:&quot;2021-04-01T15:05:27&quot;,&quot;margin&quot;:{&quot;bottom&quot;:0.04692979156970978,&quot;left&quot;:0.847000002861023,&quot;right&quot;:1.6929999589920044,&quot;top&quot;:0.847000002861023},&quot;type&quot;:0},{&quot;id&quot;:&quot;2021-04-01T15:05:27&quot;,&quot;margin&quot;:{&quot;bottom&quot;:0.4230000674724579,&quot;left&quot;:0.847000002861023,&quot;right&quot;:1.6929999589920044,&quot;top&quot;:0.14886198937892914},&quot;type&quot;:0}],&quot;type&quot;:0},{&quot;id&quot;:&quot;2021-04-01T15:05:27&quot;,&quot;margin&quot;:{&quot;bottom&quot;:0.847000002861023,&quot;left&quot;:0.847000002861023,&quot;right&quot;:1.6929999589920044,&quot;top&quot;:0.4230000674724579},&quot;maxSize&quot;:{&quot;size1&quot;:48.29627455140879},&quot;minSize&quot;:{&quot;size1&quot;:32.39627455140879},&quot;normalSize&quot;:{&quot;size1&quot;:48.296182008146104},&quot;subLayout&quot;:[{&quot;id&quot;:&quot;2021-04-01T15:05:27&quot;,&quot;margin&quot;:{&quot;bottom&quot;:0.04692952707409859,&quot;left&quot;:0.847000002861023,&quot;right&quot;:1.6929999589920044,&quot;top&quot;:0.4230000674724579},&quot;type&quot;:0},{&quot;id&quot;:&quot;2021-04-01T15:05:27&quot;,&quot;margin&quot;:{&quot;bottom&quot;:0.847000002861023,&quot;left&quot;:0.847000002861023,&quot;right&quot;:1.6929999589920044,&quot;top&quot;:0.14886172115802765},&quot;type&quot;:0}],&quot;type&quot;:0}],&quot;type&quot;:0}],&quot;type&quot;:0},{&quot;id&quot;:&quot;2021-04-01T15:05:27&quot;,&quot;margin&quot;:{&quot;bottom&quot;:1.2699999809265137,&quot;left&quot;:1.6929999589920044,&quot;right&quot;:1.6929999589920044,&quot;top&quot;:0.02600000612437725},&quot;type&quot;:0}],&quot;type&quot;:0}],&quot;type&quot;:0}"/>
  <p:tag name="KSO_WM_SLIDE_BACKGROUND" val="[&quot;general&quot;]"/>
  <p:tag name="KSO_WM_SLIDE_RATIO" val="1.777778"/>
  <p:tag name="KSO_WM_CHIP_XID" val="5efb0446c9a2f50afb510078"/>
  <p:tag name="KSO_WM_SLIDE_CAN_ADD_NAVIGATION" val="1"/>
  <p:tag name="KSO_WM_CHIP_DECFILLPROP" val="[]"/>
  <p:tag name="KSO_WM_CHIP_GROUPID" val="5efb0446c9a2f50afb510077"/>
  <p:tag name="KSO_WM_SLIDE_BK_DARK_LIGHT" val="2"/>
  <p:tag name="KSO_WM_SLIDE_BACKGROUND_TYPE" val="general"/>
  <p:tag name="KSO_WM_SLIDE_SUPPORT_FEATURE_TYPE" val="7"/>
  <p:tag name="KSO_WM_TEMPLATE_ASSEMBLE_XID" val="60656e8a4054ed1e2fb7fb1a"/>
  <p:tag name="KSO_WM_TEMPLATE_ASSEMBLE_GROUPID" val="60656e8a4054ed1e2fb7fb1a"/>
</p:tagLst>
</file>

<file path=ppt/tags/tag825.xml><?xml version="1.0" encoding="utf-8"?>
<p:tagLst xmlns:p="http://schemas.openxmlformats.org/presentationml/2006/main">
  <p:tag name="AS_UNIQUEID" val="1082"/>
</p:tagLst>
</file>

<file path=ppt/tags/tag826.xml><?xml version="1.0" encoding="utf-8"?>
<p:tagLst xmlns:p="http://schemas.openxmlformats.org/presentationml/2006/main">
  <p:tag name="KSO_WM_MEDIACOVER_FLAG" val="1"/>
  <p:tag name="KSO_WM_UNIT_MEDIACOVER_BTN_STATE" val="0"/>
  <p:tag name="KSO_WM_UNIT_MEDIACOVER_BTNRECT" val="8006*4096*925*925"/>
  <p:tag name="KSO_WM_UNIT_MEDIACOVER_STYLEID" val="2"/>
  <p:tag name="KSO_WM_UNIT_MEDIACOVER_TEXTSTATE" val="0"/>
  <p:tag name="KSO_WM_UNIT_MEDIACOVER_BTN_POS" val="c"/>
  <p:tag name="KSO_WM_UNIT_MEDIACOVER_BTN_STYLE" val="ee0bc779c1f3d7f3e90c96344320e69a"/>
  <p:tag name="KSO_WM_UNIT_MEDIACOVER_TEXTPOS_REL" val="video"/>
  <p:tag name="KSO_WM_UNIT_MEDIACOVER_TEXT_REL_VIDEOPOS" val="c"/>
  <p:tag name="KSO_WM_UNIT_MEDIACOVER_FONTSIZE" val="24"/>
  <p:tag name="KSO_WM_UNIT_MEDIACOVER_TEXTRECT" val="5571*4134*5796*850"/>
  <p:tag name="KSO_WM_UNIT_MEDIACOVER_TEXT_REL_BTNPOS" val="b"/>
  <p:tag name="KSO_WM_UNIT_MEDIACOVER_TEXTPOS_DIST" val="10"/>
</p:tagLst>
</file>

<file path=ppt/tags/tag827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24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828.xml><?xml version="1.0" encoding="utf-8"?>
<p:tagLst xmlns:p="http://schemas.openxmlformats.org/presentationml/2006/main">
  <p:tag name="KSO_WM_UNIT_SUBTYPE" val="a"/>
  <p:tag name="KSO_WM_UNIT_PRESET_TEXT_INDEX" val="4"/>
  <p:tag name="KSO_WM_UNIT_PRESET_TEXT_LEN" val="57"/>
  <p:tag name="KSO_WM_UNIT_NOCLEAR" val="0"/>
  <p:tag name="KSO_WM_UNIT_VALUE" val="12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0814_24*f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0814_24*i*2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COMBINE_RELATE_SLIDE_ID" val="background20177585_7"/>
  <p:tag name="KSO_WM_SLIDE_ID" val="custom20180814_24"/>
  <p:tag name="KSO_WM_TEMPLATE_SUBCATEGORY" val="0"/>
  <p:tag name="KSO_WM_TEMPLATE_MASTER_TYPE" val="1"/>
  <p:tag name="KSO_WM_TEMPLATE_COLOR_TYPE" val="0"/>
  <p:tag name="KSO_WM_SLIDE_TYPE" val="text"/>
  <p:tag name="KSO_WM_SLIDE_ITEM_CNT" val="0"/>
  <p:tag name="KSO_WM_SLIDE_INDEX" val="24"/>
  <p:tag name="KSO_WM_SLIDE_SIZE" val="891*237"/>
  <p:tag name="KSO_WM_SLIDE_POSITION" val="38*116"/>
  <p:tag name="KSO_WM_TAG_VERSION" val="1.0"/>
  <p:tag name="KSO_WM_BEAUTIFY_FLAG" val="#wm#"/>
  <p:tag name="KSO_WM_TEMPLATE_CATEGORY" val="custom"/>
  <p:tag name="KSO_WM_TEMPLATE_INDEX" val="20180814"/>
  <p:tag name="KSO_WM_SLIDE_LAYOUT" val="a_f"/>
  <p:tag name="KSO_WM_SLIDE_LAYOUT_CNT" val="1_1"/>
</p:tagLst>
</file>

<file path=ppt/tags/tag831.xml><?xml version="1.0" encoding="utf-8"?>
<p:tagLst xmlns:p="http://schemas.openxmlformats.org/presentationml/2006/main">
  <p:tag name="KSO_WM_UNIT_ISCONTENTSTITLE" val="0"/>
  <p:tag name="KSO_WM_UNIT_ISNUMDGMTITLE" val="0"/>
  <p:tag name="KSO_WM_UNIT_PRESET_TEXT" val="SECTION TITLE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12*a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832.xml><?xml version="1.0" encoding="utf-8"?>
<p:tagLst xmlns:p="http://schemas.openxmlformats.org/presentationml/2006/main">
  <p:tag name="KSO_WM_UNIT_ISCONTENTSTITLE" val="0"/>
  <p:tag name="KSO_WM_UNIT_ISNUMDGMTITLE" val="0"/>
  <p:tag name="KSO_WM_UNIT_PRESET_TEXT" val="01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180814_12*e*1"/>
  <p:tag name="KSO_WM_TEMPLATE_CATEGORY" val="custom"/>
  <p:tag name="KSO_WM_TEMPLATE_INDEX" val="20180814"/>
  <p:tag name="KSO_WM_UNIT_LAYERLEVEL" val="1"/>
  <p:tag name="KSO_WM_TAG_VERSION" val="1.0"/>
  <p:tag name="KSO_WM_BEAUTIFY_FLAG" val="#wm#"/>
</p:tagLst>
</file>

<file path=ppt/tags/tag833.xml><?xml version="1.0" encoding="utf-8"?>
<p:tagLst xmlns:p="http://schemas.openxmlformats.org/presentationml/2006/main">
  <p:tag name="KSO_WM_COMBINE_RELATE_SLIDE_ID" val="background20177585_6"/>
  <p:tag name="KSO_WM_SLIDE_ID" val="custom20180814_12"/>
  <p:tag name="KSO_WM_TEMPLATE_SUBCATEGORY" val="0"/>
  <p:tag name="KSO_WM_TEMPLATE_MASTER_TYPE" val="1"/>
  <p:tag name="KSO_WM_TEMPLATE_COLOR_TYPE" val="0"/>
  <p:tag name="KSO_WM_SLIDE_TYPE" val="sectionTitle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180814"/>
  <p:tag name="KSO_WM_SLIDE_LAYOUT" val="a_b_e"/>
  <p:tag name="KSO_WM_SLIDE_LAYOUT_CNT" val="1_1_1"/>
</p:tagLst>
</file>

<file path=ppt/tags/tag83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67_1*i*2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c72f07e6d746d59e24cd16afbe69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67_1*i*3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9f599963684276a6daf72064a7359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367_1*i*4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21e462606ce411a9eabfda8c235fb2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9"/>
  <p:tag name="KSO_WM_TEMPLATE_ASSEMBLE_XID" val="60656f4c4054ed1e2fb80768"/>
  <p:tag name="KSO_WM_TEMPLATE_ASSEMBLE_GROUPID" val="60656f4c4054ed1e2fb80768"/>
</p:tagLst>
</file>

<file path=ppt/tags/tag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67_1*i*5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31f9269ea7148e4810feca9c27987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367_1*i*6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2367_1*i*7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2367_1*i*8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5143d2fe54340cfbfe8756f70332edc"/>
  <p:tag name="KSO_WM_UNIT_DECORATE_INFO" val="{&quot;ReferentInfo&quot;:{&quot;Id&quot;:&quot;slide&quot;,&quot;X&quot;:{&quot;Pos&quot;:2},&quot;Y&quot;:{&quot;Pos&quot;:2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2367_1*i*9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2367_1*i*10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67_1*a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656a1a0b9544deb3ac271f63ef5ac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5d3435093714abb9cbe5d6936c2c9da"/>
  <p:tag name="KSO_WM_UNIT_TEXT_FILL_FORE_SCHEMECOLOR_INDEX_BRIGHTNESS" val="0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45.xml><?xml version="1.0" encoding="utf-8"?>
<p:tagLst xmlns:p="http://schemas.openxmlformats.org/presentationml/2006/main">
  <p:tag name="KSO_WM_UNIT_VALUE" val="804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67_1*d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785881ca545fcbbefaae9ad7d9c0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2cc6c8b8df745f786904ade61ecb2c0"/>
  <p:tag name="KSO_WM_UNIT_SUPPORT_UNIT_TYPE" val="[&quot;d&quot;,&quot;α&quot;,&quot;β&quot;,&quot;θ&quot;]"/>
  <p:tag name="KSO_WM_TEMPLATE_ASSEMBLE_XID" val="60656f4c4054ed1e2fb80768"/>
  <p:tag name="KSO_WM_TEMPLATE_ASSEMBLE_GROUPID" val="60656f4c4054ed1e2fb80768"/>
  <p:tag name="KSO_WM_UNIT_PICTURE_CLIP_FLAG" val="0"/>
</p:tagLst>
</file>

<file path=ppt/tags/tag84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7_1*f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0"/>
  <p:tag name="KSO_WM_UNIT_SHOW_EDIT_AREA_INDICATION" val="1"/>
  <p:tag name="KSO_WM_CHIP_GROUPID" val="5e6b05596848fb12bee65ac8"/>
  <p:tag name="KSO_WM_CHIP_XID" val="5e6b05596848fb12bee65aca"/>
  <p:tag name="KSO_WM_UNIT_DEC_AREA_ID" val="c3307c00710e478f9c6105ed654a7b8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6ad8a71377e42e8ab7a5ceb68163683"/>
  <p:tag name="KSO_WM_UNIT_TEXT_FILL_FORE_SCHEMECOLOR_INDEX_BRIGHTNESS" val="0.25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47.xml><?xml version="1.0" encoding="utf-8"?>
<p:tagLst xmlns:p="http://schemas.openxmlformats.org/presentationml/2006/main">
  <p:tag name="KSO_WM_SLIDE_ID" val="diagram2021236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367"/>
  <p:tag name="KSO_WM_SLIDE_LAYOUT" val="a_d_f"/>
  <p:tag name="KSO_WM_SLIDE_LAYOUT_CNT" val="1_1_1"/>
  <p:tag name="KSO_WM_TEMPLATE_THUMBS_INDEX" val="1、4、7、12、13、14、15、16、17、18、20、24、25、28、33、36、40、43、44"/>
  <p:tag name="KSO_WM_SLIDE_LAYOUT_INFO" val="{&quot;id&quot;:&quot;2021-04-01T15:38:56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38:56&quot;,&quot;margin&quot;:{&quot;bottom&quot;:0.4230000674724579,&quot;left&quot;:1.2699999809265137,&quot;right&quot;:1.2699999809265137,&quot;top&quot;:0.4230000674724579},&quot;type&quot;:0},{&quot;direction&quot;:1,&quot;id&quot;:&quot;2021-04-01T15:38:56&quot;,&quot;maxSize&quot;:{&quot;size1&quot;:36.19960201380115},&quot;minSize&quot;:{&quot;size1&quot;:36.19960201380115},&quot;normalSize&quot;:{&quot;size1&quot;:36.19960201380115},&quot;subLayout&quot;:[{&quot;id&quot;:&quot;2021-04-01T15:38:56&quot;,&quot;margin&quot;:{&quot;bottom&quot;:3.38700008392334,&quot;left&quot;:2.9629998207092285,&quot;right&quot;:0.02600000612437725,&quot;top&quot;:3.38700008392334},&quot;type&quot;:0},{&quot;id&quot;:&quot;2021-04-01T15:38:56&quot;,&quot;margin&quot;:{&quot;bottom&quot;:5.079999923706055,&quot;left&quot;:5.079999923706055,&quot;right&quot;:2.115999937057495,&quot;top&quot;:5.502999782562256},&quot;type&quot;:0}],&quot;type&quot;:0}],&quot;type&quot;:0}"/>
  <p:tag name="KSO_WM_SLIDE_BACKGROUND" val="[&quot;navigation&quot;]"/>
  <p:tag name="KSO_WM_SLIDE_RATIO" val="1.777778"/>
  <p:tag name="KSO_WM_CHIP_INFOS" val="{&quot;layout_type&quot;:&quot;navigation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294c5d45e1f15ec24fd3c4"/>
  <p:tag name="KSO_WM_CHIP_FILLPROP" val="[[{&quot;fill_id&quot;:&quot;c934b58042b44607bfcc30469ccc57d1&quot;,&quot;fill_align&quot;:&quot;lm&quot;,&quot;text_align&quot;:&quot;lm&quot;,&quot;text_direction&quot;:&quot;horizontal&quot;,&quot;chip_types&quot;:[&quot;header&quot;]},{&quot;fill_id&quot;:&quot;508f31b8b124451ebfaf15c353c0cff8&quot;,&quot;fill_align&quot;:&quot;cm&quot;,&quot;text_align&quot;:&quot;cm&quot;,&quot;text_direction&quot;:&quot;horizontal&quot;,&quot;chip_types&quot;:[&quot;picture&quot;,&quot;chart&quot;,&quot;table&quot;,&quot;video&quot;]},{&quot;fill_id&quot;:&quot;f6c76e9da9f44b1289b0fe7e1fcc7cc8&quot;,&quot;fill_align&quot;:&quot;cm&quot;,&quot;text_align&quot;:&quot;lm&quot;,&quot;text_direction&quot;:&quot;horizontal&quot;,&quot;chip_types&quot;:[&quot;text&quot;]}]]"/>
  <p:tag name="KSO_WM_SLIDE_SIZE" val="960*480"/>
  <p:tag name="KSO_WM_SLIDE_POSITION" val="0*0"/>
  <p:tag name="KSO_WM_SLIDE_CAN_ADD_NAVIGATION" val="1"/>
  <p:tag name="KSO_WM_CHIP_GROUPID" val="5f294c5d45e1f15ec24fd3c3"/>
  <p:tag name="KSO_WM_SLIDE_BK_DARK_LIGHT" val="1"/>
  <p:tag name="KSO_WM_SLIDE_BACKGROUND_TYPE" val="navigation"/>
  <p:tag name="KSO_WM_SLIDE_SUPPORT_FEATURE_TYPE" val="0"/>
  <p:tag name="KSO_WM_TEMPLATE_ASSEMBLE_XID" val="60656f4c4054ed1e2fb80768"/>
  <p:tag name="KSO_WM_TEMPLATE_ASSEMBLE_GROUPID" val="60656f4c4054ed1e2fb80768"/>
</p:tagLst>
</file>

<file path=ppt/tags/tag84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67_1*i*2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c72f07e6d746d59e24cd16afbe69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67_1*i*3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9f599963684276a6daf72064a7359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367_1*i*4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21e462606ce411a9eabfda8c235fb2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9"/>
  <p:tag name="KSO_WM_TEMPLATE_ASSEMBLE_XID" val="60656f4c4054ed1e2fb80768"/>
  <p:tag name="KSO_WM_TEMPLATE_ASSEMBLE_GROUPID" val="60656f4c4054ed1e2fb80768"/>
</p:tagLst>
</file>

<file path=ppt/tags/tag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67_1*i*5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31f9269ea7148e4810feca9c27987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367_1*i*6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2367_1*i*7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2367_1*i*8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5143d2fe54340cfbfe8756f70332edc"/>
  <p:tag name="KSO_WM_UNIT_DECORATE_INFO" val="{&quot;ReferentInfo&quot;:{&quot;Id&quot;:&quot;slide&quot;,&quot;X&quot;:{&quot;Pos&quot;:2},&quot;Y&quot;:{&quot;Pos&quot;:2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2367_1*i*9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2367_1*i*10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67_1*a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656a1a0b9544deb3ac271f63ef5ac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5d3435093714abb9cbe5d6936c2c9da"/>
  <p:tag name="KSO_WM_UNIT_TEXT_FILL_FORE_SCHEMECOLOR_INDEX_BRIGHTNESS" val="0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59.xml><?xml version="1.0" encoding="utf-8"?>
<p:tagLst xmlns:p="http://schemas.openxmlformats.org/presentationml/2006/main">
  <p:tag name="KSO_WM_UNIT_VALUE" val="804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67_1*d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785881ca545fcbbefaae9ad7d9c0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2cc6c8b8df745f786904ade61ecb2c0"/>
  <p:tag name="KSO_WM_UNIT_SUPPORT_UNIT_TYPE" val="[&quot;d&quot;,&quot;α&quot;,&quot;β&quot;,&quot;θ&quot;]"/>
  <p:tag name="KSO_WM_TEMPLATE_ASSEMBLE_XID" val="60656f4c4054ed1e2fb80768"/>
  <p:tag name="KSO_WM_TEMPLATE_ASSEMBLE_GROUPID" val="60656f4c4054ed1e2fb80768"/>
  <p:tag name="KSO_WM_UNIT_PICTURE_CLIP_FLAG" val="0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7_1*f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0"/>
  <p:tag name="KSO_WM_UNIT_SHOW_EDIT_AREA_INDICATION" val="1"/>
  <p:tag name="KSO_WM_CHIP_GROUPID" val="5e6b05596848fb12bee65ac8"/>
  <p:tag name="KSO_WM_CHIP_XID" val="5e6b05596848fb12bee65aca"/>
  <p:tag name="KSO_WM_UNIT_DEC_AREA_ID" val="c3307c00710e478f9c6105ed654a7b8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6ad8a71377e42e8ab7a5ceb68163683"/>
  <p:tag name="KSO_WM_UNIT_TEXT_FILL_FORE_SCHEMECOLOR_INDEX_BRIGHTNESS" val="0.25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61.xml><?xml version="1.0" encoding="utf-8"?>
<p:tagLst xmlns:p="http://schemas.openxmlformats.org/presentationml/2006/main">
  <p:tag name="KSO_WM_SLIDE_ID" val="diagram2021236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367"/>
  <p:tag name="KSO_WM_SLIDE_LAYOUT" val="a_d_f"/>
  <p:tag name="KSO_WM_SLIDE_LAYOUT_CNT" val="1_1_1"/>
  <p:tag name="KSO_WM_TEMPLATE_THUMBS_INDEX" val="1、4、7、12、13、14、15、16、17、18、20、24、25、28、33、36、40、43、44"/>
  <p:tag name="KSO_WM_SLIDE_LAYOUT_INFO" val="{&quot;id&quot;:&quot;2021-04-01T15:38:56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38:56&quot;,&quot;margin&quot;:{&quot;bottom&quot;:0.4230000674724579,&quot;left&quot;:1.2699999809265137,&quot;right&quot;:1.2699999809265137,&quot;top&quot;:0.4230000674724579},&quot;type&quot;:0},{&quot;direction&quot;:1,&quot;id&quot;:&quot;2021-04-01T15:38:56&quot;,&quot;maxSize&quot;:{&quot;size1&quot;:36.19960201380115},&quot;minSize&quot;:{&quot;size1&quot;:36.19960201380115},&quot;normalSize&quot;:{&quot;size1&quot;:36.19960201380115},&quot;subLayout&quot;:[{&quot;id&quot;:&quot;2021-04-01T15:38:56&quot;,&quot;margin&quot;:{&quot;bottom&quot;:3.38700008392334,&quot;left&quot;:2.9629998207092285,&quot;right&quot;:0.02600000612437725,&quot;top&quot;:3.38700008392334},&quot;type&quot;:0},{&quot;id&quot;:&quot;2021-04-01T15:38:56&quot;,&quot;margin&quot;:{&quot;bottom&quot;:5.079999923706055,&quot;left&quot;:5.079999923706055,&quot;right&quot;:2.115999937057495,&quot;top&quot;:5.502999782562256},&quot;type&quot;:0}],&quot;type&quot;:0}],&quot;type&quot;:0}"/>
  <p:tag name="KSO_WM_SLIDE_BACKGROUND" val="[&quot;navigation&quot;]"/>
  <p:tag name="KSO_WM_SLIDE_RATIO" val="1.777778"/>
  <p:tag name="KSO_WM_CHIP_INFOS" val="{&quot;layout_type&quot;:&quot;navigation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294c5d45e1f15ec24fd3c4"/>
  <p:tag name="KSO_WM_CHIP_FILLPROP" val="[[{&quot;fill_id&quot;:&quot;c934b58042b44607bfcc30469ccc57d1&quot;,&quot;fill_align&quot;:&quot;lm&quot;,&quot;text_align&quot;:&quot;lm&quot;,&quot;text_direction&quot;:&quot;horizontal&quot;,&quot;chip_types&quot;:[&quot;header&quot;]},{&quot;fill_id&quot;:&quot;508f31b8b124451ebfaf15c353c0cff8&quot;,&quot;fill_align&quot;:&quot;cm&quot;,&quot;text_align&quot;:&quot;cm&quot;,&quot;text_direction&quot;:&quot;horizontal&quot;,&quot;chip_types&quot;:[&quot;picture&quot;,&quot;chart&quot;,&quot;table&quot;,&quot;video&quot;]},{&quot;fill_id&quot;:&quot;f6c76e9da9f44b1289b0fe7e1fcc7cc8&quot;,&quot;fill_align&quot;:&quot;cm&quot;,&quot;text_align&quot;:&quot;lm&quot;,&quot;text_direction&quot;:&quot;horizontal&quot;,&quot;chip_types&quot;:[&quot;text&quot;]}]]"/>
  <p:tag name="KSO_WM_SLIDE_SIZE" val="960*480"/>
  <p:tag name="KSO_WM_SLIDE_POSITION" val="0*0"/>
  <p:tag name="KSO_WM_SLIDE_CAN_ADD_NAVIGATION" val="1"/>
  <p:tag name="KSO_WM_CHIP_GROUPID" val="5f294c5d45e1f15ec24fd3c3"/>
  <p:tag name="KSO_WM_SLIDE_BK_DARK_LIGHT" val="1"/>
  <p:tag name="KSO_WM_SLIDE_BACKGROUND_TYPE" val="navigation"/>
  <p:tag name="KSO_WM_SLIDE_SUPPORT_FEATURE_TYPE" val="0"/>
  <p:tag name="KSO_WM_TEMPLATE_ASSEMBLE_XID" val="60656f4c4054ed1e2fb80768"/>
  <p:tag name="KSO_WM_TEMPLATE_ASSEMBLE_GROUPID" val="60656f4c4054ed1e2fb80768"/>
</p:tagLst>
</file>

<file path=ppt/tags/tag86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1"/>
  <p:tag name="KSO_WM_UNIT_SUBTYPE" val="h"/>
  <p:tag name="KSO_WM_UNIT_TYPE" val="i"/>
  <p:tag name="KSO_WM_UNIT_INDEX" val="1"/>
  <p:tag name="KSO_WM_UNIT_BK_DARK_LIGHT" val="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67_1*i*2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c72f07e6d746d59e24cd16afbe69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67_1*i*3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9f599963684276a6daf72064a7359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88"/>
  <p:tag name="KSO_WM_TEMPLATE_ASSEMBLE_XID" val="60656f4c4054ed1e2fb80768"/>
  <p:tag name="KSO_WM_TEMPLATE_ASSEMBLE_GROUPID" val="60656f4c4054ed1e2fb80768"/>
</p:tagLst>
</file>

<file path=ppt/tags/tag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367_1*i*4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21e462606ce411a9eabfda8c235fb2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9"/>
  <p:tag name="KSO_WM_TEMPLATE_ASSEMBLE_XID" val="60656f4c4054ed1e2fb80768"/>
  <p:tag name="KSO_WM_TEMPLATE_ASSEMBLE_GROUPID" val="60656f4c4054ed1e2fb80768"/>
</p:tagLst>
</file>

<file path=ppt/tags/tag8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67_1*i*5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31f9269ea7148e4810feca9c27987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367_1*i*6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2367_1*i*7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2367_1*i*8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5143d2fe54340cfbfe8756f70332edc"/>
  <p:tag name="KSO_WM_UNIT_DECORATE_INFO" val="{&quot;ReferentInfo&quot;:{&quot;Id&quot;:&quot;slide&quot;,&quot;X&quot;:{&quot;Pos&quot;:2},&quot;Y&quot;:{&quot;Pos&quot;:2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c5d45e1f15ec24fd3c3"/>
  <p:tag name="KSO_WM_CHIP_XID" val="5f294c5d45e1f15ec24fd3c4"/>
  <p:tag name="KSO_WM_TEMPLATE_ASSEMBLE_XID" val="60656f4c4054ed1e2fb80768"/>
  <p:tag name="KSO_WM_TEMPLATE_ASSEMBLE_GROUPID" val="60656f4c4054ed1e2fb80768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2367_1*i*9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2367_1*i*10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SM_LIMIT_TYPE" val="2"/>
  <p:tag name="KSO_WM_CHIP_GROUPID" val="5f294c5d45e1f15ec24fd3c3"/>
  <p:tag name="KSO_WM_CHIP_XID" val="5f294c5d45e1f15ec24fd3c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4c4054ed1e2fb80768"/>
  <p:tag name="KSO_WM_TEMPLATE_ASSEMBLE_GROUPID" val="60656f4c4054ed1e2fb80768"/>
</p:tagLst>
</file>

<file path=ppt/tags/tag8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67_1*a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656a1a0b9544deb3ac271f63ef5ac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5d3435093714abb9cbe5d6936c2c9da"/>
  <p:tag name="KSO_WM_UNIT_TEXT_FILL_FORE_SCHEMECOLOR_INDEX_BRIGHTNESS" val="0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73.xml><?xml version="1.0" encoding="utf-8"?>
<p:tagLst xmlns:p="http://schemas.openxmlformats.org/presentationml/2006/main">
  <p:tag name="KSO_WM_UNIT_VALUE" val="804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67_1*d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785881ca545fcbbefaae9ad7d9c0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2cc6c8b8df745f786904ade61ecb2c0"/>
  <p:tag name="KSO_WM_UNIT_SUPPORT_UNIT_TYPE" val="[&quot;d&quot;,&quot;α&quot;,&quot;β&quot;,&quot;θ&quot;]"/>
  <p:tag name="KSO_WM_TEMPLATE_ASSEMBLE_XID" val="60656f4c4054ed1e2fb80768"/>
  <p:tag name="KSO_WM_TEMPLATE_ASSEMBLE_GROUPID" val="60656f4c4054ed1e2fb80768"/>
  <p:tag name="KSO_WM_UNIT_PICTURE_CLIP_FLAG" val="0"/>
</p:tagLst>
</file>

<file path=ppt/tags/tag87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7_1*f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0"/>
  <p:tag name="KSO_WM_UNIT_SHOW_EDIT_AREA_INDICATION" val="1"/>
  <p:tag name="KSO_WM_CHIP_GROUPID" val="5e6b05596848fb12bee65ac8"/>
  <p:tag name="KSO_WM_CHIP_XID" val="5e6b05596848fb12bee65aca"/>
  <p:tag name="KSO_WM_UNIT_DEC_AREA_ID" val="c3307c00710e478f9c6105ed654a7b8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6ad8a71377e42e8ab7a5ceb68163683"/>
  <p:tag name="KSO_WM_UNIT_TEXT_FILL_FORE_SCHEMECOLOR_INDEX_BRIGHTNESS" val="0.25"/>
  <p:tag name="KSO_WM_UNIT_TEXT_FILL_FORE_SCHEMECOLOR_INDEX" val="13"/>
  <p:tag name="KSO_WM_UNIT_TEXT_FILL_TYPE" val="1"/>
  <p:tag name="KSO_WM_TEMPLATE_ASSEMBLE_XID" val="60656f4c4054ed1e2fb80768"/>
  <p:tag name="KSO_WM_TEMPLATE_ASSEMBLE_GROUPID" val="60656f4c4054ed1e2fb80768"/>
</p:tagLst>
</file>

<file path=ppt/tags/tag875.xml><?xml version="1.0" encoding="utf-8"?>
<p:tagLst xmlns:p="http://schemas.openxmlformats.org/presentationml/2006/main">
  <p:tag name="KSO_WM_SLIDE_ID" val="diagram2021236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367"/>
  <p:tag name="KSO_WM_SLIDE_LAYOUT" val="a_d_f"/>
  <p:tag name="KSO_WM_SLIDE_LAYOUT_CNT" val="1_1_1"/>
  <p:tag name="KSO_WM_TEMPLATE_THUMBS_INDEX" val="1、4、7、12、13、14、15、16、17、18、20、24、25、28、33、36、40、43、44"/>
  <p:tag name="KSO_WM_SLIDE_LAYOUT_INFO" val="{&quot;id&quot;:&quot;2021-04-01T15:38:56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38:56&quot;,&quot;margin&quot;:{&quot;bottom&quot;:0.4230000674724579,&quot;left&quot;:1.2699999809265137,&quot;right&quot;:1.2699999809265137,&quot;top&quot;:0.4230000674724579},&quot;type&quot;:0},{&quot;direction&quot;:1,&quot;id&quot;:&quot;2021-04-01T15:38:56&quot;,&quot;maxSize&quot;:{&quot;size1&quot;:36.19960201380115},&quot;minSize&quot;:{&quot;size1&quot;:36.19960201380115},&quot;normalSize&quot;:{&quot;size1&quot;:36.19960201380115},&quot;subLayout&quot;:[{&quot;id&quot;:&quot;2021-04-01T15:38:56&quot;,&quot;margin&quot;:{&quot;bottom&quot;:3.38700008392334,&quot;left&quot;:2.9629998207092285,&quot;right&quot;:0.02600000612437725,&quot;top&quot;:3.38700008392334},&quot;type&quot;:0},{&quot;id&quot;:&quot;2021-04-01T15:38:56&quot;,&quot;margin&quot;:{&quot;bottom&quot;:5.079999923706055,&quot;left&quot;:5.079999923706055,&quot;right&quot;:2.115999937057495,&quot;top&quot;:5.502999782562256},&quot;type&quot;:0}],&quot;type&quot;:0}],&quot;type&quot;:0}"/>
  <p:tag name="KSO_WM_SLIDE_BACKGROUND" val="[&quot;navigation&quot;]"/>
  <p:tag name="KSO_WM_SLIDE_RATIO" val="1.777778"/>
  <p:tag name="KSO_WM_CHIP_INFOS" val="{&quot;layout_type&quot;:&quot;navigation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294c5d45e1f15ec24fd3c4"/>
  <p:tag name="KSO_WM_CHIP_FILLPROP" val="[[{&quot;fill_id&quot;:&quot;c934b58042b44607bfcc30469ccc57d1&quot;,&quot;fill_align&quot;:&quot;lm&quot;,&quot;text_align&quot;:&quot;lm&quot;,&quot;text_direction&quot;:&quot;horizontal&quot;,&quot;chip_types&quot;:[&quot;header&quot;]},{&quot;fill_id&quot;:&quot;508f31b8b124451ebfaf15c353c0cff8&quot;,&quot;fill_align&quot;:&quot;cm&quot;,&quot;text_align&quot;:&quot;cm&quot;,&quot;text_direction&quot;:&quot;horizontal&quot;,&quot;chip_types&quot;:[&quot;picture&quot;,&quot;chart&quot;,&quot;table&quot;,&quot;video&quot;]},{&quot;fill_id&quot;:&quot;f6c76e9da9f44b1289b0fe7e1fcc7cc8&quot;,&quot;fill_align&quot;:&quot;cm&quot;,&quot;text_align&quot;:&quot;lm&quot;,&quot;text_direction&quot;:&quot;horizontal&quot;,&quot;chip_types&quot;:[&quot;text&quot;]}]]"/>
  <p:tag name="KSO_WM_SLIDE_SIZE" val="960*480"/>
  <p:tag name="KSO_WM_SLIDE_POSITION" val="0*0"/>
  <p:tag name="KSO_WM_SLIDE_CAN_ADD_NAVIGATION" val="1"/>
  <p:tag name="KSO_WM_CHIP_GROUPID" val="5f294c5d45e1f15ec24fd3c3"/>
  <p:tag name="KSO_WM_SLIDE_BK_DARK_LIGHT" val="1"/>
  <p:tag name="KSO_WM_SLIDE_BACKGROUND_TYPE" val="navigation"/>
  <p:tag name="KSO_WM_SLIDE_SUPPORT_FEATURE_TYPE" val="0"/>
  <p:tag name="KSO_WM_TEMPLATE_ASSEMBLE_XID" val="60656f4c4054ed1e2fb80768"/>
  <p:tag name="KSO_WM_TEMPLATE_ASSEMBLE_GROUPID" val="60656f4c4054ed1e2fb80768"/>
</p:tagLst>
</file>

<file path=ppt/tags/tag8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137*4937*925*92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367"/>
</p:tagLst>
</file>

<file path=ppt/tags/tag8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0814_27*a*1"/>
  <p:tag name="KSO_WM_TEMPLATE_CATEGORY" val="custom"/>
  <p:tag name="KSO_WM_TEMPLATE_INDEX" val="20180814"/>
  <p:tag name="KSO_WM_UNIT_LAYERLEVEL" val="1"/>
  <p:tag name="KSO_WM_TAG_VERSION" val="1.0"/>
  <p:tag name="KSO_WM_BEAUTIFY_FLAG" val="#wm#"/>
  <p:tag name="KSO_WM_UNIT_PRESET_TEXT" val="感谢您的耐心观看"/>
</p:tagLst>
</file>

<file path=ppt/tags/tag8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0814_27*b*1"/>
  <p:tag name="KSO_WM_TEMPLATE_CATEGORY" val="custom"/>
  <p:tag name="KSO_WM_TEMPLATE_INDEX" val="20180814"/>
  <p:tag name="KSO_WM_UNIT_LAYERLEVEL" val="1"/>
  <p:tag name="KSO_WM_TAG_VERSION" val="1.0"/>
  <p:tag name="KSO_WM_BEAUTIFY_FLAG" val="#wm#"/>
  <p:tag name="KSO_WM_UNIT_PRESET_TEXT" val="Lorem ipsum dolor sit amet, consectetur adipisicing elit.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0.xml><?xml version="1.0" encoding="utf-8"?>
<p:tagLst xmlns:p="http://schemas.openxmlformats.org/presentationml/2006/main">
  <p:tag name="KSO_WM_COMBINE_RELATE_SLIDE_ID" val="background20177585_10"/>
  <p:tag name="KSO_WM_SLIDE_ID" val="custom20180814_27"/>
  <p:tag name="KSO_WM_TEMPLATE_SUBCATEGORY" val="0"/>
  <p:tag name="KSO_WM_TEMPLATE_MASTER_TYPE" val="1"/>
  <p:tag name="KSO_WM_TEMPLATE_COLOR_TYPE" val="0"/>
  <p:tag name="KSO_WM_SLIDE_TYPE" val="endPage"/>
  <p:tag name="KSO_WM_SLIDE_ITEM_CNT" val="0"/>
  <p:tag name="KSO_WM_SLIDE_INDEX" val="27"/>
  <p:tag name="KSO_WM_TAG_VERSION" val="1.0"/>
  <p:tag name="KSO_WM_BEAUTIFY_FLAG" val="#wm#"/>
  <p:tag name="KSO_WM_TEMPLATE_CATEGORY" val="custom"/>
  <p:tag name="KSO_WM_TEMPLATE_INDEX" val="20180814"/>
  <p:tag name="KSO_WM_SLIDE_LAYOUT" val="a_b"/>
  <p:tag name="KSO_WM_SLIDE_LAYOUT_CNT" val="1_1"/>
</p:tagLst>
</file>

<file path=ppt/tags/tag881.xml><?xml version="1.0" encoding="utf-8"?>
<p:tagLst xmlns:p="http://schemas.openxmlformats.org/presentationml/2006/main">
  <p:tag name="COMMONDATA" val="eyJoZGlkIjoiZDk5ZWFlZWQ5NWYwNmM0OGJiNzU3ZWNkMTBiNGQzYTMifQ==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20180814">
      <a:dk1>
        <a:srgbClr val="000000"/>
      </a:dk1>
      <a:lt1>
        <a:srgbClr val="FFFFFF"/>
      </a:lt1>
      <a:dk2>
        <a:srgbClr val="244242"/>
      </a:dk2>
      <a:lt2>
        <a:srgbClr val="34605F"/>
      </a:lt2>
      <a:accent1>
        <a:srgbClr val="DAA300"/>
      </a:accent1>
      <a:accent2>
        <a:srgbClr val="AEA32C"/>
      </a:accent2>
      <a:accent3>
        <a:srgbClr val="83A357"/>
      </a:accent3>
      <a:accent4>
        <a:srgbClr val="57A483"/>
      </a:accent4>
      <a:accent5>
        <a:srgbClr val="2CA4AE"/>
      </a:accent5>
      <a:accent6>
        <a:srgbClr val="00A4DA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20180814">
      <a:dk1>
        <a:srgbClr val="000000"/>
      </a:dk1>
      <a:lt1>
        <a:srgbClr val="FFFFFF"/>
      </a:lt1>
      <a:dk2>
        <a:srgbClr val="244242"/>
      </a:dk2>
      <a:lt2>
        <a:srgbClr val="34605F"/>
      </a:lt2>
      <a:accent1>
        <a:srgbClr val="DAA300"/>
      </a:accent1>
      <a:accent2>
        <a:srgbClr val="AEA32C"/>
      </a:accent2>
      <a:accent3>
        <a:srgbClr val="83A357"/>
      </a:accent3>
      <a:accent4>
        <a:srgbClr val="57A483"/>
      </a:accent4>
      <a:accent5>
        <a:srgbClr val="2CA4AE"/>
      </a:accent5>
      <a:accent6>
        <a:srgbClr val="00A4DA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PresentationFormat>宽屏</PresentationFormat>
  <Paragraphs>148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华康行楷体 W5</vt:lpstr>
      <vt:lpstr>汉仪力量黑简</vt:lpstr>
      <vt:lpstr>方正粗黑宋简体</vt:lpstr>
      <vt:lpstr>黑体</vt:lpstr>
      <vt:lpstr>Gill Sans</vt:lpstr>
      <vt:lpstr>Segoe Print</vt:lpstr>
      <vt:lpstr>ヒラギノ角ゴ ProN W3</vt:lpstr>
      <vt:lpstr>Yu Gothic</vt:lpstr>
      <vt:lpstr>Arial</vt:lpstr>
      <vt:lpstr>MS PGothic</vt:lpstr>
      <vt:lpstr>汉仪铸字烈焰体W</vt:lpstr>
      <vt:lpstr>楷体</vt:lpstr>
      <vt:lpstr>Calibri Light</vt:lpstr>
      <vt:lpstr>汉仪许静行楷简</vt:lpstr>
      <vt:lpstr>方正小标宋简体</vt:lpstr>
      <vt:lpstr>Segoe UI</vt:lpstr>
      <vt:lpstr>汉仪菱心体简</vt:lpstr>
      <vt:lpstr>Office 主题​​</vt:lpstr>
      <vt:lpstr>1_Office 主题</vt:lpstr>
      <vt:lpstr>2_Office 主题</vt:lpstr>
      <vt:lpstr>以梦为马，不负韶华</vt:lpstr>
      <vt:lpstr>PowerPoint 演示文稿</vt:lpstr>
      <vt:lpstr>PowerPoint 演示文稿</vt:lpstr>
      <vt:lpstr>SECTION TITLE</vt:lpstr>
      <vt:lpstr>PowerPoint 演示文稿</vt:lpstr>
      <vt:lpstr>PowerPoint 演示文稿</vt:lpstr>
      <vt:lpstr>PowerPoint 演示文稿</vt:lpstr>
      <vt:lpstr>LOREM IPSUM DOLOR</vt:lpstr>
      <vt:lpstr>PowerPoint 演示文稿</vt:lpstr>
      <vt:lpstr>PowerPoint 演示文稿</vt:lpstr>
      <vt:lpstr>收心，转变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不是说打赢了高考这场战役，你就赢得全天下。</vt:lpstr>
      <vt:lpstr>收心，转变</vt:lpstr>
      <vt:lpstr>PowerPoint 演示文稿</vt:lpstr>
      <vt:lpstr>PowerPoint 演示文稿</vt:lpstr>
      <vt:lpstr>PowerPoint 演示文稿</vt:lpstr>
      <vt:lpstr>PowerPoint 演示文稿</vt:lpstr>
      <vt:lpstr>感谢您的耐心观看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2022-07-29T06:01:46Z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E0E808EFEE1143729AE1FFD859068F56</vt:lpwstr>
  </property>
</Properties>
</file>