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8" r:id="rId5"/>
    <p:sldId id="263" r:id="rId6"/>
    <p:sldId id="291" r:id="rId7"/>
    <p:sldId id="290" r:id="rId8"/>
    <p:sldId id="271" r:id="rId9"/>
    <p:sldId id="266" r:id="rId10"/>
    <p:sldId id="292" r:id="rId11"/>
    <p:sldId id="262" r:id="rId12"/>
    <p:sldId id="293" r:id="rId13"/>
    <p:sldId id="294" r:id="rId14"/>
    <p:sldId id="264" r:id="rId15"/>
    <p:sldId id="295" r:id="rId16"/>
    <p:sldId id="279" r:id="rId17"/>
    <p:sldId id="296" r:id="rId18"/>
    <p:sldId id="297" r:id="rId19"/>
    <p:sldId id="288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5B7"/>
    <a:srgbClr val="A50021"/>
    <a:srgbClr val="18478F"/>
    <a:srgbClr val="238DED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87964" autoAdjust="0"/>
  </p:normalViewPr>
  <p:slideViewPr>
    <p:cSldViewPr snapToGrid="0">
      <p:cViewPr varScale="1">
        <p:scale>
          <a:sx n="72" d="100"/>
          <a:sy n="72" d="100"/>
        </p:scale>
        <p:origin x="1104" y="77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0D305-464B-4410-89D6-0B95A7CE5F9C}" type="doc">
      <dgm:prSet loTypeId="urn:microsoft.com/office/officeart/2005/8/layout/hierarchy3#1" loCatId="hierarchy" qsTypeId="urn:microsoft.com/office/officeart/2005/8/quickstyle/simple4#1" qsCatId="simple" csTypeId="urn:microsoft.com/office/officeart/2005/8/colors/colorful5#1" csCatId="colorful" phldr="1"/>
      <dgm:spPr/>
      <dgm:t>
        <a:bodyPr/>
        <a:lstStyle/>
        <a:p>
          <a:endParaRPr lang="zh-CN" altLang="en-US"/>
        </a:p>
      </dgm:t>
    </dgm:pt>
    <dgm:pt modelId="{C5C06FD7-86B4-4481-98A7-20F308BF4077}">
      <dgm:prSet phldrT="[文本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rPr>
            <a:t>课标解读</a:t>
          </a:r>
        </a:p>
      </dgm:t>
    </dgm:pt>
    <dgm:pt modelId="{10FAB40A-1DF4-4FF0-9B96-F70E2C594243}" type="parTrans" cxnId="{F053F339-5AF6-4F8A-BDFC-E910B9D0107C}">
      <dgm:prSet/>
      <dgm:spPr/>
      <dgm:t>
        <a:bodyPr/>
        <a:lstStyle/>
        <a:p>
          <a:endParaRPr lang="zh-CN" altLang="en-US" b="1"/>
        </a:p>
      </dgm:t>
    </dgm:pt>
    <dgm:pt modelId="{C7B64996-4A98-4BF1-B4BF-916EECF66434}" type="sibTrans" cxnId="{F053F339-5AF6-4F8A-BDFC-E910B9D0107C}">
      <dgm:prSet/>
      <dgm:spPr/>
      <dgm:t>
        <a:bodyPr/>
        <a:lstStyle/>
        <a:p>
          <a:endParaRPr lang="zh-CN" altLang="en-US" b="1"/>
        </a:p>
      </dgm:t>
    </dgm:pt>
    <dgm:pt modelId="{A01B4B04-E601-451E-8B2A-FFA214BF4CC1}">
      <dgm:prSet phldrT="[文本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CN" altLang="en-US" sz="2800" b="1">
              <a:latin typeface="黑体" panose="02010609060101010101" pitchFamily="49" charset="-122"/>
              <a:ea typeface="黑体" panose="02010609060101010101" pitchFamily="49" charset="-122"/>
            </a:rPr>
            <a:t>政权更迭</a:t>
          </a:r>
          <a:endParaRPr lang="zh-CN" altLang="en-US" sz="2800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B3ABDE1-56A5-4A3F-A8E0-FE5307A47BD8}" type="sibTrans" cxnId="{0B3211EE-FDB0-4F83-A2E6-45B736B628A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CN" altLang="en-US" sz="28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E023E1C1-F03F-427F-A5D6-5BA9941FBE27}" type="parTrans" cxnId="{0B3211EE-FDB0-4F83-A2E6-45B736B628A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CN" altLang="en-US" sz="2800" b="1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72B0853-9ECB-40BD-8878-F17CE81CE2BE}">
      <dgm:prSet phldrT="[文本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rPr>
            <a:t>教材分析</a:t>
          </a:r>
        </a:p>
      </dgm:t>
    </dgm:pt>
    <dgm:pt modelId="{B86AD655-FA0B-4030-8427-1AD35F35402C}" type="parTrans" cxnId="{B4761232-B82A-4BBA-82A5-6B2F54E79584}">
      <dgm:prSet/>
      <dgm:spPr/>
      <dgm:t>
        <a:bodyPr/>
        <a:lstStyle/>
        <a:p>
          <a:endParaRPr lang="zh-CN" altLang="en-US" b="1"/>
        </a:p>
      </dgm:t>
    </dgm:pt>
    <dgm:pt modelId="{3AB4ADD8-5785-44B4-AA7B-0D667D3DF26F}" type="sibTrans" cxnId="{B4761232-B82A-4BBA-82A5-6B2F54E79584}">
      <dgm:prSet/>
      <dgm:spPr/>
      <dgm:t>
        <a:bodyPr/>
        <a:lstStyle/>
        <a:p>
          <a:endParaRPr lang="zh-CN" altLang="en-US" b="1"/>
        </a:p>
      </dgm:t>
    </dgm:pt>
    <dgm:pt modelId="{78A19560-8E75-4F35-91AB-6C16113E6B1C}">
      <dgm:prSet phldrT="[文本]"/>
      <dgm:spPr/>
      <dgm:t>
        <a:bodyPr/>
        <a:lstStyle/>
        <a:p>
          <a:r>
            <a:rPr lang="zh-CN" altLang="en-US" b="1" dirty="0">
              <a:latin typeface="黑体" panose="02010609060101010101" pitchFamily="49" charset="-122"/>
              <a:ea typeface="黑体" panose="02010609060101010101" pitchFamily="49" charset="-122"/>
            </a:rPr>
            <a:t>区域开发</a:t>
          </a:r>
        </a:p>
      </dgm:t>
    </dgm:pt>
    <dgm:pt modelId="{F137D435-132D-4CA8-8424-268ACCB294EE}" type="parTrans" cxnId="{653F45F5-6347-46C2-AC82-0E180B940536}">
      <dgm:prSet/>
      <dgm:spPr/>
      <dgm:t>
        <a:bodyPr/>
        <a:lstStyle/>
        <a:p>
          <a:endParaRPr lang="zh-CN" altLang="en-US" b="1"/>
        </a:p>
      </dgm:t>
    </dgm:pt>
    <dgm:pt modelId="{8254540D-705C-46ED-A79B-54EC6CEB2AB8}" type="sibTrans" cxnId="{653F45F5-6347-46C2-AC82-0E180B940536}">
      <dgm:prSet/>
      <dgm:spPr/>
      <dgm:t>
        <a:bodyPr/>
        <a:lstStyle/>
        <a:p>
          <a:endParaRPr lang="zh-CN" altLang="en-US" b="1"/>
        </a:p>
      </dgm:t>
    </dgm:pt>
    <dgm:pt modelId="{58584233-F5B9-4B94-BFBF-B7215E8C990B}">
      <dgm:prSet phldrT="[文本]"/>
      <dgm:spPr/>
      <dgm:t>
        <a:bodyPr/>
        <a:lstStyle/>
        <a:p>
          <a:r>
            <a:rPr lang="zh-CN" altLang="en-US" b="1" dirty="0">
              <a:latin typeface="黑体" panose="02010609060101010101" pitchFamily="49" charset="-122"/>
              <a:ea typeface="黑体" panose="02010609060101010101" pitchFamily="49" charset="-122"/>
            </a:rPr>
            <a:t>民族交融</a:t>
          </a:r>
        </a:p>
      </dgm:t>
    </dgm:pt>
    <dgm:pt modelId="{7014555D-82ED-49DC-956E-D10A44B58638}" type="parTrans" cxnId="{C3E1119F-4C1F-4A19-BB02-AAC324C1BA4E}">
      <dgm:prSet/>
      <dgm:spPr/>
      <dgm:t>
        <a:bodyPr/>
        <a:lstStyle/>
        <a:p>
          <a:endParaRPr lang="zh-CN" altLang="en-US" b="1"/>
        </a:p>
      </dgm:t>
    </dgm:pt>
    <dgm:pt modelId="{FB6E97F3-1B7B-4AB2-9A21-C386AD1A39CC}" type="sibTrans" cxnId="{C3E1119F-4C1F-4A19-BB02-AAC324C1BA4E}">
      <dgm:prSet/>
      <dgm:spPr/>
      <dgm:t>
        <a:bodyPr/>
        <a:lstStyle/>
        <a:p>
          <a:endParaRPr lang="zh-CN" altLang="en-US" b="1"/>
        </a:p>
      </dgm:t>
    </dgm:pt>
    <dgm:pt modelId="{EF0555B5-7341-42CD-982E-8815413D7FA4}">
      <dgm:prSet phldrT="[文本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CN" altLang="en-US" sz="2800" b="1">
              <a:latin typeface="黑体" panose="02010609060101010101" pitchFamily="49" charset="-122"/>
              <a:ea typeface="黑体" panose="02010609060101010101" pitchFamily="49" charset="-122"/>
            </a:rPr>
            <a:t>三国与西晋</a:t>
          </a:r>
          <a:endParaRPr lang="zh-CN" altLang="en-US" sz="2800" b="1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32C1A1D4-3E5F-4D6C-8F98-EEF20069D009}" type="parTrans" cxnId="{8241F167-7E7F-4590-A945-5D96D72CE7F0}">
      <dgm:prSet/>
      <dgm:spPr/>
      <dgm:t>
        <a:bodyPr/>
        <a:lstStyle/>
        <a:p>
          <a:endParaRPr lang="zh-CN" altLang="en-US" b="1"/>
        </a:p>
      </dgm:t>
    </dgm:pt>
    <dgm:pt modelId="{FFDB089C-A83D-4C0A-9E2A-D142FDAB96F2}" type="sibTrans" cxnId="{8241F167-7E7F-4590-A945-5D96D72CE7F0}">
      <dgm:prSet/>
      <dgm:spPr/>
      <dgm:t>
        <a:bodyPr/>
        <a:lstStyle/>
        <a:p>
          <a:endParaRPr lang="zh-CN" altLang="en-US" b="1"/>
        </a:p>
      </dgm:t>
    </dgm:pt>
    <dgm:pt modelId="{930D2B8C-AF65-42A3-A2C3-2104A6A73E9B}">
      <dgm:prSet phldrT="[文本]"/>
      <dgm:spPr/>
      <dgm:t>
        <a:bodyPr/>
        <a:lstStyle/>
        <a:p>
          <a:r>
            <a:rPr lang="zh-CN" altLang="en-US" b="1" dirty="0">
              <a:latin typeface="黑体" panose="02010609060101010101" pitchFamily="49" charset="-122"/>
              <a:ea typeface="黑体" panose="02010609060101010101" pitchFamily="49" charset="-122"/>
            </a:rPr>
            <a:t>东晋与南朝</a:t>
          </a:r>
        </a:p>
      </dgm:t>
    </dgm:pt>
    <dgm:pt modelId="{7EAA7A28-9425-4492-99AF-4B7781560839}" type="parTrans" cxnId="{87EDCF72-5705-408C-97AE-A92B45AC85C9}">
      <dgm:prSet/>
      <dgm:spPr/>
      <dgm:t>
        <a:bodyPr/>
        <a:lstStyle/>
        <a:p>
          <a:endParaRPr lang="zh-CN" altLang="en-US" b="1"/>
        </a:p>
      </dgm:t>
    </dgm:pt>
    <dgm:pt modelId="{02C655C9-B4F7-4E31-8150-D9148F255B9C}" type="sibTrans" cxnId="{87EDCF72-5705-408C-97AE-A92B45AC85C9}">
      <dgm:prSet/>
      <dgm:spPr/>
      <dgm:t>
        <a:bodyPr/>
        <a:lstStyle/>
        <a:p>
          <a:endParaRPr lang="zh-CN" altLang="en-US" b="1"/>
        </a:p>
      </dgm:t>
    </dgm:pt>
    <dgm:pt modelId="{D834E2ED-A9F7-4FEC-98E9-33E14EA33C8C}">
      <dgm:prSet phldrT="[文本]"/>
      <dgm:spPr/>
      <dgm:t>
        <a:bodyPr/>
        <a:lstStyle/>
        <a:p>
          <a:r>
            <a:rPr lang="zh-CN" altLang="en-US" b="1" dirty="0">
              <a:latin typeface="黑体" panose="02010609060101010101" pitchFamily="49" charset="-122"/>
              <a:ea typeface="黑体" panose="02010609060101010101" pitchFamily="49" charset="-122"/>
            </a:rPr>
            <a:t>十六国与北朝</a:t>
          </a:r>
          <a:endParaRPr lang="zh-CN" altLang="en-US" b="1" dirty="0"/>
        </a:p>
      </dgm:t>
    </dgm:pt>
    <dgm:pt modelId="{BA983112-111E-4A90-AFE5-AA90E92138A6}" type="parTrans" cxnId="{ECE468FF-7352-4AF9-9046-7B484A3357B2}">
      <dgm:prSet/>
      <dgm:spPr/>
      <dgm:t>
        <a:bodyPr/>
        <a:lstStyle/>
        <a:p>
          <a:endParaRPr lang="zh-CN" altLang="en-US" b="1"/>
        </a:p>
      </dgm:t>
    </dgm:pt>
    <dgm:pt modelId="{642EF3B2-ECDB-401A-85B0-374A3DA4B5F0}" type="sibTrans" cxnId="{ECE468FF-7352-4AF9-9046-7B484A3357B2}">
      <dgm:prSet/>
      <dgm:spPr/>
      <dgm:t>
        <a:bodyPr/>
        <a:lstStyle/>
        <a:p>
          <a:endParaRPr lang="zh-CN" altLang="en-US" b="1"/>
        </a:p>
      </dgm:t>
    </dgm:pt>
    <dgm:pt modelId="{0F90710D-B791-4FDF-8E87-8DE6356C3E74}" type="pres">
      <dgm:prSet presAssocID="{4350D305-464B-4410-89D6-0B95A7CE5F9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334CB7-BBEA-4383-8724-6ABE3A5EDE40}" type="pres">
      <dgm:prSet presAssocID="{072B0853-9ECB-40BD-8878-F17CE81CE2BE}" presName="root" presStyleCnt="0"/>
      <dgm:spPr/>
    </dgm:pt>
    <dgm:pt modelId="{1243E915-4FCD-4ECA-A508-3F08D9097D19}" type="pres">
      <dgm:prSet presAssocID="{072B0853-9ECB-40BD-8878-F17CE81CE2BE}" presName="rootComposite" presStyleCnt="0"/>
      <dgm:spPr/>
    </dgm:pt>
    <dgm:pt modelId="{5513BCC0-D223-474A-9A1D-BB4EB1E68C7F}" type="pres">
      <dgm:prSet presAssocID="{072B0853-9ECB-40BD-8878-F17CE81CE2BE}" presName="rootText" presStyleLbl="node1" presStyleIdx="0" presStyleCnt="2"/>
      <dgm:spPr/>
    </dgm:pt>
    <dgm:pt modelId="{2B9703D3-8295-4E4E-B0E7-01F386F23801}" type="pres">
      <dgm:prSet presAssocID="{072B0853-9ECB-40BD-8878-F17CE81CE2BE}" presName="rootConnector" presStyleLbl="node1" presStyleIdx="0" presStyleCnt="2"/>
      <dgm:spPr/>
    </dgm:pt>
    <dgm:pt modelId="{4E83677F-1E67-4776-9BFB-67583641A423}" type="pres">
      <dgm:prSet presAssocID="{072B0853-9ECB-40BD-8878-F17CE81CE2BE}" presName="childShape" presStyleCnt="0"/>
      <dgm:spPr/>
    </dgm:pt>
    <dgm:pt modelId="{572D28C6-7BB4-4555-A426-150B39671E09}" type="pres">
      <dgm:prSet presAssocID="{32C1A1D4-3E5F-4D6C-8F98-EEF20069D009}" presName="Name13" presStyleLbl="parChTrans1D2" presStyleIdx="0" presStyleCnt="6"/>
      <dgm:spPr/>
    </dgm:pt>
    <dgm:pt modelId="{FC40CED0-93B4-417B-9EEB-9A35B492D47F}" type="pres">
      <dgm:prSet presAssocID="{EF0555B5-7341-42CD-982E-8815413D7FA4}" presName="childText" presStyleLbl="bgAcc1" presStyleIdx="0" presStyleCnt="6" custScaleX="152327">
        <dgm:presLayoutVars>
          <dgm:bulletEnabled val="1"/>
        </dgm:presLayoutVars>
      </dgm:prSet>
      <dgm:spPr/>
    </dgm:pt>
    <dgm:pt modelId="{B517648C-CEDD-407B-887C-7CA5D3AFC3A1}" type="pres">
      <dgm:prSet presAssocID="{7EAA7A28-9425-4492-99AF-4B7781560839}" presName="Name13" presStyleLbl="parChTrans1D2" presStyleIdx="1" presStyleCnt="6"/>
      <dgm:spPr/>
    </dgm:pt>
    <dgm:pt modelId="{0ED1398D-F884-42B5-A3D1-50C3BC89FFC3}" type="pres">
      <dgm:prSet presAssocID="{930D2B8C-AF65-42A3-A2C3-2104A6A73E9B}" presName="childText" presStyleLbl="bgAcc1" presStyleIdx="1" presStyleCnt="6" custScaleX="152327">
        <dgm:presLayoutVars>
          <dgm:bulletEnabled val="1"/>
        </dgm:presLayoutVars>
      </dgm:prSet>
      <dgm:spPr/>
    </dgm:pt>
    <dgm:pt modelId="{BDD18204-9D21-4E7A-BC98-4AC1A799AF60}" type="pres">
      <dgm:prSet presAssocID="{BA983112-111E-4A90-AFE5-AA90E92138A6}" presName="Name13" presStyleLbl="parChTrans1D2" presStyleIdx="2" presStyleCnt="6"/>
      <dgm:spPr/>
    </dgm:pt>
    <dgm:pt modelId="{2142AE57-9CCB-4E30-A00D-35DFE817892D}" type="pres">
      <dgm:prSet presAssocID="{D834E2ED-A9F7-4FEC-98E9-33E14EA33C8C}" presName="childText" presStyleLbl="bgAcc1" presStyleIdx="2" presStyleCnt="6" custScaleX="152327">
        <dgm:presLayoutVars>
          <dgm:bulletEnabled val="1"/>
        </dgm:presLayoutVars>
      </dgm:prSet>
      <dgm:spPr/>
    </dgm:pt>
    <dgm:pt modelId="{6F6759BC-82DA-4B72-ADF0-0CA8BA0CD86D}" type="pres">
      <dgm:prSet presAssocID="{C5C06FD7-86B4-4481-98A7-20F308BF4077}" presName="root" presStyleCnt="0"/>
      <dgm:spPr/>
    </dgm:pt>
    <dgm:pt modelId="{BF49A94A-48A6-4B84-9D24-B9CCBB6BAC3C}" type="pres">
      <dgm:prSet presAssocID="{C5C06FD7-86B4-4481-98A7-20F308BF4077}" presName="rootComposite" presStyleCnt="0"/>
      <dgm:spPr/>
    </dgm:pt>
    <dgm:pt modelId="{BFA093AC-CBEF-4B40-AE45-54BDE3528B39}" type="pres">
      <dgm:prSet presAssocID="{C5C06FD7-86B4-4481-98A7-20F308BF4077}" presName="rootText" presStyleLbl="node1" presStyleIdx="1" presStyleCnt="2"/>
      <dgm:spPr/>
    </dgm:pt>
    <dgm:pt modelId="{6CE9BAFB-76F5-4887-8862-5D5E7A080320}" type="pres">
      <dgm:prSet presAssocID="{C5C06FD7-86B4-4481-98A7-20F308BF4077}" presName="rootConnector" presStyleLbl="node1" presStyleIdx="1" presStyleCnt="2"/>
      <dgm:spPr/>
    </dgm:pt>
    <dgm:pt modelId="{19B4B0CB-4E59-4347-A5B2-76BB9A6C058B}" type="pres">
      <dgm:prSet presAssocID="{C5C06FD7-86B4-4481-98A7-20F308BF4077}" presName="childShape" presStyleCnt="0"/>
      <dgm:spPr/>
    </dgm:pt>
    <dgm:pt modelId="{07124073-3E02-4D58-B1D0-5B13161E5A14}" type="pres">
      <dgm:prSet presAssocID="{E023E1C1-F03F-427F-A5D6-5BA9941FBE27}" presName="Name13" presStyleLbl="parChTrans1D2" presStyleIdx="3" presStyleCnt="6"/>
      <dgm:spPr/>
    </dgm:pt>
    <dgm:pt modelId="{0F002A2F-74D2-47D2-8670-5ED2465FB6BD}" type="pres">
      <dgm:prSet presAssocID="{A01B4B04-E601-451E-8B2A-FFA214BF4CC1}" presName="childText" presStyleLbl="bgAcc1" presStyleIdx="3" presStyleCnt="6" custScaleX="107800">
        <dgm:presLayoutVars>
          <dgm:bulletEnabled val="1"/>
        </dgm:presLayoutVars>
      </dgm:prSet>
      <dgm:spPr/>
    </dgm:pt>
    <dgm:pt modelId="{B9E0DC79-33D9-4C4E-BD83-6FB3F7AD2339}" type="pres">
      <dgm:prSet presAssocID="{F137D435-132D-4CA8-8424-268ACCB294EE}" presName="Name13" presStyleLbl="parChTrans1D2" presStyleIdx="4" presStyleCnt="6"/>
      <dgm:spPr/>
    </dgm:pt>
    <dgm:pt modelId="{7D3477C9-12F4-469B-96F6-9B95C58DBA3B}" type="pres">
      <dgm:prSet presAssocID="{78A19560-8E75-4F35-91AB-6C16113E6B1C}" presName="childText" presStyleLbl="bgAcc1" presStyleIdx="4" presStyleCnt="6" custScaleX="107800">
        <dgm:presLayoutVars>
          <dgm:bulletEnabled val="1"/>
        </dgm:presLayoutVars>
      </dgm:prSet>
      <dgm:spPr/>
    </dgm:pt>
    <dgm:pt modelId="{2B8F59ED-7914-40F1-A6D2-3C1C89470622}" type="pres">
      <dgm:prSet presAssocID="{7014555D-82ED-49DC-956E-D10A44B58638}" presName="Name13" presStyleLbl="parChTrans1D2" presStyleIdx="5" presStyleCnt="6"/>
      <dgm:spPr/>
    </dgm:pt>
    <dgm:pt modelId="{0E00F8AA-8DA1-4947-ADFA-3BDD5F9C0B6B}" type="pres">
      <dgm:prSet presAssocID="{58584233-F5B9-4B94-BFBF-B7215E8C990B}" presName="childText" presStyleLbl="bgAcc1" presStyleIdx="5" presStyleCnt="6" custScaleX="107800">
        <dgm:presLayoutVars>
          <dgm:bulletEnabled val="1"/>
        </dgm:presLayoutVars>
      </dgm:prSet>
      <dgm:spPr/>
    </dgm:pt>
  </dgm:ptLst>
  <dgm:cxnLst>
    <dgm:cxn modelId="{344B5206-C6F8-45D0-A476-B4BEE82D2F9C}" type="presOf" srcId="{C5C06FD7-86B4-4481-98A7-20F308BF4077}" destId="{BFA093AC-CBEF-4B40-AE45-54BDE3528B39}" srcOrd="0" destOrd="0" presId="urn:microsoft.com/office/officeart/2005/8/layout/hierarchy3#1"/>
    <dgm:cxn modelId="{364D0609-8648-42CB-8A93-7B292EC2C1C3}" type="presOf" srcId="{F137D435-132D-4CA8-8424-268ACCB294EE}" destId="{B9E0DC79-33D9-4C4E-BD83-6FB3F7AD2339}" srcOrd="0" destOrd="0" presId="urn:microsoft.com/office/officeart/2005/8/layout/hierarchy3#1"/>
    <dgm:cxn modelId="{CD2F0E2B-B9AD-44C8-8053-BFA8C5678E7D}" type="presOf" srcId="{C5C06FD7-86B4-4481-98A7-20F308BF4077}" destId="{6CE9BAFB-76F5-4887-8862-5D5E7A080320}" srcOrd="1" destOrd="0" presId="urn:microsoft.com/office/officeart/2005/8/layout/hierarchy3#1"/>
    <dgm:cxn modelId="{B4761232-B82A-4BBA-82A5-6B2F54E79584}" srcId="{4350D305-464B-4410-89D6-0B95A7CE5F9C}" destId="{072B0853-9ECB-40BD-8878-F17CE81CE2BE}" srcOrd="0" destOrd="0" parTransId="{B86AD655-FA0B-4030-8427-1AD35F35402C}" sibTransId="{3AB4ADD8-5785-44B4-AA7B-0D667D3DF26F}"/>
    <dgm:cxn modelId="{F053F339-5AF6-4F8A-BDFC-E910B9D0107C}" srcId="{4350D305-464B-4410-89D6-0B95A7CE5F9C}" destId="{C5C06FD7-86B4-4481-98A7-20F308BF4077}" srcOrd="1" destOrd="0" parTransId="{10FAB40A-1DF4-4FF0-9B96-F70E2C594243}" sibTransId="{C7B64996-4A98-4BF1-B4BF-916EECF66434}"/>
    <dgm:cxn modelId="{624D2445-BB76-4486-9DBF-E539A6E10628}" type="presOf" srcId="{930D2B8C-AF65-42A3-A2C3-2104A6A73E9B}" destId="{0ED1398D-F884-42B5-A3D1-50C3BC89FFC3}" srcOrd="0" destOrd="0" presId="urn:microsoft.com/office/officeart/2005/8/layout/hierarchy3#1"/>
    <dgm:cxn modelId="{8241F167-7E7F-4590-A945-5D96D72CE7F0}" srcId="{072B0853-9ECB-40BD-8878-F17CE81CE2BE}" destId="{EF0555B5-7341-42CD-982E-8815413D7FA4}" srcOrd="0" destOrd="0" parTransId="{32C1A1D4-3E5F-4D6C-8F98-EEF20069D009}" sibTransId="{FFDB089C-A83D-4C0A-9E2A-D142FDAB96F2}"/>
    <dgm:cxn modelId="{EB45016E-20AA-4461-A64D-965EED5129B6}" type="presOf" srcId="{32C1A1D4-3E5F-4D6C-8F98-EEF20069D009}" destId="{572D28C6-7BB4-4555-A426-150B39671E09}" srcOrd="0" destOrd="0" presId="urn:microsoft.com/office/officeart/2005/8/layout/hierarchy3#1"/>
    <dgm:cxn modelId="{87EDCF72-5705-408C-97AE-A92B45AC85C9}" srcId="{072B0853-9ECB-40BD-8878-F17CE81CE2BE}" destId="{930D2B8C-AF65-42A3-A2C3-2104A6A73E9B}" srcOrd="1" destOrd="0" parTransId="{7EAA7A28-9425-4492-99AF-4B7781560839}" sibTransId="{02C655C9-B4F7-4E31-8150-D9148F255B9C}"/>
    <dgm:cxn modelId="{705B7781-F4C2-4735-BC6E-C0B09739005F}" type="presOf" srcId="{7014555D-82ED-49DC-956E-D10A44B58638}" destId="{2B8F59ED-7914-40F1-A6D2-3C1C89470622}" srcOrd="0" destOrd="0" presId="urn:microsoft.com/office/officeart/2005/8/layout/hierarchy3#1"/>
    <dgm:cxn modelId="{C3E1119F-4C1F-4A19-BB02-AAC324C1BA4E}" srcId="{C5C06FD7-86B4-4481-98A7-20F308BF4077}" destId="{58584233-F5B9-4B94-BFBF-B7215E8C990B}" srcOrd="2" destOrd="0" parTransId="{7014555D-82ED-49DC-956E-D10A44B58638}" sibTransId="{FB6E97F3-1B7B-4AB2-9A21-C386AD1A39CC}"/>
    <dgm:cxn modelId="{300D40AA-5798-42BB-A7A6-2E84BBA8298F}" type="presOf" srcId="{072B0853-9ECB-40BD-8878-F17CE81CE2BE}" destId="{2B9703D3-8295-4E4E-B0E7-01F386F23801}" srcOrd="1" destOrd="0" presId="urn:microsoft.com/office/officeart/2005/8/layout/hierarchy3#1"/>
    <dgm:cxn modelId="{1EF7C5AB-2438-41D4-8D75-F30A37A76DB4}" type="presOf" srcId="{78A19560-8E75-4F35-91AB-6C16113E6B1C}" destId="{7D3477C9-12F4-469B-96F6-9B95C58DBA3B}" srcOrd="0" destOrd="0" presId="urn:microsoft.com/office/officeart/2005/8/layout/hierarchy3#1"/>
    <dgm:cxn modelId="{48414BC2-94D8-46A8-A0D0-12B95BADC8E4}" type="presOf" srcId="{58584233-F5B9-4B94-BFBF-B7215E8C990B}" destId="{0E00F8AA-8DA1-4947-ADFA-3BDD5F9C0B6B}" srcOrd="0" destOrd="0" presId="urn:microsoft.com/office/officeart/2005/8/layout/hierarchy3#1"/>
    <dgm:cxn modelId="{B1E7FEC4-D953-4C84-A37A-3F92C2C3BA17}" type="presOf" srcId="{A01B4B04-E601-451E-8B2A-FFA214BF4CC1}" destId="{0F002A2F-74D2-47D2-8670-5ED2465FB6BD}" srcOrd="0" destOrd="0" presId="urn:microsoft.com/office/officeart/2005/8/layout/hierarchy3#1"/>
    <dgm:cxn modelId="{6B6364CA-7D23-4C39-AF1D-CDAC56A006AF}" type="presOf" srcId="{7EAA7A28-9425-4492-99AF-4B7781560839}" destId="{B517648C-CEDD-407B-887C-7CA5D3AFC3A1}" srcOrd="0" destOrd="0" presId="urn:microsoft.com/office/officeart/2005/8/layout/hierarchy3#1"/>
    <dgm:cxn modelId="{77E988CA-784C-4C7C-A0C8-DC540860E0C0}" type="presOf" srcId="{072B0853-9ECB-40BD-8878-F17CE81CE2BE}" destId="{5513BCC0-D223-474A-9A1D-BB4EB1E68C7F}" srcOrd="0" destOrd="0" presId="urn:microsoft.com/office/officeart/2005/8/layout/hierarchy3#1"/>
    <dgm:cxn modelId="{6396D4DC-BEE5-4B5D-ACF4-48A6438D67FC}" type="presOf" srcId="{4350D305-464B-4410-89D6-0B95A7CE5F9C}" destId="{0F90710D-B791-4FDF-8E87-8DE6356C3E74}" srcOrd="0" destOrd="0" presId="urn:microsoft.com/office/officeart/2005/8/layout/hierarchy3#1"/>
    <dgm:cxn modelId="{FBD19CE4-3B82-4571-B7F3-C796E94B9FA9}" type="presOf" srcId="{EF0555B5-7341-42CD-982E-8815413D7FA4}" destId="{FC40CED0-93B4-417B-9EEB-9A35B492D47F}" srcOrd="0" destOrd="0" presId="urn:microsoft.com/office/officeart/2005/8/layout/hierarchy3#1"/>
    <dgm:cxn modelId="{0B3211EE-FDB0-4F83-A2E6-45B736B628AB}" srcId="{C5C06FD7-86B4-4481-98A7-20F308BF4077}" destId="{A01B4B04-E601-451E-8B2A-FFA214BF4CC1}" srcOrd="0" destOrd="0" parTransId="{E023E1C1-F03F-427F-A5D6-5BA9941FBE27}" sibTransId="{0B3ABDE1-56A5-4A3F-A8E0-FE5307A47BD8}"/>
    <dgm:cxn modelId="{653F45F5-6347-46C2-AC82-0E180B940536}" srcId="{C5C06FD7-86B4-4481-98A7-20F308BF4077}" destId="{78A19560-8E75-4F35-91AB-6C16113E6B1C}" srcOrd="1" destOrd="0" parTransId="{F137D435-132D-4CA8-8424-268ACCB294EE}" sibTransId="{8254540D-705C-46ED-A79B-54EC6CEB2AB8}"/>
    <dgm:cxn modelId="{9EA5DFF5-4482-4FC3-B086-034B9134DCB1}" type="presOf" srcId="{BA983112-111E-4A90-AFE5-AA90E92138A6}" destId="{BDD18204-9D21-4E7A-BC98-4AC1A799AF60}" srcOrd="0" destOrd="0" presId="urn:microsoft.com/office/officeart/2005/8/layout/hierarchy3#1"/>
    <dgm:cxn modelId="{68B7EEF8-021F-48C3-B596-6FC38FC6EB34}" type="presOf" srcId="{D834E2ED-A9F7-4FEC-98E9-33E14EA33C8C}" destId="{2142AE57-9CCB-4E30-A00D-35DFE817892D}" srcOrd="0" destOrd="0" presId="urn:microsoft.com/office/officeart/2005/8/layout/hierarchy3#1"/>
    <dgm:cxn modelId="{8604F3FC-7F76-4D8A-88F2-4BCB05388768}" type="presOf" srcId="{E023E1C1-F03F-427F-A5D6-5BA9941FBE27}" destId="{07124073-3E02-4D58-B1D0-5B13161E5A14}" srcOrd="0" destOrd="0" presId="urn:microsoft.com/office/officeart/2005/8/layout/hierarchy3#1"/>
    <dgm:cxn modelId="{ECE468FF-7352-4AF9-9046-7B484A3357B2}" srcId="{072B0853-9ECB-40BD-8878-F17CE81CE2BE}" destId="{D834E2ED-A9F7-4FEC-98E9-33E14EA33C8C}" srcOrd="2" destOrd="0" parTransId="{BA983112-111E-4A90-AFE5-AA90E92138A6}" sibTransId="{642EF3B2-ECDB-401A-85B0-374A3DA4B5F0}"/>
    <dgm:cxn modelId="{FAB61D84-CB9A-4C73-861B-A2E9DE748AE5}" type="presParOf" srcId="{0F90710D-B791-4FDF-8E87-8DE6356C3E74}" destId="{FF334CB7-BBEA-4383-8724-6ABE3A5EDE40}" srcOrd="0" destOrd="0" presId="urn:microsoft.com/office/officeart/2005/8/layout/hierarchy3#1"/>
    <dgm:cxn modelId="{462ED6EF-263C-486B-B84A-08BDC669232D}" type="presParOf" srcId="{FF334CB7-BBEA-4383-8724-6ABE3A5EDE40}" destId="{1243E915-4FCD-4ECA-A508-3F08D9097D19}" srcOrd="0" destOrd="0" presId="urn:microsoft.com/office/officeart/2005/8/layout/hierarchy3#1"/>
    <dgm:cxn modelId="{81E4CB62-DD89-4E73-B8C3-FF8B97C71175}" type="presParOf" srcId="{1243E915-4FCD-4ECA-A508-3F08D9097D19}" destId="{5513BCC0-D223-474A-9A1D-BB4EB1E68C7F}" srcOrd="0" destOrd="0" presId="urn:microsoft.com/office/officeart/2005/8/layout/hierarchy3#1"/>
    <dgm:cxn modelId="{F5846013-3D8B-4A73-9426-5CC601C7875E}" type="presParOf" srcId="{1243E915-4FCD-4ECA-A508-3F08D9097D19}" destId="{2B9703D3-8295-4E4E-B0E7-01F386F23801}" srcOrd="1" destOrd="0" presId="urn:microsoft.com/office/officeart/2005/8/layout/hierarchy3#1"/>
    <dgm:cxn modelId="{1CEFEF17-F78B-46AB-987A-9730AA3F4CD1}" type="presParOf" srcId="{FF334CB7-BBEA-4383-8724-6ABE3A5EDE40}" destId="{4E83677F-1E67-4776-9BFB-67583641A423}" srcOrd="1" destOrd="0" presId="urn:microsoft.com/office/officeart/2005/8/layout/hierarchy3#1"/>
    <dgm:cxn modelId="{F0DBFED3-E3C0-4FF4-AC0A-C6B567A14EC8}" type="presParOf" srcId="{4E83677F-1E67-4776-9BFB-67583641A423}" destId="{572D28C6-7BB4-4555-A426-150B39671E09}" srcOrd="0" destOrd="0" presId="urn:microsoft.com/office/officeart/2005/8/layout/hierarchy3#1"/>
    <dgm:cxn modelId="{231CD49B-5591-426D-AE03-91DFCD2F09FC}" type="presParOf" srcId="{4E83677F-1E67-4776-9BFB-67583641A423}" destId="{FC40CED0-93B4-417B-9EEB-9A35B492D47F}" srcOrd="1" destOrd="0" presId="urn:microsoft.com/office/officeart/2005/8/layout/hierarchy3#1"/>
    <dgm:cxn modelId="{312C8388-5CF6-4415-BEE8-DA2D05A742A5}" type="presParOf" srcId="{4E83677F-1E67-4776-9BFB-67583641A423}" destId="{B517648C-CEDD-407B-887C-7CA5D3AFC3A1}" srcOrd="2" destOrd="0" presId="urn:microsoft.com/office/officeart/2005/8/layout/hierarchy3#1"/>
    <dgm:cxn modelId="{DF4FE160-FE12-4AFE-AF96-2C4012D614FB}" type="presParOf" srcId="{4E83677F-1E67-4776-9BFB-67583641A423}" destId="{0ED1398D-F884-42B5-A3D1-50C3BC89FFC3}" srcOrd="3" destOrd="0" presId="urn:microsoft.com/office/officeart/2005/8/layout/hierarchy3#1"/>
    <dgm:cxn modelId="{071B6244-BD06-4BDF-8CBF-EC1BB9ADC2C1}" type="presParOf" srcId="{4E83677F-1E67-4776-9BFB-67583641A423}" destId="{BDD18204-9D21-4E7A-BC98-4AC1A799AF60}" srcOrd="4" destOrd="0" presId="urn:microsoft.com/office/officeart/2005/8/layout/hierarchy3#1"/>
    <dgm:cxn modelId="{FF893957-2448-49BF-BA22-C2AB91E787ED}" type="presParOf" srcId="{4E83677F-1E67-4776-9BFB-67583641A423}" destId="{2142AE57-9CCB-4E30-A00D-35DFE817892D}" srcOrd="5" destOrd="0" presId="urn:microsoft.com/office/officeart/2005/8/layout/hierarchy3#1"/>
    <dgm:cxn modelId="{09DC6EB3-2087-4387-8A41-82B4465159F1}" type="presParOf" srcId="{0F90710D-B791-4FDF-8E87-8DE6356C3E74}" destId="{6F6759BC-82DA-4B72-ADF0-0CA8BA0CD86D}" srcOrd="1" destOrd="0" presId="urn:microsoft.com/office/officeart/2005/8/layout/hierarchy3#1"/>
    <dgm:cxn modelId="{CA497F53-6948-44AB-89B8-2A4F4BC917ED}" type="presParOf" srcId="{6F6759BC-82DA-4B72-ADF0-0CA8BA0CD86D}" destId="{BF49A94A-48A6-4B84-9D24-B9CCBB6BAC3C}" srcOrd="0" destOrd="0" presId="urn:microsoft.com/office/officeart/2005/8/layout/hierarchy3#1"/>
    <dgm:cxn modelId="{8EE6BB06-384C-48F7-97B5-3A47FCE87A4F}" type="presParOf" srcId="{BF49A94A-48A6-4B84-9D24-B9CCBB6BAC3C}" destId="{BFA093AC-CBEF-4B40-AE45-54BDE3528B39}" srcOrd="0" destOrd="0" presId="urn:microsoft.com/office/officeart/2005/8/layout/hierarchy3#1"/>
    <dgm:cxn modelId="{41DCAE86-AB66-4E8A-90D2-97791D2E5A50}" type="presParOf" srcId="{BF49A94A-48A6-4B84-9D24-B9CCBB6BAC3C}" destId="{6CE9BAFB-76F5-4887-8862-5D5E7A080320}" srcOrd="1" destOrd="0" presId="urn:microsoft.com/office/officeart/2005/8/layout/hierarchy3#1"/>
    <dgm:cxn modelId="{0376E6AE-8112-4C48-A8BE-3F6DCD0BA876}" type="presParOf" srcId="{6F6759BC-82DA-4B72-ADF0-0CA8BA0CD86D}" destId="{19B4B0CB-4E59-4347-A5B2-76BB9A6C058B}" srcOrd="1" destOrd="0" presId="urn:microsoft.com/office/officeart/2005/8/layout/hierarchy3#1"/>
    <dgm:cxn modelId="{94D958EF-CB5E-4C64-8BC6-98C83183F852}" type="presParOf" srcId="{19B4B0CB-4E59-4347-A5B2-76BB9A6C058B}" destId="{07124073-3E02-4D58-B1D0-5B13161E5A14}" srcOrd="0" destOrd="0" presId="urn:microsoft.com/office/officeart/2005/8/layout/hierarchy3#1"/>
    <dgm:cxn modelId="{F4BBCA7C-1630-44B4-A9E2-A774A9056D60}" type="presParOf" srcId="{19B4B0CB-4E59-4347-A5B2-76BB9A6C058B}" destId="{0F002A2F-74D2-47D2-8670-5ED2465FB6BD}" srcOrd="1" destOrd="0" presId="urn:microsoft.com/office/officeart/2005/8/layout/hierarchy3#1"/>
    <dgm:cxn modelId="{249018AD-CD28-439C-AA43-195140B06C98}" type="presParOf" srcId="{19B4B0CB-4E59-4347-A5B2-76BB9A6C058B}" destId="{B9E0DC79-33D9-4C4E-BD83-6FB3F7AD2339}" srcOrd="2" destOrd="0" presId="urn:microsoft.com/office/officeart/2005/8/layout/hierarchy3#1"/>
    <dgm:cxn modelId="{BD417297-DA1E-4AE3-850F-A9E3B5AF3CDB}" type="presParOf" srcId="{19B4B0CB-4E59-4347-A5B2-76BB9A6C058B}" destId="{7D3477C9-12F4-469B-96F6-9B95C58DBA3B}" srcOrd="3" destOrd="0" presId="urn:microsoft.com/office/officeart/2005/8/layout/hierarchy3#1"/>
    <dgm:cxn modelId="{088EE87D-0C00-49C1-958D-0D6C3BB51F4C}" type="presParOf" srcId="{19B4B0CB-4E59-4347-A5B2-76BB9A6C058B}" destId="{2B8F59ED-7914-40F1-A6D2-3C1C89470622}" srcOrd="4" destOrd="0" presId="urn:microsoft.com/office/officeart/2005/8/layout/hierarchy3#1"/>
    <dgm:cxn modelId="{C8DE3B76-F1BD-4C7F-806D-4DC2B8DF3155}" type="presParOf" srcId="{19B4B0CB-4E59-4347-A5B2-76BB9A6C058B}" destId="{0E00F8AA-8DA1-4947-ADFA-3BDD5F9C0B6B}" srcOrd="5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3BCC0-D223-474A-9A1D-BB4EB1E68C7F}">
      <dsp:nvSpPr>
        <dsp:cNvPr id="0" name=""/>
        <dsp:cNvSpPr/>
      </dsp:nvSpPr>
      <dsp:spPr>
        <a:xfrm>
          <a:off x="767185" y="1519"/>
          <a:ext cx="1920208" cy="960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800" b="1" kern="1200" dirty="0">
              <a:latin typeface="黑体" panose="02010609060101010101" pitchFamily="49" charset="-122"/>
              <a:ea typeface="黑体" panose="02010609060101010101" pitchFamily="49" charset="-122"/>
            </a:rPr>
            <a:t>教材分析</a:t>
          </a:r>
        </a:p>
      </dsp:txBody>
      <dsp:txXfrm>
        <a:off x="795305" y="29639"/>
        <a:ext cx="1863968" cy="903864"/>
      </dsp:txXfrm>
    </dsp:sp>
    <dsp:sp modelId="{572D28C6-7BB4-4555-A426-150B39671E09}">
      <dsp:nvSpPr>
        <dsp:cNvPr id="0" name=""/>
        <dsp:cNvSpPr/>
      </dsp:nvSpPr>
      <dsp:spPr>
        <a:xfrm>
          <a:off x="959206" y="961623"/>
          <a:ext cx="192020" cy="720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078"/>
              </a:lnTo>
              <a:lnTo>
                <a:pt x="192020" y="720078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0CED0-93B4-417B-9EEB-9A35B492D47F}">
      <dsp:nvSpPr>
        <dsp:cNvPr id="0" name=""/>
        <dsp:cNvSpPr/>
      </dsp:nvSpPr>
      <dsp:spPr>
        <a:xfrm>
          <a:off x="1151227" y="1201649"/>
          <a:ext cx="2339996" cy="96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800" b="1" kern="1200">
              <a:latin typeface="黑体" panose="02010609060101010101" pitchFamily="49" charset="-122"/>
              <a:ea typeface="黑体" panose="02010609060101010101" pitchFamily="49" charset="-122"/>
            </a:rPr>
            <a:t>三国与西晋</a:t>
          </a:r>
          <a:endParaRPr lang="zh-CN" altLang="en-US" sz="28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1179347" y="1229769"/>
        <a:ext cx="2283756" cy="903864"/>
      </dsp:txXfrm>
    </dsp:sp>
    <dsp:sp modelId="{B517648C-CEDD-407B-887C-7CA5D3AFC3A1}">
      <dsp:nvSpPr>
        <dsp:cNvPr id="0" name=""/>
        <dsp:cNvSpPr/>
      </dsp:nvSpPr>
      <dsp:spPr>
        <a:xfrm>
          <a:off x="959206" y="961623"/>
          <a:ext cx="192020" cy="1920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208"/>
              </a:lnTo>
              <a:lnTo>
                <a:pt x="192020" y="1920208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1398D-F884-42B5-A3D1-50C3BC89FFC3}">
      <dsp:nvSpPr>
        <dsp:cNvPr id="0" name=""/>
        <dsp:cNvSpPr/>
      </dsp:nvSpPr>
      <dsp:spPr>
        <a:xfrm>
          <a:off x="1151227" y="2401779"/>
          <a:ext cx="2339996" cy="96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黑体" panose="02010609060101010101" pitchFamily="49" charset="-122"/>
              <a:ea typeface="黑体" panose="02010609060101010101" pitchFamily="49" charset="-122"/>
            </a:rPr>
            <a:t>东晋与南朝</a:t>
          </a:r>
        </a:p>
      </dsp:txBody>
      <dsp:txXfrm>
        <a:off x="1179347" y="2429899"/>
        <a:ext cx="2283756" cy="903864"/>
      </dsp:txXfrm>
    </dsp:sp>
    <dsp:sp modelId="{BDD18204-9D21-4E7A-BC98-4AC1A799AF60}">
      <dsp:nvSpPr>
        <dsp:cNvPr id="0" name=""/>
        <dsp:cNvSpPr/>
      </dsp:nvSpPr>
      <dsp:spPr>
        <a:xfrm>
          <a:off x="959206" y="961623"/>
          <a:ext cx="192020" cy="3120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0338"/>
              </a:lnTo>
              <a:lnTo>
                <a:pt x="192020" y="3120338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2AE57-9CCB-4E30-A00D-35DFE817892D}">
      <dsp:nvSpPr>
        <dsp:cNvPr id="0" name=""/>
        <dsp:cNvSpPr/>
      </dsp:nvSpPr>
      <dsp:spPr>
        <a:xfrm>
          <a:off x="1151227" y="3601909"/>
          <a:ext cx="2339996" cy="96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黑体" panose="02010609060101010101" pitchFamily="49" charset="-122"/>
              <a:ea typeface="黑体" panose="02010609060101010101" pitchFamily="49" charset="-122"/>
            </a:rPr>
            <a:t>十六国与北朝</a:t>
          </a:r>
          <a:endParaRPr lang="zh-CN" altLang="en-US" sz="2800" b="1" kern="1200" dirty="0"/>
        </a:p>
      </dsp:txBody>
      <dsp:txXfrm>
        <a:off x="1179347" y="3630029"/>
        <a:ext cx="2283756" cy="903864"/>
      </dsp:txXfrm>
    </dsp:sp>
    <dsp:sp modelId="{BFA093AC-CBEF-4B40-AE45-54BDE3528B39}">
      <dsp:nvSpPr>
        <dsp:cNvPr id="0" name=""/>
        <dsp:cNvSpPr/>
      </dsp:nvSpPr>
      <dsp:spPr>
        <a:xfrm>
          <a:off x="3587234" y="1519"/>
          <a:ext cx="1920208" cy="960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800" b="1" kern="1200" dirty="0">
              <a:latin typeface="黑体" panose="02010609060101010101" pitchFamily="49" charset="-122"/>
              <a:ea typeface="黑体" panose="02010609060101010101" pitchFamily="49" charset="-122"/>
            </a:rPr>
            <a:t>课标解读</a:t>
          </a:r>
        </a:p>
      </dsp:txBody>
      <dsp:txXfrm>
        <a:off x="3615354" y="29639"/>
        <a:ext cx="1863968" cy="903864"/>
      </dsp:txXfrm>
    </dsp:sp>
    <dsp:sp modelId="{07124073-3E02-4D58-B1D0-5B13161E5A14}">
      <dsp:nvSpPr>
        <dsp:cNvPr id="0" name=""/>
        <dsp:cNvSpPr/>
      </dsp:nvSpPr>
      <dsp:spPr>
        <a:xfrm>
          <a:off x="3779254" y="961623"/>
          <a:ext cx="192020" cy="720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078"/>
              </a:lnTo>
              <a:lnTo>
                <a:pt x="192020" y="720078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02A2F-74D2-47D2-8670-5ED2465FB6BD}">
      <dsp:nvSpPr>
        <dsp:cNvPr id="0" name=""/>
        <dsp:cNvSpPr/>
      </dsp:nvSpPr>
      <dsp:spPr>
        <a:xfrm>
          <a:off x="3971275" y="1201649"/>
          <a:ext cx="1655987" cy="96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2800" b="1" kern="1200">
              <a:latin typeface="黑体" panose="02010609060101010101" pitchFamily="49" charset="-122"/>
              <a:ea typeface="黑体" panose="02010609060101010101" pitchFamily="49" charset="-122"/>
            </a:rPr>
            <a:t>政权更迭</a:t>
          </a:r>
          <a:endParaRPr lang="zh-CN" altLang="en-US" sz="2800" b="1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3999395" y="1229769"/>
        <a:ext cx="1599747" cy="903864"/>
      </dsp:txXfrm>
    </dsp:sp>
    <dsp:sp modelId="{B9E0DC79-33D9-4C4E-BD83-6FB3F7AD2339}">
      <dsp:nvSpPr>
        <dsp:cNvPr id="0" name=""/>
        <dsp:cNvSpPr/>
      </dsp:nvSpPr>
      <dsp:spPr>
        <a:xfrm>
          <a:off x="3779254" y="961623"/>
          <a:ext cx="192020" cy="1920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208"/>
              </a:lnTo>
              <a:lnTo>
                <a:pt x="192020" y="1920208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477C9-12F4-469B-96F6-9B95C58DBA3B}">
      <dsp:nvSpPr>
        <dsp:cNvPr id="0" name=""/>
        <dsp:cNvSpPr/>
      </dsp:nvSpPr>
      <dsp:spPr>
        <a:xfrm>
          <a:off x="3971275" y="2401779"/>
          <a:ext cx="1655987" cy="96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黑体" panose="02010609060101010101" pitchFamily="49" charset="-122"/>
              <a:ea typeface="黑体" panose="02010609060101010101" pitchFamily="49" charset="-122"/>
            </a:rPr>
            <a:t>区域开发</a:t>
          </a:r>
        </a:p>
      </dsp:txBody>
      <dsp:txXfrm>
        <a:off x="3999395" y="2429899"/>
        <a:ext cx="1599747" cy="903864"/>
      </dsp:txXfrm>
    </dsp:sp>
    <dsp:sp modelId="{2B8F59ED-7914-40F1-A6D2-3C1C89470622}">
      <dsp:nvSpPr>
        <dsp:cNvPr id="0" name=""/>
        <dsp:cNvSpPr/>
      </dsp:nvSpPr>
      <dsp:spPr>
        <a:xfrm>
          <a:off x="3779254" y="961623"/>
          <a:ext cx="192020" cy="3120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0338"/>
              </a:lnTo>
              <a:lnTo>
                <a:pt x="192020" y="3120338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0F8AA-8DA1-4947-ADFA-3BDD5F9C0B6B}">
      <dsp:nvSpPr>
        <dsp:cNvPr id="0" name=""/>
        <dsp:cNvSpPr/>
      </dsp:nvSpPr>
      <dsp:spPr>
        <a:xfrm>
          <a:off x="3971275" y="3601909"/>
          <a:ext cx="1655987" cy="96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黑体" panose="02010609060101010101" pitchFamily="49" charset="-122"/>
              <a:ea typeface="黑体" panose="02010609060101010101" pitchFamily="49" charset="-122"/>
            </a:rPr>
            <a:t>民族交融</a:t>
          </a:r>
        </a:p>
      </dsp:txBody>
      <dsp:txXfrm>
        <a:off x="3999395" y="3630029"/>
        <a:ext cx="1599747" cy="903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4EDEE6A-9D62-4247-8CF9-7784EA346A54}" type="datetimeFigureOut">
              <a:rPr lang="zh-CN" altLang="en-US" smtClean="0"/>
              <a:t>2022/7/13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045634E-706A-4B84-AA1C-111029EEACC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634E-706A-4B84-AA1C-111029EEACC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634E-706A-4B84-AA1C-111029EEACC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学科交叉融合的根本目的在于逾越学科障碍，籍借知识的融通培养拔尖创新人才、开展跨学科研究创造新知识、解决前沿重大现实问题。跨学科的培养能够产生足够的意识与能力，正确且直面认识并解决人类和社会的问题。促使学生的横向知识进行垂直深入，形成完善的思维体系、人格特质和社会情感以及多元智能。为解决社会问题，渗透不同学科的知识框架、学科原理和思维理论，形成多个学科的合力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121212"/>
                </a:solidFill>
                <a:effectLst/>
                <a:latin typeface="-apple-system"/>
              </a:rPr>
              <a:t>学科交叉融合的根本目的在于逾越学科障碍，籍借知识的融通培养拔尖创新人才、开展跨学科研究创造新知识、解决前沿重大现实问题。跨学科的培养能够产生足够的意识与能力，正确且直面认识并解决人类和社会的问题。促使学生的横向知识进行垂直深入，形成完善的思维体系、人格特质和社会情感以及多元智能。为解决社会问题，渗透不同学科的知识框架、学科原理和思维理论，形成多个学科的合力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634E-706A-4B84-AA1C-111029EEACC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24B5-153F-49DD-8DC2-609C5B5A814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24B5-153F-49DD-8DC2-609C5B5A814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24B5-153F-49DD-8DC2-609C5B5A814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24B5-153F-49DD-8DC2-609C5B5A814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634E-706A-4B84-AA1C-111029EEACCE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634E-706A-4B84-AA1C-111029EEACCE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634E-706A-4B84-AA1C-111029EEACC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24B5-153F-49DD-8DC2-609C5B5A814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5634E-706A-4B84-AA1C-111029EEACC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D5E97-9CA9-4861-A1E4-423378A96E7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6740-E7EF-437B-89C2-729EA5E4DD7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弧形 15"/>
          <p:cNvSpPr/>
          <p:nvPr userDrawn="1"/>
        </p:nvSpPr>
        <p:spPr>
          <a:xfrm rot="10800000">
            <a:off x="-969717" y="-2545081"/>
            <a:ext cx="14154634" cy="3338047"/>
          </a:xfrm>
          <a:prstGeom prst="arc">
            <a:avLst>
              <a:gd name="adj1" fmla="val 11282205"/>
              <a:gd name="adj2" fmla="val 21132520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弧形 17"/>
          <p:cNvSpPr/>
          <p:nvPr userDrawn="1"/>
        </p:nvSpPr>
        <p:spPr>
          <a:xfrm rot="10800000">
            <a:off x="-969717" y="-6379029"/>
            <a:ext cx="14154634" cy="7111231"/>
          </a:xfrm>
          <a:prstGeom prst="arc">
            <a:avLst>
              <a:gd name="adj1" fmla="val 12701879"/>
              <a:gd name="adj2" fmla="val 19669255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 userDrawn="1"/>
        </p:nvCxnSpPr>
        <p:spPr>
          <a:xfrm>
            <a:off x="0" y="6637610"/>
            <a:ext cx="12192000" cy="0"/>
          </a:xfrm>
          <a:prstGeom prst="line">
            <a:avLst/>
          </a:prstGeom>
          <a:ln w="12700">
            <a:solidFill>
              <a:srgbClr val="238DED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11397926" y="6553624"/>
            <a:ext cx="422628" cy="1598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5400000" scaled="1"/>
          </a:gradFill>
          <a:ln>
            <a:noFill/>
          </a:ln>
          <a:effectLst>
            <a:outerShdw blurRad="762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19"/>
          <p:cNvSpPr txBox="1"/>
          <p:nvPr userDrawn="1"/>
        </p:nvSpPr>
        <p:spPr>
          <a:xfrm>
            <a:off x="11367964" y="6494619"/>
            <a:ext cx="493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33E7C02-82D1-42DA-AA8B-2AEC9E450366}" type="slidenum">
              <a:rPr lang="zh-CN" altLang="en-US" sz="1000" smtClean="0">
                <a:solidFill>
                  <a:srgbClr val="F8F8F8"/>
                </a:solidFill>
                <a:latin typeface="+mj-ea"/>
                <a:ea typeface="+mj-ea"/>
              </a:rPr>
              <a:t>‹#›</a:t>
            </a:fld>
            <a:endParaRPr lang="zh-CN" altLang="en-US" sz="1000" dirty="0">
              <a:solidFill>
                <a:srgbClr val="F8F8F8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弧形 4"/>
          <p:cNvSpPr/>
          <p:nvPr/>
        </p:nvSpPr>
        <p:spPr>
          <a:xfrm rot="10800000">
            <a:off x="985089" y="-3859307"/>
            <a:ext cx="10209908" cy="5222465"/>
          </a:xfrm>
          <a:prstGeom prst="arc">
            <a:avLst>
              <a:gd name="adj1" fmla="val 11687977"/>
              <a:gd name="adj2" fmla="val 20691439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弧形 5"/>
          <p:cNvSpPr/>
          <p:nvPr/>
        </p:nvSpPr>
        <p:spPr>
          <a:xfrm rot="10800000">
            <a:off x="-987274" y="-9506051"/>
            <a:ext cx="14154634" cy="12593783"/>
          </a:xfrm>
          <a:prstGeom prst="arc">
            <a:avLst>
              <a:gd name="adj1" fmla="val 12484089"/>
              <a:gd name="adj2" fmla="val 19947265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弧形 6"/>
          <p:cNvSpPr/>
          <p:nvPr/>
        </p:nvSpPr>
        <p:spPr>
          <a:xfrm rot="10800000">
            <a:off x="-987274" y="-4529101"/>
            <a:ext cx="14154634" cy="8591651"/>
          </a:xfrm>
          <a:prstGeom prst="arc">
            <a:avLst>
              <a:gd name="adj1" fmla="val 11985777"/>
              <a:gd name="adj2" fmla="val 20414400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弧形 7"/>
          <p:cNvSpPr/>
          <p:nvPr/>
        </p:nvSpPr>
        <p:spPr>
          <a:xfrm rot="10800000">
            <a:off x="-987274" y="-2741348"/>
            <a:ext cx="14154634" cy="6830021"/>
          </a:xfrm>
          <a:prstGeom prst="arc">
            <a:avLst>
              <a:gd name="adj1" fmla="val 11746970"/>
              <a:gd name="adj2" fmla="val 20652581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弧形 8"/>
          <p:cNvSpPr/>
          <p:nvPr/>
        </p:nvSpPr>
        <p:spPr>
          <a:xfrm rot="10800000">
            <a:off x="-987274" y="-1824497"/>
            <a:ext cx="14154634" cy="5997916"/>
          </a:xfrm>
          <a:prstGeom prst="arc">
            <a:avLst>
              <a:gd name="adj1" fmla="val 11640061"/>
              <a:gd name="adj2" fmla="val 20767946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" name="弧形 9"/>
          <p:cNvSpPr/>
          <p:nvPr/>
        </p:nvSpPr>
        <p:spPr>
          <a:xfrm rot="10800000">
            <a:off x="-987274" y="-774551"/>
            <a:ext cx="14154634" cy="5029090"/>
          </a:xfrm>
          <a:prstGeom prst="arc">
            <a:avLst>
              <a:gd name="adj1" fmla="val 11501349"/>
              <a:gd name="adj2" fmla="val 20899245"/>
            </a:avLst>
          </a:prstGeom>
          <a:ln w="12700">
            <a:gradFill>
              <a:gsLst>
                <a:gs pos="0">
                  <a:srgbClr val="238DED"/>
                </a:gs>
                <a:gs pos="100000">
                  <a:srgbClr val="18478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弧形 10"/>
          <p:cNvSpPr/>
          <p:nvPr/>
        </p:nvSpPr>
        <p:spPr>
          <a:xfrm rot="10800000">
            <a:off x="-987274" y="172118"/>
            <a:ext cx="14154634" cy="4093175"/>
          </a:xfrm>
          <a:prstGeom prst="arc">
            <a:avLst>
              <a:gd name="adj1" fmla="val 11372673"/>
              <a:gd name="adj2" fmla="val 21014737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弧形 11"/>
          <p:cNvSpPr/>
          <p:nvPr/>
        </p:nvSpPr>
        <p:spPr>
          <a:xfrm rot="10800000">
            <a:off x="-987274" y="1065002"/>
            <a:ext cx="14154634" cy="3211805"/>
          </a:xfrm>
          <a:prstGeom prst="arc">
            <a:avLst>
              <a:gd name="adj1" fmla="val 11254937"/>
              <a:gd name="adj2" fmla="val 21140759"/>
            </a:avLst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" name="弧形 12"/>
          <p:cNvSpPr/>
          <p:nvPr/>
        </p:nvSpPr>
        <p:spPr>
          <a:xfrm rot="10800000">
            <a:off x="-987274" y="1818042"/>
            <a:ext cx="14154634" cy="2449891"/>
          </a:xfrm>
          <a:prstGeom prst="arc">
            <a:avLst>
              <a:gd name="adj1" fmla="val 11151706"/>
              <a:gd name="adj2" fmla="val 21256969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" name="弧形 13"/>
          <p:cNvSpPr/>
          <p:nvPr/>
        </p:nvSpPr>
        <p:spPr>
          <a:xfrm rot="10800000">
            <a:off x="-981317" y="2548397"/>
            <a:ext cx="14154634" cy="1855175"/>
          </a:xfrm>
          <a:prstGeom prst="arc">
            <a:avLst>
              <a:gd name="adj1" fmla="val 11059918"/>
              <a:gd name="adj2" fmla="val 21341481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弧形 14"/>
          <p:cNvSpPr/>
          <p:nvPr/>
        </p:nvSpPr>
        <p:spPr>
          <a:xfrm rot="10800000">
            <a:off x="-987274" y="3442444"/>
            <a:ext cx="14154634" cy="1030607"/>
          </a:xfrm>
          <a:prstGeom prst="arc">
            <a:avLst>
              <a:gd name="adj1" fmla="val 10949731"/>
              <a:gd name="adj2" fmla="val 21450868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6" name="弧形 15"/>
          <p:cNvSpPr/>
          <p:nvPr/>
        </p:nvSpPr>
        <p:spPr>
          <a:xfrm rot="10800000" flipV="1">
            <a:off x="-901213" y="4601844"/>
            <a:ext cx="14154634" cy="906072"/>
          </a:xfrm>
          <a:prstGeom prst="arc">
            <a:avLst>
              <a:gd name="adj1" fmla="val 10937291"/>
              <a:gd name="adj2" fmla="val 21475095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7" name="弧形 16"/>
          <p:cNvSpPr/>
          <p:nvPr/>
        </p:nvSpPr>
        <p:spPr>
          <a:xfrm rot="10800000" flipV="1">
            <a:off x="-901213" y="4682441"/>
            <a:ext cx="14154634" cy="2185043"/>
          </a:xfrm>
          <a:prstGeom prst="arc">
            <a:avLst>
              <a:gd name="adj1" fmla="val 11128348"/>
              <a:gd name="adj2" fmla="val 21303215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弧形 17"/>
          <p:cNvSpPr/>
          <p:nvPr/>
        </p:nvSpPr>
        <p:spPr>
          <a:xfrm rot="10800000" flipV="1">
            <a:off x="-901213" y="4747685"/>
            <a:ext cx="14154634" cy="4148889"/>
          </a:xfrm>
          <a:prstGeom prst="arc">
            <a:avLst>
              <a:gd name="adj1" fmla="val 11397289"/>
              <a:gd name="adj2" fmla="val 21057630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5600" y="2666769"/>
            <a:ext cx="11957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三国两晋南北朝的政权更迭与民族交融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0" y="73351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-150" dirty="0">
                <a:gradFill>
                  <a:gsLst>
                    <a:gs pos="0">
                      <a:srgbClr val="238DED"/>
                    </a:gs>
                    <a:gs pos="100000">
                      <a:srgbClr val="18478F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湖南省</a:t>
            </a:r>
            <a:r>
              <a:rPr lang="en-US" altLang="zh-CN" sz="3200" spc="-150" dirty="0">
                <a:gradFill>
                  <a:gsLst>
                    <a:gs pos="0">
                      <a:srgbClr val="238DED"/>
                    </a:gs>
                    <a:gs pos="100000">
                      <a:srgbClr val="18478F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2022</a:t>
            </a:r>
            <a:r>
              <a:rPr lang="zh-CN" altLang="en-US" sz="3200" spc="-150" dirty="0">
                <a:gradFill>
                  <a:gsLst>
                    <a:gs pos="0">
                      <a:srgbClr val="238DED"/>
                    </a:gs>
                    <a:gs pos="100000">
                      <a:srgbClr val="18478F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年普通高中新课程新教材省级骨干教师培训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4231327" y="5976572"/>
            <a:ext cx="3889552" cy="47324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时间：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2022.07.14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3307859" y="4333178"/>
            <a:ext cx="5564367" cy="1053157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zh-CN" altLang="en-US" sz="2400" b="1" dirty="0">
                <a:solidFill>
                  <a:srgbClr val="18478F"/>
                </a:solidFill>
                <a:latin typeface="楷体" panose="02010609060101010101" charset="-122"/>
                <a:ea typeface="楷体" panose="02010609060101010101" charset="-122"/>
              </a:rPr>
              <a:t>汇报人：湖南师范大学附属中学</a:t>
            </a:r>
            <a:endParaRPr lang="en-US" altLang="zh-CN" sz="2400" b="1" dirty="0">
              <a:solidFill>
                <a:srgbClr val="18478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2400" b="1" dirty="0">
                <a:solidFill>
                  <a:srgbClr val="18478F"/>
                </a:solidFill>
                <a:latin typeface="楷体" panose="02010609060101010101" charset="-122"/>
                <a:ea typeface="楷体" panose="02010609060101010101" charset="-122"/>
              </a:rPr>
              <a:t>张云礼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-67235" y="166937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4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54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40"/>
            <a:ext cx="2390140" cy="542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5" presetClass="path" presetSubtype="0" decel="10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8.33333E-7 -4.81481E-6 L -0.14362 -4.81481E-6 " pathEditMode="relative" rAng="0" ptsTypes="AA">
                                      <p:cBhvr>
                                        <p:cTn id="66" dur="15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decel="10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4.16667E-7 1.48148E-6 L 0.14414 1.48148E-6 " pathEditMode="relative" rAng="0" ptsTypes="AA">
                                      <p:cBhvr>
                                        <p:cTn id="68" dur="15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2" grpId="0"/>
      <p:bldP spid="33" grpId="0" bldLvl="0" animBg="1"/>
      <p:bldP spid="33" grpId="1" bldLvl="0" animBg="1"/>
      <p:bldP spid="34" grpId="0" bldLvl="0" animBg="1"/>
      <p:bldP spid="34" grpId="1" bldLvl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弧形 2"/>
          <p:cNvSpPr/>
          <p:nvPr/>
        </p:nvSpPr>
        <p:spPr>
          <a:xfrm rot="10800000">
            <a:off x="985089" y="-4412721"/>
            <a:ext cx="10209908" cy="5222465"/>
          </a:xfrm>
          <a:prstGeom prst="arc">
            <a:avLst>
              <a:gd name="adj1" fmla="val 11687977"/>
              <a:gd name="adj2" fmla="val 20691439"/>
            </a:avLst>
          </a:prstGeom>
          <a:ln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弧形 3"/>
          <p:cNvSpPr/>
          <p:nvPr/>
        </p:nvSpPr>
        <p:spPr>
          <a:xfrm rot="10800000">
            <a:off x="-987274" y="-10545135"/>
            <a:ext cx="14154634" cy="12593783"/>
          </a:xfrm>
          <a:prstGeom prst="arc">
            <a:avLst>
              <a:gd name="adj1" fmla="val 12484089"/>
              <a:gd name="adj2" fmla="val 19947265"/>
            </a:avLst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弧形 4"/>
          <p:cNvSpPr/>
          <p:nvPr/>
        </p:nvSpPr>
        <p:spPr>
          <a:xfrm rot="10800000">
            <a:off x="-987274" y="-5568185"/>
            <a:ext cx="14154634" cy="8591651"/>
          </a:xfrm>
          <a:prstGeom prst="arc">
            <a:avLst>
              <a:gd name="adj1" fmla="val 11985777"/>
              <a:gd name="adj2" fmla="val 20414400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弧形 5"/>
          <p:cNvSpPr/>
          <p:nvPr/>
        </p:nvSpPr>
        <p:spPr>
          <a:xfrm rot="10800000">
            <a:off x="-987274" y="-3780432"/>
            <a:ext cx="14154634" cy="6830021"/>
          </a:xfrm>
          <a:prstGeom prst="arc">
            <a:avLst>
              <a:gd name="adj1" fmla="val 11746970"/>
              <a:gd name="adj2" fmla="val 20652581"/>
            </a:avLst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弧形 6"/>
          <p:cNvSpPr/>
          <p:nvPr/>
        </p:nvSpPr>
        <p:spPr>
          <a:xfrm rot="10800000">
            <a:off x="-987274" y="-2863581"/>
            <a:ext cx="14154634" cy="5997916"/>
          </a:xfrm>
          <a:prstGeom prst="arc">
            <a:avLst>
              <a:gd name="adj1" fmla="val 11640061"/>
              <a:gd name="adj2" fmla="val 20767946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弧形 7"/>
          <p:cNvSpPr/>
          <p:nvPr/>
        </p:nvSpPr>
        <p:spPr>
          <a:xfrm rot="10800000">
            <a:off x="-987274" y="-1813635"/>
            <a:ext cx="14154634" cy="5029090"/>
          </a:xfrm>
          <a:prstGeom prst="arc">
            <a:avLst>
              <a:gd name="adj1" fmla="val 11501349"/>
              <a:gd name="adj2" fmla="val 20899245"/>
            </a:avLst>
          </a:prstGeom>
          <a:ln w="12700">
            <a:gradFill>
              <a:gsLst>
                <a:gs pos="0">
                  <a:srgbClr val="238DED"/>
                </a:gs>
                <a:gs pos="100000">
                  <a:srgbClr val="18478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弧形 8"/>
          <p:cNvSpPr/>
          <p:nvPr/>
        </p:nvSpPr>
        <p:spPr>
          <a:xfrm rot="10800000">
            <a:off x="-987274" y="-866966"/>
            <a:ext cx="14154634" cy="4093175"/>
          </a:xfrm>
          <a:prstGeom prst="arc">
            <a:avLst>
              <a:gd name="adj1" fmla="val 11372673"/>
              <a:gd name="adj2" fmla="val 21014737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" name="弧形 9"/>
          <p:cNvSpPr/>
          <p:nvPr/>
        </p:nvSpPr>
        <p:spPr>
          <a:xfrm rot="10800000">
            <a:off x="-987274" y="25918"/>
            <a:ext cx="14154634" cy="3211805"/>
          </a:xfrm>
          <a:prstGeom prst="arc">
            <a:avLst>
              <a:gd name="adj1" fmla="val 11254937"/>
              <a:gd name="adj2" fmla="val 21140759"/>
            </a:avLst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弧形 10"/>
          <p:cNvSpPr/>
          <p:nvPr/>
        </p:nvSpPr>
        <p:spPr>
          <a:xfrm rot="10800000">
            <a:off x="-987274" y="778958"/>
            <a:ext cx="14154634" cy="2449891"/>
          </a:xfrm>
          <a:prstGeom prst="arc">
            <a:avLst>
              <a:gd name="adj1" fmla="val 11151706"/>
              <a:gd name="adj2" fmla="val 21256969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弧形 11"/>
          <p:cNvSpPr/>
          <p:nvPr/>
        </p:nvSpPr>
        <p:spPr>
          <a:xfrm rot="10800000">
            <a:off x="-987274" y="1406294"/>
            <a:ext cx="14154634" cy="1855175"/>
          </a:xfrm>
          <a:prstGeom prst="arc">
            <a:avLst>
              <a:gd name="adj1" fmla="val 11059918"/>
              <a:gd name="adj2" fmla="val 21341481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" name="弧形 12"/>
          <p:cNvSpPr/>
          <p:nvPr/>
        </p:nvSpPr>
        <p:spPr>
          <a:xfrm rot="10800000">
            <a:off x="-987274" y="1633352"/>
            <a:ext cx="14154634" cy="1731339"/>
          </a:xfrm>
          <a:prstGeom prst="arc">
            <a:avLst>
              <a:gd name="adj1" fmla="val 10949731"/>
              <a:gd name="adj2" fmla="val 21450868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" name="弧形 13"/>
          <p:cNvSpPr/>
          <p:nvPr/>
        </p:nvSpPr>
        <p:spPr>
          <a:xfrm rot="10800000" flipV="1">
            <a:off x="-901213" y="3770582"/>
            <a:ext cx="14154634" cy="1438162"/>
          </a:xfrm>
          <a:prstGeom prst="arc">
            <a:avLst>
              <a:gd name="adj1" fmla="val 10937291"/>
              <a:gd name="adj2" fmla="val 21475095"/>
            </a:avLst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弧形 14"/>
          <p:cNvSpPr/>
          <p:nvPr/>
        </p:nvSpPr>
        <p:spPr>
          <a:xfrm rot="10800000" flipV="1">
            <a:off x="-901213" y="3823469"/>
            <a:ext cx="14154634" cy="3468208"/>
          </a:xfrm>
          <a:prstGeom prst="arc">
            <a:avLst>
              <a:gd name="adj1" fmla="val 11128348"/>
              <a:gd name="adj2" fmla="val 21303215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6" name="弧形 15"/>
          <p:cNvSpPr/>
          <p:nvPr/>
        </p:nvSpPr>
        <p:spPr>
          <a:xfrm rot="10800000" flipV="1">
            <a:off x="-901213" y="3874858"/>
            <a:ext cx="14154634" cy="6585321"/>
          </a:xfrm>
          <a:prstGeom prst="arc">
            <a:avLst>
              <a:gd name="adj1" fmla="val 11397289"/>
              <a:gd name="adj2" fmla="val 21057630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479515" y="1255771"/>
            <a:ext cx="1229284" cy="122928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2700000" scaled="0"/>
          </a:gradFill>
          <a:ln>
            <a:noFill/>
          </a:ln>
          <a:effectLst>
            <a:outerShdw blurRad="165100" dist="63500" dir="27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4400" spc="300" dirty="0">
                <a:gradFill>
                  <a:gsLst>
                    <a:gs pos="0">
                      <a:srgbClr val="238DED"/>
                    </a:gs>
                    <a:gs pos="100000">
                      <a:srgbClr val="18478F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4400" spc="300" dirty="0">
              <a:gradFill>
                <a:gsLst>
                  <a:gs pos="0">
                    <a:srgbClr val="238DED"/>
                  </a:gs>
                  <a:gs pos="100000">
                    <a:srgbClr val="18478F"/>
                  </a:gs>
                </a:gsLst>
                <a:lin ang="2700000" scaled="0"/>
              </a:gra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186179" y="2776578"/>
            <a:ext cx="3815957" cy="67287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关注细节</a:t>
            </a: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3953435" y="4304157"/>
            <a:ext cx="20152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 学科关联</a:t>
            </a:r>
          </a:p>
        </p:txBody>
      </p: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6801050" y="4304157"/>
            <a:ext cx="20152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 活化人物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08333E-7 4.81481E-6 L 2.08333E-7 0.18125 " pathEditMode="relative" rAng="0" ptsTypes="AA">
                                      <p:cBhvr>
                                        <p:cTn id="51" dur="15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0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4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08333E-7 4.81481E-6 L 2.08333E-7 -0.18125 " pathEditMode="relative" rAng="0" ptsTypes="AA">
                                      <p:cBhvr>
                                        <p:cTn id="56" dur="1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7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4" grpId="0" animBg="1"/>
      <p:bldP spid="24" grpId="1" animBg="1"/>
      <p:bldP spid="25" grpId="0" animBg="1"/>
      <p:bldP spid="25" grpId="1" animBg="1"/>
      <p:bldP spid="26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圆角矩形 60"/>
          <p:cNvSpPr/>
          <p:nvPr/>
        </p:nvSpPr>
        <p:spPr>
          <a:xfrm>
            <a:off x="4749284" y="508173"/>
            <a:ext cx="2679570" cy="43887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学科关联</a:t>
            </a:r>
          </a:p>
        </p:txBody>
      </p:sp>
      <p:sp>
        <p:nvSpPr>
          <p:cNvPr id="43" name="圆角矩形 33"/>
          <p:cNvSpPr/>
          <p:nvPr/>
        </p:nvSpPr>
        <p:spPr>
          <a:xfrm>
            <a:off x="1593149" y="205244"/>
            <a:ext cx="1360800" cy="702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b="1" dirty="0">
                <a:solidFill>
                  <a:srgbClr val="18478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新魏" panose="02010800040101010101" charset="-122"/>
              </a:rPr>
              <a:t>地理</a:t>
            </a:r>
          </a:p>
        </p:txBody>
      </p:sp>
      <p:sp>
        <p:nvSpPr>
          <p:cNvPr id="44" name="圆角矩形 33"/>
          <p:cNvSpPr/>
          <p:nvPr/>
        </p:nvSpPr>
        <p:spPr>
          <a:xfrm>
            <a:off x="9411855" y="205244"/>
            <a:ext cx="1361414" cy="7013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b="1" dirty="0">
                <a:solidFill>
                  <a:srgbClr val="18478F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新魏" panose="02010800040101010101" charset="-122"/>
              </a:rPr>
              <a:t>数学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407377" y="1074056"/>
            <a:ext cx="4008955" cy="5469945"/>
            <a:chOff x="6999455" y="910870"/>
            <a:chExt cx="4303059" cy="5693488"/>
          </a:xfrm>
        </p:grpSpPr>
        <p:sp>
          <p:nvSpPr>
            <p:cNvPr id="46" name="文本框 45"/>
            <p:cNvSpPr txBox="1"/>
            <p:nvPr/>
          </p:nvSpPr>
          <p:spPr>
            <a:xfrm>
              <a:off x="6999455" y="910870"/>
              <a:ext cx="4303058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highlight>
                    <a:srgbClr val="000000"/>
                  </a:highlight>
                  <a:latin typeface="黑体" panose="02010609060101010101" pitchFamily="49" charset="-122"/>
                  <a:ea typeface="黑体" panose="02010609060101010101" pitchFamily="49" charset="-122"/>
                </a:rPr>
                <a:t>独孤信多面印高考题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999455" y="1432836"/>
              <a:ext cx="4303058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2019年全国高考Ⅱ卷数学填空题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999455" y="1794379"/>
              <a:ext cx="4303059" cy="29152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16.</a:t>
              </a:r>
              <a:r>
                <a:rPr lang="zh-CN" altLang="en-US" sz="1600" dirty="0"/>
                <a:t>中国有悠久的金石文化，印信是金石文化的代表之一，印信的形状多为长方体、正方体或圆柱体，但南北朝时期的官员独孤信的印信形状是“半正多面体”（图</a:t>
              </a:r>
              <a:r>
                <a:rPr lang="en-US" altLang="zh-CN" sz="1600" dirty="0"/>
                <a:t>1</a:t>
              </a:r>
              <a:r>
                <a:rPr lang="zh-CN" altLang="en-US" sz="1600" dirty="0"/>
                <a:t>），半正多面体是由两种或两种以上的正多边形围成的多面体，半正多面体体现了数学的对称美。图</a:t>
              </a:r>
              <a:r>
                <a:rPr lang="en-US" altLang="zh-CN" sz="1600" dirty="0"/>
                <a:t>2</a:t>
              </a:r>
              <a:r>
                <a:rPr lang="zh-CN" altLang="en-US" sz="1600" dirty="0"/>
                <a:t>是一个棱数为</a:t>
              </a:r>
              <a:r>
                <a:rPr lang="en-US" altLang="zh-CN" sz="1600" dirty="0"/>
                <a:t>48</a:t>
              </a:r>
              <a:r>
                <a:rPr lang="zh-CN" altLang="en-US" sz="1600" dirty="0"/>
                <a:t>的半正多面体，它的所有顶点都在同一个正方体的表面上，且此正方体的棱长为</a:t>
              </a:r>
              <a:r>
                <a:rPr lang="en-US" altLang="zh-CN" sz="1600" dirty="0"/>
                <a:t>1</a:t>
              </a:r>
              <a:r>
                <a:rPr lang="zh-CN" altLang="en-US" sz="1600" dirty="0"/>
                <a:t>，则该半正多面体共有</a:t>
              </a:r>
              <a:r>
                <a:rPr lang="zh-CN" altLang="en-US" sz="1600" u="sng" dirty="0"/>
                <a:t>        </a:t>
              </a:r>
              <a:r>
                <a:rPr lang="zh-CN" altLang="en-US" sz="1600" dirty="0"/>
                <a:t>个面，其棱长为</a:t>
              </a:r>
              <a:r>
                <a:rPr lang="zh-CN" altLang="en-US" sz="1600" u="sng" dirty="0"/>
                <a:t>          </a:t>
              </a:r>
              <a:r>
                <a:rPr lang="zh-CN" altLang="en-US" sz="1600" dirty="0"/>
                <a:t>。（本题第一空</a:t>
              </a:r>
              <a:r>
                <a:rPr lang="en-US" altLang="zh-CN" sz="1600" dirty="0"/>
                <a:t>2</a:t>
              </a:r>
              <a:r>
                <a:rPr lang="zh-CN" altLang="en-US" sz="1600" dirty="0"/>
                <a:t>分，第二空</a:t>
              </a:r>
              <a:r>
                <a:rPr lang="en-US" altLang="zh-CN" sz="1600" dirty="0"/>
                <a:t>3</a:t>
              </a:r>
              <a:r>
                <a:rPr lang="zh-CN" altLang="en-US" sz="1600" dirty="0"/>
                <a:t>分。）</a:t>
              </a: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" r="1"/>
            <a:stretch>
              <a:fillRect/>
            </a:stretch>
          </p:blipFill>
          <p:spPr>
            <a:xfrm>
              <a:off x="7474617" y="4647800"/>
              <a:ext cx="3609790" cy="1956558"/>
            </a:xfrm>
            <a:prstGeom prst="rect">
              <a:avLst/>
            </a:prstGeom>
          </p:spPr>
        </p:pic>
      </p:grpSp>
      <p:grpSp>
        <p:nvGrpSpPr>
          <p:cNvPr id="50" name="组合 49"/>
          <p:cNvGrpSpPr/>
          <p:nvPr/>
        </p:nvGrpSpPr>
        <p:grpSpPr>
          <a:xfrm>
            <a:off x="214703" y="1074056"/>
            <a:ext cx="5315241" cy="2629404"/>
            <a:chOff x="1306828" y="2078869"/>
            <a:chExt cx="5576876" cy="2969330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15745" y="2078870"/>
              <a:ext cx="2824673" cy="2440902"/>
            </a:xfrm>
            <a:prstGeom prst="rect">
              <a:avLst/>
            </a:prstGeom>
          </p:spPr>
        </p:pic>
        <p:pic>
          <p:nvPicPr>
            <p:cNvPr id="54" name="内容占位符 4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3" t="492" r="3394" b="5526"/>
            <a:stretch>
              <a:fillRect/>
            </a:stretch>
          </p:blipFill>
          <p:spPr>
            <a:xfrm>
              <a:off x="4256753" y="2078869"/>
              <a:ext cx="2495987" cy="2440903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1306828" y="4457338"/>
              <a:ext cx="2941758" cy="38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dirty="0">
                  <a:latin typeface="宋体" panose="02010600030101010101" pitchFamily="2" charset="-122"/>
                  <a:ea typeface="宋体" panose="02010600030101010101" pitchFamily="2" charset="-122"/>
                </a:rPr>
                <a:t>——</a:t>
              </a:r>
              <a:r>
                <a:rPr lang="zh-CN" altLang="en-US" sz="1600" dirty="0">
                  <a:latin typeface="宋体" panose="02010600030101010101" pitchFamily="2" charset="-122"/>
                  <a:ea typeface="宋体" panose="02010600030101010101" pitchFamily="2" charset="-122"/>
                </a:rPr>
                <a:t>三国鼎立形势图（</a:t>
              </a:r>
              <a:r>
                <a:rPr lang="en-US" altLang="zh-CN" sz="1600" dirty="0">
                  <a:latin typeface="宋体" panose="02010600030101010101" pitchFamily="2" charset="-122"/>
                  <a:ea typeface="宋体" panose="02010600030101010101" pitchFamily="2" charset="-122"/>
                </a:rPr>
                <a:t>262</a:t>
              </a:r>
              <a:r>
                <a:rPr lang="zh-CN" altLang="en-US" sz="1600" dirty="0">
                  <a:latin typeface="宋体" panose="02010600030101010101" pitchFamily="2" charset="-122"/>
                  <a:ea typeface="宋体" panose="02010600030101010101" pitchFamily="2" charset="-122"/>
                </a:rPr>
                <a:t>年）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4178312" y="4457338"/>
              <a:ext cx="2705392" cy="59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——</a:t>
              </a:r>
              <a:r>
                <a:rPr lang="zh-CN" altLang="en-US" sz="1400" dirty="0">
                  <a:latin typeface="宋体" panose="02010600030101010101" pitchFamily="2" charset="-122"/>
                  <a:ea typeface="宋体" panose="02010600030101010101" pitchFamily="2" charset="-122"/>
                </a:rPr>
                <a:t>西晋末年内迁少数民族分布与北方流民南迁示意图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0" y="3703460"/>
            <a:ext cx="5588365" cy="2963244"/>
            <a:chOff x="6522427" y="2078869"/>
            <a:chExt cx="5588365" cy="2963244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 rotWithShape="1">
            <a:blip r:embed="rId7"/>
            <a:srcRect r="-1051" b="6020"/>
            <a:stretch>
              <a:fillRect/>
            </a:stretch>
          </p:blipFill>
          <p:spPr>
            <a:xfrm>
              <a:off x="6769075" y="2078870"/>
              <a:ext cx="2594811" cy="2440902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8"/>
            <a:srcRect b="8952"/>
            <a:stretch>
              <a:fillRect/>
            </a:stretch>
          </p:blipFill>
          <p:spPr>
            <a:xfrm>
              <a:off x="9380222" y="2078869"/>
              <a:ext cx="2678365" cy="2440901"/>
            </a:xfrm>
            <a:prstGeom prst="rect">
              <a:avLst/>
            </a:prstGeom>
          </p:spPr>
        </p:pic>
        <p:sp>
          <p:nvSpPr>
            <p:cNvPr id="66" name="文本框 65"/>
            <p:cNvSpPr txBox="1"/>
            <p:nvPr/>
          </p:nvSpPr>
          <p:spPr>
            <a:xfrm>
              <a:off x="9634940" y="4457338"/>
              <a:ext cx="24758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dirty="0">
                  <a:latin typeface="宋体" panose="02010600030101010101" pitchFamily="2" charset="-122"/>
                  <a:ea typeface="宋体" panose="02010600030101010101" pitchFamily="2" charset="-122"/>
                </a:rPr>
                <a:t>——</a:t>
              </a:r>
              <a:r>
                <a:rPr lang="zh-CN" altLang="en-US" sz="1600" dirty="0">
                  <a:latin typeface="宋体" panose="02010600030101010101" pitchFamily="2" charset="-122"/>
                  <a:ea typeface="宋体" panose="02010600030101010101" pitchFamily="2" charset="-122"/>
                </a:rPr>
                <a:t>北齐、北周、陈对峙形势图（</a:t>
              </a:r>
              <a:r>
                <a:rPr lang="en-US" altLang="zh-CN" sz="1600" dirty="0">
                  <a:latin typeface="宋体" panose="02010600030101010101" pitchFamily="2" charset="-122"/>
                  <a:ea typeface="宋体" panose="02010600030101010101" pitchFamily="2" charset="-122"/>
                </a:rPr>
                <a:t>572</a:t>
              </a:r>
              <a:r>
                <a:rPr lang="zh-CN" altLang="en-US" sz="1600" dirty="0">
                  <a:latin typeface="宋体" panose="02010600030101010101" pitchFamily="2" charset="-122"/>
                  <a:ea typeface="宋体" panose="02010600030101010101" pitchFamily="2" charset="-122"/>
                </a:rPr>
                <a:t>年）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6522427" y="4457338"/>
              <a:ext cx="28277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dirty="0">
                  <a:latin typeface="宋体" panose="02010600030101010101" pitchFamily="2" charset="-122"/>
                  <a:ea typeface="宋体" panose="02010600030101010101" pitchFamily="2" charset="-122"/>
                </a:rPr>
                <a:t>——</a:t>
              </a:r>
              <a:r>
                <a:rPr lang="zh-CN" altLang="en-US" sz="1600" dirty="0">
                  <a:latin typeface="宋体" panose="02010600030101010101" pitchFamily="2" charset="-122"/>
                  <a:ea typeface="宋体" panose="02010600030101010101" pitchFamily="2" charset="-122"/>
                </a:rPr>
                <a:t>东晋十六国形势图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8.33333E-7 -0.18125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7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1.66667E-6 1.48148E-6 L -0.14362 1.48148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10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4.375E-6 1.48148E-6 L -0.14362 1.48148E-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圆角矩形 60"/>
          <p:cNvSpPr/>
          <p:nvPr/>
        </p:nvSpPr>
        <p:spPr>
          <a:xfrm>
            <a:off x="4763471" y="507644"/>
            <a:ext cx="2679570" cy="43887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活化人物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19314" y="1118406"/>
            <a:ext cx="1156788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fontAlgn="auto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独孤信（503年～557年），出身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鲜卑化的匈奴族。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西魏、北周名将。</a:t>
            </a:r>
          </a:p>
          <a:p>
            <a:pPr fontAlgn="auto"/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信长女，周明敬后；第四女，元贞皇后；第七女，隋文献后。周隋及皇家，三代皆为外戚，自古以来，未之有也。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 fontAlgn="auto"/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据《周书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卷十六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列传第八》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89824" y="2694308"/>
            <a:ext cx="10234930" cy="3918585"/>
            <a:chOff x="1077" y="3517"/>
            <a:chExt cx="16118" cy="6171"/>
          </a:xfrm>
        </p:grpSpPr>
        <p:sp>
          <p:nvSpPr>
            <p:cNvPr id="22" name="文本框 21"/>
            <p:cNvSpPr txBox="1"/>
            <p:nvPr/>
          </p:nvSpPr>
          <p:spPr>
            <a:xfrm>
              <a:off x="7987" y="3517"/>
              <a:ext cx="3063" cy="9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3200" b="1" dirty="0">
                  <a:latin typeface="方正颜宋简体_粗" panose="02000000000000000000" pitchFamily="2" charset="-122"/>
                  <a:ea typeface="方正颜宋简体_粗" panose="02000000000000000000" pitchFamily="2" charset="-122"/>
                  <a:sym typeface="+mn-ea"/>
                </a:rPr>
                <a:t>独孤信</a:t>
              </a: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8" y="5826"/>
              <a:ext cx="2330" cy="3208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1077" y="9108"/>
              <a:ext cx="620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highlight>
                    <a:srgbClr val="FFFF00"/>
                  </a:highligh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北周</a:t>
              </a:r>
              <a:r>
                <a:rPr lang="en-US" altLang="zh-CN" b="1" dirty="0">
                  <a:highlight>
                    <a:srgbClr val="FFFF00"/>
                  </a:highligh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·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明敬皇后（宇文毓妻）</a:t>
              </a: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351" y="5609"/>
              <a:ext cx="2938" cy="3425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12705" y="9108"/>
              <a:ext cx="449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highlight>
                    <a:srgbClr val="FFFF00"/>
                  </a:highligh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唐</a:t>
              </a:r>
              <a:r>
                <a:rPr lang="en-US" altLang="zh-CN" b="1" dirty="0">
                  <a:highlight>
                    <a:srgbClr val="FFFF00"/>
                  </a:highligh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·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元贞皇后（李渊母）</a:t>
              </a: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440" y="5609"/>
              <a:ext cx="2181" cy="3425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7286" y="9108"/>
              <a:ext cx="449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highlight>
                    <a:srgbClr val="FFFF00"/>
                  </a:highligh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隋</a:t>
              </a:r>
              <a:r>
                <a:rPr lang="en-US" altLang="zh-CN" b="1">
                  <a:highlight>
                    <a:srgbClr val="FFFF00"/>
                  </a:highlight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·</a:t>
              </a:r>
              <a:r>
                <a:rPr lang="zh-CN" altLang="en-US" b="1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文献皇后（杨坚妻）</a:t>
              </a:r>
            </a:p>
          </p:txBody>
        </p:sp>
        <p:cxnSp>
          <p:nvCxnSpPr>
            <p:cNvPr id="29" name="直接箭头连接符 28"/>
            <p:cNvCxnSpPr/>
            <p:nvPr/>
          </p:nvCxnSpPr>
          <p:spPr>
            <a:xfrm flipH="1">
              <a:off x="5006" y="4436"/>
              <a:ext cx="2914" cy="1255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>
              <a:off x="11147" y="4469"/>
              <a:ext cx="3032" cy="108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>
              <a:off x="9485" y="4536"/>
              <a:ext cx="0" cy="616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>
              <a:off x="5860" y="4246"/>
              <a:ext cx="104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011" y="4381"/>
              <a:ext cx="166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大女儿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751" y="5002"/>
              <a:ext cx="166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七女儿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2345" y="4317"/>
              <a:ext cx="166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四女儿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-1.04167E-6 -0.18125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弧形 2"/>
          <p:cNvSpPr/>
          <p:nvPr/>
        </p:nvSpPr>
        <p:spPr>
          <a:xfrm rot="10800000">
            <a:off x="985089" y="-4412721"/>
            <a:ext cx="10209908" cy="5222465"/>
          </a:xfrm>
          <a:prstGeom prst="arc">
            <a:avLst>
              <a:gd name="adj1" fmla="val 11687977"/>
              <a:gd name="adj2" fmla="val 20691439"/>
            </a:avLst>
          </a:prstGeom>
          <a:ln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弧形 3"/>
          <p:cNvSpPr/>
          <p:nvPr/>
        </p:nvSpPr>
        <p:spPr>
          <a:xfrm rot="10800000">
            <a:off x="-987274" y="-10545135"/>
            <a:ext cx="14154634" cy="12593783"/>
          </a:xfrm>
          <a:prstGeom prst="arc">
            <a:avLst>
              <a:gd name="adj1" fmla="val 12484089"/>
              <a:gd name="adj2" fmla="val 19947265"/>
            </a:avLst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弧形 4"/>
          <p:cNvSpPr/>
          <p:nvPr/>
        </p:nvSpPr>
        <p:spPr>
          <a:xfrm rot="10800000">
            <a:off x="-987274" y="-5568185"/>
            <a:ext cx="14154634" cy="8591651"/>
          </a:xfrm>
          <a:prstGeom prst="arc">
            <a:avLst>
              <a:gd name="adj1" fmla="val 11985777"/>
              <a:gd name="adj2" fmla="val 20414400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弧形 5"/>
          <p:cNvSpPr/>
          <p:nvPr/>
        </p:nvSpPr>
        <p:spPr>
          <a:xfrm rot="10800000">
            <a:off x="-987274" y="-3780432"/>
            <a:ext cx="14154634" cy="6830021"/>
          </a:xfrm>
          <a:prstGeom prst="arc">
            <a:avLst>
              <a:gd name="adj1" fmla="val 11746970"/>
              <a:gd name="adj2" fmla="val 20652581"/>
            </a:avLst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弧形 6"/>
          <p:cNvSpPr/>
          <p:nvPr/>
        </p:nvSpPr>
        <p:spPr>
          <a:xfrm rot="10800000">
            <a:off x="-987274" y="-2863581"/>
            <a:ext cx="14154634" cy="5997916"/>
          </a:xfrm>
          <a:prstGeom prst="arc">
            <a:avLst>
              <a:gd name="adj1" fmla="val 11640061"/>
              <a:gd name="adj2" fmla="val 20767946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弧形 7"/>
          <p:cNvSpPr/>
          <p:nvPr/>
        </p:nvSpPr>
        <p:spPr>
          <a:xfrm rot="10800000">
            <a:off x="-987274" y="-1813635"/>
            <a:ext cx="14154634" cy="5029090"/>
          </a:xfrm>
          <a:prstGeom prst="arc">
            <a:avLst>
              <a:gd name="adj1" fmla="val 11501349"/>
              <a:gd name="adj2" fmla="val 20899245"/>
            </a:avLst>
          </a:prstGeom>
          <a:ln w="12700">
            <a:gradFill>
              <a:gsLst>
                <a:gs pos="0">
                  <a:srgbClr val="238DED"/>
                </a:gs>
                <a:gs pos="100000">
                  <a:srgbClr val="18478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弧形 8"/>
          <p:cNvSpPr/>
          <p:nvPr/>
        </p:nvSpPr>
        <p:spPr>
          <a:xfrm rot="10800000">
            <a:off x="-987274" y="-866966"/>
            <a:ext cx="14154634" cy="4093175"/>
          </a:xfrm>
          <a:prstGeom prst="arc">
            <a:avLst>
              <a:gd name="adj1" fmla="val 11372673"/>
              <a:gd name="adj2" fmla="val 21014737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" name="弧形 9"/>
          <p:cNvSpPr/>
          <p:nvPr/>
        </p:nvSpPr>
        <p:spPr>
          <a:xfrm rot="10800000">
            <a:off x="-987274" y="25918"/>
            <a:ext cx="14154634" cy="3211805"/>
          </a:xfrm>
          <a:prstGeom prst="arc">
            <a:avLst>
              <a:gd name="adj1" fmla="val 11254937"/>
              <a:gd name="adj2" fmla="val 21140759"/>
            </a:avLst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弧形 10"/>
          <p:cNvSpPr/>
          <p:nvPr/>
        </p:nvSpPr>
        <p:spPr>
          <a:xfrm rot="10800000">
            <a:off x="-987274" y="778958"/>
            <a:ext cx="14154634" cy="2449891"/>
          </a:xfrm>
          <a:prstGeom prst="arc">
            <a:avLst>
              <a:gd name="adj1" fmla="val 11151706"/>
              <a:gd name="adj2" fmla="val 21256969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弧形 11"/>
          <p:cNvSpPr/>
          <p:nvPr/>
        </p:nvSpPr>
        <p:spPr>
          <a:xfrm rot="10800000">
            <a:off x="-987274" y="1406294"/>
            <a:ext cx="14154634" cy="1855175"/>
          </a:xfrm>
          <a:prstGeom prst="arc">
            <a:avLst>
              <a:gd name="adj1" fmla="val 11059918"/>
              <a:gd name="adj2" fmla="val 21341481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" name="弧形 12"/>
          <p:cNvSpPr/>
          <p:nvPr/>
        </p:nvSpPr>
        <p:spPr>
          <a:xfrm rot="10800000">
            <a:off x="-987274" y="1633352"/>
            <a:ext cx="14154634" cy="1731339"/>
          </a:xfrm>
          <a:prstGeom prst="arc">
            <a:avLst>
              <a:gd name="adj1" fmla="val 10949731"/>
              <a:gd name="adj2" fmla="val 21450868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" name="弧形 13"/>
          <p:cNvSpPr/>
          <p:nvPr/>
        </p:nvSpPr>
        <p:spPr>
          <a:xfrm rot="10800000" flipV="1">
            <a:off x="-901213" y="3770582"/>
            <a:ext cx="14154634" cy="1438162"/>
          </a:xfrm>
          <a:prstGeom prst="arc">
            <a:avLst>
              <a:gd name="adj1" fmla="val 10937291"/>
              <a:gd name="adj2" fmla="val 21475095"/>
            </a:avLst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弧形 14"/>
          <p:cNvSpPr/>
          <p:nvPr/>
        </p:nvSpPr>
        <p:spPr>
          <a:xfrm rot="10800000" flipV="1">
            <a:off x="-901213" y="3823469"/>
            <a:ext cx="14154634" cy="3468208"/>
          </a:xfrm>
          <a:prstGeom prst="arc">
            <a:avLst>
              <a:gd name="adj1" fmla="val 11128348"/>
              <a:gd name="adj2" fmla="val 21303215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6" name="弧形 15"/>
          <p:cNvSpPr/>
          <p:nvPr/>
        </p:nvSpPr>
        <p:spPr>
          <a:xfrm rot="10800000" flipV="1">
            <a:off x="-901213" y="3874858"/>
            <a:ext cx="14154634" cy="6585321"/>
          </a:xfrm>
          <a:prstGeom prst="arc">
            <a:avLst>
              <a:gd name="adj1" fmla="val 11397289"/>
              <a:gd name="adj2" fmla="val 21057630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479515" y="1255771"/>
            <a:ext cx="1229284" cy="122928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2700000" scaled="0"/>
          </a:gradFill>
          <a:ln>
            <a:noFill/>
          </a:ln>
          <a:effectLst>
            <a:outerShdw blurRad="165100" dist="63500" dir="27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4400" spc="300" dirty="0">
                <a:gradFill>
                  <a:gsLst>
                    <a:gs pos="0">
                      <a:srgbClr val="238DED"/>
                    </a:gs>
                    <a:gs pos="100000">
                      <a:srgbClr val="18478F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4400" spc="300" dirty="0">
              <a:gradFill>
                <a:gsLst>
                  <a:gs pos="0">
                    <a:srgbClr val="238DED"/>
                  </a:gs>
                  <a:gs pos="100000">
                    <a:srgbClr val="18478F"/>
                  </a:gs>
                </a:gsLst>
                <a:lin ang="2700000" scaled="0"/>
              </a:gra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186179" y="2776578"/>
            <a:ext cx="3815957" cy="67287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培育素养</a:t>
            </a: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2034583" y="4372231"/>
            <a:ext cx="20152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 时空观念</a:t>
            </a:r>
          </a:p>
        </p:txBody>
      </p: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8201679" y="4372231"/>
            <a:ext cx="20152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 历史解释</a:t>
            </a: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6737827" y="5321771"/>
            <a:ext cx="1909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家国情怀</a:t>
            </a: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3650714" y="5321771"/>
            <a:ext cx="1909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唯物史观</a:t>
            </a: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5171030" y="4372231"/>
            <a:ext cx="1909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史料实证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08333E-7 4.81481E-6 L 2.08333E-7 0.18125 " pathEditMode="relative" rAng="0" ptsTypes="AA">
                                      <p:cBhvr>
                                        <p:cTn id="51" dur="15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0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4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08333E-7 4.81481E-6 L 2.08333E-7 -0.18125 " pathEditMode="relative" rAng="0" ptsTypes="AA">
                                      <p:cBhvr>
                                        <p:cTn id="56" dur="1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7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4" grpId="0" animBg="1"/>
      <p:bldP spid="24" grpId="1" animBg="1"/>
      <p:bldP spid="25" grpId="0" animBg="1"/>
      <p:bldP spid="25" grpId="1" animBg="1"/>
      <p:bldP spid="26" grpId="0"/>
      <p:bldP spid="2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/>
          <p:cNvSpPr/>
          <p:nvPr/>
        </p:nvSpPr>
        <p:spPr>
          <a:xfrm>
            <a:off x="4749284" y="508173"/>
            <a:ext cx="2679570" cy="43887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五大核心素养关系图</a:t>
            </a:r>
          </a:p>
        </p:txBody>
      </p:sp>
      <p:sp>
        <p:nvSpPr>
          <p:cNvPr id="19" name="矩形: 圆角 18"/>
          <p:cNvSpPr/>
          <p:nvPr/>
        </p:nvSpPr>
        <p:spPr>
          <a:xfrm>
            <a:off x="1373188" y="2797810"/>
            <a:ext cx="779463" cy="260826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</a:gsLst>
            <a:lin ang="5400000" scaled="1"/>
            <a:tileRect/>
          </a:gradFill>
          <a:ln w="25400" cmpd="sng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800" b="1" strike="noStrike" noProof="1">
                <a:solidFill>
                  <a:srgbClr val="0B0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唯物史观</a:t>
            </a:r>
          </a:p>
        </p:txBody>
      </p:sp>
      <p:sp>
        <p:nvSpPr>
          <p:cNvPr id="20" name="矩形: 圆角 19"/>
          <p:cNvSpPr/>
          <p:nvPr/>
        </p:nvSpPr>
        <p:spPr>
          <a:xfrm>
            <a:off x="10052050" y="2802255"/>
            <a:ext cx="777875" cy="260826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</a:gsLst>
            <a:lin ang="5400000" scaled="1"/>
            <a:tileRect/>
          </a:gradFill>
          <a:ln w="25400" cmpd="sng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2800" b="1" strike="noStrike" noProof="1">
                <a:solidFill>
                  <a:srgbClr val="0B0B0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家国情怀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768725" y="2797493"/>
            <a:ext cx="4496435" cy="2609850"/>
            <a:chOff x="5827" y="3035"/>
            <a:chExt cx="7081" cy="4108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3" name="组合 22"/>
            <p:cNvGrpSpPr/>
            <p:nvPr/>
          </p:nvGrpSpPr>
          <p:grpSpPr>
            <a:xfrm>
              <a:off x="7731" y="4331"/>
              <a:ext cx="3222" cy="1831"/>
              <a:chOff x="7731" y="4331"/>
              <a:chExt cx="3222" cy="1831"/>
            </a:xfrm>
            <a:grpFill/>
          </p:grpSpPr>
          <p:cxnSp>
            <p:nvCxnSpPr>
              <p:cNvPr id="47" name="直接箭头连接符 46"/>
              <p:cNvCxnSpPr/>
              <p:nvPr/>
            </p:nvCxnSpPr>
            <p:spPr>
              <a:xfrm flipV="1">
                <a:off x="7731" y="4403"/>
                <a:ext cx="1301" cy="1181"/>
              </a:xfrm>
              <a:prstGeom prst="straightConnector1">
                <a:avLst/>
              </a:prstGeom>
              <a:grpFill/>
              <a:ln w="38100" cmpd="sng">
                <a:noFill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/>
              <p:nvPr/>
            </p:nvCxnSpPr>
            <p:spPr>
              <a:xfrm>
                <a:off x="8394" y="6146"/>
                <a:ext cx="1843" cy="16"/>
              </a:xfrm>
              <a:prstGeom prst="straightConnector1">
                <a:avLst/>
              </a:prstGeom>
              <a:grpFill/>
              <a:ln w="38100" cmpd="sng">
                <a:noFill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/>
              <p:cNvCxnSpPr/>
              <p:nvPr/>
            </p:nvCxnSpPr>
            <p:spPr>
              <a:xfrm flipH="1" flipV="1">
                <a:off x="9712" y="4331"/>
                <a:ext cx="1241" cy="1325"/>
              </a:xfrm>
              <a:prstGeom prst="straightConnector1">
                <a:avLst/>
              </a:prstGeom>
              <a:grpFill/>
              <a:ln w="38100" cmpd="sng">
                <a:noFill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1"/>
            <p:cNvGrpSpPr/>
            <p:nvPr/>
          </p:nvGrpSpPr>
          <p:grpSpPr>
            <a:xfrm>
              <a:off x="5827" y="3035"/>
              <a:ext cx="7081" cy="4108"/>
              <a:chOff x="5854" y="3042"/>
              <a:chExt cx="7081" cy="4108"/>
            </a:xfrm>
            <a:grpFill/>
          </p:grpSpPr>
          <p:sp>
            <p:nvSpPr>
              <p:cNvPr id="35" name="矩形 34"/>
              <p:cNvSpPr/>
              <p:nvPr/>
            </p:nvSpPr>
            <p:spPr>
              <a:xfrm>
                <a:off x="5854" y="3042"/>
                <a:ext cx="7081" cy="4108"/>
              </a:xfrm>
              <a:prstGeom prst="roundRect">
                <a:avLst/>
              </a:prstGeom>
              <a:grpFill/>
              <a:ln w="25400" cmpd="sng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b="1" strike="noStrike" noProof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6" name="文本框 4"/>
              <p:cNvSpPr txBox="1"/>
              <p:nvPr/>
            </p:nvSpPr>
            <p:spPr>
              <a:xfrm>
                <a:off x="5854" y="5496"/>
                <a:ext cx="2637" cy="998"/>
              </a:xfrm>
              <a:prstGeom prst="roundRect">
                <a:avLst/>
              </a:prstGeom>
              <a:grp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800" b="1" dirty="0">
                    <a:solidFill>
                      <a:srgbClr val="0B0B0B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时空观念</a:t>
                </a:r>
              </a:p>
            </p:txBody>
          </p:sp>
          <p:sp>
            <p:nvSpPr>
              <p:cNvPr id="33" name="文本框 5"/>
              <p:cNvSpPr txBox="1"/>
              <p:nvPr/>
            </p:nvSpPr>
            <p:spPr>
              <a:xfrm>
                <a:off x="7953" y="3042"/>
                <a:ext cx="2637" cy="998"/>
              </a:xfrm>
              <a:prstGeom prst="roundRect">
                <a:avLst/>
              </a:prstGeom>
              <a:grp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800" b="1" dirty="0">
                    <a:solidFill>
                      <a:srgbClr val="0B0B0B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历史解释</a:t>
                </a:r>
              </a:p>
            </p:txBody>
          </p:sp>
          <p:sp>
            <p:nvSpPr>
              <p:cNvPr id="34" name="文本框 6"/>
              <p:cNvSpPr txBox="1"/>
              <p:nvPr/>
            </p:nvSpPr>
            <p:spPr>
              <a:xfrm>
                <a:off x="10124" y="5496"/>
                <a:ext cx="2637" cy="998"/>
              </a:xfrm>
              <a:prstGeom prst="roundRect">
                <a:avLst/>
              </a:prstGeom>
              <a:grp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800" b="1" dirty="0">
                    <a:solidFill>
                      <a:srgbClr val="0B0B0B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史料实证</a:t>
                </a:r>
              </a:p>
            </p:txBody>
          </p:sp>
          <p:sp>
            <p:nvSpPr>
              <p:cNvPr id="40" name="文本框 18"/>
              <p:cNvSpPr txBox="1"/>
              <p:nvPr/>
            </p:nvSpPr>
            <p:spPr>
              <a:xfrm>
                <a:off x="8448" y="5437"/>
                <a:ext cx="1823" cy="699"/>
              </a:xfrm>
              <a:prstGeom prst="roundRect">
                <a:avLst/>
              </a:prstGeom>
              <a:grp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b="1" dirty="0">
                    <a:solidFill>
                      <a:srgbClr val="0B0B0B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（叙事）</a:t>
                </a:r>
              </a:p>
            </p:txBody>
          </p:sp>
          <p:sp>
            <p:nvSpPr>
              <p:cNvPr id="41" name="文本框 19"/>
              <p:cNvSpPr txBox="1"/>
              <p:nvPr/>
            </p:nvSpPr>
            <p:spPr>
              <a:xfrm rot="19140000">
                <a:off x="7205" y="4376"/>
                <a:ext cx="1823" cy="699"/>
              </a:xfrm>
              <a:prstGeom prst="roundRect">
                <a:avLst/>
              </a:prstGeom>
              <a:grp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b="1" dirty="0">
                    <a:solidFill>
                      <a:srgbClr val="0B0B0B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（叙事）</a:t>
                </a:r>
              </a:p>
            </p:txBody>
          </p:sp>
          <p:sp>
            <p:nvSpPr>
              <p:cNvPr id="46" name="文本框 20"/>
              <p:cNvSpPr txBox="1"/>
              <p:nvPr/>
            </p:nvSpPr>
            <p:spPr>
              <a:xfrm rot="2940000">
                <a:off x="9770" y="4321"/>
                <a:ext cx="1822" cy="699"/>
              </a:xfrm>
              <a:prstGeom prst="roundRect">
                <a:avLst/>
              </a:prstGeom>
              <a:grp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b="1" dirty="0">
                    <a:solidFill>
                      <a:srgbClr val="0B0B0B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（叙事）</a:t>
                </a: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8512175" y="3334385"/>
            <a:ext cx="1431290" cy="1663700"/>
            <a:chOff x="13405" y="3523"/>
            <a:chExt cx="2254" cy="2620"/>
          </a:xfrm>
        </p:grpSpPr>
        <p:sp>
          <p:nvSpPr>
            <p:cNvPr id="51" name="文本框 2"/>
            <p:cNvSpPr txBox="1"/>
            <p:nvPr/>
          </p:nvSpPr>
          <p:spPr>
            <a:xfrm>
              <a:off x="13825" y="3523"/>
              <a:ext cx="1427" cy="9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800" b="1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体悟</a:t>
              </a:r>
              <a:endParaRPr lang="zh-CN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13405" y="4686"/>
              <a:ext cx="2254" cy="447"/>
              <a:chOff x="3388" y="9236"/>
              <a:chExt cx="2254" cy="447"/>
            </a:xfrm>
          </p:grpSpPr>
          <p:cxnSp>
            <p:nvCxnSpPr>
              <p:cNvPr id="54" name="直接箭头连接符 53"/>
              <p:cNvCxnSpPr/>
              <p:nvPr/>
            </p:nvCxnSpPr>
            <p:spPr>
              <a:xfrm>
                <a:off x="3428" y="9236"/>
                <a:ext cx="221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箭头连接符 54"/>
              <p:cNvCxnSpPr/>
              <p:nvPr/>
            </p:nvCxnSpPr>
            <p:spPr>
              <a:xfrm flipH="1">
                <a:off x="3388" y="9673"/>
                <a:ext cx="2215" cy="1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文本框 2"/>
            <p:cNvSpPr txBox="1"/>
            <p:nvPr/>
          </p:nvSpPr>
          <p:spPr>
            <a:xfrm>
              <a:off x="13871" y="5118"/>
              <a:ext cx="1414" cy="10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2800" b="1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引领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268855" y="3334385"/>
            <a:ext cx="1431290" cy="1646555"/>
            <a:chOff x="3573" y="3523"/>
            <a:chExt cx="2254" cy="2593"/>
          </a:xfrm>
        </p:grpSpPr>
        <p:sp>
          <p:nvSpPr>
            <p:cNvPr id="57" name="文本框 1"/>
            <p:cNvSpPr txBox="1"/>
            <p:nvPr/>
          </p:nvSpPr>
          <p:spPr>
            <a:xfrm>
              <a:off x="4060" y="3523"/>
              <a:ext cx="1414" cy="10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2800" b="1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指导</a:t>
              </a: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3573" y="4593"/>
              <a:ext cx="2254" cy="447"/>
              <a:chOff x="3388" y="9236"/>
              <a:chExt cx="2254" cy="447"/>
            </a:xfrm>
          </p:grpSpPr>
          <p:cxnSp>
            <p:nvCxnSpPr>
              <p:cNvPr id="60" name="直接箭头连接符 59"/>
              <p:cNvCxnSpPr/>
              <p:nvPr/>
            </p:nvCxnSpPr>
            <p:spPr>
              <a:xfrm>
                <a:off x="3428" y="9236"/>
                <a:ext cx="221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箭头连接符 60"/>
              <p:cNvCxnSpPr/>
              <p:nvPr/>
            </p:nvCxnSpPr>
            <p:spPr>
              <a:xfrm flipH="1">
                <a:off x="3388" y="9673"/>
                <a:ext cx="2215" cy="1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文本框 1"/>
            <p:cNvSpPr txBox="1"/>
            <p:nvPr/>
          </p:nvSpPr>
          <p:spPr>
            <a:xfrm>
              <a:off x="4060" y="5092"/>
              <a:ext cx="1414" cy="10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2800" b="1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论证</a:t>
              </a:r>
            </a:p>
          </p:txBody>
        </p:sp>
      </p:grpSp>
      <p:sp>
        <p:nvSpPr>
          <p:cNvPr id="62" name="圆角矩形标注 14"/>
          <p:cNvSpPr/>
          <p:nvPr/>
        </p:nvSpPr>
        <p:spPr>
          <a:xfrm>
            <a:off x="3125470" y="5643880"/>
            <a:ext cx="2423160" cy="908685"/>
          </a:xfrm>
          <a:prstGeom prst="wedgeRoundRectCallout">
            <a:avLst>
              <a:gd name="adj1" fmla="val 9984"/>
              <a:gd name="adj2" fmla="val -124563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有序、长短</a:t>
            </a: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多重、意义</a:t>
            </a:r>
          </a:p>
        </p:txBody>
      </p:sp>
      <p:sp>
        <p:nvSpPr>
          <p:cNvPr id="63" name="圆角矩形标注 15"/>
          <p:cNvSpPr/>
          <p:nvPr/>
        </p:nvSpPr>
        <p:spPr>
          <a:xfrm>
            <a:off x="5909945" y="5521960"/>
            <a:ext cx="3281680" cy="1030605"/>
          </a:xfrm>
          <a:prstGeom prst="wedgeRoundRectCallout">
            <a:avLst>
              <a:gd name="adj1" fmla="val -20278"/>
              <a:gd name="adj2" fmla="val -108471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多样、多源、多用</a:t>
            </a: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整理、辨析、互证</a:t>
            </a:r>
          </a:p>
          <a:p>
            <a:pPr algn="ctr"/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圆角矩形标注 20"/>
          <p:cNvSpPr/>
          <p:nvPr/>
        </p:nvSpPr>
        <p:spPr>
          <a:xfrm>
            <a:off x="5228590" y="1176020"/>
            <a:ext cx="2423160" cy="908685"/>
          </a:xfrm>
          <a:prstGeom prst="wedgeRoundRectCallout">
            <a:avLst>
              <a:gd name="adj1" fmla="val -16116"/>
              <a:gd name="adj2" fmla="val 140566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区分、阐释</a:t>
            </a: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评析、构筑</a:t>
            </a:r>
          </a:p>
        </p:txBody>
      </p:sp>
      <p:sp>
        <p:nvSpPr>
          <p:cNvPr id="65" name="圆角矩形标注 21"/>
          <p:cNvSpPr/>
          <p:nvPr/>
        </p:nvSpPr>
        <p:spPr>
          <a:xfrm>
            <a:off x="281305" y="1176020"/>
            <a:ext cx="2306320" cy="1336675"/>
          </a:xfrm>
          <a:prstGeom prst="wedgeRoundRectCallout">
            <a:avLst>
              <a:gd name="adj1" fmla="val -4790"/>
              <a:gd name="adj2" fmla="val 128669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发现</a:t>
            </a:r>
            <a:r>
              <a:rPr lang="en-US" altLang="zh-CN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en-US" altLang="zh-CN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关注基础</a:t>
            </a: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重视合力</a:t>
            </a:r>
          </a:p>
          <a:p>
            <a:pPr algn="ctr"/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圆角矩形标注 22"/>
          <p:cNvSpPr/>
          <p:nvPr/>
        </p:nvSpPr>
        <p:spPr>
          <a:xfrm>
            <a:off x="9705975" y="969327"/>
            <a:ext cx="2306320" cy="1336675"/>
          </a:xfrm>
          <a:prstGeom prst="wedgeRoundRectCallout">
            <a:avLst>
              <a:gd name="adj1" fmla="val 3193"/>
              <a:gd name="adj2" fmla="val 139358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</a:t>
            </a:r>
            <a:r>
              <a:rPr lang="en-US" altLang="zh-CN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en-US" altLang="zh-CN"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爱国情怀</a:t>
            </a: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世界意识</a:t>
            </a:r>
          </a:p>
          <a:p>
            <a:pPr algn="ctr"/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7" name="直接箭头连接符 66"/>
          <p:cNvCxnSpPr/>
          <p:nvPr/>
        </p:nvCxnSpPr>
        <p:spPr>
          <a:xfrm flipV="1">
            <a:off x="4943793" y="3630466"/>
            <a:ext cx="826135" cy="750300"/>
          </a:xfrm>
          <a:prstGeom prst="straightConnector1">
            <a:avLst/>
          </a:prstGeom>
          <a:ln w="38100" cmpd="sng">
            <a:solidFill>
              <a:srgbClr val="0B0B0B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>
            <a:off x="5364798" y="4737810"/>
            <a:ext cx="1170305" cy="10165"/>
          </a:xfrm>
          <a:prstGeom prst="straightConnector1">
            <a:avLst/>
          </a:prstGeom>
          <a:ln w="38100" cmpd="sng">
            <a:solidFill>
              <a:srgbClr val="0B0B0B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/>
          <p:nvPr/>
        </p:nvCxnSpPr>
        <p:spPr>
          <a:xfrm flipH="1" flipV="1">
            <a:off x="6201728" y="3584724"/>
            <a:ext cx="788035" cy="841785"/>
          </a:xfrm>
          <a:prstGeom prst="straightConnector1">
            <a:avLst/>
          </a:prstGeom>
          <a:ln w="38100" cmpd="sng">
            <a:solidFill>
              <a:srgbClr val="0B0B0B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9383486" y="5629235"/>
            <a:ext cx="273345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据朱能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历史学科核心素养在课堂教学中落地的思考与实践初步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4749284" y="508173"/>
            <a:ext cx="2679570" cy="43887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时空观念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0719313" y="3014786"/>
            <a:ext cx="1270267" cy="1583849"/>
            <a:chOff x="650154" y="1403350"/>
            <a:chExt cx="4947544" cy="2470149"/>
          </a:xfrm>
        </p:grpSpPr>
        <p:sp>
          <p:nvSpPr>
            <p:cNvPr id="36" name="Rounded Rectangle 10"/>
            <p:cNvSpPr/>
            <p:nvPr/>
          </p:nvSpPr>
          <p:spPr>
            <a:xfrm>
              <a:off x="650154" y="1403350"/>
              <a:ext cx="4947544" cy="2470149"/>
            </a:xfrm>
            <a:prstGeom prst="roundRect">
              <a:avLst>
                <a:gd name="adj" fmla="val 1231"/>
              </a:avLst>
            </a:prstGeom>
            <a:gradFill>
              <a:gsLst>
                <a:gs pos="0">
                  <a:srgbClr val="238DED"/>
                </a:gs>
                <a:gs pos="100000">
                  <a:srgbClr val="18478F"/>
                </a:gs>
              </a:gsLst>
              <a:lin ang="2700000" scaled="1"/>
            </a:gradFill>
            <a:ln w="12700"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Title 3"/>
            <p:cNvSpPr txBox="1"/>
            <p:nvPr/>
          </p:nvSpPr>
          <p:spPr>
            <a:xfrm>
              <a:off x="674053" y="1489123"/>
              <a:ext cx="4899746" cy="232410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绘制政权更迭示意图</a:t>
              </a:r>
              <a:endParaRPr 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1585921"/>
            <a:ext cx="10457543" cy="473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8.33333E-7 -0.18125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4749284" y="508173"/>
            <a:ext cx="2679570" cy="43887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历史解释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0399217" y="2869357"/>
            <a:ext cx="1270267" cy="1583849"/>
            <a:chOff x="650154" y="1403350"/>
            <a:chExt cx="4947544" cy="2470149"/>
          </a:xfrm>
        </p:grpSpPr>
        <p:sp>
          <p:nvSpPr>
            <p:cNvPr id="36" name="Rounded Rectangle 10"/>
            <p:cNvSpPr/>
            <p:nvPr/>
          </p:nvSpPr>
          <p:spPr>
            <a:xfrm>
              <a:off x="650154" y="1403350"/>
              <a:ext cx="4947544" cy="2470149"/>
            </a:xfrm>
            <a:prstGeom prst="roundRect">
              <a:avLst>
                <a:gd name="adj" fmla="val 1231"/>
              </a:avLst>
            </a:prstGeom>
            <a:gradFill>
              <a:gsLst>
                <a:gs pos="0">
                  <a:srgbClr val="238DED"/>
                </a:gs>
                <a:gs pos="100000">
                  <a:srgbClr val="18478F"/>
                </a:gs>
              </a:gsLst>
              <a:lin ang="2700000" scaled="1"/>
            </a:gradFill>
            <a:ln w="12700"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Title 3"/>
            <p:cNvSpPr txBox="1"/>
            <p:nvPr/>
          </p:nvSpPr>
          <p:spPr>
            <a:xfrm>
              <a:off x="674053" y="1489123"/>
              <a:ext cx="4899746" cy="232410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分析民族交融的影响</a:t>
              </a:r>
              <a:endParaRPr 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574169"/>
            <a:ext cx="9971028" cy="4042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8.33333E-7 -0.18125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4749284" y="508173"/>
            <a:ext cx="2679570" cy="43887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史料实证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0203543" y="3039901"/>
            <a:ext cx="1792517" cy="1532100"/>
            <a:chOff x="650154" y="1403350"/>
            <a:chExt cx="4947544" cy="2470149"/>
          </a:xfrm>
        </p:grpSpPr>
        <p:sp>
          <p:nvSpPr>
            <p:cNvPr id="36" name="Rounded Rectangle 10"/>
            <p:cNvSpPr/>
            <p:nvPr/>
          </p:nvSpPr>
          <p:spPr>
            <a:xfrm>
              <a:off x="650154" y="1403350"/>
              <a:ext cx="4947544" cy="2470149"/>
            </a:xfrm>
            <a:prstGeom prst="roundRect">
              <a:avLst>
                <a:gd name="adj" fmla="val 1231"/>
              </a:avLst>
            </a:prstGeom>
            <a:gradFill>
              <a:gsLst>
                <a:gs pos="0">
                  <a:srgbClr val="238DED"/>
                </a:gs>
                <a:gs pos="100000">
                  <a:srgbClr val="18478F"/>
                </a:gs>
              </a:gsLst>
              <a:lin ang="2700000" scaled="1"/>
            </a:gradFill>
            <a:ln w="12700"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Title 3"/>
            <p:cNvSpPr txBox="1"/>
            <p:nvPr/>
          </p:nvSpPr>
          <p:spPr>
            <a:xfrm>
              <a:off x="674053" y="1489123"/>
              <a:ext cx="4899746" cy="232410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引导学生尝试自主命题</a:t>
              </a:r>
              <a:endParaRPr 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"/>
          <a:stretch>
            <a:fillRect/>
          </a:stretch>
        </p:blipFill>
        <p:spPr>
          <a:xfrm>
            <a:off x="268511" y="1178056"/>
            <a:ext cx="9557660" cy="5296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8.33333E-7 -0.18125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4744099" y="203372"/>
            <a:ext cx="2703802" cy="105211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唯物史观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家国情怀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9688287" y="2985456"/>
            <a:ext cx="1371598" cy="1956643"/>
            <a:chOff x="650154" y="1403350"/>
            <a:chExt cx="4947544" cy="2470149"/>
          </a:xfrm>
        </p:grpSpPr>
        <p:sp>
          <p:nvSpPr>
            <p:cNvPr id="36" name="Rounded Rectangle 10"/>
            <p:cNvSpPr/>
            <p:nvPr/>
          </p:nvSpPr>
          <p:spPr>
            <a:xfrm>
              <a:off x="650154" y="1403350"/>
              <a:ext cx="4947544" cy="2470149"/>
            </a:xfrm>
            <a:prstGeom prst="roundRect">
              <a:avLst>
                <a:gd name="adj" fmla="val 1231"/>
              </a:avLst>
            </a:prstGeom>
            <a:gradFill>
              <a:gsLst>
                <a:gs pos="0">
                  <a:srgbClr val="238DED"/>
                </a:gs>
                <a:gs pos="100000">
                  <a:srgbClr val="18478F"/>
                </a:gs>
              </a:gsLst>
              <a:lin ang="2700000" scaled="1"/>
            </a:gradFill>
            <a:ln w="12700"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Title 3"/>
            <p:cNvSpPr txBox="1"/>
            <p:nvPr/>
          </p:nvSpPr>
          <p:spPr>
            <a:xfrm>
              <a:off x="674053" y="1489123"/>
              <a:ext cx="4899746" cy="232410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体会历史是不断发展前进的</a:t>
              </a:r>
              <a:endParaRPr 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7" y="1454187"/>
            <a:ext cx="7971332" cy="5019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8778E-17 L 0 -0.18125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弧形 22"/>
          <p:cNvSpPr/>
          <p:nvPr/>
        </p:nvSpPr>
        <p:spPr>
          <a:xfrm rot="10800000">
            <a:off x="985089" y="-3859307"/>
            <a:ext cx="10209908" cy="5222465"/>
          </a:xfrm>
          <a:prstGeom prst="arc">
            <a:avLst>
              <a:gd name="adj1" fmla="val 11687977"/>
              <a:gd name="adj2" fmla="val 20691439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4" name="弧形 23"/>
          <p:cNvSpPr/>
          <p:nvPr/>
        </p:nvSpPr>
        <p:spPr>
          <a:xfrm rot="10800000">
            <a:off x="-987274" y="-9506051"/>
            <a:ext cx="14154634" cy="12593783"/>
          </a:xfrm>
          <a:prstGeom prst="arc">
            <a:avLst>
              <a:gd name="adj1" fmla="val 12484089"/>
              <a:gd name="adj2" fmla="val 19947265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5" name="弧形 24"/>
          <p:cNvSpPr/>
          <p:nvPr/>
        </p:nvSpPr>
        <p:spPr>
          <a:xfrm rot="10800000">
            <a:off x="-987274" y="-4529101"/>
            <a:ext cx="14154634" cy="8591651"/>
          </a:xfrm>
          <a:prstGeom prst="arc">
            <a:avLst>
              <a:gd name="adj1" fmla="val 11985777"/>
              <a:gd name="adj2" fmla="val 20414400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6" name="弧形 25"/>
          <p:cNvSpPr/>
          <p:nvPr/>
        </p:nvSpPr>
        <p:spPr>
          <a:xfrm rot="10800000">
            <a:off x="-987274" y="-2741348"/>
            <a:ext cx="14154634" cy="6830021"/>
          </a:xfrm>
          <a:prstGeom prst="arc">
            <a:avLst>
              <a:gd name="adj1" fmla="val 11746970"/>
              <a:gd name="adj2" fmla="val 20652581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" name="弧形 26"/>
          <p:cNvSpPr/>
          <p:nvPr/>
        </p:nvSpPr>
        <p:spPr>
          <a:xfrm rot="10800000">
            <a:off x="-987274" y="-1824497"/>
            <a:ext cx="14154634" cy="5997916"/>
          </a:xfrm>
          <a:prstGeom prst="arc">
            <a:avLst>
              <a:gd name="adj1" fmla="val 11640061"/>
              <a:gd name="adj2" fmla="val 20767946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8" name="弧形 27"/>
          <p:cNvSpPr/>
          <p:nvPr/>
        </p:nvSpPr>
        <p:spPr>
          <a:xfrm rot="10800000">
            <a:off x="-987274" y="-774551"/>
            <a:ext cx="14154634" cy="5029090"/>
          </a:xfrm>
          <a:prstGeom prst="arc">
            <a:avLst>
              <a:gd name="adj1" fmla="val 11501349"/>
              <a:gd name="adj2" fmla="val 20899245"/>
            </a:avLst>
          </a:prstGeom>
          <a:ln w="12700">
            <a:gradFill>
              <a:gsLst>
                <a:gs pos="0">
                  <a:srgbClr val="238DED"/>
                </a:gs>
                <a:gs pos="100000">
                  <a:srgbClr val="18478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9" name="弧形 28"/>
          <p:cNvSpPr/>
          <p:nvPr/>
        </p:nvSpPr>
        <p:spPr>
          <a:xfrm rot="10800000">
            <a:off x="-987274" y="172118"/>
            <a:ext cx="14154634" cy="4093175"/>
          </a:xfrm>
          <a:prstGeom prst="arc">
            <a:avLst>
              <a:gd name="adj1" fmla="val 11372673"/>
              <a:gd name="adj2" fmla="val 21014737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弧形 29"/>
          <p:cNvSpPr/>
          <p:nvPr/>
        </p:nvSpPr>
        <p:spPr>
          <a:xfrm rot="10800000">
            <a:off x="-987274" y="1065002"/>
            <a:ext cx="14154634" cy="3211805"/>
          </a:xfrm>
          <a:prstGeom prst="arc">
            <a:avLst>
              <a:gd name="adj1" fmla="val 11254937"/>
              <a:gd name="adj2" fmla="val 21140759"/>
            </a:avLst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弧形 30"/>
          <p:cNvSpPr/>
          <p:nvPr/>
        </p:nvSpPr>
        <p:spPr>
          <a:xfrm rot="10800000">
            <a:off x="-987274" y="1818042"/>
            <a:ext cx="14154634" cy="2449891"/>
          </a:xfrm>
          <a:prstGeom prst="arc">
            <a:avLst>
              <a:gd name="adj1" fmla="val 11151706"/>
              <a:gd name="adj2" fmla="val 21256969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2" name="弧形 31"/>
          <p:cNvSpPr/>
          <p:nvPr/>
        </p:nvSpPr>
        <p:spPr>
          <a:xfrm rot="10800000">
            <a:off x="-987274" y="2445378"/>
            <a:ext cx="14154634" cy="1855175"/>
          </a:xfrm>
          <a:prstGeom prst="arc">
            <a:avLst>
              <a:gd name="adj1" fmla="val 11059918"/>
              <a:gd name="adj2" fmla="val 21341481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6" name="弧形 35"/>
          <p:cNvSpPr/>
          <p:nvPr/>
        </p:nvSpPr>
        <p:spPr>
          <a:xfrm rot="10800000">
            <a:off x="-987274" y="3442444"/>
            <a:ext cx="14154634" cy="1030607"/>
          </a:xfrm>
          <a:prstGeom prst="arc">
            <a:avLst>
              <a:gd name="adj1" fmla="val 10949731"/>
              <a:gd name="adj2" fmla="val 21450868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7" name="弧形 36"/>
          <p:cNvSpPr/>
          <p:nvPr/>
        </p:nvSpPr>
        <p:spPr>
          <a:xfrm rot="10800000" flipV="1">
            <a:off x="-901213" y="4601844"/>
            <a:ext cx="14154634" cy="906072"/>
          </a:xfrm>
          <a:prstGeom prst="arc">
            <a:avLst>
              <a:gd name="adj1" fmla="val 10937291"/>
              <a:gd name="adj2" fmla="val 21475095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9" name="弧形 38"/>
          <p:cNvSpPr/>
          <p:nvPr/>
        </p:nvSpPr>
        <p:spPr>
          <a:xfrm rot="10800000" flipV="1">
            <a:off x="-901213" y="4682441"/>
            <a:ext cx="14154634" cy="2185043"/>
          </a:xfrm>
          <a:prstGeom prst="arc">
            <a:avLst>
              <a:gd name="adj1" fmla="val 11128348"/>
              <a:gd name="adj2" fmla="val 21303215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0" name="弧形 39"/>
          <p:cNvSpPr/>
          <p:nvPr/>
        </p:nvSpPr>
        <p:spPr>
          <a:xfrm rot="10800000" flipV="1">
            <a:off x="-901213" y="4747685"/>
            <a:ext cx="14154634" cy="4148889"/>
          </a:xfrm>
          <a:prstGeom prst="arc">
            <a:avLst>
              <a:gd name="adj1" fmla="val 11397289"/>
              <a:gd name="adj2" fmla="val 21057630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573421" y="2796640"/>
            <a:ext cx="9033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61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  谢  聆  听</a:t>
            </a:r>
            <a:r>
              <a:rPr lang="en-US" altLang="zh-CN" sz="5400" b="1" dirty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61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5400" b="1" dirty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61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敬</a:t>
            </a:r>
            <a:r>
              <a:rPr lang="en-US" altLang="zh-CN" sz="5400" b="1" dirty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61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5400" b="1" dirty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61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en-US" altLang="zh-CN" sz="5400" b="1" dirty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61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5400" b="1" dirty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61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指</a:t>
            </a:r>
            <a:r>
              <a:rPr lang="en-US" altLang="zh-CN" sz="5400" b="1" dirty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61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5400" b="1" dirty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61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导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098979" y="1835804"/>
            <a:ext cx="3982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spc="-150" dirty="0">
                <a:gradFill>
                  <a:gsLst>
                    <a:gs pos="0">
                      <a:srgbClr val="238DED"/>
                    </a:gs>
                    <a:gs pos="100000">
                      <a:srgbClr val="18478F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THANK YOU</a:t>
            </a:r>
            <a:endParaRPr lang="zh-CN" altLang="en-US" sz="4400" spc="-150" dirty="0">
              <a:gradFill>
                <a:gsLst>
                  <a:gs pos="0">
                    <a:srgbClr val="238DED"/>
                  </a:gs>
                  <a:gs pos="100000">
                    <a:srgbClr val="18478F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198" y="4946045"/>
            <a:ext cx="4575810" cy="103822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9" grpId="0" animBg="1"/>
      <p:bldP spid="40" grpId="0" animBg="1"/>
      <p:bldP spid="41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弧形 3"/>
          <p:cNvSpPr/>
          <p:nvPr/>
        </p:nvSpPr>
        <p:spPr>
          <a:xfrm rot="10800000">
            <a:off x="-987274" y="-11984560"/>
            <a:ext cx="14154634" cy="12593783"/>
          </a:xfrm>
          <a:prstGeom prst="arc">
            <a:avLst>
              <a:gd name="adj1" fmla="val 12484089"/>
              <a:gd name="adj2" fmla="val 19947265"/>
            </a:avLst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弧形 4"/>
          <p:cNvSpPr/>
          <p:nvPr/>
        </p:nvSpPr>
        <p:spPr>
          <a:xfrm rot="10800000">
            <a:off x="-987274" y="-7007610"/>
            <a:ext cx="14154634" cy="8591651"/>
          </a:xfrm>
          <a:prstGeom prst="arc">
            <a:avLst>
              <a:gd name="adj1" fmla="val 11985777"/>
              <a:gd name="adj2" fmla="val 20414400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弧形 5"/>
          <p:cNvSpPr/>
          <p:nvPr/>
        </p:nvSpPr>
        <p:spPr>
          <a:xfrm rot="10800000">
            <a:off x="-987274" y="-5219857"/>
            <a:ext cx="14154634" cy="6830021"/>
          </a:xfrm>
          <a:prstGeom prst="arc">
            <a:avLst>
              <a:gd name="adj1" fmla="val 11746970"/>
              <a:gd name="adj2" fmla="val 20652581"/>
            </a:avLst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弧形 6"/>
          <p:cNvSpPr/>
          <p:nvPr/>
        </p:nvSpPr>
        <p:spPr>
          <a:xfrm rot="10800000">
            <a:off x="-987274" y="-4303006"/>
            <a:ext cx="14154634" cy="5997916"/>
          </a:xfrm>
          <a:prstGeom prst="arc">
            <a:avLst>
              <a:gd name="adj1" fmla="val 11640061"/>
              <a:gd name="adj2" fmla="val 20767946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弧形 7"/>
          <p:cNvSpPr/>
          <p:nvPr/>
        </p:nvSpPr>
        <p:spPr>
          <a:xfrm rot="10800000">
            <a:off x="-987274" y="-3253060"/>
            <a:ext cx="14154634" cy="5029090"/>
          </a:xfrm>
          <a:prstGeom prst="arc">
            <a:avLst>
              <a:gd name="adj1" fmla="val 11501349"/>
              <a:gd name="adj2" fmla="val 20899245"/>
            </a:avLst>
          </a:prstGeom>
          <a:ln w="12700">
            <a:gradFill>
              <a:gsLst>
                <a:gs pos="0">
                  <a:srgbClr val="238DED"/>
                </a:gs>
                <a:gs pos="100000">
                  <a:srgbClr val="18478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弧形 8"/>
          <p:cNvSpPr/>
          <p:nvPr/>
        </p:nvSpPr>
        <p:spPr>
          <a:xfrm rot="10800000">
            <a:off x="-987274" y="-2306391"/>
            <a:ext cx="14154634" cy="4093175"/>
          </a:xfrm>
          <a:prstGeom prst="arc">
            <a:avLst>
              <a:gd name="adj1" fmla="val 11372673"/>
              <a:gd name="adj2" fmla="val 21014737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" name="弧形 9"/>
          <p:cNvSpPr/>
          <p:nvPr/>
        </p:nvSpPr>
        <p:spPr>
          <a:xfrm rot="10800000">
            <a:off x="-987274" y="-1413507"/>
            <a:ext cx="14154634" cy="3211805"/>
          </a:xfrm>
          <a:prstGeom prst="arc">
            <a:avLst>
              <a:gd name="adj1" fmla="val 11254937"/>
              <a:gd name="adj2" fmla="val 21140759"/>
            </a:avLst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弧形 10"/>
          <p:cNvSpPr/>
          <p:nvPr/>
        </p:nvSpPr>
        <p:spPr>
          <a:xfrm rot="10800000">
            <a:off x="-987274" y="-660467"/>
            <a:ext cx="14154634" cy="2449891"/>
          </a:xfrm>
          <a:prstGeom prst="arc">
            <a:avLst>
              <a:gd name="adj1" fmla="val 11151706"/>
              <a:gd name="adj2" fmla="val 21256969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弧形 11"/>
          <p:cNvSpPr/>
          <p:nvPr/>
        </p:nvSpPr>
        <p:spPr>
          <a:xfrm rot="10800000">
            <a:off x="-987274" y="-33131"/>
            <a:ext cx="14154634" cy="1855175"/>
          </a:xfrm>
          <a:prstGeom prst="arc">
            <a:avLst>
              <a:gd name="adj1" fmla="val 11059918"/>
              <a:gd name="adj2" fmla="val 21341481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" name="弧形 12"/>
          <p:cNvSpPr/>
          <p:nvPr/>
        </p:nvSpPr>
        <p:spPr>
          <a:xfrm rot="10800000">
            <a:off x="-987274" y="638295"/>
            <a:ext cx="14154634" cy="1247962"/>
          </a:xfrm>
          <a:prstGeom prst="arc">
            <a:avLst>
              <a:gd name="adj1" fmla="val 10949731"/>
              <a:gd name="adj2" fmla="val 21450868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128895" y="1540045"/>
            <a:ext cx="1921610" cy="43795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475228" y="761521"/>
            <a:ext cx="1213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24" name="椭圆 23"/>
          <p:cNvSpPr/>
          <p:nvPr/>
        </p:nvSpPr>
        <p:spPr>
          <a:xfrm>
            <a:off x="1230289" y="3107648"/>
            <a:ext cx="706848" cy="706848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2700000" scaled="0"/>
          </a:gradFill>
          <a:ln>
            <a:noFill/>
          </a:ln>
          <a:effectLst>
            <a:outerShdw blurRad="165100" dist="63500" dir="27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dirty="0">
                <a:gradFill>
                  <a:gsLst>
                    <a:gs pos="0">
                      <a:srgbClr val="238DED"/>
                    </a:gs>
                    <a:gs pos="100000">
                      <a:srgbClr val="18478F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dirty="0">
              <a:gradFill>
                <a:gsLst>
                  <a:gs pos="0">
                    <a:srgbClr val="238DED"/>
                  </a:gs>
                  <a:gs pos="100000">
                    <a:srgbClr val="18478F"/>
                  </a:gs>
                </a:gsLst>
                <a:lin ang="2700000" scaled="0"/>
              </a:gra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243516" y="3154874"/>
            <a:ext cx="2569116" cy="659621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统筹全局</a:t>
            </a:r>
          </a:p>
        </p:txBody>
      </p:sp>
      <p:sp>
        <p:nvSpPr>
          <p:cNvPr id="27" name="椭圆 26"/>
          <p:cNvSpPr/>
          <p:nvPr/>
        </p:nvSpPr>
        <p:spPr>
          <a:xfrm>
            <a:off x="6644452" y="3107648"/>
            <a:ext cx="706848" cy="706848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2700000" scaled="0"/>
          </a:gradFill>
          <a:ln>
            <a:noFill/>
          </a:ln>
          <a:effectLst>
            <a:outerShdw blurRad="165100" dist="63500" dir="27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dirty="0">
                <a:gradFill>
                  <a:gsLst>
                    <a:gs pos="0">
                      <a:srgbClr val="238DED"/>
                    </a:gs>
                    <a:gs pos="100000">
                      <a:srgbClr val="18478F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dirty="0">
              <a:gradFill>
                <a:gsLst>
                  <a:gs pos="0">
                    <a:srgbClr val="238DED"/>
                  </a:gs>
                  <a:gs pos="100000">
                    <a:srgbClr val="18478F"/>
                  </a:gs>
                </a:gsLst>
                <a:lin ang="2700000" scaled="0"/>
              </a:gra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7657679" y="3154874"/>
            <a:ext cx="2569116" cy="659621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立足生本</a:t>
            </a:r>
          </a:p>
        </p:txBody>
      </p:sp>
      <p:sp>
        <p:nvSpPr>
          <p:cNvPr id="30" name="椭圆 29"/>
          <p:cNvSpPr/>
          <p:nvPr/>
        </p:nvSpPr>
        <p:spPr>
          <a:xfrm>
            <a:off x="1230289" y="4700759"/>
            <a:ext cx="706848" cy="706848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2700000" scaled="0"/>
          </a:gradFill>
          <a:ln>
            <a:noFill/>
          </a:ln>
          <a:effectLst>
            <a:outerShdw blurRad="165100" dist="63500" dir="27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dirty="0">
                <a:gradFill>
                  <a:gsLst>
                    <a:gs pos="0">
                      <a:srgbClr val="238DED"/>
                    </a:gs>
                    <a:gs pos="100000">
                      <a:srgbClr val="18478F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dirty="0">
              <a:gradFill>
                <a:gsLst>
                  <a:gs pos="0">
                    <a:srgbClr val="238DED"/>
                  </a:gs>
                  <a:gs pos="100000">
                    <a:srgbClr val="18478F"/>
                  </a:gs>
                </a:gsLst>
                <a:lin ang="2700000" scaled="0"/>
              </a:gra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2243516" y="4747985"/>
            <a:ext cx="2569116" cy="659621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关注细节</a:t>
            </a:r>
          </a:p>
        </p:txBody>
      </p:sp>
      <p:sp>
        <p:nvSpPr>
          <p:cNvPr id="33" name="椭圆 32"/>
          <p:cNvSpPr/>
          <p:nvPr/>
        </p:nvSpPr>
        <p:spPr>
          <a:xfrm>
            <a:off x="6644452" y="4700759"/>
            <a:ext cx="706848" cy="706848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2700000" scaled="0"/>
          </a:gradFill>
          <a:ln>
            <a:noFill/>
          </a:ln>
          <a:effectLst>
            <a:outerShdw blurRad="165100" dist="63500" dir="27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800" dirty="0">
                <a:gradFill>
                  <a:gsLst>
                    <a:gs pos="0">
                      <a:srgbClr val="238DED"/>
                    </a:gs>
                    <a:gs pos="100000">
                      <a:srgbClr val="18478F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dirty="0">
              <a:gradFill>
                <a:gsLst>
                  <a:gs pos="0">
                    <a:srgbClr val="238DED"/>
                  </a:gs>
                  <a:gs pos="100000">
                    <a:srgbClr val="18478F"/>
                  </a:gs>
                </a:gsLst>
                <a:lin ang="2700000" scaled="0"/>
              </a:gra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7657679" y="4747985"/>
            <a:ext cx="2569116" cy="659621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培育素养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1.85185E-6 L 0.10052 1.85185E-6 " pathEditMode="relative" rAng="0" ptsTypes="AA">
                                      <p:cBhvr>
                                        <p:cTn id="75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3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8.33333E-7 4.44444E-6 L 0.10274 4.44444E-6 " pathEditMode="relative" rAng="0" ptsTypes="AA">
                                      <p:cBhvr>
                                        <p:cTn id="77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3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45833E-6 1.85185E-6 L 0.09987 1.85185E-6 " pathEditMode="relative" rAng="0" ptsTypes="AA">
                                      <p:cBhvr>
                                        <p:cTn id="79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decel="10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45833E-6 4.44444E-6 L 0.10755 4.44444E-6 " pathEditMode="relative" rAng="0" ptsTypes="AA">
                                      <p:cBhvr>
                                        <p:cTn id="81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3" grpId="0"/>
      <p:bldP spid="24" grpId="0" animBg="1"/>
      <p:bldP spid="25" grpId="0" animBg="1"/>
      <p:bldP spid="25" grpId="1" animBg="1"/>
      <p:bldP spid="27" grpId="0" animBg="1"/>
      <p:bldP spid="28" grpId="0" animBg="1"/>
      <p:bldP spid="28" grpId="1" animBg="1"/>
      <p:bldP spid="30" grpId="0" animBg="1"/>
      <p:bldP spid="31" grpId="0" animBg="1"/>
      <p:bldP spid="31" grpId="1" animBg="1"/>
      <p:bldP spid="33" grpId="0" animBg="1"/>
      <p:bldP spid="34" grpId="0" animBg="1"/>
      <p:bldP spid="3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弧形 2"/>
          <p:cNvSpPr/>
          <p:nvPr/>
        </p:nvSpPr>
        <p:spPr>
          <a:xfrm rot="10800000">
            <a:off x="985089" y="-4412721"/>
            <a:ext cx="10209908" cy="5222465"/>
          </a:xfrm>
          <a:prstGeom prst="arc">
            <a:avLst>
              <a:gd name="adj1" fmla="val 11687977"/>
              <a:gd name="adj2" fmla="val 20691439"/>
            </a:avLst>
          </a:prstGeom>
          <a:ln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弧形 3"/>
          <p:cNvSpPr/>
          <p:nvPr/>
        </p:nvSpPr>
        <p:spPr>
          <a:xfrm rot="10800000">
            <a:off x="-987274" y="-10545135"/>
            <a:ext cx="14154634" cy="12593783"/>
          </a:xfrm>
          <a:prstGeom prst="arc">
            <a:avLst>
              <a:gd name="adj1" fmla="val 12484089"/>
              <a:gd name="adj2" fmla="val 19947265"/>
            </a:avLst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弧形 4"/>
          <p:cNvSpPr/>
          <p:nvPr/>
        </p:nvSpPr>
        <p:spPr>
          <a:xfrm rot="10800000">
            <a:off x="-987274" y="-5568185"/>
            <a:ext cx="14154634" cy="8591651"/>
          </a:xfrm>
          <a:prstGeom prst="arc">
            <a:avLst>
              <a:gd name="adj1" fmla="val 11985777"/>
              <a:gd name="adj2" fmla="val 20414400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弧形 5"/>
          <p:cNvSpPr/>
          <p:nvPr/>
        </p:nvSpPr>
        <p:spPr>
          <a:xfrm rot="10800000">
            <a:off x="-987274" y="-3780432"/>
            <a:ext cx="14154634" cy="6830021"/>
          </a:xfrm>
          <a:prstGeom prst="arc">
            <a:avLst>
              <a:gd name="adj1" fmla="val 11746970"/>
              <a:gd name="adj2" fmla="val 20652581"/>
            </a:avLst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弧形 6"/>
          <p:cNvSpPr/>
          <p:nvPr/>
        </p:nvSpPr>
        <p:spPr>
          <a:xfrm rot="10800000">
            <a:off x="-987274" y="-2863581"/>
            <a:ext cx="14154634" cy="5997916"/>
          </a:xfrm>
          <a:prstGeom prst="arc">
            <a:avLst>
              <a:gd name="adj1" fmla="val 11640061"/>
              <a:gd name="adj2" fmla="val 20767946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弧形 7"/>
          <p:cNvSpPr/>
          <p:nvPr/>
        </p:nvSpPr>
        <p:spPr>
          <a:xfrm rot="10800000">
            <a:off x="-987274" y="-1813635"/>
            <a:ext cx="14154634" cy="5029090"/>
          </a:xfrm>
          <a:prstGeom prst="arc">
            <a:avLst>
              <a:gd name="adj1" fmla="val 11501349"/>
              <a:gd name="adj2" fmla="val 20899245"/>
            </a:avLst>
          </a:prstGeom>
          <a:ln w="12700">
            <a:gradFill>
              <a:gsLst>
                <a:gs pos="0">
                  <a:srgbClr val="238DED"/>
                </a:gs>
                <a:gs pos="100000">
                  <a:srgbClr val="18478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弧形 8"/>
          <p:cNvSpPr/>
          <p:nvPr/>
        </p:nvSpPr>
        <p:spPr>
          <a:xfrm rot="10800000">
            <a:off x="-987274" y="-866966"/>
            <a:ext cx="14154634" cy="4093175"/>
          </a:xfrm>
          <a:prstGeom prst="arc">
            <a:avLst>
              <a:gd name="adj1" fmla="val 11372673"/>
              <a:gd name="adj2" fmla="val 21014737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" name="弧形 9"/>
          <p:cNvSpPr/>
          <p:nvPr/>
        </p:nvSpPr>
        <p:spPr>
          <a:xfrm rot="10800000">
            <a:off x="-987274" y="25918"/>
            <a:ext cx="14154634" cy="3211805"/>
          </a:xfrm>
          <a:prstGeom prst="arc">
            <a:avLst>
              <a:gd name="adj1" fmla="val 11254937"/>
              <a:gd name="adj2" fmla="val 21140759"/>
            </a:avLst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弧形 10"/>
          <p:cNvSpPr/>
          <p:nvPr/>
        </p:nvSpPr>
        <p:spPr>
          <a:xfrm rot="10800000">
            <a:off x="-987274" y="778958"/>
            <a:ext cx="14154634" cy="2449891"/>
          </a:xfrm>
          <a:prstGeom prst="arc">
            <a:avLst>
              <a:gd name="adj1" fmla="val 11151706"/>
              <a:gd name="adj2" fmla="val 21256969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弧形 11"/>
          <p:cNvSpPr/>
          <p:nvPr/>
        </p:nvSpPr>
        <p:spPr>
          <a:xfrm rot="10800000">
            <a:off x="-987274" y="1406294"/>
            <a:ext cx="14154634" cy="1855175"/>
          </a:xfrm>
          <a:prstGeom prst="arc">
            <a:avLst>
              <a:gd name="adj1" fmla="val 11059918"/>
              <a:gd name="adj2" fmla="val 21341481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" name="弧形 12"/>
          <p:cNvSpPr/>
          <p:nvPr/>
        </p:nvSpPr>
        <p:spPr>
          <a:xfrm rot="10800000">
            <a:off x="-987274" y="1633352"/>
            <a:ext cx="14154634" cy="1731339"/>
          </a:xfrm>
          <a:prstGeom prst="arc">
            <a:avLst>
              <a:gd name="adj1" fmla="val 10949731"/>
              <a:gd name="adj2" fmla="val 21450868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" name="弧形 13"/>
          <p:cNvSpPr/>
          <p:nvPr/>
        </p:nvSpPr>
        <p:spPr>
          <a:xfrm rot="10800000" flipV="1">
            <a:off x="-901213" y="3770582"/>
            <a:ext cx="14154634" cy="1438162"/>
          </a:xfrm>
          <a:prstGeom prst="arc">
            <a:avLst>
              <a:gd name="adj1" fmla="val 10937291"/>
              <a:gd name="adj2" fmla="val 21475095"/>
            </a:avLst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弧形 14"/>
          <p:cNvSpPr/>
          <p:nvPr/>
        </p:nvSpPr>
        <p:spPr>
          <a:xfrm rot="10800000" flipV="1">
            <a:off x="-901213" y="3823469"/>
            <a:ext cx="14154634" cy="3468208"/>
          </a:xfrm>
          <a:prstGeom prst="arc">
            <a:avLst>
              <a:gd name="adj1" fmla="val 11128348"/>
              <a:gd name="adj2" fmla="val 21303215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6" name="弧形 15"/>
          <p:cNvSpPr/>
          <p:nvPr/>
        </p:nvSpPr>
        <p:spPr>
          <a:xfrm rot="10800000" flipV="1">
            <a:off x="-901213" y="3874858"/>
            <a:ext cx="14154634" cy="6585321"/>
          </a:xfrm>
          <a:prstGeom prst="arc">
            <a:avLst>
              <a:gd name="adj1" fmla="val 11397289"/>
              <a:gd name="adj2" fmla="val 21057630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479515" y="1255771"/>
            <a:ext cx="1229284" cy="122928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2700000" scaled="0"/>
          </a:gradFill>
          <a:ln>
            <a:noFill/>
          </a:ln>
          <a:effectLst>
            <a:outerShdw blurRad="165100" dist="63500" dir="27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4400" spc="300" dirty="0">
                <a:gradFill>
                  <a:gsLst>
                    <a:gs pos="0">
                      <a:srgbClr val="238DED"/>
                    </a:gs>
                    <a:gs pos="100000">
                      <a:srgbClr val="18478F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4400" spc="300" dirty="0">
              <a:gradFill>
                <a:gsLst>
                  <a:gs pos="0">
                    <a:srgbClr val="238DED"/>
                  </a:gs>
                  <a:gs pos="100000">
                    <a:srgbClr val="18478F"/>
                  </a:gs>
                </a:gsLst>
                <a:lin ang="2700000" scaled="0"/>
              </a:gra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186179" y="2776578"/>
            <a:ext cx="3815957" cy="67287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统筹全局</a:t>
            </a: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2562785" y="4304157"/>
            <a:ext cx="20152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 时间规划</a:t>
            </a:r>
          </a:p>
        </p:txBody>
      </p: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5185741" y="4304157"/>
            <a:ext cx="20152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 内容规划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7808697" y="4304157"/>
            <a:ext cx="20152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 本课规划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08333E-7 4.81481E-6 L 2.08333E-7 0.18125 " pathEditMode="relative" rAng="0" ptsTypes="AA">
                                      <p:cBhvr>
                                        <p:cTn id="51" dur="15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0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4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08333E-7 4.81481E-6 L 2.08333E-7 -0.18125 " pathEditMode="relative" rAng="0" ptsTypes="AA">
                                      <p:cBhvr>
                                        <p:cTn id="56" dur="1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7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4" grpId="0" animBg="1"/>
      <p:bldP spid="24" grpId="1" animBg="1"/>
      <p:bldP spid="25" grpId="0" animBg="1"/>
      <p:bldP spid="25" grpId="1" animBg="1"/>
      <p:bldP spid="26" grpId="1"/>
      <p:bldP spid="29" grpId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749284" y="508173"/>
            <a:ext cx="2679570" cy="43887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时间规划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152525" y="1450975"/>
            <a:ext cx="9886950" cy="452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3200" b="1" dirty="0">
                <a:solidFill>
                  <a:srgbClr val="1C65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b="1" dirty="0">
                <a:solidFill>
                  <a:srgbClr val="1C65B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制定高三整体复习计划</a:t>
            </a:r>
            <a:br>
              <a:rPr lang="zh-CN" altLang="en-US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32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通史复习（</a:t>
            </a:r>
            <a:r>
              <a:rPr lang="en-US" altLang="zh-CN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-2023</a:t>
            </a:r>
            <a:r>
              <a:rPr lang="zh-CN" altLang="en-US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一模之前</a:t>
            </a:r>
            <a:r>
              <a:rPr lang="zh-CN" altLang="en-US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br>
              <a:rPr lang="zh-CN" altLang="en-US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强化时序、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夯基提能</a:t>
            </a:r>
          </a:p>
          <a:p>
            <a:pPr eaLnBrk="0" hangingPunct="0"/>
            <a:endParaRPr lang="zh-CN" altLang="en-US" sz="2800" b="1" u="sng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/>
            <a:r>
              <a:rPr lang="zh-CN" altLang="en-US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专题复习（</a:t>
            </a:r>
            <a:r>
              <a:rPr lang="en-US" altLang="zh-CN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-4</a:t>
            </a:r>
            <a:r>
              <a:rPr lang="zh-CN" altLang="en-US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月下旬）        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b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专题突破、融会贯通</a:t>
            </a:r>
          </a:p>
          <a:p>
            <a:pPr eaLnBrk="0" hangingPunct="0"/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eaLnBrk="0" hangingPunct="0"/>
            <a:r>
              <a:rPr lang="zh-CN" altLang="en-US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热点复习（</a:t>
            </a:r>
            <a:r>
              <a:rPr lang="en-US" altLang="zh-CN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月下旬到</a:t>
            </a:r>
            <a:r>
              <a:rPr lang="en-US" altLang="zh-CN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月下旬）</a:t>
            </a:r>
            <a:r>
              <a:rPr lang="en-US" altLang="zh-CN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b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回归考点、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总结规律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8.33333E-7 -0.18125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/>
          <p:cNvSpPr/>
          <p:nvPr/>
        </p:nvSpPr>
        <p:spPr>
          <a:xfrm>
            <a:off x="4749284" y="508173"/>
            <a:ext cx="2679570" cy="43887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内容规划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14585" y="1235612"/>
            <a:ext cx="806939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复习结构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第一单元  先秦至汉：中华文明起源到统一多民族国家的建立与巩固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67995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讲 中华文明的起源与早期国家	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67995" algn="l">
              <a:buClrTx/>
              <a:buSzTx/>
              <a:buFontTx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第2讲 春秋战国时期的社会转型</a:t>
            </a:r>
          </a:p>
          <a:p>
            <a:pPr indent="467995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讲 秦汉统一多民族封建国家的建立和巩固	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第二单元  魏晋至隋唐：民族交融与统一多民族封建国家的发展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67995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讲 三国两晋南北朝的政权更迭与民族交融	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67995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讲 从隋唐盛世到五代十国及制度的变化与创新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67995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讲 三国至隋唐的经济与文化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第三单元  辽宋夏金元：多民族政权的并立与元朝的统一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67995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讲 两宋及夏金元的政治统治	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67995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讲 两宋及夏金元的经济和文化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第四单元  明清：中国版图的奠定与面临的挑战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67995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讲  明清时期的政治统治	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67995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讲 明清时期的经济和文化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第五单元  中国古代史：选择性必修部分	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67995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讲 中国古代的法治与教化以及货币与赋税制度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67995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讲 中国古代的户籍制度与社会治理	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67995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讲 源远流长的中国文化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Rounded Rectangle 10"/>
          <p:cNvSpPr/>
          <p:nvPr/>
        </p:nvSpPr>
        <p:spPr>
          <a:xfrm>
            <a:off x="8553450" y="2235542"/>
            <a:ext cx="2299410" cy="3386846"/>
          </a:xfrm>
          <a:prstGeom prst="roundRect">
            <a:avLst>
              <a:gd name="adj" fmla="val 1231"/>
            </a:avLst>
          </a:prstGeom>
          <a:gradFill>
            <a:gsLst>
              <a:gs pos="0">
                <a:srgbClr val="238DED"/>
              </a:gs>
              <a:gs pos="100000">
                <a:srgbClr val="18478F"/>
              </a:gs>
            </a:gsLst>
            <a:lin ang="2700000" scaled="1"/>
          </a:gradFill>
          <a:ln w="12700">
            <a:noFill/>
          </a:ln>
          <a:effectLst>
            <a:outerShdw blurRad="190500"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itle 3"/>
          <p:cNvSpPr txBox="1"/>
          <p:nvPr/>
        </p:nvSpPr>
        <p:spPr>
          <a:xfrm>
            <a:off x="8553450" y="3623325"/>
            <a:ext cx="2299410" cy="5794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纲要为主</a:t>
            </a:r>
            <a:endParaRPr 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itle 3"/>
          <p:cNvSpPr txBox="1"/>
          <p:nvPr/>
        </p:nvSpPr>
        <p:spPr>
          <a:xfrm>
            <a:off x="8553450" y="4269844"/>
            <a:ext cx="2299410" cy="5794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融合选必</a:t>
            </a:r>
            <a:endParaRPr 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Title 3"/>
          <p:cNvSpPr txBox="1"/>
          <p:nvPr/>
        </p:nvSpPr>
        <p:spPr>
          <a:xfrm>
            <a:off x="8553450" y="2552080"/>
            <a:ext cx="2299410" cy="5794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通史复习</a:t>
            </a:r>
            <a:endParaRPr lang="en-US" sz="320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8.33333E-7 -0.18125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/>
          <p:cNvSpPr/>
          <p:nvPr/>
        </p:nvSpPr>
        <p:spPr>
          <a:xfrm>
            <a:off x="4749284" y="508173"/>
            <a:ext cx="2679570" cy="43887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本课规划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37658" y="1915651"/>
            <a:ext cx="4794289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华文新魏" panose="02010800040101010101" charset="-122"/>
              </a:rPr>
              <a:t>秦汉一</a:t>
            </a:r>
            <a:r>
              <a:rPr kumimoji="1"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华文新魏" panose="02010800040101010101" charset="-122"/>
                <a:sym typeface="+mn-ea"/>
              </a:rPr>
              <a:t>统</a:t>
            </a:r>
            <a:r>
              <a:rPr kumimoji="1" lang="en-US" altLang="zh-CN" sz="3200" dirty="0">
                <a:latin typeface="黑体" panose="02010609060101010101" pitchFamily="49" charset="-122"/>
                <a:ea typeface="黑体" panose="02010609060101010101" pitchFamily="49" charset="-122"/>
                <a:cs typeface="华文新魏" panose="02010800040101010101" charset="-122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37658" y="5467638"/>
            <a:ext cx="48107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华文新魏" panose="02010800040101010101" charset="-122"/>
              </a:rPr>
              <a:t>隋唐盛世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465622" y="2711757"/>
            <a:ext cx="21574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charset="-122"/>
              </a:rPr>
              <a:t>上承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465622" y="4814535"/>
            <a:ext cx="21574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charset="-122"/>
              </a:rPr>
              <a:t>下启</a:t>
            </a:r>
          </a:p>
        </p:txBody>
      </p:sp>
      <p:cxnSp>
        <p:nvCxnSpPr>
          <p:cNvPr id="12" name="直线箭头连接符 12"/>
          <p:cNvCxnSpPr/>
          <p:nvPr/>
        </p:nvCxnSpPr>
        <p:spPr>
          <a:xfrm>
            <a:off x="9034076" y="2745293"/>
            <a:ext cx="1" cy="5015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5"/>
          <p:cNvCxnSpPr/>
          <p:nvPr/>
        </p:nvCxnSpPr>
        <p:spPr>
          <a:xfrm flipH="1">
            <a:off x="9018305" y="4836251"/>
            <a:ext cx="8249" cy="5015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33"/>
          <p:cNvSpPr/>
          <p:nvPr/>
        </p:nvSpPr>
        <p:spPr>
          <a:xfrm>
            <a:off x="6303036" y="3563119"/>
            <a:ext cx="5564367" cy="1053157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b="1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charset="-122"/>
              </a:rPr>
              <a:t>三国两晋南北朝的</a:t>
            </a:r>
            <a:endParaRPr kumimoji="1" lang="en-US" altLang="zh-CN" sz="2800" b="1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新魏" panose="02010800040101010101" charset="-122"/>
            </a:endParaRPr>
          </a:p>
          <a:p>
            <a:pPr algn="ctr"/>
            <a:r>
              <a:rPr kumimoji="1" lang="zh-CN" altLang="en-US" sz="2800" b="1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charset="-122"/>
              </a:rPr>
              <a:t>政权更迭与民族交融</a:t>
            </a:r>
          </a:p>
        </p:txBody>
      </p:sp>
      <p:graphicFrame>
        <p:nvGraphicFramePr>
          <p:cNvPr id="2" name="图示 1"/>
          <p:cNvGraphicFramePr/>
          <p:nvPr/>
        </p:nvGraphicFramePr>
        <p:xfrm>
          <a:off x="-177827" y="1562100"/>
          <a:ext cx="6394449" cy="4563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8.33333E-7 -0.18125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7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4.375E-6 -1.48148E-6 L -0.14362 -1.48148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弧形 2"/>
          <p:cNvSpPr/>
          <p:nvPr/>
        </p:nvSpPr>
        <p:spPr>
          <a:xfrm rot="10800000">
            <a:off x="985089" y="-4412721"/>
            <a:ext cx="10209908" cy="5222465"/>
          </a:xfrm>
          <a:prstGeom prst="arc">
            <a:avLst>
              <a:gd name="adj1" fmla="val 11687977"/>
              <a:gd name="adj2" fmla="val 20691439"/>
            </a:avLst>
          </a:prstGeom>
          <a:ln>
            <a:solidFill>
              <a:schemeClr val="accent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弧形 3"/>
          <p:cNvSpPr/>
          <p:nvPr/>
        </p:nvSpPr>
        <p:spPr>
          <a:xfrm rot="10800000">
            <a:off x="-987274" y="-10545135"/>
            <a:ext cx="14154634" cy="12593783"/>
          </a:xfrm>
          <a:prstGeom prst="arc">
            <a:avLst>
              <a:gd name="adj1" fmla="val 12484089"/>
              <a:gd name="adj2" fmla="val 19947265"/>
            </a:avLst>
          </a:prstGeom>
          <a:ln>
            <a:solidFill>
              <a:schemeClr val="accent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弧形 4"/>
          <p:cNvSpPr/>
          <p:nvPr/>
        </p:nvSpPr>
        <p:spPr>
          <a:xfrm rot="10800000">
            <a:off x="-987274" y="-5568185"/>
            <a:ext cx="14154634" cy="8591651"/>
          </a:xfrm>
          <a:prstGeom prst="arc">
            <a:avLst>
              <a:gd name="adj1" fmla="val 11985777"/>
              <a:gd name="adj2" fmla="val 20414400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弧形 5"/>
          <p:cNvSpPr/>
          <p:nvPr/>
        </p:nvSpPr>
        <p:spPr>
          <a:xfrm rot="10800000">
            <a:off x="-987274" y="-3780432"/>
            <a:ext cx="14154634" cy="6830021"/>
          </a:xfrm>
          <a:prstGeom prst="arc">
            <a:avLst>
              <a:gd name="adj1" fmla="val 11746970"/>
              <a:gd name="adj2" fmla="val 20652581"/>
            </a:avLst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弧形 6"/>
          <p:cNvSpPr/>
          <p:nvPr/>
        </p:nvSpPr>
        <p:spPr>
          <a:xfrm rot="10800000">
            <a:off x="-987274" y="-2863581"/>
            <a:ext cx="14154634" cy="5997916"/>
          </a:xfrm>
          <a:prstGeom prst="arc">
            <a:avLst>
              <a:gd name="adj1" fmla="val 11640061"/>
              <a:gd name="adj2" fmla="val 20767946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弧形 7"/>
          <p:cNvSpPr/>
          <p:nvPr/>
        </p:nvSpPr>
        <p:spPr>
          <a:xfrm rot="10800000">
            <a:off x="-987274" y="-1813635"/>
            <a:ext cx="14154634" cy="5029090"/>
          </a:xfrm>
          <a:prstGeom prst="arc">
            <a:avLst>
              <a:gd name="adj1" fmla="val 11501349"/>
              <a:gd name="adj2" fmla="val 20899245"/>
            </a:avLst>
          </a:prstGeom>
          <a:ln w="12700">
            <a:gradFill>
              <a:gsLst>
                <a:gs pos="0">
                  <a:srgbClr val="238DED"/>
                </a:gs>
                <a:gs pos="100000">
                  <a:srgbClr val="18478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弧形 8"/>
          <p:cNvSpPr/>
          <p:nvPr/>
        </p:nvSpPr>
        <p:spPr>
          <a:xfrm rot="10800000">
            <a:off x="-987274" y="-866966"/>
            <a:ext cx="14154634" cy="4093175"/>
          </a:xfrm>
          <a:prstGeom prst="arc">
            <a:avLst>
              <a:gd name="adj1" fmla="val 11372673"/>
              <a:gd name="adj2" fmla="val 21014737"/>
            </a:avLst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" name="弧形 9"/>
          <p:cNvSpPr/>
          <p:nvPr/>
        </p:nvSpPr>
        <p:spPr>
          <a:xfrm rot="10800000">
            <a:off x="-987274" y="25918"/>
            <a:ext cx="14154634" cy="3211805"/>
          </a:xfrm>
          <a:prstGeom prst="arc">
            <a:avLst>
              <a:gd name="adj1" fmla="val 11254937"/>
              <a:gd name="adj2" fmla="val 21140759"/>
            </a:avLst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弧形 10"/>
          <p:cNvSpPr/>
          <p:nvPr/>
        </p:nvSpPr>
        <p:spPr>
          <a:xfrm rot="10800000">
            <a:off x="-987274" y="778958"/>
            <a:ext cx="14154634" cy="2449891"/>
          </a:xfrm>
          <a:prstGeom prst="arc">
            <a:avLst>
              <a:gd name="adj1" fmla="val 11151706"/>
              <a:gd name="adj2" fmla="val 21256969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弧形 11"/>
          <p:cNvSpPr/>
          <p:nvPr/>
        </p:nvSpPr>
        <p:spPr>
          <a:xfrm rot="10800000">
            <a:off x="-987274" y="1406294"/>
            <a:ext cx="14154634" cy="1855175"/>
          </a:xfrm>
          <a:prstGeom prst="arc">
            <a:avLst>
              <a:gd name="adj1" fmla="val 11059918"/>
              <a:gd name="adj2" fmla="val 21341481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" name="弧形 12"/>
          <p:cNvSpPr/>
          <p:nvPr/>
        </p:nvSpPr>
        <p:spPr>
          <a:xfrm rot="10800000">
            <a:off x="-987274" y="1633352"/>
            <a:ext cx="14154634" cy="1731339"/>
          </a:xfrm>
          <a:prstGeom prst="arc">
            <a:avLst>
              <a:gd name="adj1" fmla="val 10949731"/>
              <a:gd name="adj2" fmla="val 21450868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4" name="弧形 13"/>
          <p:cNvSpPr/>
          <p:nvPr/>
        </p:nvSpPr>
        <p:spPr>
          <a:xfrm rot="10800000" flipV="1">
            <a:off x="-901213" y="3770582"/>
            <a:ext cx="14154634" cy="1438162"/>
          </a:xfrm>
          <a:prstGeom prst="arc">
            <a:avLst>
              <a:gd name="adj1" fmla="val 10937291"/>
              <a:gd name="adj2" fmla="val 21475095"/>
            </a:avLst>
          </a:prstGeom>
          <a:ln>
            <a:solidFill>
              <a:schemeClr val="accent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弧形 14"/>
          <p:cNvSpPr/>
          <p:nvPr/>
        </p:nvSpPr>
        <p:spPr>
          <a:xfrm rot="10800000" flipV="1">
            <a:off x="-901213" y="3823469"/>
            <a:ext cx="14154634" cy="3468208"/>
          </a:xfrm>
          <a:prstGeom prst="arc">
            <a:avLst>
              <a:gd name="adj1" fmla="val 11128348"/>
              <a:gd name="adj2" fmla="val 21303215"/>
            </a:avLst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6" name="弧形 15"/>
          <p:cNvSpPr/>
          <p:nvPr/>
        </p:nvSpPr>
        <p:spPr>
          <a:xfrm rot="10800000" flipV="1">
            <a:off x="-901213" y="3874858"/>
            <a:ext cx="14154634" cy="6585321"/>
          </a:xfrm>
          <a:prstGeom prst="arc">
            <a:avLst>
              <a:gd name="adj1" fmla="val 11397289"/>
              <a:gd name="adj2" fmla="val 21057630"/>
            </a:avLst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479515" y="1255771"/>
            <a:ext cx="1229284" cy="122928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D4D2D3"/>
              </a:gs>
            </a:gsLst>
            <a:lin ang="2700000" scaled="0"/>
          </a:gradFill>
          <a:ln>
            <a:noFill/>
          </a:ln>
          <a:effectLst>
            <a:outerShdw blurRad="165100" dist="63500" dir="27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4400" spc="300" dirty="0">
                <a:gradFill>
                  <a:gsLst>
                    <a:gs pos="0">
                      <a:srgbClr val="238DED"/>
                    </a:gs>
                    <a:gs pos="100000">
                      <a:srgbClr val="18478F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4400" spc="300" dirty="0">
              <a:gradFill>
                <a:gsLst>
                  <a:gs pos="0">
                    <a:srgbClr val="238DED"/>
                  </a:gs>
                  <a:gs pos="100000">
                    <a:srgbClr val="18478F"/>
                  </a:gs>
                </a:gsLst>
                <a:lin ang="2700000" scaled="0"/>
              </a:gradFill>
              <a:effectLst>
                <a:outerShdw blurRad="38100" dist="38100" dir="2700000" algn="tl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186179" y="2776578"/>
            <a:ext cx="3815957" cy="67287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立足生本</a:t>
            </a: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3953435" y="4304157"/>
            <a:ext cx="20152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 明确学情</a:t>
            </a:r>
          </a:p>
        </p:txBody>
      </p: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6801050" y="4304157"/>
            <a:ext cx="20152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 自主复习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08333E-7 4.81481E-6 L 2.08333E-7 0.18125 " pathEditMode="relative" rAng="0" ptsTypes="AA">
                                      <p:cBhvr>
                                        <p:cTn id="51" dur="15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0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4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08333E-7 4.81481E-6 L 2.08333E-7 -0.18125 " pathEditMode="relative" rAng="0" ptsTypes="AA">
                                      <p:cBhvr>
                                        <p:cTn id="56" dur="1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7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4" grpId="0" animBg="1"/>
      <p:bldP spid="24" grpId="1" animBg="1"/>
      <p:bldP spid="25" grpId="0" animBg="1"/>
      <p:bldP spid="25" grpId="1" animBg="1"/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31104" y="1289980"/>
            <a:ext cx="4947544" cy="2470149"/>
            <a:chOff x="650154" y="1403350"/>
            <a:chExt cx="4947544" cy="2470149"/>
          </a:xfrm>
        </p:grpSpPr>
        <p:sp>
          <p:nvSpPr>
            <p:cNvPr id="3" name="Rounded Rectangle 10"/>
            <p:cNvSpPr/>
            <p:nvPr/>
          </p:nvSpPr>
          <p:spPr>
            <a:xfrm>
              <a:off x="650154" y="1403350"/>
              <a:ext cx="4947544" cy="2470149"/>
            </a:xfrm>
            <a:prstGeom prst="roundRect">
              <a:avLst>
                <a:gd name="adj" fmla="val 1231"/>
              </a:avLst>
            </a:prstGeom>
            <a:gradFill>
              <a:gsLst>
                <a:gs pos="0">
                  <a:srgbClr val="238DED"/>
                </a:gs>
                <a:gs pos="100000">
                  <a:srgbClr val="18478F"/>
                </a:gs>
              </a:gsLst>
              <a:lin ang="2700000" scaled="1"/>
            </a:gradFill>
            <a:ln w="12700"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Title 3"/>
            <p:cNvSpPr txBox="1"/>
            <p:nvPr/>
          </p:nvSpPr>
          <p:spPr>
            <a:xfrm>
              <a:off x="674053" y="1489122"/>
              <a:ext cx="4899745" cy="232410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经过两年的高中历史学习，复习阶段的学生对三国两晋南北朝时期的政权更迭频繁、北方游牧民族的内迁等具体史实已有初步的了解。</a:t>
              </a:r>
              <a:endParaRPr 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12794" y="1289980"/>
            <a:ext cx="4947543" cy="2470149"/>
            <a:chOff x="6331844" y="1403350"/>
            <a:chExt cx="4947543" cy="2470149"/>
          </a:xfrm>
        </p:grpSpPr>
        <p:sp>
          <p:nvSpPr>
            <p:cNvPr id="70" name="Rounded Rectangle 10"/>
            <p:cNvSpPr/>
            <p:nvPr/>
          </p:nvSpPr>
          <p:spPr>
            <a:xfrm>
              <a:off x="6331844" y="1403350"/>
              <a:ext cx="4947543" cy="2470149"/>
            </a:xfrm>
            <a:prstGeom prst="roundRect">
              <a:avLst>
                <a:gd name="adj" fmla="val 1231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 w="12700">
              <a:noFill/>
            </a:ln>
            <a:effectLst>
              <a:outerShdw blurRad="1905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1" name="Title 3"/>
            <p:cNvSpPr txBox="1"/>
            <p:nvPr/>
          </p:nvSpPr>
          <p:spPr>
            <a:xfrm>
              <a:off x="6421190" y="1536650"/>
              <a:ext cx="4768850" cy="220354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欠缺整体性，难以从宏观角度理解这一时期，对阶段特征的概括和理解不够深入；对于这一时期在中国古代历史发展中的地位不够明确。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sp>
        <p:nvSpPr>
          <p:cNvPr id="41" name="圆角矩形 40"/>
          <p:cNvSpPr/>
          <p:nvPr/>
        </p:nvSpPr>
        <p:spPr>
          <a:xfrm>
            <a:off x="4749284" y="508173"/>
            <a:ext cx="2679570" cy="43887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明确学情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419985" y="4129405"/>
            <a:ext cx="7738110" cy="181483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因此，需高屋建瓴的确定本课主题，分不同视角探究，最后再回归主旨，点明魏晋南北朝承上启下的历史地位。并且在教学过程中注意引导学生变换归纳视角，整体思考，提升思维品质。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8.33333E-7 -0.18125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/>
          <p:cNvSpPr/>
          <p:nvPr/>
        </p:nvSpPr>
        <p:spPr>
          <a:xfrm>
            <a:off x="4749284" y="508173"/>
            <a:ext cx="2679570" cy="43887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自主复习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69948" y="8797"/>
            <a:ext cx="5389765" cy="762284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2"/>
          <a:stretch>
            <a:fillRect/>
          </a:stretch>
        </p:blipFill>
        <p:spPr>
          <a:xfrm rot="10800000">
            <a:off x="0" y="0"/>
            <a:ext cx="5099901" cy="6858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30" y="0"/>
            <a:ext cx="498657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8.33333E-7 -0.18125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WZiMzAwODU1Njk0ZjY2MTI4OTNjYTYyNTQ5ODM1MG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1220</Words>
  <PresentationFormat>宽屏</PresentationFormat>
  <Paragraphs>168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-apple-system</vt:lpstr>
      <vt:lpstr>方正颜宋简体_粗</vt:lpstr>
      <vt:lpstr>宋体</vt:lpstr>
      <vt:lpstr>Arial</vt:lpstr>
      <vt:lpstr>Calibri</vt:lpstr>
      <vt:lpstr>Impact</vt:lpstr>
      <vt:lpstr>Wingdings</vt:lpstr>
      <vt:lpstr>黑体</vt:lpstr>
      <vt:lpstr>楷体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2020-05-13T03:24:00Z</dcterms:created>
  <dcterms:modified xsi:type="dcterms:W3CDTF">2022-07-13T09:38:45Z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291145ACDC8440E5A0FA960DAECD47E2</vt:lpwstr>
  </property>
  <property fmtid="{D5CDD505-2E9C-101B-9397-08002B2CF9AE}" pid="3" name="KSOProductBuildVer">
    <vt:lpwstr>2052-11.1.0.11830</vt:lpwstr>
  </property>
</Properties>
</file>