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sldIdLst>
    <p:sldId id="281" r:id="rId4"/>
    <p:sldId id="263" r:id="rId5"/>
    <p:sldId id="280" r:id="rId6"/>
    <p:sldId id="264" r:id="rId7"/>
    <p:sldId id="265" r:id="rId8"/>
    <p:sldId id="267" r:id="rId9"/>
    <p:sldId id="262" r:id="rId10"/>
    <p:sldId id="268" r:id="rId11"/>
    <p:sldId id="276" r:id="rId12"/>
    <p:sldId id="271" r:id="rId13"/>
    <p:sldId id="283" r:id="rId14"/>
    <p:sldId id="273" r:id="rId15"/>
    <p:sldId id="278" r:id="rId16"/>
    <p:sldId id="284" r:id="rId17"/>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396.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0F747F6-A844-4E8F-A0A0-423B86FE2B27}" type="doc">
      <dgm:prSet loTypeId="urn:microsoft.com/office/officeart/2005/8/layout/cycle2" loCatId="cycle" qsTypeId="urn:microsoft.com/office/officeart/2005/8/quickstyle/simple4#1" qsCatId="simple" csTypeId="urn:microsoft.com/office/officeart/2005/8/colors/colorful1#1" csCatId="accent1" phldr="0"/>
      <dgm:spPr/>
      <dgm:t>
        <a:bodyPr/>
        <a:lstStyle/>
        <a:p>
          <a:endParaRPr lang="zh-CN" altLang="en-US"/>
        </a:p>
      </dgm:t>
    </dgm:pt>
    <dgm:pt modelId="{BE1D93E0-1064-4E35-84F1-274817A8FA14}">
      <dgm:prSet phldrT="[文本]" phldr="0" custT="0"/>
      <dgm:spPr/>
      <dgm:t>
        <a:bodyPr vert="horz" wrap="square"/>
        <a:p>
          <a:pPr>
            <a:lnSpc>
              <a:spcPct val="100000"/>
            </a:lnSpc>
            <a:spcBef>
              <a:spcPct val="0"/>
            </a:spcBef>
            <a:spcAft>
              <a:spcPct val="35000"/>
            </a:spcAft>
          </a:pP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时空观念</a:t>
          </a:r>
          <a:r>
            <a:rPr>
              <a:latin typeface="楷体" panose="02010609060101010101" pitchFamily="49" charset="-122"/>
              <a:ea typeface="楷体" panose="02010609060101010101" pitchFamily="49" charset="-122"/>
            </a:rPr>
            <a:t/>
          </a:r>
          <a:endParaRPr>
            <a:latin typeface="楷体" panose="02010609060101010101" pitchFamily="49" charset="-122"/>
            <a:ea typeface="楷体" panose="02010609060101010101" pitchFamily="49" charset="-122"/>
          </a:endParaRPr>
        </a:p>
      </dgm:t>
    </dgm:pt>
    <dgm:pt modelId="{B76F6F1F-7313-47A5-BC2E-994D915C21FA}" cxnId="{0343DC46-0B65-448B-A67A-E2990B417E3B}" type="parTrans">
      <dgm:prSet/>
      <dgm:spPr/>
      <dgm:t>
        <a:bodyPr/>
        <a:lstStyle/>
        <a:p>
          <a:endParaRPr lang="zh-CN" altLang="en-US"/>
        </a:p>
      </dgm:t>
    </dgm:pt>
    <dgm:pt modelId="{485E5104-1EB8-413E-A70E-ADACDF839B14}" cxnId="{0343DC46-0B65-448B-A67A-E2990B417E3B}" type="sibTrans">
      <dgm:prSet phldr="0" custT="0"/>
      <dgm:spPr/>
      <dgm:t>
        <a:bodyPr vert="horz" wrap="square"/>
        <a:lstStyle/>
        <a:p>
          <a:pPr>
            <a:lnSpc>
              <a:spcPct val="100000"/>
            </a:lnSpc>
            <a:spcBef>
              <a:spcPct val="0"/>
            </a:spcBef>
            <a:spcAft>
              <a:spcPct val="35000"/>
            </a:spcAft>
          </a:pPr>
          <a:endParaRPr lang="zh-CN" altLang="en-US">
            <a:latin typeface="汉仪尚巍手书W" pitchFamily="18" charset="-122"/>
            <a:ea typeface="汉仪尚巍手书W" pitchFamily="18" charset="-122"/>
          </a:endParaRPr>
        </a:p>
      </dgm:t>
    </dgm:pt>
    <dgm:pt modelId="{C850D67D-D455-40F2-BF40-958244ECBECF}">
      <dgm:prSet phldrT="[文本]" phldr="0" custT="0"/>
      <dgm:spPr/>
      <dgm:t>
        <a:bodyPr vert="horz" wrap="square"/>
        <a:p>
          <a:pPr>
            <a:lnSpc>
              <a:spcPct val="100000"/>
            </a:lnSpc>
            <a:spcBef>
              <a:spcPct val="0"/>
            </a:spcBef>
            <a:spcAft>
              <a:spcPct val="35000"/>
            </a:spcAft>
          </a:pP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史料实证</a:t>
          </a:r>
          <a:r>
            <a:rPr>
              <a:latin typeface="楷体" panose="02010609060101010101" pitchFamily="49" charset="-122"/>
              <a:ea typeface="楷体" panose="02010609060101010101" pitchFamily="49" charset="-122"/>
            </a:rPr>
            <a:t/>
          </a:r>
          <a:endParaRPr>
            <a:latin typeface="楷体" panose="02010609060101010101" pitchFamily="49" charset="-122"/>
            <a:ea typeface="楷体" panose="02010609060101010101" pitchFamily="49" charset="-122"/>
          </a:endParaRPr>
        </a:p>
      </dgm:t>
    </dgm:pt>
    <dgm:pt modelId="{815BEECE-237C-451B-AD1A-99AD91077DC5}" cxnId="{511F21DB-00CD-4239-9A23-32320D0D2407}" type="parTrans">
      <dgm:prSet/>
      <dgm:spPr/>
      <dgm:t>
        <a:bodyPr/>
        <a:lstStyle/>
        <a:p>
          <a:endParaRPr lang="zh-CN" altLang="en-US"/>
        </a:p>
      </dgm:t>
    </dgm:pt>
    <dgm:pt modelId="{440047A4-99C5-4142-9A9A-791B1494D18D}" cxnId="{511F21DB-00CD-4239-9A23-32320D0D2407}" type="sibTrans">
      <dgm:prSet phldr="0" custT="0"/>
      <dgm:spPr/>
      <dgm:t>
        <a:bodyPr vert="horz" wrap="square"/>
        <a:lstStyle/>
        <a:p>
          <a:pPr>
            <a:lnSpc>
              <a:spcPct val="100000"/>
            </a:lnSpc>
            <a:spcBef>
              <a:spcPct val="0"/>
            </a:spcBef>
            <a:spcAft>
              <a:spcPct val="35000"/>
            </a:spcAft>
          </a:pPr>
          <a:endParaRPr lang="zh-CN" altLang="en-US">
            <a:latin typeface="汉仪尚巍手书W" pitchFamily="18" charset="-122"/>
            <a:ea typeface="汉仪尚巍手书W" pitchFamily="18" charset="-122"/>
          </a:endParaRPr>
        </a:p>
      </dgm:t>
    </dgm:pt>
    <dgm:pt modelId="{B8C84936-1FF8-491C-957F-E93A0D56BE72}">
      <dgm:prSet phldrT="[文本]" phldr="0" custT="0"/>
      <dgm:spPr/>
      <dgm:t>
        <a:bodyPr vert="horz" wrap="square"/>
        <a:p>
          <a:pPr>
            <a:lnSpc>
              <a:spcPct val="100000"/>
            </a:lnSpc>
            <a:spcBef>
              <a:spcPct val="0"/>
            </a:spcBef>
            <a:spcAft>
              <a:spcPct val="35000"/>
            </a:spcAft>
          </a:pP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历史解释</a:t>
          </a:r>
          <a:r>
            <a:rPr>
              <a:latin typeface="楷体" panose="02010609060101010101" pitchFamily="49" charset="-122"/>
              <a:ea typeface="楷体" panose="02010609060101010101" pitchFamily="49" charset="-122"/>
            </a:rPr>
            <a:t/>
          </a:r>
          <a:endParaRPr>
            <a:latin typeface="楷体" panose="02010609060101010101" pitchFamily="49" charset="-122"/>
            <a:ea typeface="楷体" panose="02010609060101010101" pitchFamily="49" charset="-122"/>
          </a:endParaRPr>
        </a:p>
      </dgm:t>
    </dgm:pt>
    <dgm:pt modelId="{0A3DB1B2-EEAB-46E8-83B7-3C75439F76AD}" cxnId="{748E3ACA-FD78-42BF-81FA-8F914B9D6848}" type="parTrans">
      <dgm:prSet/>
      <dgm:spPr/>
      <dgm:t>
        <a:bodyPr/>
        <a:lstStyle/>
        <a:p>
          <a:endParaRPr lang="zh-CN" altLang="en-US"/>
        </a:p>
      </dgm:t>
    </dgm:pt>
    <dgm:pt modelId="{1D27C24F-A927-4600-8878-8630ECEBD341}" cxnId="{748E3ACA-FD78-42BF-81FA-8F914B9D6848}" type="sibTrans">
      <dgm:prSet phldr="0" custT="0"/>
      <dgm:spPr/>
      <dgm:t>
        <a:bodyPr vert="horz" wrap="square"/>
        <a:lstStyle/>
        <a:p>
          <a:pPr>
            <a:lnSpc>
              <a:spcPct val="100000"/>
            </a:lnSpc>
            <a:spcBef>
              <a:spcPct val="0"/>
            </a:spcBef>
            <a:spcAft>
              <a:spcPct val="35000"/>
            </a:spcAft>
          </a:pPr>
          <a:endParaRPr lang="zh-CN" altLang="en-US">
            <a:latin typeface="汉仪尚巍手书W" pitchFamily="18" charset="-122"/>
            <a:ea typeface="汉仪尚巍手书W" pitchFamily="18" charset="-122"/>
          </a:endParaRPr>
        </a:p>
      </dgm:t>
    </dgm:pt>
    <dgm:pt modelId="{BDF19F98-1BB6-4691-BA39-AC544680C920}">
      <dgm:prSet phldrT="[文本]" phldr="0" custT="0"/>
      <dgm:spPr/>
      <dgm:t>
        <a:bodyPr vert="horz" wrap="square"/>
        <a:p>
          <a:pPr>
            <a:lnSpc>
              <a:spcPct val="100000"/>
            </a:lnSpc>
            <a:spcBef>
              <a:spcPct val="0"/>
            </a:spcBef>
            <a:spcAft>
              <a:spcPct val="35000"/>
            </a:spcAft>
          </a:pP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家国情怀</a:t>
          </a:r>
          <a:r>
            <a:rPr>
              <a:latin typeface="楷体" panose="02010609060101010101" pitchFamily="49" charset="-122"/>
              <a:ea typeface="楷体" panose="02010609060101010101" pitchFamily="49" charset="-122"/>
            </a:rPr>
            <a:t/>
          </a:r>
          <a:endParaRPr>
            <a:latin typeface="楷体" panose="02010609060101010101" pitchFamily="49" charset="-122"/>
            <a:ea typeface="楷体" panose="02010609060101010101" pitchFamily="49" charset="-122"/>
          </a:endParaRPr>
        </a:p>
      </dgm:t>
    </dgm:pt>
    <dgm:pt modelId="{0E0CE0D5-07C4-4901-B365-8211F8750388}" cxnId="{73525727-64CE-4E1B-8965-8F57F756C0A5}" type="parTrans">
      <dgm:prSet/>
      <dgm:spPr/>
      <dgm:t>
        <a:bodyPr/>
        <a:lstStyle/>
        <a:p>
          <a:endParaRPr lang="zh-CN" altLang="en-US"/>
        </a:p>
      </dgm:t>
    </dgm:pt>
    <dgm:pt modelId="{ABEF5CDB-B202-47B1-8976-6563592DD193}" cxnId="{73525727-64CE-4E1B-8965-8F57F756C0A5}" type="sibTrans">
      <dgm:prSet phldr="0" custT="0"/>
      <dgm:spPr/>
      <dgm:t>
        <a:bodyPr vert="horz" wrap="square"/>
        <a:lstStyle/>
        <a:p>
          <a:pPr>
            <a:lnSpc>
              <a:spcPct val="100000"/>
            </a:lnSpc>
            <a:spcBef>
              <a:spcPct val="0"/>
            </a:spcBef>
            <a:spcAft>
              <a:spcPct val="35000"/>
            </a:spcAft>
          </a:pPr>
          <a:endParaRPr lang="zh-CN" altLang="en-US">
            <a:latin typeface="汉仪尚巍手书W" pitchFamily="18" charset="-122"/>
            <a:ea typeface="汉仪尚巍手书W" pitchFamily="18" charset="-122"/>
          </a:endParaRPr>
        </a:p>
      </dgm:t>
    </dgm:pt>
    <dgm:pt modelId="{A76F7821-8389-4FF6-81DA-C4B97FDCE57C}">
      <dgm:prSet phldrT="[文本]" phldr="0" custT="0"/>
      <dgm:spPr/>
      <dgm:t>
        <a:bodyPr vert="horz" wrap="square"/>
        <a:p>
          <a:pPr>
            <a:lnSpc>
              <a:spcPct val="100000"/>
            </a:lnSpc>
            <a:spcBef>
              <a:spcPct val="0"/>
            </a:spcBef>
            <a:spcAft>
              <a:spcPct val="35000"/>
            </a:spcAft>
          </a:pP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唯物史观</a:t>
          </a:r>
          <a:r>
            <a:rPr>
              <a:latin typeface="楷体" panose="02010609060101010101" pitchFamily="49" charset="-122"/>
              <a:ea typeface="楷体" panose="02010609060101010101" pitchFamily="49" charset="-122"/>
            </a:rPr>
            <a:t/>
          </a:r>
          <a:endParaRPr>
            <a:latin typeface="楷体" panose="02010609060101010101" pitchFamily="49" charset="-122"/>
            <a:ea typeface="楷体" panose="02010609060101010101" pitchFamily="49" charset="-122"/>
          </a:endParaRPr>
        </a:p>
      </dgm:t>
    </dgm:pt>
    <dgm:pt modelId="{D69A4B64-ECF7-44B7-B11F-30D5FBCABAD0}" cxnId="{BF2D8F03-CB9B-489E-A151-A6B73260963A}" type="parTrans">
      <dgm:prSet/>
      <dgm:spPr/>
      <dgm:t>
        <a:bodyPr/>
        <a:lstStyle/>
        <a:p>
          <a:endParaRPr lang="zh-CN" altLang="en-US"/>
        </a:p>
      </dgm:t>
    </dgm:pt>
    <dgm:pt modelId="{C62D58A2-E7B0-4326-BAF0-CD60EBC9C61D}" cxnId="{BF2D8F03-CB9B-489E-A151-A6B73260963A}" type="sibTrans">
      <dgm:prSet phldr="0" custT="0"/>
      <dgm:spPr/>
      <dgm:t>
        <a:bodyPr vert="horz" wrap="square"/>
        <a:lstStyle/>
        <a:p>
          <a:pPr>
            <a:lnSpc>
              <a:spcPct val="100000"/>
            </a:lnSpc>
            <a:spcBef>
              <a:spcPct val="0"/>
            </a:spcBef>
            <a:spcAft>
              <a:spcPct val="35000"/>
            </a:spcAft>
          </a:pPr>
          <a:endParaRPr lang="zh-CN" altLang="en-US">
            <a:latin typeface="汉仪尚巍手书W" pitchFamily="18" charset="-122"/>
            <a:ea typeface="汉仪尚巍手书W" pitchFamily="18" charset="-122"/>
          </a:endParaRPr>
        </a:p>
      </dgm:t>
    </dgm:pt>
    <dgm:pt modelId="{A15C1A26-8DF5-40E1-BCEB-A9F490C30D57}" type="pres">
      <dgm:prSet presAssocID="{00F747F6-A844-4E8F-A0A0-423B86FE2B27}" presName="cycle" presStyleCnt="0">
        <dgm:presLayoutVars>
          <dgm:dir/>
          <dgm:resizeHandles val="exact"/>
        </dgm:presLayoutVars>
      </dgm:prSet>
      <dgm:spPr/>
      <dgm:t>
        <a:bodyPr/>
        <a:lstStyle/>
        <a:p>
          <a:endParaRPr lang="zh-CN" altLang="en-US"/>
        </a:p>
      </dgm:t>
    </dgm:pt>
    <dgm:pt modelId="{9027A074-C2B4-4B5C-8A24-9F326C135F2C}" type="pres">
      <dgm:prSet presAssocID="{BE1D93E0-1064-4E35-84F1-274817A8FA14}" presName="node" presStyleLbl="node1" presStyleIdx="0" presStyleCnt="5">
        <dgm:presLayoutVars>
          <dgm:bulletEnabled val="1"/>
        </dgm:presLayoutVars>
      </dgm:prSet>
      <dgm:spPr/>
      <dgm:t>
        <a:bodyPr/>
        <a:lstStyle/>
        <a:p>
          <a:endParaRPr lang="zh-CN" altLang="en-US"/>
        </a:p>
      </dgm:t>
    </dgm:pt>
    <dgm:pt modelId="{D428F19C-A8D3-4893-AD7E-2BA65F02F820}" type="pres">
      <dgm:prSet presAssocID="{485E5104-1EB8-413E-A70E-ADACDF839B14}" presName="sibTrans" presStyleLbl="sibTrans2D1" presStyleIdx="0" presStyleCnt="5"/>
      <dgm:spPr/>
      <dgm:t>
        <a:bodyPr/>
        <a:lstStyle/>
        <a:p>
          <a:endParaRPr lang="zh-CN" altLang="en-US"/>
        </a:p>
      </dgm:t>
    </dgm:pt>
    <dgm:pt modelId="{A9F3C989-90B4-4758-9A33-E49FCD0C7D74}" type="pres">
      <dgm:prSet presAssocID="{485E5104-1EB8-413E-A70E-ADACDF839B14}" presName="connectorText" presStyleCnt="0"/>
      <dgm:spPr/>
      <dgm:t>
        <a:bodyPr/>
        <a:lstStyle/>
        <a:p>
          <a:endParaRPr lang="zh-CN" altLang="en-US"/>
        </a:p>
      </dgm:t>
    </dgm:pt>
    <dgm:pt modelId="{ADA7BD43-8261-45C1-B84A-0D52FA1E4AE7}" type="pres">
      <dgm:prSet presAssocID="{C850D67D-D455-40F2-BF40-958244ECBECF}" presName="node" presStyleLbl="node1" presStyleIdx="1" presStyleCnt="5">
        <dgm:presLayoutVars>
          <dgm:bulletEnabled val="1"/>
        </dgm:presLayoutVars>
      </dgm:prSet>
      <dgm:spPr/>
      <dgm:t>
        <a:bodyPr/>
        <a:lstStyle/>
        <a:p>
          <a:endParaRPr lang="zh-CN" altLang="en-US"/>
        </a:p>
      </dgm:t>
    </dgm:pt>
    <dgm:pt modelId="{56F040CF-6F47-4847-8647-F5FDBC9F146A}" type="pres">
      <dgm:prSet presAssocID="{440047A4-99C5-4142-9A9A-791B1494D18D}" presName="sibTrans" presStyleLbl="sibTrans2D1" presStyleIdx="1" presStyleCnt="5"/>
      <dgm:spPr/>
      <dgm:t>
        <a:bodyPr/>
        <a:lstStyle/>
        <a:p>
          <a:endParaRPr lang="zh-CN" altLang="en-US"/>
        </a:p>
      </dgm:t>
    </dgm:pt>
    <dgm:pt modelId="{625DDE57-EEE3-4179-988C-D68B639218F6}" type="pres">
      <dgm:prSet presAssocID="{440047A4-99C5-4142-9A9A-791B1494D18D}" presName="connectorText" presStyleCnt="0"/>
      <dgm:spPr/>
      <dgm:t>
        <a:bodyPr/>
        <a:lstStyle/>
        <a:p>
          <a:endParaRPr lang="zh-CN" altLang="en-US"/>
        </a:p>
      </dgm:t>
    </dgm:pt>
    <dgm:pt modelId="{4DEB6BE5-009F-44B4-83FA-1FE41DB12AD9}" type="pres">
      <dgm:prSet presAssocID="{B8C84936-1FF8-491C-957F-E93A0D56BE72}" presName="node" presStyleLbl="node1" presStyleIdx="2" presStyleCnt="5">
        <dgm:presLayoutVars>
          <dgm:bulletEnabled val="1"/>
        </dgm:presLayoutVars>
      </dgm:prSet>
      <dgm:spPr/>
      <dgm:t>
        <a:bodyPr/>
        <a:lstStyle/>
        <a:p>
          <a:endParaRPr lang="zh-CN" altLang="en-US"/>
        </a:p>
      </dgm:t>
    </dgm:pt>
    <dgm:pt modelId="{212C6A32-E039-4B6C-B264-DA671275507E}" type="pres">
      <dgm:prSet presAssocID="{1D27C24F-A927-4600-8878-8630ECEBD341}" presName="sibTrans" presStyleLbl="sibTrans2D1" presStyleIdx="2" presStyleCnt="5"/>
      <dgm:spPr/>
      <dgm:t>
        <a:bodyPr/>
        <a:lstStyle/>
        <a:p>
          <a:endParaRPr lang="zh-CN" altLang="en-US"/>
        </a:p>
      </dgm:t>
    </dgm:pt>
    <dgm:pt modelId="{B2DF63D3-0027-42D6-BEB7-43AD254113F1}" type="pres">
      <dgm:prSet presAssocID="{1D27C24F-A927-4600-8878-8630ECEBD341}" presName="connectorText" presStyleCnt="0"/>
      <dgm:spPr/>
      <dgm:t>
        <a:bodyPr/>
        <a:lstStyle/>
        <a:p>
          <a:endParaRPr lang="zh-CN" altLang="en-US"/>
        </a:p>
      </dgm:t>
    </dgm:pt>
    <dgm:pt modelId="{16EAD731-A57C-4041-B559-7EC79077EC53}" type="pres">
      <dgm:prSet presAssocID="{BDF19F98-1BB6-4691-BA39-AC544680C920}" presName="node" presStyleLbl="node1" presStyleIdx="3" presStyleCnt="5">
        <dgm:presLayoutVars>
          <dgm:bulletEnabled val="1"/>
        </dgm:presLayoutVars>
      </dgm:prSet>
      <dgm:spPr/>
      <dgm:t>
        <a:bodyPr/>
        <a:lstStyle/>
        <a:p>
          <a:endParaRPr lang="zh-CN" altLang="en-US"/>
        </a:p>
      </dgm:t>
    </dgm:pt>
    <dgm:pt modelId="{2E34DF9E-868B-4A46-AA78-8199053E3B5A}" type="pres">
      <dgm:prSet presAssocID="{ABEF5CDB-B202-47B1-8976-6563592DD193}" presName="sibTrans" presStyleLbl="sibTrans2D1" presStyleIdx="3" presStyleCnt="5"/>
      <dgm:spPr/>
      <dgm:t>
        <a:bodyPr/>
        <a:lstStyle/>
        <a:p>
          <a:endParaRPr lang="zh-CN" altLang="en-US"/>
        </a:p>
      </dgm:t>
    </dgm:pt>
    <dgm:pt modelId="{3A69013B-636D-412C-A409-F6D854B1E8CF}" type="pres">
      <dgm:prSet presAssocID="{ABEF5CDB-B202-47B1-8976-6563592DD193}" presName="connectorText" presStyleCnt="0"/>
      <dgm:spPr/>
      <dgm:t>
        <a:bodyPr/>
        <a:lstStyle/>
        <a:p>
          <a:endParaRPr lang="zh-CN" altLang="en-US"/>
        </a:p>
      </dgm:t>
    </dgm:pt>
    <dgm:pt modelId="{12FF041E-83E1-47C9-B066-87396D274A0D}" type="pres">
      <dgm:prSet presAssocID="{A76F7821-8389-4FF6-81DA-C4B97FDCE57C}" presName="node" presStyleLbl="node1" presStyleIdx="4" presStyleCnt="5">
        <dgm:presLayoutVars>
          <dgm:bulletEnabled val="1"/>
        </dgm:presLayoutVars>
      </dgm:prSet>
      <dgm:spPr/>
      <dgm:t>
        <a:bodyPr/>
        <a:lstStyle/>
        <a:p>
          <a:endParaRPr lang="zh-CN" altLang="en-US"/>
        </a:p>
      </dgm:t>
    </dgm:pt>
    <dgm:pt modelId="{AAFAAFBE-67D6-4C79-BA3C-CA0235E4A8BE}" type="pres">
      <dgm:prSet presAssocID="{C62D58A2-E7B0-4326-BAF0-CD60EBC9C61D}" presName="sibTrans" presStyleLbl="sibTrans2D1" presStyleIdx="4" presStyleCnt="5"/>
      <dgm:spPr/>
      <dgm:t>
        <a:bodyPr/>
        <a:lstStyle/>
        <a:p>
          <a:endParaRPr lang="zh-CN" altLang="en-US"/>
        </a:p>
      </dgm:t>
    </dgm:pt>
    <dgm:pt modelId="{31E987A1-818B-493F-AA47-EA8FC0CAD285}" type="pres">
      <dgm:prSet presAssocID="{C62D58A2-E7B0-4326-BAF0-CD60EBC9C61D}" presName="connectorText" presStyleCnt="0"/>
      <dgm:spPr/>
      <dgm:t>
        <a:bodyPr/>
        <a:lstStyle/>
        <a:p>
          <a:endParaRPr lang="zh-CN" altLang="en-US"/>
        </a:p>
      </dgm:t>
    </dgm:pt>
  </dgm:ptLst>
  <dgm:cxnLst>
    <dgm:cxn modelId="{0343DC46-0B65-448B-A67A-E2990B417E3B}" srcId="{00F747F6-A844-4E8F-A0A0-423B86FE2B27}" destId="{BE1D93E0-1064-4E35-84F1-274817A8FA14}" srcOrd="0" destOrd="0" parTransId="{B76F6F1F-7313-47A5-BC2E-994D915C21FA}" sibTransId="{485E5104-1EB8-413E-A70E-ADACDF839B14}"/>
    <dgm:cxn modelId="{511F21DB-00CD-4239-9A23-32320D0D2407}" srcId="{00F747F6-A844-4E8F-A0A0-423B86FE2B27}" destId="{C850D67D-D455-40F2-BF40-958244ECBECF}" srcOrd="1" destOrd="0" parTransId="{815BEECE-237C-451B-AD1A-99AD91077DC5}" sibTransId="{440047A4-99C5-4142-9A9A-791B1494D18D}"/>
    <dgm:cxn modelId="{748E3ACA-FD78-42BF-81FA-8F914B9D6848}" srcId="{00F747F6-A844-4E8F-A0A0-423B86FE2B27}" destId="{B8C84936-1FF8-491C-957F-E93A0D56BE72}" srcOrd="2" destOrd="0" parTransId="{0A3DB1B2-EEAB-46E8-83B7-3C75439F76AD}" sibTransId="{1D27C24F-A927-4600-8878-8630ECEBD341}"/>
    <dgm:cxn modelId="{73525727-64CE-4E1B-8965-8F57F756C0A5}" srcId="{00F747F6-A844-4E8F-A0A0-423B86FE2B27}" destId="{BDF19F98-1BB6-4691-BA39-AC544680C920}" srcOrd="3" destOrd="0" parTransId="{0E0CE0D5-07C4-4901-B365-8211F8750388}" sibTransId="{ABEF5CDB-B202-47B1-8976-6563592DD193}"/>
    <dgm:cxn modelId="{BF2D8F03-CB9B-489E-A151-A6B73260963A}" srcId="{00F747F6-A844-4E8F-A0A0-423B86FE2B27}" destId="{A76F7821-8389-4FF6-81DA-C4B97FDCE57C}" srcOrd="4" destOrd="0" parTransId="{D69A4B64-ECF7-44B7-B11F-30D5FBCABAD0}" sibTransId="{C62D58A2-E7B0-4326-BAF0-CD60EBC9C61D}"/>
    <dgm:cxn modelId="{5EF04AF6-4E91-43EE-86FA-30454997BE76}" type="presOf" srcId="{00F747F6-A844-4E8F-A0A0-423B86FE2B27}" destId="{A15C1A26-8DF5-40E1-BCEB-A9F490C30D57}" srcOrd="0" destOrd="0" presId="urn:microsoft.com/office/officeart/2005/8/layout/cycle2"/>
    <dgm:cxn modelId="{B7551CA8-E899-4D19-A288-1AFEDDF30213}" type="presParOf" srcId="{A15C1A26-8DF5-40E1-BCEB-A9F490C30D57}" destId="{9027A074-C2B4-4B5C-8A24-9F326C135F2C}" srcOrd="0" destOrd="0" presId="urn:microsoft.com/office/officeart/2005/8/layout/cycle2"/>
    <dgm:cxn modelId="{4F26C95C-20BF-4540-968B-3ABB6B67B64F}" type="presOf" srcId="{BE1D93E0-1064-4E35-84F1-274817A8FA14}" destId="{9027A074-C2B4-4B5C-8A24-9F326C135F2C}" srcOrd="0" destOrd="0" presId="urn:microsoft.com/office/officeart/2005/8/layout/cycle2"/>
    <dgm:cxn modelId="{DCA079BA-15D8-4F6F-AB2F-5058528A3851}" type="presParOf" srcId="{A15C1A26-8DF5-40E1-BCEB-A9F490C30D57}" destId="{D428F19C-A8D3-4893-AD7E-2BA65F02F820}" srcOrd="1" destOrd="0" presId="urn:microsoft.com/office/officeart/2005/8/layout/cycle2"/>
    <dgm:cxn modelId="{30FB4AB7-EAA8-432A-B850-7190D33CF5BD}" type="presOf" srcId="{485E5104-1EB8-413E-A70E-ADACDF839B14}" destId="{D428F19C-A8D3-4893-AD7E-2BA65F02F820}" srcOrd="0" destOrd="0" presId="urn:microsoft.com/office/officeart/2005/8/layout/cycle2"/>
    <dgm:cxn modelId="{C3EF868E-2880-42D8-A2DB-D1637AEEC658}" type="presParOf" srcId="{D428F19C-A8D3-4893-AD7E-2BA65F02F820}" destId="{A9F3C989-90B4-4758-9A33-E49FCD0C7D74}" srcOrd="0" destOrd="1" presId="urn:microsoft.com/office/officeart/2005/8/layout/cycle2"/>
    <dgm:cxn modelId="{68B5613A-59C5-4414-B551-9105FA2F1B41}" type="presOf" srcId="{485E5104-1EB8-413E-A70E-ADACDF839B14}" destId="{A9F3C989-90B4-4758-9A33-E49FCD0C7D74}" srcOrd="1" destOrd="0" presId="urn:microsoft.com/office/officeart/2005/8/layout/cycle2"/>
    <dgm:cxn modelId="{F6182195-E608-42F3-BB2B-0D35780B06B0}" type="presParOf" srcId="{A15C1A26-8DF5-40E1-BCEB-A9F490C30D57}" destId="{ADA7BD43-8261-45C1-B84A-0D52FA1E4AE7}" srcOrd="2" destOrd="0" presId="urn:microsoft.com/office/officeart/2005/8/layout/cycle2"/>
    <dgm:cxn modelId="{F260AC70-9C3F-44CE-9AC8-B88820F10F9A}" type="presOf" srcId="{C850D67D-D455-40F2-BF40-958244ECBECF}" destId="{ADA7BD43-8261-45C1-B84A-0D52FA1E4AE7}" srcOrd="0" destOrd="0" presId="urn:microsoft.com/office/officeart/2005/8/layout/cycle2"/>
    <dgm:cxn modelId="{3D2E3CDF-757C-478D-BF1A-4BA9DC242A78}" type="presParOf" srcId="{A15C1A26-8DF5-40E1-BCEB-A9F490C30D57}" destId="{56F040CF-6F47-4847-8647-F5FDBC9F146A}" srcOrd="3" destOrd="0" presId="urn:microsoft.com/office/officeart/2005/8/layout/cycle2"/>
    <dgm:cxn modelId="{0F649958-F1EF-4C08-BCC0-3AE4C9217422}" type="presOf" srcId="{440047A4-99C5-4142-9A9A-791B1494D18D}" destId="{56F040CF-6F47-4847-8647-F5FDBC9F146A}" srcOrd="0" destOrd="0" presId="urn:microsoft.com/office/officeart/2005/8/layout/cycle2"/>
    <dgm:cxn modelId="{B65B75BB-7C8B-47FB-B09B-1A4F28378CE7}" type="presParOf" srcId="{56F040CF-6F47-4847-8647-F5FDBC9F146A}" destId="{625DDE57-EEE3-4179-988C-D68B639218F6}" srcOrd="0" destOrd="3" presId="urn:microsoft.com/office/officeart/2005/8/layout/cycle2"/>
    <dgm:cxn modelId="{15879864-A00F-49D5-B803-61241B8BFF03}" type="presOf" srcId="{440047A4-99C5-4142-9A9A-791B1494D18D}" destId="{625DDE57-EEE3-4179-988C-D68B639218F6}" srcOrd="1" destOrd="0" presId="urn:microsoft.com/office/officeart/2005/8/layout/cycle2"/>
    <dgm:cxn modelId="{58321F43-ED5B-4068-BD10-F82D9DC7011D}" type="presParOf" srcId="{A15C1A26-8DF5-40E1-BCEB-A9F490C30D57}" destId="{4DEB6BE5-009F-44B4-83FA-1FE41DB12AD9}" srcOrd="4" destOrd="0" presId="urn:microsoft.com/office/officeart/2005/8/layout/cycle2"/>
    <dgm:cxn modelId="{9AF0CF17-4D78-4FEE-98C0-FF25D4A89AFC}" type="presOf" srcId="{B8C84936-1FF8-491C-957F-E93A0D56BE72}" destId="{4DEB6BE5-009F-44B4-83FA-1FE41DB12AD9}" srcOrd="0" destOrd="0" presId="urn:microsoft.com/office/officeart/2005/8/layout/cycle2"/>
    <dgm:cxn modelId="{226C3F13-A6EC-4FD0-BEF4-9B5882729338}" type="presParOf" srcId="{A15C1A26-8DF5-40E1-BCEB-A9F490C30D57}" destId="{212C6A32-E039-4B6C-B264-DA671275507E}" srcOrd="5" destOrd="0" presId="urn:microsoft.com/office/officeart/2005/8/layout/cycle2"/>
    <dgm:cxn modelId="{75DB42B0-63D7-4F23-ABDA-D0F8D99CCEE9}" type="presOf" srcId="{1D27C24F-A927-4600-8878-8630ECEBD341}" destId="{212C6A32-E039-4B6C-B264-DA671275507E}" srcOrd="0" destOrd="0" presId="urn:microsoft.com/office/officeart/2005/8/layout/cycle2"/>
    <dgm:cxn modelId="{4D33C4E6-4277-474E-A4A3-FD723943AAFE}" type="presParOf" srcId="{212C6A32-E039-4B6C-B264-DA671275507E}" destId="{B2DF63D3-0027-42D6-BEB7-43AD254113F1}" srcOrd="0" destOrd="5" presId="urn:microsoft.com/office/officeart/2005/8/layout/cycle2"/>
    <dgm:cxn modelId="{DA879A3A-814C-44B5-B3EA-9E8BB1417440}" type="presOf" srcId="{1D27C24F-A927-4600-8878-8630ECEBD341}" destId="{B2DF63D3-0027-42D6-BEB7-43AD254113F1}" srcOrd="1" destOrd="0" presId="urn:microsoft.com/office/officeart/2005/8/layout/cycle2"/>
    <dgm:cxn modelId="{9A7A9377-C5F0-4964-90A9-87C6483DAF9D}" type="presParOf" srcId="{A15C1A26-8DF5-40E1-BCEB-A9F490C30D57}" destId="{16EAD731-A57C-4041-B559-7EC79077EC53}" srcOrd="6" destOrd="0" presId="urn:microsoft.com/office/officeart/2005/8/layout/cycle2"/>
    <dgm:cxn modelId="{F4A656BA-96B9-4E8E-8E34-52C6F52301F7}" type="presOf" srcId="{BDF19F98-1BB6-4691-BA39-AC544680C920}" destId="{16EAD731-A57C-4041-B559-7EC79077EC53}" srcOrd="0" destOrd="0" presId="urn:microsoft.com/office/officeart/2005/8/layout/cycle2"/>
    <dgm:cxn modelId="{AD71A44B-D559-4E38-9C63-8E2095CC6E28}" type="presParOf" srcId="{A15C1A26-8DF5-40E1-BCEB-A9F490C30D57}" destId="{2E34DF9E-868B-4A46-AA78-8199053E3B5A}" srcOrd="7" destOrd="0" presId="urn:microsoft.com/office/officeart/2005/8/layout/cycle2"/>
    <dgm:cxn modelId="{8DAC4A9F-7582-464B-A210-31A05D73CE4A}" type="presOf" srcId="{ABEF5CDB-B202-47B1-8976-6563592DD193}" destId="{2E34DF9E-868B-4A46-AA78-8199053E3B5A}" srcOrd="0" destOrd="0" presId="urn:microsoft.com/office/officeart/2005/8/layout/cycle2"/>
    <dgm:cxn modelId="{74E4DEA1-AB21-4613-ACF2-AA32A0D4F897}" type="presParOf" srcId="{2E34DF9E-868B-4A46-AA78-8199053E3B5A}" destId="{3A69013B-636D-412C-A409-F6D854B1E8CF}" srcOrd="0" destOrd="7" presId="urn:microsoft.com/office/officeart/2005/8/layout/cycle2"/>
    <dgm:cxn modelId="{AA03CC13-EAE5-4A46-999F-A5DE061DBBFE}" type="presOf" srcId="{ABEF5CDB-B202-47B1-8976-6563592DD193}" destId="{3A69013B-636D-412C-A409-F6D854B1E8CF}" srcOrd="1" destOrd="0" presId="urn:microsoft.com/office/officeart/2005/8/layout/cycle2"/>
    <dgm:cxn modelId="{2AF3EA7E-8432-433F-9ACB-A3D58BF8BAB5}" type="presParOf" srcId="{A15C1A26-8DF5-40E1-BCEB-A9F490C30D57}" destId="{12FF041E-83E1-47C9-B066-87396D274A0D}" srcOrd="8" destOrd="0" presId="urn:microsoft.com/office/officeart/2005/8/layout/cycle2"/>
    <dgm:cxn modelId="{A147354A-C82E-4E8F-92FA-19F3CED31CF9}" type="presOf" srcId="{A76F7821-8389-4FF6-81DA-C4B97FDCE57C}" destId="{12FF041E-83E1-47C9-B066-87396D274A0D}" srcOrd="0" destOrd="0" presId="urn:microsoft.com/office/officeart/2005/8/layout/cycle2"/>
    <dgm:cxn modelId="{3C78984D-D5E3-4749-B4FD-F8D0249EC554}" type="presParOf" srcId="{A15C1A26-8DF5-40E1-BCEB-A9F490C30D57}" destId="{AAFAAFBE-67D6-4C79-BA3C-CA0235E4A8BE}" srcOrd="9" destOrd="0" presId="urn:microsoft.com/office/officeart/2005/8/layout/cycle2"/>
    <dgm:cxn modelId="{A82E9A4B-63B9-4705-AEFC-EA2510A916CC}" type="presOf" srcId="{C62D58A2-E7B0-4326-BAF0-CD60EBC9C61D}" destId="{AAFAAFBE-67D6-4C79-BA3C-CA0235E4A8BE}" srcOrd="0" destOrd="0" presId="urn:microsoft.com/office/officeart/2005/8/layout/cycle2"/>
    <dgm:cxn modelId="{AF58AF07-1E05-4482-ABF5-9BA61B3E7FAC}" type="presParOf" srcId="{AAFAAFBE-67D6-4C79-BA3C-CA0235E4A8BE}" destId="{31E987A1-818B-493F-AA47-EA8FC0CAD285}" srcOrd="0" destOrd="9" presId="urn:microsoft.com/office/officeart/2005/8/layout/cycle2"/>
    <dgm:cxn modelId="{7387CDE4-8207-4D03-B4BF-FCFF7CB7F192}" type="presOf" srcId="{C62D58A2-E7B0-4326-BAF0-CD60EBC9C61D}" destId="{31E987A1-818B-493F-AA47-EA8FC0CAD285}" srcOrd="1" destOrd="0" presId="urn:microsoft.com/office/officeart/2005/8/layout/cycle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449350" cy="4267225"/>
        <a:chOff x="0" y="0"/>
        <a:chExt cx="7449350" cy="4267225"/>
      </a:xfrm>
    </dsp:grpSpPr>
    <dsp:sp modelId="{9027A074-C2B4-4B5C-8A24-9F326C135F2C}">
      <dsp:nvSpPr>
        <dsp:cNvPr id="3" name="椭圆 2"/>
        <dsp:cNvSpPr/>
      </dsp:nvSpPr>
      <dsp:spPr bwMode="white">
        <a:xfrm>
          <a:off x="3079741" y="0"/>
          <a:ext cx="1289869" cy="1289869"/>
        </a:xfrm>
        <a:prstGeom prst="ellipse">
          <a:avLst/>
        </a:prstGeom>
      </dsp:spPr>
      <dsp:style>
        <a:lnRef idx="0">
          <a:schemeClr val="lt1"/>
        </a:lnRef>
        <a:fillRef idx="3">
          <a:schemeClr val="accent2"/>
        </a:fillRef>
        <a:effectRef idx="2">
          <a:scrgbClr r="0" g="0" b="0"/>
        </a:effectRef>
        <a:fontRef idx="minor">
          <a:schemeClr val="lt1"/>
        </a:fontRef>
      </dsp:style>
      <dsp:txBody>
        <a:bodyPr vert="horz" wrap="square" lIns="34290" tIns="34290" rIns="34290" bIns="34290"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时空观念</a:t>
          </a:r>
          <a:endParaRPr>
            <a:latin typeface="楷体" panose="02010609060101010101" pitchFamily="49" charset="-122"/>
            <a:ea typeface="楷体" panose="02010609060101010101" pitchFamily="49" charset="-122"/>
          </a:endParaRPr>
        </a:p>
      </dsp:txBody>
      <dsp:txXfrm>
        <a:off x="3079741" y="0"/>
        <a:ext cx="1289869" cy="1289869"/>
      </dsp:txXfrm>
    </dsp:sp>
    <dsp:sp modelId="{D428F19C-A8D3-4893-AD7E-2BA65F02F820}">
      <dsp:nvSpPr>
        <dsp:cNvPr id="4" name="右箭头 3"/>
        <dsp:cNvSpPr/>
      </dsp:nvSpPr>
      <dsp:spPr bwMode="white">
        <a:xfrm rot="2159999">
          <a:off x="4336412" y="995893"/>
          <a:ext cx="341815" cy="435331"/>
        </a:xfrm>
        <a:prstGeom prst="rightArrow">
          <a:avLst>
            <a:gd name="adj1" fmla="val 60000"/>
            <a:gd name="adj2" fmla="val 50000"/>
          </a:avLst>
        </a:prstGeom>
      </dsp:spPr>
      <dsp:style>
        <a:lnRef idx="0">
          <a:schemeClr val="lt1">
            <a:hueOff val="0"/>
            <a:satOff val="0"/>
            <a:lumOff val="0"/>
            <a:alpha val="100000"/>
          </a:schemeClr>
        </a:lnRef>
        <a:fillRef idx="3">
          <a:schemeClr val="accent2"/>
        </a:fillRef>
        <a:effectRef idx="2">
          <a:scrgbClr r="0" g="0" b="0"/>
        </a:effectRef>
        <a:fontRef idx="minor">
          <a:schemeClr val="lt1"/>
        </a:fontRef>
      </dsp:style>
      <dsp:txBody>
        <a:bodyPr vert="horz" wrap="square" lIns="0" tIns="0" rIns="0" bIns="0"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endParaRPr lang="zh-CN" altLang="en-US">
            <a:latin typeface="汉仪尚巍手书W" pitchFamily="18" charset="-122"/>
            <a:ea typeface="汉仪尚巍手书W" pitchFamily="18" charset="-122"/>
          </a:endParaRPr>
        </a:p>
      </dsp:txBody>
      <dsp:txXfrm rot="2159999">
        <a:off x="4336412" y="995893"/>
        <a:ext cx="341815" cy="435331"/>
      </dsp:txXfrm>
    </dsp:sp>
    <dsp:sp modelId="{ADA7BD43-8261-45C1-B84A-0D52FA1E4AE7}">
      <dsp:nvSpPr>
        <dsp:cNvPr id="5" name="椭圆 4"/>
        <dsp:cNvSpPr/>
      </dsp:nvSpPr>
      <dsp:spPr bwMode="white">
        <a:xfrm>
          <a:off x="4645029" y="1137249"/>
          <a:ext cx="1289869" cy="1289869"/>
        </a:xfrm>
        <a:prstGeom prst="ellipse">
          <a:avLst/>
        </a:prstGeom>
      </dsp:spPr>
      <dsp:style>
        <a:lnRef idx="0">
          <a:schemeClr val="lt1"/>
        </a:lnRef>
        <a:fillRef idx="3">
          <a:schemeClr val="accent3"/>
        </a:fillRef>
        <a:effectRef idx="2">
          <a:scrgbClr r="0" g="0" b="0"/>
        </a:effectRef>
        <a:fontRef idx="minor">
          <a:schemeClr val="lt1"/>
        </a:fontRef>
      </dsp:style>
      <dsp:txBody>
        <a:bodyPr vert="horz" wrap="square" lIns="34290" tIns="34290" rIns="34290" bIns="34290"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史料实证</a:t>
          </a:r>
          <a:endParaRPr>
            <a:latin typeface="楷体" panose="02010609060101010101" pitchFamily="49" charset="-122"/>
            <a:ea typeface="楷体" panose="02010609060101010101" pitchFamily="49" charset="-122"/>
          </a:endParaRPr>
        </a:p>
      </dsp:txBody>
      <dsp:txXfrm>
        <a:off x="4645029" y="1137249"/>
        <a:ext cx="1289869" cy="1289869"/>
      </dsp:txXfrm>
    </dsp:sp>
    <dsp:sp modelId="{56F040CF-6F47-4847-8647-F5FDBC9F146A}">
      <dsp:nvSpPr>
        <dsp:cNvPr id="6" name="右箭头 5"/>
        <dsp:cNvSpPr/>
      </dsp:nvSpPr>
      <dsp:spPr bwMode="white">
        <a:xfrm rot="6480000">
          <a:off x="4820113" y="2484572"/>
          <a:ext cx="341815" cy="435331"/>
        </a:xfrm>
        <a:prstGeom prst="rightArrow">
          <a:avLst>
            <a:gd name="adj1" fmla="val 60000"/>
            <a:gd name="adj2" fmla="val 50000"/>
          </a:avLst>
        </a:prstGeom>
      </dsp:spPr>
      <dsp:style>
        <a:lnRef idx="0">
          <a:schemeClr val="lt1">
            <a:hueOff val="0"/>
            <a:satOff val="0"/>
            <a:lumOff val="0"/>
            <a:alpha val="100000"/>
          </a:schemeClr>
        </a:lnRef>
        <a:fillRef idx="3">
          <a:schemeClr val="accent3"/>
        </a:fillRef>
        <a:effectRef idx="2">
          <a:scrgbClr r="0" g="0" b="0"/>
        </a:effectRef>
        <a:fontRef idx="minor">
          <a:schemeClr val="lt1"/>
        </a:fontRef>
      </dsp:style>
      <dsp:txBody>
        <a:bodyPr rot="10800000" vert="horz" wrap="square" lIns="0" tIns="0" rIns="0" bIns="0"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endParaRPr lang="zh-CN" altLang="en-US">
            <a:latin typeface="汉仪尚巍手书W" pitchFamily="18" charset="-122"/>
            <a:ea typeface="汉仪尚巍手书W" pitchFamily="18" charset="-122"/>
          </a:endParaRPr>
        </a:p>
      </dsp:txBody>
      <dsp:txXfrm rot="6480000">
        <a:off x="4820113" y="2484572"/>
        <a:ext cx="341815" cy="435331"/>
      </dsp:txXfrm>
    </dsp:sp>
    <dsp:sp modelId="{4DEB6BE5-009F-44B4-83FA-1FE41DB12AD9}">
      <dsp:nvSpPr>
        <dsp:cNvPr id="7" name="椭圆 6"/>
        <dsp:cNvSpPr/>
      </dsp:nvSpPr>
      <dsp:spPr bwMode="white">
        <a:xfrm>
          <a:off x="4047142" y="2977356"/>
          <a:ext cx="1289869" cy="1289869"/>
        </a:xfrm>
        <a:prstGeom prst="ellipse">
          <a:avLst/>
        </a:prstGeom>
      </dsp:spPr>
      <dsp:style>
        <a:lnRef idx="0">
          <a:schemeClr val="lt1"/>
        </a:lnRef>
        <a:fillRef idx="3">
          <a:schemeClr val="accent4"/>
        </a:fillRef>
        <a:effectRef idx="2">
          <a:scrgbClr r="0" g="0" b="0"/>
        </a:effectRef>
        <a:fontRef idx="minor">
          <a:schemeClr val="lt1"/>
        </a:fontRef>
      </dsp:style>
      <dsp:txBody>
        <a:bodyPr vert="horz" wrap="square" lIns="34290" tIns="34290" rIns="34290" bIns="34290"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历史解释</a:t>
          </a:r>
          <a:endParaRPr>
            <a:latin typeface="楷体" panose="02010609060101010101" pitchFamily="49" charset="-122"/>
            <a:ea typeface="楷体" panose="02010609060101010101" pitchFamily="49" charset="-122"/>
          </a:endParaRPr>
        </a:p>
      </dsp:txBody>
      <dsp:txXfrm>
        <a:off x="4047142" y="2977356"/>
        <a:ext cx="1289869" cy="1289869"/>
      </dsp:txXfrm>
    </dsp:sp>
    <dsp:sp modelId="{212C6A32-E039-4B6C-B264-DA671275507E}">
      <dsp:nvSpPr>
        <dsp:cNvPr id="8" name="右箭头 7"/>
        <dsp:cNvSpPr/>
      </dsp:nvSpPr>
      <dsp:spPr bwMode="white">
        <a:xfrm rot="10800000">
          <a:off x="3553767" y="3404625"/>
          <a:ext cx="341815" cy="435331"/>
        </a:xfrm>
        <a:prstGeom prst="rightArrow">
          <a:avLst>
            <a:gd name="adj1" fmla="val 60000"/>
            <a:gd name="adj2" fmla="val 50000"/>
          </a:avLst>
        </a:prstGeom>
      </dsp:spPr>
      <dsp:style>
        <a:lnRef idx="0">
          <a:schemeClr val="lt1">
            <a:hueOff val="0"/>
            <a:satOff val="0"/>
            <a:lumOff val="0"/>
            <a:alpha val="100000"/>
          </a:schemeClr>
        </a:lnRef>
        <a:fillRef idx="3">
          <a:schemeClr val="accent4"/>
        </a:fillRef>
        <a:effectRef idx="2">
          <a:scrgbClr r="0" g="0" b="0"/>
        </a:effectRef>
        <a:fontRef idx="minor">
          <a:schemeClr val="lt1"/>
        </a:fontRef>
      </dsp:style>
      <dsp:txBody>
        <a:bodyPr rot="10800000" vert="horz" wrap="square" lIns="0" tIns="0" rIns="0" bIns="0"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endParaRPr lang="zh-CN" altLang="en-US">
            <a:latin typeface="汉仪尚巍手书W" pitchFamily="18" charset="-122"/>
            <a:ea typeface="汉仪尚巍手书W" pitchFamily="18" charset="-122"/>
          </a:endParaRPr>
        </a:p>
      </dsp:txBody>
      <dsp:txXfrm rot="10800000">
        <a:off x="3553767" y="3404625"/>
        <a:ext cx="341815" cy="435331"/>
      </dsp:txXfrm>
    </dsp:sp>
    <dsp:sp modelId="{16EAD731-A57C-4041-B559-7EC79077EC53}">
      <dsp:nvSpPr>
        <dsp:cNvPr id="9" name="椭圆 8"/>
        <dsp:cNvSpPr/>
      </dsp:nvSpPr>
      <dsp:spPr bwMode="white">
        <a:xfrm>
          <a:off x="2112339" y="2977356"/>
          <a:ext cx="1289869" cy="1289869"/>
        </a:xfrm>
        <a:prstGeom prst="ellipse">
          <a:avLst/>
        </a:prstGeom>
      </dsp:spPr>
      <dsp:style>
        <a:lnRef idx="0">
          <a:schemeClr val="lt1"/>
        </a:lnRef>
        <a:fillRef idx="3">
          <a:schemeClr val="accent5"/>
        </a:fillRef>
        <a:effectRef idx="2">
          <a:scrgbClr r="0" g="0" b="0"/>
        </a:effectRef>
        <a:fontRef idx="minor">
          <a:schemeClr val="lt1"/>
        </a:fontRef>
      </dsp:style>
      <dsp:txBody>
        <a:bodyPr vert="horz" wrap="square" lIns="34290" tIns="34290" rIns="34290" bIns="34290"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家国情怀</a:t>
          </a:r>
          <a:endParaRPr>
            <a:latin typeface="楷体" panose="02010609060101010101" pitchFamily="49" charset="-122"/>
            <a:ea typeface="楷体" panose="02010609060101010101" pitchFamily="49" charset="-122"/>
          </a:endParaRPr>
        </a:p>
      </dsp:txBody>
      <dsp:txXfrm>
        <a:off x="2112339" y="2977356"/>
        <a:ext cx="1289869" cy="1289869"/>
      </dsp:txXfrm>
    </dsp:sp>
    <dsp:sp modelId="{2E34DF9E-868B-4A46-AA78-8199053E3B5A}">
      <dsp:nvSpPr>
        <dsp:cNvPr id="10" name="右箭头 9"/>
        <dsp:cNvSpPr/>
      </dsp:nvSpPr>
      <dsp:spPr bwMode="white">
        <a:xfrm rot="15120000">
          <a:off x="2287422" y="2484572"/>
          <a:ext cx="341815" cy="435331"/>
        </a:xfrm>
        <a:prstGeom prst="rightArrow">
          <a:avLst>
            <a:gd name="adj1" fmla="val 60000"/>
            <a:gd name="adj2" fmla="val 50000"/>
          </a:avLst>
        </a:prstGeom>
      </dsp:spPr>
      <dsp:style>
        <a:lnRef idx="0">
          <a:schemeClr val="lt1">
            <a:hueOff val="0"/>
            <a:satOff val="0"/>
            <a:lumOff val="0"/>
            <a:alpha val="100000"/>
          </a:schemeClr>
        </a:lnRef>
        <a:fillRef idx="3">
          <a:schemeClr val="accent5"/>
        </a:fillRef>
        <a:effectRef idx="2">
          <a:scrgbClr r="0" g="0" b="0"/>
        </a:effectRef>
        <a:fontRef idx="minor">
          <a:schemeClr val="lt1"/>
        </a:fontRef>
      </dsp:style>
      <dsp:txBody>
        <a:bodyPr rot="10800000" vert="horz" wrap="square" lIns="0" tIns="0" rIns="0" bIns="0"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endParaRPr lang="zh-CN" altLang="en-US">
            <a:latin typeface="汉仪尚巍手书W" pitchFamily="18" charset="-122"/>
            <a:ea typeface="汉仪尚巍手书W" pitchFamily="18" charset="-122"/>
          </a:endParaRPr>
        </a:p>
      </dsp:txBody>
      <dsp:txXfrm rot="15120000">
        <a:off x="2287422" y="2484572"/>
        <a:ext cx="341815" cy="435331"/>
      </dsp:txXfrm>
    </dsp:sp>
    <dsp:sp modelId="{12FF041E-83E1-47C9-B066-87396D274A0D}">
      <dsp:nvSpPr>
        <dsp:cNvPr id="11" name="椭圆 10"/>
        <dsp:cNvSpPr/>
      </dsp:nvSpPr>
      <dsp:spPr bwMode="white">
        <a:xfrm>
          <a:off x="1514452" y="1137249"/>
          <a:ext cx="1289869" cy="1289869"/>
        </a:xfrm>
        <a:prstGeom prst="ellipse">
          <a:avLst/>
        </a:prstGeom>
      </dsp:spPr>
      <dsp:style>
        <a:lnRef idx="0">
          <a:schemeClr val="lt1"/>
        </a:lnRef>
        <a:fillRef idx="3">
          <a:schemeClr val="accent6"/>
        </a:fillRef>
        <a:effectRef idx="2">
          <a:scrgbClr r="0" g="0" b="0"/>
        </a:effectRef>
        <a:fontRef idx="minor">
          <a:schemeClr val="lt1"/>
        </a:fontRef>
      </dsp:style>
      <dsp:txBody>
        <a:bodyPr vert="horz" wrap="square" lIns="34290" tIns="34290" rIns="34290" bIns="34290"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唯物史观</a:t>
          </a:r>
          <a:endParaRPr>
            <a:latin typeface="楷体" panose="02010609060101010101" pitchFamily="49" charset="-122"/>
            <a:ea typeface="楷体" panose="02010609060101010101" pitchFamily="49" charset="-122"/>
          </a:endParaRPr>
        </a:p>
      </dsp:txBody>
      <dsp:txXfrm>
        <a:off x="1514452" y="1137249"/>
        <a:ext cx="1289869" cy="1289869"/>
      </dsp:txXfrm>
    </dsp:sp>
    <dsp:sp modelId="{AAFAAFBE-67D6-4C79-BA3C-CA0235E4A8BE}">
      <dsp:nvSpPr>
        <dsp:cNvPr id="12" name="右箭头 11"/>
        <dsp:cNvSpPr/>
      </dsp:nvSpPr>
      <dsp:spPr bwMode="white">
        <a:xfrm rot="-2159999">
          <a:off x="2771123" y="995893"/>
          <a:ext cx="341815" cy="435331"/>
        </a:xfrm>
        <a:prstGeom prst="rightArrow">
          <a:avLst>
            <a:gd name="adj1" fmla="val 60000"/>
            <a:gd name="adj2" fmla="val 50000"/>
          </a:avLst>
        </a:prstGeom>
      </dsp:spPr>
      <dsp:style>
        <a:lnRef idx="0">
          <a:schemeClr val="lt1">
            <a:hueOff val="0"/>
            <a:satOff val="0"/>
            <a:lumOff val="0"/>
            <a:alpha val="100000"/>
          </a:schemeClr>
        </a:lnRef>
        <a:fillRef idx="3">
          <a:schemeClr val="accent6"/>
        </a:fillRef>
        <a:effectRef idx="2">
          <a:scrgbClr r="0" g="0" b="0"/>
        </a:effectRef>
        <a:fontRef idx="minor">
          <a:schemeClr val="lt1"/>
        </a:fontRef>
      </dsp:style>
      <dsp:txBody>
        <a:bodyPr vert="horz" wrap="square" lIns="0" tIns="0" rIns="0" bIns="0" anchor="ctr"/>
        <a:lstStyle>
          <a:lvl1pPr algn="ctr">
            <a:defRPr sz="1700"/>
          </a:lvl1pPr>
          <a:lvl2pPr marL="114300" indent="-114300" algn="ctr">
            <a:defRPr sz="1300"/>
          </a:lvl2pPr>
          <a:lvl3pPr marL="228600" indent="-114300" algn="ctr">
            <a:defRPr sz="1300"/>
          </a:lvl3pPr>
          <a:lvl4pPr marL="342900" indent="-114300" algn="ctr">
            <a:defRPr sz="1300"/>
          </a:lvl4pPr>
          <a:lvl5pPr marL="457200" indent="-114300" algn="ctr">
            <a:defRPr sz="1300"/>
          </a:lvl5pPr>
          <a:lvl6pPr marL="571500" indent="-114300" algn="ctr">
            <a:defRPr sz="1300"/>
          </a:lvl6pPr>
          <a:lvl7pPr marL="685800" indent="-114300" algn="ctr">
            <a:defRPr sz="1300"/>
          </a:lvl7pPr>
          <a:lvl8pPr marL="800100" indent="-114300" algn="ctr">
            <a:defRPr sz="1300"/>
          </a:lvl8pPr>
          <a:lvl9pPr marL="914400" indent="-114300" algn="ctr">
            <a:defRPr sz="1300"/>
          </a:lvl9pPr>
        </a:lstStyle>
        <a:p>
          <a:pPr lvl="0">
            <a:lnSpc>
              <a:spcPct val="100000"/>
            </a:lnSpc>
            <a:spcBef>
              <a:spcPct val="0"/>
            </a:spcBef>
            <a:spcAft>
              <a:spcPct val="35000"/>
            </a:spcAft>
          </a:pPr>
          <a:endParaRPr lang="zh-CN" altLang="en-US">
            <a:latin typeface="汉仪尚巍手书W" pitchFamily="18" charset="-122"/>
            <a:ea typeface="汉仪尚巍手书W" pitchFamily="18" charset="-122"/>
          </a:endParaRPr>
        </a:p>
      </dsp:txBody>
      <dsp:txXfrm rot="-2159999">
        <a:off x="2771123" y="995893"/>
        <a:ext cx="341815" cy="43533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image" Target="../media/image1.jpeg"/><Relationship Id="rId2" Type="http://schemas.openxmlformats.org/officeDocument/2006/relationships/tags" Target="../tags/tag12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image" Target="../media/image3.png"/><Relationship Id="rId7" Type="http://schemas.openxmlformats.org/officeDocument/2006/relationships/tags" Target="../tags/tag148.xml"/><Relationship Id="rId6" Type="http://schemas.openxmlformats.org/officeDocument/2006/relationships/image" Target="../media/image2.png"/><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image" Target="../media/image4.jpeg"/><Relationship Id="rId2" Type="http://schemas.openxmlformats.org/officeDocument/2006/relationships/tags" Target="../tags/tag190.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image" Target="../media/image5.png"/><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image" Target="../media/image6.png"/><Relationship Id="rId3" Type="http://schemas.openxmlformats.org/officeDocument/2006/relationships/tags" Target="../tags/tag211.xml"/><Relationship Id="rId2" Type="http://schemas.openxmlformats.org/officeDocument/2006/relationships/tags" Target="../tags/tag210.xml"/><Relationship Id="rId10" Type="http://schemas.openxmlformats.org/officeDocument/2006/relationships/tags" Target="../tags/tag217.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image" Target="../media/image3.png"/><Relationship Id="rId5" Type="http://schemas.openxmlformats.org/officeDocument/2006/relationships/tags" Target="../tags/tag220.xml"/><Relationship Id="rId4" Type="http://schemas.openxmlformats.org/officeDocument/2006/relationships/image" Target="../media/image2.png"/><Relationship Id="rId3" Type="http://schemas.openxmlformats.org/officeDocument/2006/relationships/tags" Target="../tags/tag219.xml"/><Relationship Id="rId2" Type="http://schemas.openxmlformats.org/officeDocument/2006/relationships/tags" Target="../tags/tag218.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media/image3.png"/><Relationship Id="rId5" Type="http://schemas.openxmlformats.org/officeDocument/2006/relationships/tags" Target="../tags/tag229.xml"/><Relationship Id="rId4" Type="http://schemas.openxmlformats.org/officeDocument/2006/relationships/image" Target="../media/image2.png"/><Relationship Id="rId3" Type="http://schemas.openxmlformats.org/officeDocument/2006/relationships/tags" Target="../tags/tag228.xml"/><Relationship Id="rId2" Type="http://schemas.openxmlformats.org/officeDocument/2006/relationships/tags" Target="../tags/tag227.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image" Target="../media/image3.png"/><Relationship Id="rId5" Type="http://schemas.openxmlformats.org/officeDocument/2006/relationships/tags" Target="../tags/tag238.xml"/><Relationship Id="rId4" Type="http://schemas.openxmlformats.org/officeDocument/2006/relationships/image" Target="../media/image2.png"/><Relationship Id="rId3" Type="http://schemas.openxmlformats.org/officeDocument/2006/relationships/tags" Target="../tags/tag237.xml"/><Relationship Id="rId2" Type="http://schemas.openxmlformats.org/officeDocument/2006/relationships/tags" Target="../tags/tag236.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image" Target="../media/image8.png"/><Relationship Id="rId5" Type="http://schemas.openxmlformats.org/officeDocument/2006/relationships/tags" Target="../tags/tag249.xml"/><Relationship Id="rId4" Type="http://schemas.openxmlformats.org/officeDocument/2006/relationships/image" Target="../media/image7.png"/><Relationship Id="rId3" Type="http://schemas.openxmlformats.org/officeDocument/2006/relationships/tags" Target="../tags/tag248.xml"/><Relationship Id="rId2" Type="http://schemas.openxmlformats.org/officeDocument/2006/relationships/tags" Target="../tags/tag247.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8" name="图片 7" descr="C:\Users\Administrator.USER-20190207SV\Desktop\城市规划\oriental-pearl-tower-photo-683419.jpgoriental-pearl-tower-photo-683419"/>
          <p:cNvPicPr>
            <a:picLocks noChangeAspect="1"/>
          </p:cNvPicPr>
          <p:nvPr userDrawn="1">
            <p:custDataLst>
              <p:tags r:id="rId2"/>
            </p:custDataLst>
          </p:nvPr>
        </p:nvPicPr>
        <p:blipFill>
          <a:blip r:embed="rId3"/>
          <a:srcRect/>
          <a:stretch>
            <a:fillRect/>
          </a:stretch>
        </p:blipFill>
        <p:spPr>
          <a:xfrm flipH="1">
            <a:off x="0" y="-19050"/>
            <a:ext cx="12219305" cy="6876415"/>
          </a:xfrm>
          <a:prstGeom prst="rect">
            <a:avLst/>
          </a:prstGeom>
        </p:spPr>
      </p:pic>
      <p:sp>
        <p:nvSpPr>
          <p:cNvPr id="9" name="矩形 8"/>
          <p:cNvSpPr/>
          <p:nvPr userDrawn="1">
            <p:custDataLst>
              <p:tags r:id="rId4"/>
            </p:custDataLst>
          </p:nvPr>
        </p:nvSpPr>
        <p:spPr>
          <a:xfrm>
            <a:off x="5457190" y="-18415"/>
            <a:ext cx="6762115" cy="6876415"/>
          </a:xfrm>
          <a:prstGeom prst="rect">
            <a:avLst/>
          </a:prstGeom>
          <a:solidFill>
            <a:schemeClr val="accent1">
              <a:lumMod val="50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5"/>
            </p:custDataLst>
          </p:nvPr>
        </p:nvSpPr>
        <p:spPr>
          <a:xfrm>
            <a:off x="5602605" y="1633855"/>
            <a:ext cx="6610985" cy="33813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L 形 10"/>
          <p:cNvSpPr/>
          <p:nvPr userDrawn="1">
            <p:custDataLst>
              <p:tags r:id="rId6"/>
            </p:custDataLst>
          </p:nvPr>
        </p:nvSpPr>
        <p:spPr>
          <a:xfrm flipH="1">
            <a:off x="-1" y="1621790"/>
            <a:ext cx="5618203" cy="5238750"/>
          </a:xfrm>
          <a:prstGeom prst="corner">
            <a:avLst>
              <a:gd name="adj1" fmla="val 3745"/>
              <a:gd name="adj2" fmla="val 301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5453697" y="1473835"/>
            <a:ext cx="6762115" cy="16002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8"/>
            </p:custDataLst>
          </p:nvPr>
        </p:nvSpPr>
        <p:spPr>
          <a:xfrm>
            <a:off x="6235065" y="2033905"/>
            <a:ext cx="5445760" cy="1691640"/>
          </a:xfrm>
        </p:spPr>
        <p:txBody>
          <a:bodyPr lIns="91440" tIns="45720" rIns="91440" bIns="0" anchor="b" anchorCtr="0">
            <a:normAutofit/>
          </a:bodyPr>
          <a:lstStyle>
            <a:lvl1pPr algn="r">
              <a:defRPr sz="6000" b="0" spc="600" baseline="0">
                <a:solidFill>
                  <a:schemeClr val="bg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6235065" y="3782695"/>
            <a:ext cx="5445760" cy="959237"/>
          </a:xfrm>
        </p:spPr>
        <p:txBody>
          <a:bodyPr lIns="91440" tIns="45720" rIns="91440" bIns="45720">
            <a:normAutofit/>
          </a:bodyPr>
          <a:lstStyle>
            <a:lvl1pPr marL="0" indent="0" algn="r" eaLnBrk="1" fontAlgn="auto" latinLnBrk="0" hangingPunct="1">
              <a:lnSpc>
                <a:spcPct val="100000"/>
              </a:lnSpc>
              <a:buFont typeface="Arial" panose="020B0604020202020204" pitchFamily="34" charset="0"/>
              <a:buNone/>
              <a:defRPr sz="2400" u="none" strike="noStrike" kern="1200" cap="none" spc="200" normalizeH="0" baseline="0">
                <a:solidFill>
                  <a:schemeClr val="bg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en-US" altLang="zh-CN" dirty="0"/>
          </a:p>
          <a:p>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1447800" y="2761615"/>
            <a:ext cx="9801225" cy="2209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sp>
        <p:nvSpPr>
          <p:cNvPr id="11" name="矩形 10"/>
          <p:cNvSpPr/>
          <p:nvPr userDrawn="1">
            <p:custDataLst>
              <p:tags r:id="rId3"/>
            </p:custDataLst>
          </p:nvPr>
        </p:nvSpPr>
        <p:spPr>
          <a:xfrm>
            <a:off x="-25400" y="1230630"/>
            <a:ext cx="10325100" cy="1524635"/>
          </a:xfrm>
          <a:prstGeom prst="rect">
            <a:avLst/>
          </a:prstGeom>
          <a:solidFill>
            <a:schemeClr val="accent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custDataLst>
              <p:tags r:id="rId4"/>
            </p:custDataLst>
          </p:nvPr>
        </p:nvSpPr>
        <p:spPr>
          <a:xfrm>
            <a:off x="1981200" y="2009140"/>
            <a:ext cx="2458085" cy="245808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a:p>
        </p:txBody>
      </p:sp>
      <p:pic>
        <p:nvPicPr>
          <p:cNvPr id="13" name="图片 12" descr="未标题-3"/>
          <p:cNvPicPr>
            <a:picLocks noChangeAspect="1"/>
          </p:cNvPicPr>
          <p:nvPr userDrawn="1">
            <p:custDataLst>
              <p:tags r:id="rId5"/>
            </p:custDataLst>
          </p:nvPr>
        </p:nvPicPr>
        <p:blipFill>
          <a:blip r:embed="rId6"/>
          <a:srcRect/>
          <a:stretch>
            <a:fillRect/>
          </a:stretch>
        </p:blipFill>
        <p:spPr>
          <a:xfrm>
            <a:off x="11065510" y="5720715"/>
            <a:ext cx="1126490" cy="1107440"/>
          </a:xfrm>
          <a:prstGeom prst="rect">
            <a:avLst/>
          </a:prstGeom>
        </p:spPr>
      </p:pic>
      <p:pic>
        <p:nvPicPr>
          <p:cNvPr id="14" name="图片 13" descr="未标题-4"/>
          <p:cNvPicPr>
            <a:picLocks noChangeAspect="1"/>
          </p:cNvPicPr>
          <p:nvPr userDrawn="1">
            <p:custDataLst>
              <p:tags r:id="rId7"/>
            </p:custDataLst>
          </p:nvPr>
        </p:nvPicPr>
        <p:blipFill>
          <a:blip r:embed="rId8"/>
          <a:srcRect/>
          <a:stretch>
            <a:fillRect/>
          </a:stretch>
        </p:blipFill>
        <p:spPr>
          <a:xfrm>
            <a:off x="-25400" y="5795645"/>
            <a:ext cx="1166495" cy="1032510"/>
          </a:xfrm>
          <a:prstGeom prst="rect">
            <a:avLst/>
          </a:prstGeom>
        </p:spPr>
      </p:pic>
      <p:sp>
        <p:nvSpPr>
          <p:cNvPr id="2" name="标题 1"/>
          <p:cNvSpPr>
            <a:spLocks noGrp="1"/>
          </p:cNvSpPr>
          <p:nvPr>
            <p:ph type="title" hasCustomPrompt="1"/>
            <p:custDataLst>
              <p:tags r:id="rId9"/>
            </p:custDataLst>
          </p:nvPr>
        </p:nvSpPr>
        <p:spPr>
          <a:xfrm>
            <a:off x="4872355" y="3061970"/>
            <a:ext cx="5871845" cy="1405255"/>
          </a:xfrm>
        </p:spPr>
        <p:txBody>
          <a:bodyPr lIns="91440" tIns="45720" rIns="91440" bIns="45720" anchor="ctr" anchorCtr="0">
            <a:normAutofit/>
          </a:bodyPr>
          <a:lstStyle>
            <a:lvl1pPr>
              <a:defRPr sz="4800" u="none" strike="noStrike" kern="1200" cap="none" spc="300" normalizeH="0" baseline="0">
                <a:solidFill>
                  <a:schemeClr val="tx1"/>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p>
            <a:endParaRPr lang="zh-CN" altLang="en-US"/>
          </a:p>
        </p:txBody>
      </p:sp>
      <p:sp>
        <p:nvSpPr>
          <p:cNvPr id="6" name="灯片编号占位符 5"/>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666115" y="686752"/>
            <a:ext cx="10860405" cy="54844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3"/>
            </p:custDataLst>
          </p:nvPr>
        </p:nvSpPr>
        <p:spPr/>
        <p:txBody>
          <a:bodyPr vert="horz" lIns="91440" tIns="45720" rIns="91440" bIns="4572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6" name="图片 5" descr="C:\Users\Administrator.USER-20190207SV\Desktop\城市规划\oriental-pearl-tower-photo-683419.jpgoriental-pearl-tower-photo-683419"/>
          <p:cNvPicPr>
            <a:picLocks noChangeAspect="1"/>
          </p:cNvPicPr>
          <p:nvPr userDrawn="1">
            <p:custDataLst>
              <p:tags r:id="rId2"/>
            </p:custDataLst>
          </p:nvPr>
        </p:nvPicPr>
        <p:blipFill>
          <a:blip r:embed="rId3"/>
          <a:srcRect/>
          <a:stretch>
            <a:fillRect/>
          </a:stretch>
        </p:blipFill>
        <p:spPr>
          <a:xfrm>
            <a:off x="4095750" y="1119505"/>
            <a:ext cx="6969125" cy="4619625"/>
          </a:xfrm>
          <a:prstGeom prst="rect">
            <a:avLst/>
          </a:prstGeom>
        </p:spPr>
      </p:pic>
      <p:sp>
        <p:nvSpPr>
          <p:cNvPr id="7" name="五边形 18"/>
          <p:cNvSpPr/>
          <p:nvPr userDrawn="1">
            <p:custDataLst>
              <p:tags r:id="rId4"/>
            </p:custDataLst>
          </p:nvPr>
        </p:nvSpPr>
        <p:spPr>
          <a:xfrm>
            <a:off x="-14605" y="1791335"/>
            <a:ext cx="6685915" cy="3562350"/>
          </a:xfrm>
          <a:prstGeom prst="homePlate">
            <a:avLst/>
          </a:prstGeom>
          <a:solidFill>
            <a:schemeClr val="accent1">
              <a:lumMod val="5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16"/>
          <p:cNvSpPr/>
          <p:nvPr userDrawn="1">
            <p:custDataLst>
              <p:tags r:id="rId5"/>
            </p:custDataLst>
          </p:nvPr>
        </p:nvSpPr>
        <p:spPr>
          <a:xfrm>
            <a:off x="0" y="2219960"/>
            <a:ext cx="6285865" cy="27622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6"/>
            </p:custDataLst>
          </p:nvPr>
        </p:nvSpPr>
        <p:spPr>
          <a:xfrm>
            <a:off x="11602085" y="0"/>
            <a:ext cx="589915" cy="1428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7"/>
            </p:custDataLst>
          </p:nvPr>
        </p:nvSpPr>
        <p:spPr>
          <a:xfrm>
            <a:off x="303530" y="2762230"/>
            <a:ext cx="4888230" cy="923330"/>
          </a:xfrm>
        </p:spPr>
        <p:txBody>
          <a:bodyPr vert="horz" lIns="91440" tIns="45720" rIns="91440" bIns="45720" rtlCol="0" anchor="ctr" anchorCtr="0">
            <a:normAutofit/>
          </a:bodyPr>
          <a:lstStyle>
            <a:lvl1pPr marL="0" marR="0" algn="l" defTabSz="914400" rtl="0" eaLnBrk="1" fontAlgn="auto" latinLnBrk="0" hangingPunct="1">
              <a:lnSpc>
                <a:spcPct val="100000"/>
              </a:lnSpc>
              <a:buNone/>
              <a:defRPr kumimoji="0" lang="zh-CN" altLang="en-US" sz="5400" b="1" i="0" u="none" strike="noStrike" kern="1200" cap="none" spc="600" normalizeH="0" baseline="0" noProof="1" dirty="0">
                <a:solidFill>
                  <a:schemeClr val="bg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
        <p:nvSpPr>
          <p:cNvPr id="13" name="文本占位符 12"/>
          <p:cNvSpPr>
            <a:spLocks noGrp="1"/>
          </p:cNvSpPr>
          <p:nvPr>
            <p:ph type="body" sz="quarter" idx="13" hasCustomPrompt="1"/>
            <p:custDataLst>
              <p:tags r:id="rId11"/>
            </p:custDataLst>
          </p:nvPr>
        </p:nvSpPr>
        <p:spPr>
          <a:xfrm>
            <a:off x="303530" y="3723660"/>
            <a:ext cx="4888230" cy="1130822"/>
          </a:xfrm>
        </p:spPr>
        <p:txBody>
          <a:bodyPr lIns="91440" tIns="45720" rIns="91440" bIns="45720" anchor="t">
            <a:normAutofit/>
          </a:bodyPr>
          <a:lstStyle>
            <a:lvl1pPr marL="0" indent="0" algn="l">
              <a:buFont typeface="Arial" panose="020B0604020202020204" pitchFamily="34" charset="0"/>
              <a:buNone/>
              <a:defRPr sz="24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单击此处编辑副标题</a:t>
            </a:r>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423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未标题-3"/>
          <p:cNvPicPr>
            <a:picLocks noChangeAspect="1"/>
          </p:cNvPicPr>
          <p:nvPr userDrawn="1">
            <p:custDataLst>
              <p:tags r:id="rId3"/>
            </p:custDataLst>
          </p:nvPr>
        </p:nvPicPr>
        <p:blipFill>
          <a:blip r:embed="rId4"/>
          <a:srcRect/>
          <a:stretch>
            <a:fillRect/>
          </a:stretch>
        </p:blipFill>
        <p:spPr>
          <a:xfrm>
            <a:off x="10415270" y="5081270"/>
            <a:ext cx="1776730" cy="1746885"/>
          </a:xfrm>
          <a:prstGeom prst="rect">
            <a:avLst/>
          </a:prstGeom>
        </p:spPr>
      </p:pic>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1905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10" name="图片 9" descr="未标题-4"/>
          <p:cNvPicPr>
            <a:picLocks noChangeAspect="1"/>
          </p:cNvPicPr>
          <p:nvPr userDrawn="1">
            <p:custDataLst>
              <p:tags r:id="rId3"/>
            </p:custDataLst>
          </p:nvPr>
        </p:nvPicPr>
        <p:blipFill>
          <a:blip r:embed="rId4"/>
          <a:srcRect/>
          <a:stretch>
            <a:fillRect/>
          </a:stretch>
        </p:blipFill>
        <p:spPr>
          <a:xfrm>
            <a:off x="-14605" y="5379720"/>
            <a:ext cx="1635760" cy="1448435"/>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descr="未标题-3"/>
          <p:cNvPicPr>
            <a:picLocks noChangeAspect="1"/>
          </p:cNvPicPr>
          <p:nvPr userDrawn="1">
            <p:custDataLst>
              <p:tags r:id="rId3"/>
            </p:custDataLst>
          </p:nvPr>
        </p:nvPicPr>
        <p:blipFill>
          <a:blip r:embed="rId4"/>
          <a:srcRect/>
          <a:stretch>
            <a:fillRect/>
          </a:stretch>
        </p:blipFill>
        <p:spPr>
          <a:xfrm>
            <a:off x="11050270" y="-113030"/>
            <a:ext cx="1126490" cy="1107440"/>
          </a:xfrm>
          <a:prstGeom prst="rect">
            <a:avLst/>
          </a:prstGeom>
        </p:spPr>
      </p:pic>
      <p:pic>
        <p:nvPicPr>
          <p:cNvPr id="12" name="图片 11" descr="未标题-4"/>
          <p:cNvPicPr>
            <a:picLocks noChangeAspect="1"/>
          </p:cNvPicPr>
          <p:nvPr userDrawn="1">
            <p:custDataLst>
              <p:tags r:id="rId5"/>
            </p:custDataLst>
          </p:nvPr>
        </p:nvPicPr>
        <p:blipFill>
          <a:blip r:embed="rId6"/>
          <a:srcRect/>
          <a:stretch>
            <a:fillRect/>
          </a:stretch>
        </p:blipFill>
        <p:spPr>
          <a:xfrm>
            <a:off x="-29845" y="-38100"/>
            <a:ext cx="1166495" cy="103251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descr="未标题-3"/>
          <p:cNvPicPr>
            <a:picLocks noChangeAspect="1"/>
          </p:cNvPicPr>
          <p:nvPr userDrawn="1">
            <p:custDataLst>
              <p:tags r:id="rId3"/>
            </p:custDataLst>
          </p:nvPr>
        </p:nvPicPr>
        <p:blipFill>
          <a:blip r:embed="rId4"/>
          <a:srcRect/>
          <a:stretch>
            <a:fillRect/>
          </a:stretch>
        </p:blipFill>
        <p:spPr>
          <a:xfrm>
            <a:off x="11050905" y="-113665"/>
            <a:ext cx="1126490" cy="1107440"/>
          </a:xfrm>
          <a:prstGeom prst="rect">
            <a:avLst/>
          </a:prstGeom>
        </p:spPr>
      </p:pic>
      <p:pic>
        <p:nvPicPr>
          <p:cNvPr id="11" name="图片 10" descr="未标题-4"/>
          <p:cNvPicPr>
            <a:picLocks noChangeAspect="1"/>
          </p:cNvPicPr>
          <p:nvPr userDrawn="1">
            <p:custDataLst>
              <p:tags r:id="rId5"/>
            </p:custDataLst>
          </p:nvPr>
        </p:nvPicPr>
        <p:blipFill>
          <a:blip r:embed="rId6"/>
          <a:srcRect/>
          <a:stretch>
            <a:fillRect/>
          </a:stretch>
        </p:blipFill>
        <p:spPr>
          <a:xfrm>
            <a:off x="-29210" y="-38735"/>
            <a:ext cx="1166495" cy="103251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lstStyle>
            <a:lvl1pPr algn="ctr">
              <a:defRPr sz="3200"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95805"/>
            <a:ext cx="10990800" cy="32112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descr="未标题-3"/>
          <p:cNvPicPr>
            <a:picLocks noChangeAspect="1"/>
          </p:cNvPicPr>
          <p:nvPr userDrawn="1">
            <p:custDataLst>
              <p:tags r:id="rId3"/>
            </p:custDataLst>
          </p:nvPr>
        </p:nvPicPr>
        <p:blipFill>
          <a:blip r:embed="rId4"/>
          <a:srcRect/>
          <a:stretch>
            <a:fillRect/>
          </a:stretch>
        </p:blipFill>
        <p:spPr>
          <a:xfrm>
            <a:off x="11065510" y="5720715"/>
            <a:ext cx="1126490" cy="1107440"/>
          </a:xfrm>
          <a:prstGeom prst="rect">
            <a:avLst/>
          </a:prstGeom>
        </p:spPr>
      </p:pic>
      <p:pic>
        <p:nvPicPr>
          <p:cNvPr id="14" name="图片 13" descr="未标题-4"/>
          <p:cNvPicPr>
            <a:picLocks noChangeAspect="1"/>
          </p:cNvPicPr>
          <p:nvPr userDrawn="1">
            <p:custDataLst>
              <p:tags r:id="rId5"/>
            </p:custDataLst>
          </p:nvPr>
        </p:nvPicPr>
        <p:blipFill>
          <a:blip r:embed="rId6"/>
          <a:srcRect/>
          <a:stretch>
            <a:fillRect/>
          </a:stretch>
        </p:blipFill>
        <p:spPr>
          <a:xfrm>
            <a:off x="-14605" y="5795645"/>
            <a:ext cx="1166495" cy="103251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7827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descr="未标题-3"/>
          <p:cNvPicPr>
            <a:picLocks noChangeAspect="1"/>
          </p:cNvPicPr>
          <p:nvPr userDrawn="1">
            <p:custDataLst>
              <p:tags r:id="rId3"/>
            </p:custDataLst>
          </p:nvPr>
        </p:nvPicPr>
        <p:blipFill>
          <a:blip r:embed="rId4"/>
          <a:srcRect/>
          <a:stretch>
            <a:fillRect/>
          </a:stretch>
        </p:blipFill>
        <p:spPr>
          <a:xfrm>
            <a:off x="10902315" y="90805"/>
            <a:ext cx="1289685" cy="1105535"/>
          </a:xfrm>
          <a:prstGeom prst="rect">
            <a:avLst/>
          </a:prstGeom>
        </p:spPr>
      </p:pic>
      <p:pic>
        <p:nvPicPr>
          <p:cNvPr id="9" name="图片 8" descr="未标题-4"/>
          <p:cNvPicPr>
            <a:picLocks noChangeAspect="1"/>
          </p:cNvPicPr>
          <p:nvPr userDrawn="1">
            <p:custDataLst>
              <p:tags r:id="rId5"/>
            </p:custDataLst>
          </p:nvPr>
        </p:nvPicPr>
        <p:blipFill>
          <a:blip r:embed="rId6"/>
          <a:srcRect/>
          <a:stretch>
            <a:fillRect/>
          </a:stretch>
        </p:blipFill>
        <p:spPr>
          <a:xfrm>
            <a:off x="0" y="5394960"/>
            <a:ext cx="1587500" cy="1405890"/>
          </a:xfrm>
          <a:prstGeom prst="rect">
            <a:avLst/>
          </a:prstGeom>
        </p:spPr>
      </p:pic>
      <p:sp>
        <p:nvSpPr>
          <p:cNvPr id="2" name="标题 1"/>
          <p:cNvSpPr>
            <a:spLocks noGrp="1"/>
          </p:cNvSpPr>
          <p:nvPr>
            <p:ph type="title" hasCustomPrompt="1"/>
            <p:custDataLst>
              <p:tags r:id="rId7"/>
            </p:custDataLst>
          </p:nvPr>
        </p:nvSpPr>
        <p:spPr>
          <a:xfrm>
            <a:off x="1522800" y="131888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slideLayout" Target="../slideLayouts/slideLayout2.xml"/><Relationship Id="rId19" Type="http://schemas.openxmlformats.org/officeDocument/2006/relationships/tags" Target="../tags/tag123.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5" Type="http://schemas.openxmlformats.org/officeDocument/2006/relationships/theme" Target="../theme/theme2.xml"/><Relationship Id="rId24" Type="http://schemas.openxmlformats.org/officeDocument/2006/relationships/tags" Target="../tags/tag260.xml"/><Relationship Id="rId23" Type="http://schemas.openxmlformats.org/officeDocument/2006/relationships/tags" Target="../tags/tag259.xml"/><Relationship Id="rId22" Type="http://schemas.openxmlformats.org/officeDocument/2006/relationships/tags" Target="../tags/tag258.xml"/><Relationship Id="rId21" Type="http://schemas.openxmlformats.org/officeDocument/2006/relationships/tags" Target="../tags/tag257.xml"/><Relationship Id="rId20" Type="http://schemas.openxmlformats.org/officeDocument/2006/relationships/tags" Target="../tags/tag256.xml"/><Relationship Id="rId2" Type="http://schemas.openxmlformats.org/officeDocument/2006/relationships/slideLayout" Target="../slideLayouts/slideLayout20.xml"/><Relationship Id="rId19" Type="http://schemas.openxmlformats.org/officeDocument/2006/relationships/tags" Target="../tags/tag255.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1440" tIns="45720" rIns="91440" bIns="4572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s>
</file>

<file path=ppt/slides/_rels/slide10.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image" Target="../media/image32.jpeg"/><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3" Type="http://schemas.openxmlformats.org/officeDocument/2006/relationships/slideLayout" Target="../slideLayouts/slideLayout7.xml"/><Relationship Id="rId12" Type="http://schemas.openxmlformats.org/officeDocument/2006/relationships/tags" Target="../tags/tag333.xml"/><Relationship Id="rId11" Type="http://schemas.openxmlformats.org/officeDocument/2006/relationships/tags" Target="../tags/tag332.xml"/><Relationship Id="rId10" Type="http://schemas.openxmlformats.org/officeDocument/2006/relationships/image" Target="../media/image33.png"/><Relationship Id="rId1" Type="http://schemas.openxmlformats.org/officeDocument/2006/relationships/tags" Target="../tags/tag324.xml"/></Relationships>
</file>

<file path=ppt/slides/_rels/slide11.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4" Type="http://schemas.openxmlformats.org/officeDocument/2006/relationships/slideLayout" Target="../slideLayouts/slideLayout7.xml"/><Relationship Id="rId43" Type="http://schemas.openxmlformats.org/officeDocument/2006/relationships/tags" Target="../tags/tag376.xml"/><Relationship Id="rId42" Type="http://schemas.openxmlformats.org/officeDocument/2006/relationships/tags" Target="../tags/tag375.xml"/><Relationship Id="rId41" Type="http://schemas.openxmlformats.org/officeDocument/2006/relationships/tags" Target="../tags/tag374.xml"/><Relationship Id="rId40" Type="http://schemas.openxmlformats.org/officeDocument/2006/relationships/tags" Target="../tags/tag373.xml"/><Relationship Id="rId4" Type="http://schemas.openxmlformats.org/officeDocument/2006/relationships/tags" Target="../tags/tag337.xml"/><Relationship Id="rId39" Type="http://schemas.openxmlformats.org/officeDocument/2006/relationships/tags" Target="../tags/tag372.xml"/><Relationship Id="rId38" Type="http://schemas.openxmlformats.org/officeDocument/2006/relationships/tags" Target="../tags/tag371.xml"/><Relationship Id="rId37" Type="http://schemas.openxmlformats.org/officeDocument/2006/relationships/tags" Target="../tags/tag370.xml"/><Relationship Id="rId36" Type="http://schemas.openxmlformats.org/officeDocument/2006/relationships/tags" Target="../tags/tag369.xml"/><Relationship Id="rId35" Type="http://schemas.openxmlformats.org/officeDocument/2006/relationships/tags" Target="../tags/tag368.xml"/><Relationship Id="rId34" Type="http://schemas.openxmlformats.org/officeDocument/2006/relationships/tags" Target="../tags/tag367.xml"/><Relationship Id="rId33" Type="http://schemas.openxmlformats.org/officeDocument/2006/relationships/tags" Target="../tags/tag366.xml"/><Relationship Id="rId32" Type="http://schemas.openxmlformats.org/officeDocument/2006/relationships/tags" Target="../tags/tag365.xml"/><Relationship Id="rId31" Type="http://schemas.openxmlformats.org/officeDocument/2006/relationships/tags" Target="../tags/tag364.xml"/><Relationship Id="rId30" Type="http://schemas.openxmlformats.org/officeDocument/2006/relationships/tags" Target="../tags/tag363.xml"/><Relationship Id="rId3" Type="http://schemas.openxmlformats.org/officeDocument/2006/relationships/tags" Target="../tags/tag336.xml"/><Relationship Id="rId29" Type="http://schemas.openxmlformats.org/officeDocument/2006/relationships/tags" Target="../tags/tag362.xml"/><Relationship Id="rId28" Type="http://schemas.openxmlformats.org/officeDocument/2006/relationships/tags" Target="../tags/tag361.xml"/><Relationship Id="rId27" Type="http://schemas.openxmlformats.org/officeDocument/2006/relationships/tags" Target="../tags/tag360.xml"/><Relationship Id="rId26" Type="http://schemas.openxmlformats.org/officeDocument/2006/relationships/tags" Target="../tags/tag359.xml"/><Relationship Id="rId25" Type="http://schemas.openxmlformats.org/officeDocument/2006/relationships/tags" Target="../tags/tag358.xml"/><Relationship Id="rId24" Type="http://schemas.openxmlformats.org/officeDocument/2006/relationships/tags" Target="../tags/tag357.xml"/><Relationship Id="rId23" Type="http://schemas.openxmlformats.org/officeDocument/2006/relationships/tags" Target="../tags/tag356.xml"/><Relationship Id="rId22" Type="http://schemas.openxmlformats.org/officeDocument/2006/relationships/tags" Target="../tags/tag355.xml"/><Relationship Id="rId21" Type="http://schemas.openxmlformats.org/officeDocument/2006/relationships/tags" Target="../tags/tag354.xml"/><Relationship Id="rId20" Type="http://schemas.openxmlformats.org/officeDocument/2006/relationships/tags" Target="../tags/tag353.xml"/><Relationship Id="rId2" Type="http://schemas.openxmlformats.org/officeDocument/2006/relationships/tags" Target="../tags/tag335.xml"/><Relationship Id="rId19" Type="http://schemas.openxmlformats.org/officeDocument/2006/relationships/tags" Target="../tags/tag352.xml"/><Relationship Id="rId18" Type="http://schemas.openxmlformats.org/officeDocument/2006/relationships/tags" Target="../tags/tag351.xml"/><Relationship Id="rId17" Type="http://schemas.openxmlformats.org/officeDocument/2006/relationships/tags" Target="../tags/tag350.xml"/><Relationship Id="rId16" Type="http://schemas.openxmlformats.org/officeDocument/2006/relationships/tags" Target="../tags/tag349.xml"/><Relationship Id="rId15" Type="http://schemas.openxmlformats.org/officeDocument/2006/relationships/tags" Target="../tags/tag348.xml"/><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tags" Target="../tags/tag334.xml"/></Relationships>
</file>

<file path=ppt/slides/_rels/slide12.xml.rels><?xml version="1.0" encoding="UTF-8" standalone="yes"?>
<Relationships xmlns="http://schemas.openxmlformats.org/package/2006/relationships"><Relationship Id="rId9" Type="http://schemas.microsoft.com/office/2007/relationships/diagramDrawing" Target="../diagrams/drawing1.xml"/><Relationship Id="rId8" Type="http://schemas.openxmlformats.org/officeDocument/2006/relationships/diagramColors" Target="../diagrams/colors1.xml"/><Relationship Id="rId7" Type="http://schemas.openxmlformats.org/officeDocument/2006/relationships/diagramQuickStyle" Target="../diagrams/quickStyl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5" Type="http://schemas.openxmlformats.org/officeDocument/2006/relationships/slideLayout" Target="../slideLayouts/slideLayout7.xml"/><Relationship Id="rId14" Type="http://schemas.openxmlformats.org/officeDocument/2006/relationships/tags" Target="../tags/tag384.xml"/><Relationship Id="rId13" Type="http://schemas.openxmlformats.org/officeDocument/2006/relationships/tags" Target="../tags/tag383.xml"/><Relationship Id="rId12" Type="http://schemas.openxmlformats.org/officeDocument/2006/relationships/tags" Target="../tags/tag382.xml"/><Relationship Id="rId11" Type="http://schemas.openxmlformats.org/officeDocument/2006/relationships/image" Target="../media/image34.png"/><Relationship Id="rId10" Type="http://schemas.openxmlformats.org/officeDocument/2006/relationships/tags" Target="../tags/tag381.xml"/><Relationship Id="rId1" Type="http://schemas.openxmlformats.org/officeDocument/2006/relationships/tags" Target="../tags/tag377.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image" Target="../media/image17.png"/><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s>
</file>

<file path=ppt/slides/_rels/slide2.xml.rels><?xml version="1.0" encoding="UTF-8" standalone="yes"?>
<Relationships xmlns="http://schemas.openxmlformats.org/package/2006/relationships"><Relationship Id="rId9" Type="http://schemas.openxmlformats.org/officeDocument/2006/relationships/image" Target="../media/image11.jpeg"/><Relationship Id="rId8" Type="http://schemas.openxmlformats.org/officeDocument/2006/relationships/tags" Target="../tags/tag269.xml"/><Relationship Id="rId7" Type="http://schemas.openxmlformats.org/officeDocument/2006/relationships/image" Target="../media/image10.jpeg"/><Relationship Id="rId6" Type="http://schemas.openxmlformats.org/officeDocument/2006/relationships/tags" Target="../tags/tag268.xml"/><Relationship Id="rId5" Type="http://schemas.openxmlformats.org/officeDocument/2006/relationships/image" Target="../media/image9.jpeg"/><Relationship Id="rId4" Type="http://schemas.openxmlformats.org/officeDocument/2006/relationships/tags" Target="../tags/tag267.xml"/><Relationship Id="rId3" Type="http://schemas.openxmlformats.org/officeDocument/2006/relationships/tags" Target="../tags/tag266.xml"/><Relationship Id="rId25" Type="http://schemas.openxmlformats.org/officeDocument/2006/relationships/slideLayout" Target="../slideLayouts/slideLayout7.xml"/><Relationship Id="rId24" Type="http://schemas.openxmlformats.org/officeDocument/2006/relationships/tags" Target="../tags/tag280.xml"/><Relationship Id="rId23" Type="http://schemas.openxmlformats.org/officeDocument/2006/relationships/tags" Target="../tags/tag279.xml"/><Relationship Id="rId22" Type="http://schemas.openxmlformats.org/officeDocument/2006/relationships/tags" Target="../tags/tag278.xml"/><Relationship Id="rId21" Type="http://schemas.openxmlformats.org/officeDocument/2006/relationships/tags" Target="../tags/tag277.xml"/><Relationship Id="rId20" Type="http://schemas.openxmlformats.org/officeDocument/2006/relationships/tags" Target="../tags/tag276.xml"/><Relationship Id="rId2" Type="http://schemas.openxmlformats.org/officeDocument/2006/relationships/tags" Target="../tags/tag265.xml"/><Relationship Id="rId19" Type="http://schemas.openxmlformats.org/officeDocument/2006/relationships/image" Target="../media/image15.jpeg"/><Relationship Id="rId18" Type="http://schemas.openxmlformats.org/officeDocument/2006/relationships/tags" Target="../tags/tag275.xml"/><Relationship Id="rId17" Type="http://schemas.openxmlformats.org/officeDocument/2006/relationships/image" Target="../media/image14.jpeg"/><Relationship Id="rId16" Type="http://schemas.openxmlformats.org/officeDocument/2006/relationships/tags" Target="../tags/tag274.xml"/><Relationship Id="rId15" Type="http://schemas.openxmlformats.org/officeDocument/2006/relationships/image" Target="../media/image13.jpeg"/><Relationship Id="rId14" Type="http://schemas.openxmlformats.org/officeDocument/2006/relationships/tags" Target="../tags/tag273.xml"/><Relationship Id="rId13" Type="http://schemas.openxmlformats.org/officeDocument/2006/relationships/image" Target="../media/image12.jpeg"/><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4.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85.xml"/><Relationship Id="rId6" Type="http://schemas.openxmlformats.org/officeDocument/2006/relationships/image" Target="../media/image17.png"/><Relationship Id="rId5" Type="http://schemas.openxmlformats.org/officeDocument/2006/relationships/tags" Target="../tags/tag284.xml"/><Relationship Id="rId4" Type="http://schemas.openxmlformats.org/officeDocument/2006/relationships/image" Target="../media/image16.jpeg"/><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s>
</file>

<file path=ppt/slides/_rels/slide4.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290.xml"/><Relationship Id="rId7" Type="http://schemas.openxmlformats.org/officeDocument/2006/relationships/tags" Target="../tags/tag289.xml"/><Relationship Id="rId6" Type="http://schemas.openxmlformats.org/officeDocument/2006/relationships/image" Target="../media/image18.png"/><Relationship Id="rId5" Type="http://schemas.openxmlformats.org/officeDocument/2006/relationships/tags" Target="../tags/tag288.xml"/><Relationship Id="rId4" Type="http://schemas.microsoft.com/office/2007/relationships/media" Target="../media/media1.mp4"/><Relationship Id="rId3" Type="http://schemas.openxmlformats.org/officeDocument/2006/relationships/video" Target="../media/media1.mp4"/><Relationship Id="rId2" Type="http://schemas.openxmlformats.org/officeDocument/2006/relationships/tags" Target="../tags/tag287.xml"/><Relationship Id="rId18" Type="http://schemas.openxmlformats.org/officeDocument/2006/relationships/slideLayout" Target="../slideLayouts/slideLayout7.xml"/><Relationship Id="rId17" Type="http://schemas.openxmlformats.org/officeDocument/2006/relationships/tags" Target="../tags/tag295.xml"/><Relationship Id="rId16" Type="http://schemas.openxmlformats.org/officeDocument/2006/relationships/tags" Target="../tags/tag294.xml"/><Relationship Id="rId15" Type="http://schemas.openxmlformats.org/officeDocument/2006/relationships/image" Target="../media/image22.png"/><Relationship Id="rId14" Type="http://schemas.openxmlformats.org/officeDocument/2006/relationships/tags" Target="../tags/tag293.xml"/><Relationship Id="rId13" Type="http://schemas.openxmlformats.org/officeDocument/2006/relationships/image" Target="../media/image21.png"/><Relationship Id="rId12" Type="http://schemas.openxmlformats.org/officeDocument/2006/relationships/tags" Target="../tags/tag292.xml"/><Relationship Id="rId11" Type="http://schemas.openxmlformats.org/officeDocument/2006/relationships/image" Target="../media/image20.png"/><Relationship Id="rId10" Type="http://schemas.openxmlformats.org/officeDocument/2006/relationships/tags" Target="../tags/tag291.xml"/><Relationship Id="rId1" Type="http://schemas.openxmlformats.org/officeDocument/2006/relationships/tags" Target="../tags/tag286.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01.xml"/><Relationship Id="rId6" Type="http://schemas.openxmlformats.org/officeDocument/2006/relationships/image" Target="../media/image23.jpeg"/><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02.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jpeg"/></Relationships>
</file>

<file path=ppt/slides/_rels/slide7.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8" Type="http://schemas.openxmlformats.org/officeDocument/2006/relationships/slideLayout" Target="../slideLayouts/slideLayout7.xml"/><Relationship Id="rId17" Type="http://schemas.openxmlformats.org/officeDocument/2006/relationships/tags" Target="../tags/tag316.xml"/><Relationship Id="rId16" Type="http://schemas.openxmlformats.org/officeDocument/2006/relationships/image" Target="../media/image30.jpeg"/><Relationship Id="rId15" Type="http://schemas.openxmlformats.org/officeDocument/2006/relationships/tags" Target="../tags/tag315.xml"/><Relationship Id="rId14" Type="http://schemas.openxmlformats.org/officeDocument/2006/relationships/image" Target="../media/image29.jpeg"/><Relationship Id="rId13" Type="http://schemas.openxmlformats.org/officeDocument/2006/relationships/tags" Target="../tags/tag314.xml"/><Relationship Id="rId12" Type="http://schemas.openxmlformats.org/officeDocument/2006/relationships/image" Target="../media/image28.jpeg"/><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image" Target="../media/image31.jpeg"/><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noGrp="1"/>
          </p:cNvSpPr>
          <p:nvPr>
            <p:ph type="ctrTitle"/>
            <p:custDataLst>
              <p:tags r:id="rId1"/>
            </p:custDataLst>
          </p:nvPr>
        </p:nvSpPr>
        <p:spPr>
          <a:xfrm>
            <a:off x="5939790" y="2400300"/>
            <a:ext cx="5741035" cy="1014730"/>
          </a:xfrm>
          <a:noFill/>
        </p:spPr>
        <p:txBody>
          <a:bodyPr wrap="square" lIns="91440" tIns="45720" rIns="91440" bIns="45720" rtlCol="0" anchor="t" anchorCtr="0">
            <a:spAutoFit/>
          </a:bodyPr>
          <a:p>
            <a:pPr lvl="0" algn="l">
              <a:buClrTx/>
              <a:buSzTx/>
              <a:buFontTx/>
            </a:pPr>
            <a:r>
              <a:rPr lang="zh-CN" altLang="en-US" spc="0">
                <a:solidFill>
                  <a:schemeClr val="bg1"/>
                </a:solidFill>
                <a:latin typeface="华光行楷_CNKI" panose="02000500000000000000" charset="-122"/>
                <a:ea typeface="华光行楷_CNKI" panose="02000500000000000000" charset="-122"/>
                <a:cs typeface="+mn-cs"/>
                <a:sym typeface="+mn-ea"/>
              </a:rPr>
              <a:t>高中历史导言课</a:t>
            </a:r>
            <a:endParaRPr lang="zh-CN" altLang="en-US" spc="0">
              <a:solidFill>
                <a:schemeClr val="bg1"/>
              </a:solidFill>
              <a:latin typeface="华光行楷_CNKI" panose="02000500000000000000" charset="-122"/>
              <a:ea typeface="华光行楷_CNKI" panose="02000500000000000000" charset="-122"/>
              <a:cs typeface="+mn-cs"/>
              <a:sym typeface="+mn-ea"/>
            </a:endParaRPr>
          </a:p>
        </p:txBody>
      </p:sp>
      <p:sp>
        <p:nvSpPr>
          <p:cNvPr id="4" name="副标题 2"/>
          <p:cNvSpPr>
            <a:spLocks noGrp="1"/>
          </p:cNvSpPr>
          <p:nvPr>
            <p:ph type="subTitle" idx="1"/>
            <p:custDataLst>
              <p:tags r:id="rId2"/>
            </p:custDataLst>
          </p:nvPr>
        </p:nvSpPr>
        <p:spPr/>
        <p:txBody>
          <a:bodyPr>
            <a:noAutofit/>
          </a:bodyPr>
          <a:p>
            <a:pPr marL="0" lvl="0" indent="-285750" algn="r" fontAlgn="ctr">
              <a:lnSpc>
                <a:spcPct val="120000"/>
              </a:lnSpc>
              <a:spcBef>
                <a:spcPts val="0"/>
              </a:spcBef>
              <a:spcAft>
                <a:spcPts val="0"/>
              </a:spcAft>
              <a:buSzPct val="100000"/>
              <a:buFont typeface="Wingdings" panose="05000000000000000000" charset="0"/>
              <a:buNone/>
            </a:pPr>
            <a:r>
              <a:rPr lang="zh-CN" altLang="en-US" b="1" spc="100">
                <a:solidFill>
                  <a:schemeClr val="bg1"/>
                </a:solidFill>
                <a:latin typeface="仿宋" panose="02010609060101010101" charset="-122"/>
                <a:ea typeface="仿宋" panose="02010609060101010101" charset="-122"/>
              </a:rPr>
              <a:t>石家庄市第四十四中学</a:t>
            </a:r>
            <a:endParaRPr lang="zh-CN" altLang="en-US" b="1" spc="100">
              <a:solidFill>
                <a:schemeClr val="bg1"/>
              </a:solidFill>
              <a:latin typeface="仿宋" panose="02010609060101010101" charset="-122"/>
              <a:ea typeface="仿宋" panose="02010609060101010101" charset="-122"/>
            </a:endParaRPr>
          </a:p>
          <a:p>
            <a:pPr marL="0" lvl="0" indent="-285750" algn="r" fontAlgn="ctr">
              <a:lnSpc>
                <a:spcPct val="120000"/>
              </a:lnSpc>
              <a:spcBef>
                <a:spcPts val="0"/>
              </a:spcBef>
              <a:spcAft>
                <a:spcPts val="0"/>
              </a:spcAft>
              <a:buSzPct val="100000"/>
              <a:buFont typeface="Wingdings" panose="05000000000000000000" charset="0"/>
              <a:buNone/>
            </a:pPr>
            <a:r>
              <a:rPr lang="zh-CN" altLang="en-US" b="1" spc="100">
                <a:solidFill>
                  <a:schemeClr val="bg1"/>
                </a:solidFill>
                <a:latin typeface="仿宋" panose="02010609060101010101" charset="-122"/>
                <a:ea typeface="仿宋" panose="02010609060101010101" charset="-122"/>
              </a:rPr>
              <a:t>王璨</a:t>
            </a:r>
            <a:endParaRPr lang="zh-CN" altLang="en-US" b="1" spc="100">
              <a:solidFill>
                <a:schemeClr val="bg1"/>
              </a:solidFill>
              <a:latin typeface="仿宋" panose="02010609060101010101" charset="-122"/>
              <a:ea typeface="仿宋" panose="02010609060101010101" charset="-122"/>
            </a:endParaRPr>
          </a:p>
        </p:txBody>
      </p:sp>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3"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12"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16" name="直角三角形 15"/>
          <p:cNvSpPr/>
          <p:nvPr>
            <p:custDataLst>
              <p:tags r:id="rId3"/>
            </p:custDataLst>
          </p:nvPr>
        </p:nvSpPr>
        <p:spPr>
          <a:xfrm rot="2700000">
            <a:off x="4273608" y="4983752"/>
            <a:ext cx="304802" cy="30480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5" name="直角三角形 14"/>
          <p:cNvSpPr/>
          <p:nvPr>
            <p:custDataLst>
              <p:tags r:id="rId4"/>
            </p:custDataLst>
          </p:nvPr>
        </p:nvSpPr>
        <p:spPr>
          <a:xfrm rot="13500000">
            <a:off x="7164744" y="1726153"/>
            <a:ext cx="304802" cy="30480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7" name="文本框 2"/>
          <p:cNvSpPr txBox="1"/>
          <p:nvPr>
            <p:custDataLst>
              <p:tags r:id="rId5"/>
            </p:custDataLst>
          </p:nvPr>
        </p:nvSpPr>
        <p:spPr>
          <a:xfrm>
            <a:off x="190500" y="372722"/>
            <a:ext cx="10210800" cy="762000"/>
          </a:xfrm>
          <a:prstGeom prst="rect">
            <a:avLst/>
          </a:prstGeom>
          <a:noFill/>
        </p:spPr>
        <p:txBody>
          <a:bodyPr wrap="square" lIns="63500" tIns="25400" rIns="63500" bIns="25400" rtlCol="0" anchor="b" anchorCtr="0">
            <a:normAutofit/>
          </a:bodyPr>
          <a:p>
            <a:pPr lvl="0" algn="l">
              <a:spcBef>
                <a:spcPts val="0"/>
              </a:spcBef>
              <a:spcAft>
                <a:spcPts val="0"/>
              </a:spcAft>
              <a:buClrTx/>
              <a:buSzTx/>
              <a:buFontTx/>
            </a:pP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rPr>
              <a:t>高中历史学习如何做？</a:t>
            </a:r>
            <a:endPar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endParaRPr>
          </a:p>
        </p:txBody>
      </p:sp>
      <p:sp>
        <p:nvSpPr>
          <p:cNvPr id="8" name="Title 6"/>
          <p:cNvSpPr txBox="1"/>
          <p:nvPr>
            <p:custDataLst>
              <p:tags r:id="rId6"/>
            </p:custDataLst>
          </p:nvPr>
        </p:nvSpPr>
        <p:spPr>
          <a:xfrm>
            <a:off x="2682249" y="821846"/>
            <a:ext cx="4419625" cy="230715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r" fontAlgn="ctr">
              <a:lnSpc>
                <a:spcPct val="120000"/>
              </a:lnSpc>
              <a:spcBef>
                <a:spcPts val="0"/>
              </a:spcBef>
              <a:spcAft>
                <a:spcPts val="800"/>
              </a:spcAft>
              <a:buSzPct val="100000"/>
              <a:buFont typeface="Wingdings" panose="05000000000000000000" charset="0"/>
              <a:buNone/>
            </a:pPr>
            <a:r>
              <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rPr>
              <a:t>关注目录</a:t>
            </a:r>
            <a:endPar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endParaRPr>
          </a:p>
          <a:p>
            <a:pPr marL="0" lvl="0" indent="-285750" algn="r" fontAlgn="ctr">
              <a:lnSpc>
                <a:spcPct val="120000"/>
              </a:lnSpc>
              <a:spcBef>
                <a:spcPts val="0"/>
              </a:spcBef>
              <a:spcAft>
                <a:spcPts val="800"/>
              </a:spcAft>
              <a:buSzPct val="100000"/>
              <a:buFont typeface="Wingdings" panose="05000000000000000000" charset="0"/>
              <a:buNone/>
            </a:pPr>
            <a:r>
              <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rPr>
              <a:t>了解单元名称核心词</a:t>
            </a:r>
            <a:endParaRPr lang="zh-CN" altLang="en-US" sz="3200" b="1" spc="180" dirty="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endParaRPr>
          </a:p>
        </p:txBody>
      </p:sp>
      <p:pic>
        <p:nvPicPr>
          <p:cNvPr id="9" name="图片 4"/>
          <p:cNvPicPr>
            <a:picLocks noChangeAspect="1"/>
          </p:cNvPicPr>
          <p:nvPr>
            <p:custDataLst>
              <p:tags r:id="rId7"/>
            </p:custDataLst>
          </p:nvPr>
        </p:nvPicPr>
        <p:blipFill rotWithShape="1">
          <a:blip r:embed="rId8"/>
          <a:srcRect l="26517" t="3315" r="18317" b="16458"/>
          <a:stretch>
            <a:fillRect/>
          </a:stretch>
        </p:blipFill>
        <p:spPr>
          <a:xfrm>
            <a:off x="8251825" y="281305"/>
            <a:ext cx="3310890" cy="4815205"/>
          </a:xfrm>
          <a:custGeom>
            <a:avLst/>
            <a:gdLst/>
            <a:ahLst/>
            <a:cxnLst>
              <a:cxn ang="3">
                <a:pos x="hc" y="t"/>
              </a:cxn>
              <a:cxn ang="cd2">
                <a:pos x="l" y="vc"/>
              </a:cxn>
              <a:cxn ang="cd4">
                <a:pos x="hc" y="b"/>
              </a:cxn>
              <a:cxn ang="0">
                <a:pos x="r" y="vc"/>
              </a:cxn>
            </a:cxnLst>
            <a:rect l="l" t="t" r="r" b="b"/>
            <a:pathLst>
              <a:path w="8640" h="3600">
                <a:moveTo>
                  <a:pt x="0" y="0"/>
                </a:moveTo>
                <a:lnTo>
                  <a:pt x="8640" y="0"/>
                </a:lnTo>
                <a:lnTo>
                  <a:pt x="8640" y="3600"/>
                </a:lnTo>
                <a:lnTo>
                  <a:pt x="0" y="3600"/>
                </a:lnTo>
                <a:lnTo>
                  <a:pt x="0" y="0"/>
                </a:lnTo>
                <a:close/>
              </a:path>
            </a:pathLst>
          </a:custGeom>
        </p:spPr>
      </p:pic>
      <p:pic>
        <p:nvPicPr>
          <p:cNvPr id="10" name="图片 5"/>
          <p:cNvPicPr>
            <a:picLocks noChangeAspect="1"/>
          </p:cNvPicPr>
          <p:nvPr>
            <p:custDataLst>
              <p:tags r:id="rId9"/>
            </p:custDataLst>
          </p:nvPr>
        </p:nvPicPr>
        <p:blipFill rotWithShape="1">
          <a:blip r:embed="rId10"/>
          <a:srcRect/>
          <a:stretch>
            <a:fillRect/>
          </a:stretch>
        </p:blipFill>
        <p:spPr>
          <a:xfrm>
            <a:off x="770890" y="3031490"/>
            <a:ext cx="3277870" cy="3594735"/>
          </a:xfrm>
          <a:custGeom>
            <a:avLst/>
            <a:gdLst/>
            <a:ahLst/>
            <a:cxnLst>
              <a:cxn ang="3">
                <a:pos x="hc" y="t"/>
              </a:cxn>
              <a:cxn ang="cd2">
                <a:pos x="l" y="vc"/>
              </a:cxn>
              <a:cxn ang="cd4">
                <a:pos x="hc" y="b"/>
              </a:cxn>
              <a:cxn ang="0">
                <a:pos x="r" y="vc"/>
              </a:cxn>
            </a:cxnLst>
            <a:rect l="l" t="t" r="r" b="b"/>
            <a:pathLst>
              <a:path w="8640" h="3600">
                <a:moveTo>
                  <a:pt x="0" y="0"/>
                </a:moveTo>
                <a:lnTo>
                  <a:pt x="8640" y="0"/>
                </a:lnTo>
                <a:lnTo>
                  <a:pt x="8640" y="3600"/>
                </a:lnTo>
                <a:lnTo>
                  <a:pt x="0" y="3600"/>
                </a:lnTo>
                <a:lnTo>
                  <a:pt x="0" y="0"/>
                </a:lnTo>
                <a:close/>
              </a:path>
            </a:pathLst>
          </a:custGeom>
        </p:spPr>
      </p:pic>
      <p:sp>
        <p:nvSpPr>
          <p:cNvPr id="11" name="Title 6"/>
          <p:cNvSpPr txBox="1"/>
          <p:nvPr>
            <p:custDataLst>
              <p:tags r:id="rId11"/>
            </p:custDataLst>
          </p:nvPr>
        </p:nvSpPr>
        <p:spPr>
          <a:xfrm>
            <a:off x="4739067" y="4419621"/>
            <a:ext cx="3505225" cy="1432547"/>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285750" algn="just" fontAlgn="ctr">
              <a:lnSpc>
                <a:spcPct val="120000"/>
              </a:lnSpc>
              <a:spcBef>
                <a:spcPts val="0"/>
              </a:spcBef>
              <a:spcAft>
                <a:spcPts val="800"/>
              </a:spcAft>
              <a:buClrTx/>
              <a:buSzTx/>
              <a:buFont typeface="Wingdings" panose="05000000000000000000" charset="0"/>
            </a:pPr>
            <a:r>
              <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阅读</a:t>
            </a:r>
            <a:r>
              <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导言</a:t>
            </a:r>
            <a:endPar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endParaRPr>
          </a:p>
          <a:p>
            <a:pPr lvl="0" indent="-285750" algn="just" fontAlgn="ctr">
              <a:lnSpc>
                <a:spcPct val="120000"/>
              </a:lnSpc>
              <a:spcBef>
                <a:spcPts val="0"/>
              </a:spcBef>
              <a:spcAft>
                <a:spcPts val="800"/>
              </a:spcAft>
              <a:buClrTx/>
              <a:buSzTx/>
              <a:buFont typeface="Wingdings" panose="05000000000000000000" charset="0"/>
            </a:pPr>
            <a:r>
              <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掌握</a:t>
            </a:r>
            <a:r>
              <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学</a:t>
            </a:r>
            <a:r>
              <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习</a:t>
            </a:r>
            <a:r>
              <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目标</a:t>
            </a:r>
            <a:endPar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endParaRPr>
          </a:p>
        </p:txBody>
      </p:sp>
    </p:spTree>
    <p:custDataLst>
      <p:tags r:id="rId1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childTnLst>
                          </p:cTn>
                        </p:par>
                        <p:par>
                          <p:cTn id="14" fill="hold">
                            <p:stCondLst>
                              <p:cond delay="500"/>
                            </p:stCondLst>
                            <p:childTnLst>
                              <p:par>
                                <p:cTn id="15" presetID="16" presetClass="entr" presetSubtype="2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P spid="11" grpId="0"/>
      <p:bldP spid="1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1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9" name="矩形 8"/>
          <p:cNvSpPr/>
          <p:nvPr>
            <p:custDataLst>
              <p:tags r:id="rId3"/>
            </p:custDataLst>
          </p:nvPr>
        </p:nvSpPr>
        <p:spPr>
          <a:xfrm>
            <a:off x="260985" y="372110"/>
            <a:ext cx="11353165" cy="6014085"/>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cs typeface="微软雅黑" panose="020B0503020204020204" charset="-122"/>
              <a:sym typeface="+mn-lt"/>
            </a:endParaRPr>
          </a:p>
        </p:txBody>
      </p:sp>
      <p:cxnSp>
        <p:nvCxnSpPr>
          <p:cNvPr id="10" name="直接连接符 9"/>
          <p:cNvCxnSpPr/>
          <p:nvPr>
            <p:custDataLst>
              <p:tags r:id="rId4"/>
            </p:custDataLst>
          </p:nvPr>
        </p:nvCxnSpPr>
        <p:spPr>
          <a:xfrm>
            <a:off x="370967" y="19431"/>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190191" y="104578"/>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7"/>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0" name="Straight Connector"/>
          <p:cNvCxnSpPr/>
          <p:nvPr>
            <p:custDataLst>
              <p:tags r:id="rId8"/>
            </p:custDataLst>
          </p:nvPr>
        </p:nvCxnSpPr>
        <p:spPr>
          <a:xfrm>
            <a:off x="7546657" y="4229203"/>
            <a:ext cx="1847034" cy="0"/>
          </a:xfrm>
          <a:prstGeom prst="line">
            <a:avLst/>
          </a:prstGeom>
          <a:ln w="28575">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1" name="TextBox"/>
          <p:cNvSpPr txBox="1"/>
          <p:nvPr>
            <p:custDataLst>
              <p:tags r:id="rId9"/>
            </p:custDataLst>
          </p:nvPr>
        </p:nvSpPr>
        <p:spPr>
          <a:xfrm flipH="1">
            <a:off x="7640503" y="4318865"/>
            <a:ext cx="1861977" cy="525418"/>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spcBef>
                <a:spcPts val="0"/>
              </a:spcBef>
              <a:spcAft>
                <a:spcPts val="800"/>
              </a:spcAft>
              <a:buClrTx/>
              <a:buSzTx/>
              <a:buFontTx/>
            </a:pPr>
            <a:r>
              <a:rPr lang="zh-CN" altLang="en-US" sz="2400" spc="160">
                <a:solidFill>
                  <a:schemeClr val="tx1">
                    <a:lumMod val="95000"/>
                    <a:lumOff val="5000"/>
                  </a:schemeClr>
                </a:solidFill>
                <a:uFillTx/>
                <a:latin typeface="楷体" panose="02010609060101010101" pitchFamily="49" charset="-122"/>
                <a:ea typeface="楷体" panose="02010609060101010101" pitchFamily="49" charset="-122"/>
                <a:sym typeface="+mn-ea"/>
              </a:rPr>
              <a:t>全球史观</a:t>
            </a:r>
            <a:endParaRPr lang="zh-CN" altLang="en-US" sz="2400" spc="160">
              <a:solidFill>
                <a:schemeClr val="tx1">
                  <a:lumMod val="95000"/>
                  <a:lumOff val="5000"/>
                </a:schemeClr>
              </a:solidFill>
              <a:uFillTx/>
              <a:latin typeface="楷体" panose="02010609060101010101" pitchFamily="49" charset="-122"/>
              <a:ea typeface="楷体" panose="02010609060101010101" pitchFamily="49" charset="-122"/>
              <a:sym typeface="+mn-ea"/>
            </a:endParaRPr>
          </a:p>
        </p:txBody>
      </p:sp>
      <p:sp>
        <p:nvSpPr>
          <p:cNvPr id="42" name="Oval"/>
          <p:cNvSpPr/>
          <p:nvPr>
            <p:custDataLst>
              <p:tags r:id="rId10"/>
            </p:custDataLst>
          </p:nvPr>
        </p:nvSpPr>
        <p:spPr>
          <a:xfrm>
            <a:off x="9357826" y="4186763"/>
            <a:ext cx="89064" cy="89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panose="020B0503020204020204" charset="-122"/>
              <a:cs typeface="微软雅黑" panose="020B0503020204020204" charset="-122"/>
            </a:endParaRPr>
          </a:p>
        </p:txBody>
      </p:sp>
      <p:cxnSp>
        <p:nvCxnSpPr>
          <p:cNvPr id="32" name="Straight Connector"/>
          <p:cNvCxnSpPr/>
          <p:nvPr>
            <p:custDataLst>
              <p:tags r:id="rId11"/>
            </p:custDataLst>
          </p:nvPr>
        </p:nvCxnSpPr>
        <p:spPr>
          <a:xfrm>
            <a:off x="7546657" y="2902208"/>
            <a:ext cx="1847034" cy="0"/>
          </a:xfrm>
          <a:prstGeom prst="line">
            <a:avLst/>
          </a:prstGeom>
          <a:ln w="28575">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Box"/>
          <p:cNvSpPr txBox="1"/>
          <p:nvPr>
            <p:custDataLst>
              <p:tags r:id="rId12"/>
            </p:custDataLst>
          </p:nvPr>
        </p:nvSpPr>
        <p:spPr>
          <a:xfrm flipH="1">
            <a:off x="7640503" y="2991870"/>
            <a:ext cx="1861977" cy="525418"/>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spcBef>
                <a:spcPts val="0"/>
              </a:spcBef>
              <a:spcAft>
                <a:spcPts val="800"/>
              </a:spcAft>
              <a:buClrTx/>
              <a:buSzTx/>
              <a:buFontTx/>
            </a:pPr>
            <a:r>
              <a:rPr lang="zh-CN" altLang="en-US" sz="2400" spc="160">
                <a:solidFill>
                  <a:schemeClr val="tx1">
                    <a:lumMod val="95000"/>
                    <a:lumOff val="5000"/>
                  </a:schemeClr>
                </a:solidFill>
                <a:uFillTx/>
                <a:latin typeface="楷体" panose="02010609060101010101" pitchFamily="49" charset="-122"/>
                <a:ea typeface="楷体" panose="02010609060101010101" pitchFamily="49" charset="-122"/>
                <a:sym typeface="+mn-ea"/>
              </a:rPr>
              <a:t>革命史观</a:t>
            </a:r>
            <a:endParaRPr lang="zh-CN" altLang="en-US" sz="2400" spc="160">
              <a:solidFill>
                <a:schemeClr val="tx1">
                  <a:lumMod val="95000"/>
                  <a:lumOff val="5000"/>
                </a:schemeClr>
              </a:solidFill>
              <a:uFillTx/>
              <a:latin typeface="楷体" panose="02010609060101010101" pitchFamily="49" charset="-122"/>
              <a:ea typeface="楷体" panose="02010609060101010101" pitchFamily="49" charset="-122"/>
              <a:sym typeface="+mn-ea"/>
            </a:endParaRPr>
          </a:p>
        </p:txBody>
      </p:sp>
      <p:sp>
        <p:nvSpPr>
          <p:cNvPr id="4" name="Oval"/>
          <p:cNvSpPr/>
          <p:nvPr>
            <p:custDataLst>
              <p:tags r:id="rId13"/>
            </p:custDataLst>
          </p:nvPr>
        </p:nvSpPr>
        <p:spPr>
          <a:xfrm>
            <a:off x="9357826" y="2859768"/>
            <a:ext cx="89064" cy="89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panose="020B0503020204020204" charset="-122"/>
              <a:cs typeface="微软雅黑" panose="020B0503020204020204" charset="-122"/>
            </a:endParaRPr>
          </a:p>
        </p:txBody>
      </p:sp>
      <p:cxnSp>
        <p:nvCxnSpPr>
          <p:cNvPr id="44" name="Straight Connector"/>
          <p:cNvCxnSpPr/>
          <p:nvPr>
            <p:custDataLst>
              <p:tags r:id="rId14"/>
            </p:custDataLst>
          </p:nvPr>
        </p:nvCxnSpPr>
        <p:spPr>
          <a:xfrm flipH="1">
            <a:off x="2307417" y="4229203"/>
            <a:ext cx="1847034" cy="0"/>
          </a:xfrm>
          <a:prstGeom prst="line">
            <a:avLst/>
          </a:prstGeom>
          <a:ln w="28575">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5" name="TextBox"/>
          <p:cNvSpPr txBox="1"/>
          <p:nvPr>
            <p:custDataLst>
              <p:tags r:id="rId15"/>
            </p:custDataLst>
          </p:nvPr>
        </p:nvSpPr>
        <p:spPr>
          <a:xfrm>
            <a:off x="1346835" y="4318635"/>
            <a:ext cx="2713355" cy="525145"/>
          </a:xfrm>
          <a:prstGeom prst="rect">
            <a:avLst/>
          </a:prstGeom>
          <a:noFill/>
        </p:spPr>
        <p:txBody>
          <a:bodyPr wrap="square"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r">
              <a:lnSpc>
                <a:spcPct val="100000"/>
              </a:lnSpc>
              <a:spcBef>
                <a:spcPts val="0"/>
              </a:spcBef>
              <a:spcAft>
                <a:spcPts val="800"/>
              </a:spcAft>
              <a:buSzPct val="100000"/>
            </a:pPr>
            <a:r>
              <a:rPr lang="zh-CN" altLang="en-US" sz="2400" spc="160">
                <a:solidFill>
                  <a:schemeClr val="tx1">
                    <a:lumMod val="95000"/>
                    <a:lumOff val="5000"/>
                  </a:schemeClr>
                </a:solidFill>
                <a:uFillTx/>
                <a:latin typeface="楷体" panose="02010609060101010101" pitchFamily="49" charset="-122"/>
                <a:ea typeface="楷体" panose="02010609060101010101" pitchFamily="49" charset="-122"/>
              </a:rPr>
              <a:t>近（现）代史观</a:t>
            </a:r>
            <a:endParaRPr lang="zh-CN" altLang="en-US" sz="2400" spc="160">
              <a:solidFill>
                <a:schemeClr val="tx1">
                  <a:lumMod val="95000"/>
                  <a:lumOff val="5000"/>
                </a:schemeClr>
              </a:solidFill>
              <a:uFillTx/>
              <a:latin typeface="楷体" panose="02010609060101010101" pitchFamily="49" charset="-122"/>
              <a:ea typeface="楷体" panose="02010609060101010101" pitchFamily="49" charset="-122"/>
            </a:endParaRPr>
          </a:p>
        </p:txBody>
      </p:sp>
      <p:sp>
        <p:nvSpPr>
          <p:cNvPr id="46" name="Oval"/>
          <p:cNvSpPr/>
          <p:nvPr>
            <p:custDataLst>
              <p:tags r:id="rId16"/>
            </p:custDataLst>
          </p:nvPr>
        </p:nvSpPr>
        <p:spPr>
          <a:xfrm flipH="1">
            <a:off x="2254218" y="4186763"/>
            <a:ext cx="89064" cy="89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solidFill>
                <a:schemeClr val="lt1"/>
              </a:solidFill>
              <a:latin typeface="微软雅黑" panose="020B0503020204020204" charset="-122"/>
              <a:cs typeface="微软雅黑" panose="020B0503020204020204" charset="-122"/>
            </a:endParaRPr>
          </a:p>
        </p:txBody>
      </p:sp>
      <p:cxnSp>
        <p:nvCxnSpPr>
          <p:cNvPr id="53" name="Straight Connector"/>
          <p:cNvCxnSpPr/>
          <p:nvPr>
            <p:custDataLst>
              <p:tags r:id="rId17"/>
            </p:custDataLst>
          </p:nvPr>
        </p:nvCxnSpPr>
        <p:spPr>
          <a:xfrm flipH="1">
            <a:off x="2307417" y="2902208"/>
            <a:ext cx="1847034" cy="0"/>
          </a:xfrm>
          <a:prstGeom prst="line">
            <a:avLst/>
          </a:prstGeom>
          <a:ln w="28575">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4" name="TextBox"/>
          <p:cNvSpPr txBox="1"/>
          <p:nvPr>
            <p:custDataLst>
              <p:tags r:id="rId18"/>
            </p:custDataLst>
          </p:nvPr>
        </p:nvSpPr>
        <p:spPr>
          <a:xfrm>
            <a:off x="2198627" y="2991870"/>
            <a:ext cx="1861977" cy="525418"/>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spcBef>
                <a:spcPts val="0"/>
              </a:spcBef>
              <a:spcAft>
                <a:spcPts val="800"/>
              </a:spcAft>
              <a:buClrTx/>
              <a:buSzTx/>
              <a:buFontTx/>
            </a:pPr>
            <a:r>
              <a:rPr lang="zh-CN" altLang="en-US" sz="2400" spc="160">
                <a:solidFill>
                  <a:schemeClr val="tx1">
                    <a:lumMod val="95000"/>
                    <a:lumOff val="5000"/>
                  </a:schemeClr>
                </a:solidFill>
                <a:uFillTx/>
                <a:latin typeface="楷体" panose="02010609060101010101" pitchFamily="49" charset="-122"/>
                <a:ea typeface="楷体" panose="02010609060101010101" pitchFamily="49" charset="-122"/>
                <a:sym typeface="+mn-ea"/>
              </a:rPr>
              <a:t>社会史观</a:t>
            </a:r>
            <a:endParaRPr lang="zh-CN" altLang="en-US" sz="2400" spc="160">
              <a:solidFill>
                <a:schemeClr val="tx1">
                  <a:lumMod val="95000"/>
                  <a:lumOff val="5000"/>
                </a:schemeClr>
              </a:solidFill>
              <a:uFillTx/>
              <a:latin typeface="楷体" panose="02010609060101010101" pitchFamily="49" charset="-122"/>
              <a:ea typeface="楷体" panose="02010609060101010101" pitchFamily="49" charset="-122"/>
              <a:sym typeface="+mn-ea"/>
            </a:endParaRPr>
          </a:p>
        </p:txBody>
      </p:sp>
      <p:sp>
        <p:nvSpPr>
          <p:cNvPr id="55" name="Oval"/>
          <p:cNvSpPr/>
          <p:nvPr>
            <p:custDataLst>
              <p:tags r:id="rId19"/>
            </p:custDataLst>
          </p:nvPr>
        </p:nvSpPr>
        <p:spPr>
          <a:xfrm flipH="1">
            <a:off x="2254218" y="2859768"/>
            <a:ext cx="89064" cy="89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dirty="0">
              <a:solidFill>
                <a:schemeClr val="lt1"/>
              </a:solidFill>
              <a:latin typeface="微软雅黑" panose="020B0503020204020204" charset="-122"/>
              <a:cs typeface="微软雅黑" panose="020B0503020204020204" charset="-122"/>
            </a:endParaRPr>
          </a:p>
        </p:txBody>
      </p:sp>
      <p:cxnSp>
        <p:nvCxnSpPr>
          <p:cNvPr id="96" name="Straight Connector"/>
          <p:cNvCxnSpPr/>
          <p:nvPr>
            <p:custDataLst>
              <p:tags r:id="rId20"/>
            </p:custDataLst>
          </p:nvPr>
        </p:nvCxnSpPr>
        <p:spPr>
          <a:xfrm flipH="1" flipV="1">
            <a:off x="4805994" y="1591950"/>
            <a:ext cx="583400" cy="414835"/>
          </a:xfrm>
          <a:prstGeom prst="line">
            <a:avLst/>
          </a:prstGeom>
          <a:ln w="28575">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p:cNvCxnSpPr/>
          <p:nvPr>
            <p:custDataLst>
              <p:tags r:id="rId21"/>
            </p:custDataLst>
          </p:nvPr>
        </p:nvCxnSpPr>
        <p:spPr>
          <a:xfrm>
            <a:off x="3177735" y="1594341"/>
            <a:ext cx="1634236" cy="0"/>
          </a:xfrm>
          <a:prstGeom prst="line">
            <a:avLst/>
          </a:prstGeom>
          <a:ln w="28575">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8" name="Oval"/>
          <p:cNvSpPr/>
          <p:nvPr>
            <p:custDataLst>
              <p:tags r:id="rId22"/>
            </p:custDataLst>
          </p:nvPr>
        </p:nvSpPr>
        <p:spPr>
          <a:xfrm>
            <a:off x="3131110" y="1561465"/>
            <a:ext cx="89064" cy="89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lt1"/>
              </a:solidFill>
              <a:latin typeface="微软雅黑" panose="020B0503020204020204" charset="-122"/>
              <a:cs typeface="微软雅黑" panose="020B0503020204020204" charset="-122"/>
            </a:endParaRPr>
          </a:p>
        </p:txBody>
      </p:sp>
      <p:sp>
        <p:nvSpPr>
          <p:cNvPr id="100" name="TextBox"/>
          <p:cNvSpPr txBox="1"/>
          <p:nvPr>
            <p:custDataLst>
              <p:tags r:id="rId23"/>
            </p:custDataLst>
          </p:nvPr>
        </p:nvSpPr>
        <p:spPr>
          <a:xfrm flipH="1">
            <a:off x="3199253" y="1738995"/>
            <a:ext cx="1862575" cy="524821"/>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spcBef>
                <a:spcPts val="0"/>
              </a:spcBef>
              <a:spcAft>
                <a:spcPts val="800"/>
              </a:spcAft>
              <a:buClrTx/>
              <a:buSzTx/>
              <a:buFontTx/>
            </a:pPr>
            <a:r>
              <a:rPr lang="zh-CN" altLang="en-US" sz="2400" spc="160">
                <a:solidFill>
                  <a:schemeClr val="tx1">
                    <a:lumMod val="95000"/>
                    <a:lumOff val="5000"/>
                  </a:schemeClr>
                </a:solidFill>
                <a:uFillTx/>
                <a:latin typeface="楷体" panose="02010609060101010101" pitchFamily="49" charset="-122"/>
                <a:ea typeface="楷体" panose="02010609060101010101" pitchFamily="49" charset="-122"/>
                <a:sym typeface="+mn-ea"/>
              </a:rPr>
              <a:t>唯物史观</a:t>
            </a:r>
            <a:endParaRPr lang="zh-CN" altLang="en-US" sz="2400" spc="160">
              <a:solidFill>
                <a:schemeClr val="tx1">
                  <a:lumMod val="95000"/>
                  <a:lumOff val="5000"/>
                </a:schemeClr>
              </a:solidFill>
              <a:uFillTx/>
              <a:latin typeface="楷体" panose="02010609060101010101" pitchFamily="49" charset="-122"/>
              <a:ea typeface="楷体" panose="02010609060101010101" pitchFamily="49" charset="-122"/>
              <a:sym typeface="+mn-ea"/>
            </a:endParaRPr>
          </a:p>
        </p:txBody>
      </p:sp>
      <p:sp>
        <p:nvSpPr>
          <p:cNvPr id="101" name="TextBox"/>
          <p:cNvSpPr txBox="1"/>
          <p:nvPr>
            <p:custDataLst>
              <p:tags r:id="rId24"/>
            </p:custDataLst>
          </p:nvPr>
        </p:nvSpPr>
        <p:spPr>
          <a:xfrm>
            <a:off x="6733723" y="5392416"/>
            <a:ext cx="1862575" cy="524821"/>
          </a:xfrm>
          <a:prstGeom prst="rect">
            <a:avLst/>
          </a:prstGeom>
          <a:noFill/>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spcBef>
                <a:spcPts val="0"/>
              </a:spcBef>
              <a:spcAft>
                <a:spcPts val="800"/>
              </a:spcAft>
              <a:buClrTx/>
              <a:buSzTx/>
              <a:buFontTx/>
            </a:pPr>
            <a:r>
              <a:rPr lang="zh-CN" altLang="en-US" sz="2400" spc="160">
                <a:solidFill>
                  <a:schemeClr val="tx1">
                    <a:lumMod val="95000"/>
                    <a:lumOff val="5000"/>
                  </a:schemeClr>
                </a:solidFill>
                <a:uFillTx/>
                <a:latin typeface="楷体" panose="02010609060101010101" pitchFamily="49" charset="-122"/>
                <a:ea typeface="楷体" panose="02010609060101010101" pitchFamily="49" charset="-122"/>
                <a:sym typeface="+mn-ea"/>
              </a:rPr>
              <a:t>文明史观</a:t>
            </a:r>
            <a:endParaRPr lang="zh-CN" altLang="en-US" sz="2400" spc="160">
              <a:solidFill>
                <a:schemeClr val="tx1">
                  <a:lumMod val="95000"/>
                  <a:lumOff val="5000"/>
                </a:schemeClr>
              </a:solidFill>
              <a:uFillTx/>
              <a:latin typeface="楷体" panose="02010609060101010101" pitchFamily="49" charset="-122"/>
              <a:ea typeface="楷体" panose="02010609060101010101" pitchFamily="49" charset="-122"/>
              <a:sym typeface="+mn-ea"/>
            </a:endParaRPr>
          </a:p>
        </p:txBody>
      </p:sp>
      <p:cxnSp>
        <p:nvCxnSpPr>
          <p:cNvPr id="95" name="Straight Connector"/>
          <p:cNvCxnSpPr/>
          <p:nvPr>
            <p:custDataLst>
              <p:tags r:id="rId25"/>
            </p:custDataLst>
          </p:nvPr>
        </p:nvCxnSpPr>
        <p:spPr>
          <a:xfrm flipH="1" flipV="1">
            <a:off x="6684110" y="6044557"/>
            <a:ext cx="1931316" cy="0"/>
          </a:xfrm>
          <a:prstGeom prst="line">
            <a:avLst/>
          </a:prstGeom>
          <a:ln w="28575">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p:cNvCxnSpPr/>
          <p:nvPr>
            <p:custDataLst>
              <p:tags r:id="rId26"/>
            </p:custDataLst>
          </p:nvPr>
        </p:nvCxnSpPr>
        <p:spPr>
          <a:xfrm>
            <a:off x="6106688" y="5632112"/>
            <a:ext cx="583400" cy="414238"/>
          </a:xfrm>
          <a:prstGeom prst="line">
            <a:avLst/>
          </a:prstGeom>
          <a:ln w="28575">
            <a:solidFill>
              <a:schemeClr val="l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4" name="Oval"/>
          <p:cNvSpPr/>
          <p:nvPr>
            <p:custDataLst>
              <p:tags r:id="rId27"/>
            </p:custDataLst>
          </p:nvPr>
        </p:nvSpPr>
        <p:spPr>
          <a:xfrm flipH="1" flipV="1">
            <a:off x="8554456" y="6006899"/>
            <a:ext cx="89064" cy="890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lt1"/>
              </a:solidFill>
              <a:latin typeface="微软雅黑" panose="020B0503020204020204" charset="-122"/>
              <a:cs typeface="微软雅黑" panose="020B0503020204020204" charset="-122"/>
            </a:endParaRPr>
          </a:p>
        </p:txBody>
      </p:sp>
      <p:sp>
        <p:nvSpPr>
          <p:cNvPr id="74" name="任意多边形: 形状 73"/>
          <p:cNvSpPr/>
          <p:nvPr>
            <p:custDataLst>
              <p:tags r:id="rId28"/>
            </p:custDataLst>
          </p:nvPr>
        </p:nvSpPr>
        <p:spPr>
          <a:xfrm>
            <a:off x="5028355" y="1920710"/>
            <a:ext cx="1792041" cy="1895451"/>
          </a:xfrm>
          <a:custGeom>
            <a:avLst/>
            <a:gdLst>
              <a:gd name="connsiteX0" fmla="*/ 1142920 w 2431968"/>
              <a:gd name="connsiteY0" fmla="*/ 0 h 2571748"/>
              <a:gd name="connsiteX1" fmla="*/ 2137612 w 2431968"/>
              <a:gd name="connsiteY1" fmla="*/ 469094 h 2571748"/>
              <a:gd name="connsiteX2" fmla="*/ 2204995 w 2431968"/>
              <a:gd name="connsiteY2" fmla="*/ 559203 h 2571748"/>
              <a:gd name="connsiteX3" fmla="*/ 2211819 w 2431968"/>
              <a:gd name="connsiteY3" fmla="*/ 568329 h 2571748"/>
              <a:gd name="connsiteX4" fmla="*/ 2431968 w 2431968"/>
              <a:gd name="connsiteY4" fmla="*/ 1289048 h 2571748"/>
              <a:gd name="connsiteX5" fmla="*/ 2276387 w 2431968"/>
              <a:gd name="connsiteY5" fmla="*/ 1903485 h 2571748"/>
              <a:gd name="connsiteX6" fmla="*/ 2213245 w 2431968"/>
              <a:gd name="connsiteY6" fmla="*/ 2007419 h 2571748"/>
              <a:gd name="connsiteX7" fmla="*/ 2211819 w 2431968"/>
              <a:gd name="connsiteY7" fmla="*/ 2009767 h 2571748"/>
              <a:gd name="connsiteX8" fmla="*/ 1274718 w 2431968"/>
              <a:gd name="connsiteY8" fmla="*/ 2571441 h 2571748"/>
              <a:gd name="connsiteX9" fmla="*/ 1268638 w 2431968"/>
              <a:gd name="connsiteY9" fmla="*/ 2571748 h 2571748"/>
              <a:gd name="connsiteX10" fmla="*/ 1142920 w 2431968"/>
              <a:gd name="connsiteY10" fmla="*/ 2565400 h 2571748"/>
              <a:gd name="connsiteX11" fmla="*/ 1134945 w 2431968"/>
              <a:gd name="connsiteY11" fmla="*/ 2565803 h 2571748"/>
              <a:gd name="connsiteX12" fmla="*/ 1127388 w 2431968"/>
              <a:gd name="connsiteY12" fmla="*/ 2566184 h 2571748"/>
              <a:gd name="connsiteX13" fmla="*/ 1123581 w 2431968"/>
              <a:gd name="connsiteY13" fmla="*/ 2561094 h 2571748"/>
              <a:gd name="connsiteX14" fmla="*/ 1115313 w 2431968"/>
              <a:gd name="connsiteY14" fmla="*/ 2547483 h 2571748"/>
              <a:gd name="connsiteX15" fmla="*/ 1146399 w 2431968"/>
              <a:gd name="connsiteY15" fmla="*/ 2482951 h 2571748"/>
              <a:gd name="connsiteX16" fmla="*/ 1247699 w 2431968"/>
              <a:gd name="connsiteY16" fmla="*/ 1981195 h 2571748"/>
              <a:gd name="connsiteX17" fmla="*/ 1092118 w 2431968"/>
              <a:gd name="connsiteY17" fmla="*/ 1366758 h 2571748"/>
              <a:gd name="connsiteX18" fmla="*/ 1040359 w 2431968"/>
              <a:gd name="connsiteY18" fmla="*/ 1281560 h 2571748"/>
              <a:gd name="connsiteX19" fmla="*/ 1027550 w 2431968"/>
              <a:gd name="connsiteY19" fmla="*/ 1260476 h 2571748"/>
              <a:gd name="connsiteX20" fmla="*/ 90449 w 2431968"/>
              <a:gd name="connsiteY20" fmla="*/ 698802 h 2571748"/>
              <a:gd name="connsiteX21" fmla="*/ 0 w 2431968"/>
              <a:gd name="connsiteY21" fmla="*/ 694235 h 2571748"/>
              <a:gd name="connsiteX22" fmla="*/ 9453 w 2431968"/>
              <a:gd name="connsiteY22" fmla="*/ 674611 h 2571748"/>
              <a:gd name="connsiteX23" fmla="*/ 1142920 w 2431968"/>
              <a:gd name="connsiteY23" fmla="*/ 0 h 2571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1968" h="2571748">
                <a:moveTo>
                  <a:pt x="1142920" y="0"/>
                </a:moveTo>
                <a:cubicBezTo>
                  <a:pt x="1543376" y="0"/>
                  <a:pt x="1901182" y="182606"/>
                  <a:pt x="2137612" y="469094"/>
                </a:cubicBezTo>
                <a:lnTo>
                  <a:pt x="2204995" y="559203"/>
                </a:lnTo>
                <a:lnTo>
                  <a:pt x="2211819" y="568329"/>
                </a:lnTo>
                <a:cubicBezTo>
                  <a:pt x="2350810" y="774062"/>
                  <a:pt x="2431968" y="1022077"/>
                  <a:pt x="2431968" y="1289048"/>
                </a:cubicBezTo>
                <a:cubicBezTo>
                  <a:pt x="2431968" y="1511523"/>
                  <a:pt x="2375608" y="1720835"/>
                  <a:pt x="2276387" y="1903485"/>
                </a:cubicBezTo>
                <a:lnTo>
                  <a:pt x="2213245" y="2007419"/>
                </a:lnTo>
                <a:lnTo>
                  <a:pt x="2211819" y="2009767"/>
                </a:lnTo>
                <a:cubicBezTo>
                  <a:pt x="2003333" y="2318367"/>
                  <a:pt x="1664724" y="2531834"/>
                  <a:pt x="1274718" y="2571441"/>
                </a:cubicBezTo>
                <a:lnTo>
                  <a:pt x="1268638" y="2571748"/>
                </a:lnTo>
                <a:lnTo>
                  <a:pt x="1142920" y="2565400"/>
                </a:lnTo>
                <a:lnTo>
                  <a:pt x="1134945" y="2565803"/>
                </a:lnTo>
                <a:lnTo>
                  <a:pt x="1127388" y="2566184"/>
                </a:lnTo>
                <a:lnTo>
                  <a:pt x="1123581" y="2561094"/>
                </a:lnTo>
                <a:lnTo>
                  <a:pt x="1115313" y="2547483"/>
                </a:lnTo>
                <a:lnTo>
                  <a:pt x="1146399" y="2482951"/>
                </a:lnTo>
                <a:cubicBezTo>
                  <a:pt x="1211629" y="2328731"/>
                  <a:pt x="1247699" y="2159176"/>
                  <a:pt x="1247699" y="1981195"/>
                </a:cubicBezTo>
                <a:cubicBezTo>
                  <a:pt x="1247699" y="1758719"/>
                  <a:pt x="1191339" y="1549407"/>
                  <a:pt x="1092118" y="1366758"/>
                </a:cubicBezTo>
                <a:lnTo>
                  <a:pt x="1040359" y="1281560"/>
                </a:lnTo>
                <a:lnTo>
                  <a:pt x="1027550" y="1260476"/>
                </a:lnTo>
                <a:cubicBezTo>
                  <a:pt x="819064" y="951876"/>
                  <a:pt x="480455" y="738409"/>
                  <a:pt x="90449" y="698802"/>
                </a:cubicBezTo>
                <a:lnTo>
                  <a:pt x="0" y="694235"/>
                </a:lnTo>
                <a:lnTo>
                  <a:pt x="9453" y="674611"/>
                </a:lnTo>
                <a:cubicBezTo>
                  <a:pt x="227740" y="272782"/>
                  <a:pt x="653474" y="0"/>
                  <a:pt x="11429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ctr">
              <a:lnSpc>
                <a:spcPct val="120000"/>
              </a:lnSpc>
              <a:spcBef>
                <a:spcPts val="0"/>
              </a:spcBef>
              <a:spcAft>
                <a:spcPts val="800"/>
              </a:spcAft>
            </a:pPr>
            <a:endParaRPr lang="en-US" altLang="zh-CN" sz="1400" spc="60" dirty="0">
              <a:solidFill>
                <a:schemeClr val="lt1"/>
              </a:solidFill>
              <a:latin typeface="微软雅黑" panose="020B0503020204020204" charset="-122"/>
              <a:cs typeface="微软雅黑" panose="020B0503020204020204" charset="-122"/>
            </a:endParaRPr>
          </a:p>
          <a:p>
            <a:pPr marL="0" algn="ctr">
              <a:lnSpc>
                <a:spcPct val="120000"/>
              </a:lnSpc>
              <a:spcBef>
                <a:spcPts val="0"/>
              </a:spcBef>
              <a:spcAft>
                <a:spcPts val="800"/>
              </a:spcAft>
            </a:pPr>
            <a:endParaRPr lang="en-US" altLang="zh-CN" sz="1400" spc="60" dirty="0">
              <a:solidFill>
                <a:schemeClr val="lt1"/>
              </a:solidFill>
              <a:latin typeface="微软雅黑" panose="020B0503020204020204" charset="-122"/>
              <a:cs typeface="微软雅黑" panose="020B0503020204020204" charset="-122"/>
            </a:endParaRPr>
          </a:p>
          <a:p>
            <a:pPr marL="0" algn="ctr">
              <a:lnSpc>
                <a:spcPct val="120000"/>
              </a:lnSpc>
              <a:spcBef>
                <a:spcPts val="0"/>
              </a:spcBef>
              <a:spcAft>
                <a:spcPts val="800"/>
              </a:spcAft>
            </a:pPr>
            <a:endParaRPr lang="en-US" altLang="zh-CN" sz="1400" spc="60" dirty="0">
              <a:solidFill>
                <a:schemeClr val="lt1"/>
              </a:solidFill>
              <a:latin typeface="微软雅黑" panose="020B0503020204020204" charset="-122"/>
              <a:cs typeface="微软雅黑" panose="020B0503020204020204" charset="-122"/>
            </a:endParaRPr>
          </a:p>
          <a:p>
            <a:pPr marL="0" algn="ctr">
              <a:lnSpc>
                <a:spcPct val="120000"/>
              </a:lnSpc>
              <a:spcBef>
                <a:spcPts val="0"/>
              </a:spcBef>
              <a:spcAft>
                <a:spcPts val="800"/>
              </a:spcAft>
            </a:pPr>
            <a:endParaRPr lang="en-US" altLang="zh-CN" sz="1400" spc="60" dirty="0">
              <a:solidFill>
                <a:schemeClr val="lt1"/>
              </a:solidFill>
              <a:latin typeface="微软雅黑" panose="020B0503020204020204" charset="-122"/>
              <a:cs typeface="微软雅黑" panose="020B0503020204020204" charset="-122"/>
            </a:endParaRPr>
          </a:p>
        </p:txBody>
      </p:sp>
      <p:sp>
        <p:nvSpPr>
          <p:cNvPr id="75" name="任意多边形: 形状 74"/>
          <p:cNvSpPr/>
          <p:nvPr>
            <p:custDataLst>
              <p:tags r:id="rId29"/>
            </p:custDataLst>
          </p:nvPr>
        </p:nvSpPr>
        <p:spPr>
          <a:xfrm>
            <a:off x="5856232" y="2323591"/>
            <a:ext cx="1731669" cy="1899635"/>
          </a:xfrm>
          <a:custGeom>
            <a:avLst/>
            <a:gdLst>
              <a:gd name="connsiteX0" fmla="*/ 1068960 w 2350033"/>
              <a:gd name="connsiteY0" fmla="*/ 0 h 2577693"/>
              <a:gd name="connsiteX1" fmla="*/ 1192783 w 2350033"/>
              <a:gd name="connsiteY1" fmla="*/ 6252 h 2577693"/>
              <a:gd name="connsiteX2" fmla="*/ 2350033 w 2350033"/>
              <a:gd name="connsiteY2" fmla="*/ 1288645 h 2577693"/>
              <a:gd name="connsiteX3" fmla="*/ 2129884 w 2350033"/>
              <a:gd name="connsiteY3" fmla="*/ 2009364 h 2577693"/>
              <a:gd name="connsiteX4" fmla="*/ 2127505 w 2350033"/>
              <a:gd name="connsiteY4" fmla="*/ 2012546 h 2577693"/>
              <a:gd name="connsiteX5" fmla="*/ 2055677 w 2350033"/>
              <a:gd name="connsiteY5" fmla="*/ 2108599 h 2577693"/>
              <a:gd name="connsiteX6" fmla="*/ 1192783 w 2350033"/>
              <a:gd name="connsiteY6" fmla="*/ 2571038 h 2577693"/>
              <a:gd name="connsiteX7" fmla="*/ 1077211 w 2350033"/>
              <a:gd name="connsiteY7" fmla="*/ 2576874 h 2577693"/>
              <a:gd name="connsiteX8" fmla="*/ 1060985 w 2350033"/>
              <a:gd name="connsiteY8" fmla="*/ 2577693 h 2577693"/>
              <a:gd name="connsiteX9" fmla="*/ 66293 w 2350033"/>
              <a:gd name="connsiteY9" fmla="*/ 2108599 h 2577693"/>
              <a:gd name="connsiteX10" fmla="*/ 7178 w 2350033"/>
              <a:gd name="connsiteY10" fmla="*/ 2029547 h 2577693"/>
              <a:gd name="connsiteX11" fmla="*/ 2638 w 2350033"/>
              <a:gd name="connsiteY11" fmla="*/ 2022073 h 2577693"/>
              <a:gd name="connsiteX12" fmla="*/ 0 w 2350033"/>
              <a:gd name="connsiteY12" fmla="*/ 2018545 h 2577693"/>
              <a:gd name="connsiteX13" fmla="*/ 6885 w 2350033"/>
              <a:gd name="connsiteY13" fmla="*/ 2018893 h 2577693"/>
              <a:gd name="connsiteX14" fmla="*/ 132603 w 2350033"/>
              <a:gd name="connsiteY14" fmla="*/ 2012545 h 2577693"/>
              <a:gd name="connsiteX15" fmla="*/ 138683 w 2350033"/>
              <a:gd name="connsiteY15" fmla="*/ 2012238 h 2577693"/>
              <a:gd name="connsiteX16" fmla="*/ 1075784 w 2350033"/>
              <a:gd name="connsiteY16" fmla="*/ 1450564 h 2577693"/>
              <a:gd name="connsiteX17" fmla="*/ 1077210 w 2350033"/>
              <a:gd name="connsiteY17" fmla="*/ 1448216 h 2577693"/>
              <a:gd name="connsiteX18" fmla="*/ 1140352 w 2350033"/>
              <a:gd name="connsiteY18" fmla="*/ 1344282 h 2577693"/>
              <a:gd name="connsiteX19" fmla="*/ 1295933 w 2350033"/>
              <a:gd name="connsiteY19" fmla="*/ 729845 h 2577693"/>
              <a:gd name="connsiteX20" fmla="*/ 1075784 w 2350033"/>
              <a:gd name="connsiteY20" fmla="*/ 9126 h 2577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50033" h="2577693">
                <a:moveTo>
                  <a:pt x="1068960" y="0"/>
                </a:moveTo>
                <a:lnTo>
                  <a:pt x="1192783" y="6252"/>
                </a:lnTo>
                <a:cubicBezTo>
                  <a:pt x="1842794" y="72264"/>
                  <a:pt x="2350033" y="621218"/>
                  <a:pt x="2350033" y="1288645"/>
                </a:cubicBezTo>
                <a:cubicBezTo>
                  <a:pt x="2350033" y="1555616"/>
                  <a:pt x="2268875" y="1803631"/>
                  <a:pt x="2129884" y="2009364"/>
                </a:cubicBezTo>
                <a:lnTo>
                  <a:pt x="2127505" y="2012546"/>
                </a:lnTo>
                <a:lnTo>
                  <a:pt x="2055677" y="2108599"/>
                </a:lnTo>
                <a:cubicBezTo>
                  <a:pt x="1845517" y="2363255"/>
                  <a:pt x="1539455" y="2535831"/>
                  <a:pt x="1192783" y="2571038"/>
                </a:cubicBezTo>
                <a:lnTo>
                  <a:pt x="1077211" y="2576874"/>
                </a:lnTo>
                <a:lnTo>
                  <a:pt x="1060985" y="2577693"/>
                </a:lnTo>
                <a:cubicBezTo>
                  <a:pt x="660529" y="2577693"/>
                  <a:pt x="302723" y="2395087"/>
                  <a:pt x="66293" y="2108599"/>
                </a:cubicBezTo>
                <a:lnTo>
                  <a:pt x="7178" y="2029547"/>
                </a:lnTo>
                <a:lnTo>
                  <a:pt x="2638" y="2022073"/>
                </a:lnTo>
                <a:lnTo>
                  <a:pt x="0" y="2018545"/>
                </a:lnTo>
                <a:lnTo>
                  <a:pt x="6885" y="2018893"/>
                </a:lnTo>
                <a:lnTo>
                  <a:pt x="132603" y="2012545"/>
                </a:lnTo>
                <a:lnTo>
                  <a:pt x="138683" y="2012238"/>
                </a:lnTo>
                <a:cubicBezTo>
                  <a:pt x="528689" y="1972631"/>
                  <a:pt x="867298" y="1759164"/>
                  <a:pt x="1075784" y="1450564"/>
                </a:cubicBezTo>
                <a:lnTo>
                  <a:pt x="1077210" y="1448216"/>
                </a:lnTo>
                <a:lnTo>
                  <a:pt x="1140352" y="1344282"/>
                </a:lnTo>
                <a:cubicBezTo>
                  <a:pt x="1239573" y="1161632"/>
                  <a:pt x="1295933" y="952320"/>
                  <a:pt x="1295933" y="729845"/>
                </a:cubicBezTo>
                <a:cubicBezTo>
                  <a:pt x="1295933" y="462874"/>
                  <a:pt x="1214775" y="214859"/>
                  <a:pt x="1075784" y="9126"/>
                </a:cubicBez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cs typeface="微软雅黑" panose="020B0503020204020204" charset="-122"/>
            </a:endParaRPr>
          </a:p>
        </p:txBody>
      </p:sp>
      <p:sp>
        <p:nvSpPr>
          <p:cNvPr id="73" name="任意多边形: 形状 72"/>
          <p:cNvSpPr/>
          <p:nvPr>
            <p:custDataLst>
              <p:tags r:id="rId30"/>
            </p:custDataLst>
          </p:nvPr>
        </p:nvSpPr>
        <p:spPr>
          <a:xfrm>
            <a:off x="4057018" y="2430587"/>
            <a:ext cx="1900233" cy="1505123"/>
          </a:xfrm>
          <a:custGeom>
            <a:avLst/>
            <a:gdLst>
              <a:gd name="connsiteX0" fmla="*/ 1289048 w 2578096"/>
              <a:gd name="connsiteY0" fmla="*/ 0 h 2042007"/>
              <a:gd name="connsiteX1" fmla="*/ 1330397 w 2578096"/>
              <a:gd name="connsiteY1" fmla="*/ 2088 h 2042007"/>
              <a:gd name="connsiteX2" fmla="*/ 1420846 w 2578096"/>
              <a:gd name="connsiteY2" fmla="*/ 6655 h 2042007"/>
              <a:gd name="connsiteX3" fmla="*/ 2357947 w 2578096"/>
              <a:gd name="connsiteY3" fmla="*/ 568329 h 2042007"/>
              <a:gd name="connsiteX4" fmla="*/ 2370756 w 2578096"/>
              <a:gd name="connsiteY4" fmla="*/ 589413 h 2042007"/>
              <a:gd name="connsiteX5" fmla="*/ 2422515 w 2578096"/>
              <a:gd name="connsiteY5" fmla="*/ 674611 h 2042007"/>
              <a:gd name="connsiteX6" fmla="*/ 2578096 w 2578096"/>
              <a:gd name="connsiteY6" fmla="*/ 1289048 h 2042007"/>
              <a:gd name="connsiteX7" fmla="*/ 2476796 w 2578096"/>
              <a:gd name="connsiteY7" fmla="*/ 1790804 h 2042007"/>
              <a:gd name="connsiteX8" fmla="*/ 2445710 w 2578096"/>
              <a:gd name="connsiteY8" fmla="*/ 1855336 h 2042007"/>
              <a:gd name="connsiteX9" fmla="*/ 2444962 w 2578096"/>
              <a:gd name="connsiteY9" fmla="*/ 1856889 h 2042007"/>
              <a:gd name="connsiteX10" fmla="*/ 2394863 w 2578096"/>
              <a:gd name="connsiteY10" fmla="*/ 1789894 h 2042007"/>
              <a:gd name="connsiteX11" fmla="*/ 1531969 w 2578096"/>
              <a:gd name="connsiteY11" fmla="*/ 1327455 h 2042007"/>
              <a:gd name="connsiteX12" fmla="*/ 1407056 w 2578096"/>
              <a:gd name="connsiteY12" fmla="*/ 1321148 h 2042007"/>
              <a:gd name="connsiteX13" fmla="*/ 1400171 w 2578096"/>
              <a:gd name="connsiteY13" fmla="*/ 1320800 h 2042007"/>
              <a:gd name="connsiteX14" fmla="*/ 266704 w 2578096"/>
              <a:gd name="connsiteY14" fmla="*/ 1995411 h 2042007"/>
              <a:gd name="connsiteX15" fmla="*/ 244258 w 2578096"/>
              <a:gd name="connsiteY15" fmla="*/ 2042007 h 2042007"/>
              <a:gd name="connsiteX16" fmla="*/ 220149 w 2578096"/>
              <a:gd name="connsiteY16" fmla="*/ 2009767 h 2042007"/>
              <a:gd name="connsiteX17" fmla="*/ 0 w 2578096"/>
              <a:gd name="connsiteY17" fmla="*/ 1289048 h 2042007"/>
              <a:gd name="connsiteX18" fmla="*/ 1289048 w 2578096"/>
              <a:gd name="connsiteY18" fmla="*/ 0 h 204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78096" h="2042007">
                <a:moveTo>
                  <a:pt x="1289048" y="0"/>
                </a:moveTo>
                <a:lnTo>
                  <a:pt x="1330397" y="2088"/>
                </a:lnTo>
                <a:lnTo>
                  <a:pt x="1420846" y="6655"/>
                </a:lnTo>
                <a:cubicBezTo>
                  <a:pt x="1810852" y="46262"/>
                  <a:pt x="2149461" y="259729"/>
                  <a:pt x="2357947" y="568329"/>
                </a:cubicBezTo>
                <a:lnTo>
                  <a:pt x="2370756" y="589413"/>
                </a:lnTo>
                <a:lnTo>
                  <a:pt x="2422515" y="674611"/>
                </a:lnTo>
                <a:cubicBezTo>
                  <a:pt x="2521736" y="857260"/>
                  <a:pt x="2578096" y="1066572"/>
                  <a:pt x="2578096" y="1289048"/>
                </a:cubicBezTo>
                <a:cubicBezTo>
                  <a:pt x="2578096" y="1467029"/>
                  <a:pt x="2542026" y="1636584"/>
                  <a:pt x="2476796" y="1790804"/>
                </a:cubicBezTo>
                <a:lnTo>
                  <a:pt x="2445710" y="1855336"/>
                </a:lnTo>
                <a:lnTo>
                  <a:pt x="2444962" y="1856889"/>
                </a:lnTo>
                <a:lnTo>
                  <a:pt x="2394863" y="1789894"/>
                </a:lnTo>
                <a:cubicBezTo>
                  <a:pt x="2184703" y="1535238"/>
                  <a:pt x="1878641" y="1362662"/>
                  <a:pt x="1531969" y="1327455"/>
                </a:cubicBezTo>
                <a:lnTo>
                  <a:pt x="1407056" y="1321148"/>
                </a:lnTo>
                <a:lnTo>
                  <a:pt x="1400171" y="1320800"/>
                </a:lnTo>
                <a:cubicBezTo>
                  <a:pt x="910725" y="1320800"/>
                  <a:pt x="484991" y="1593582"/>
                  <a:pt x="266704" y="1995411"/>
                </a:cubicBezTo>
                <a:lnTo>
                  <a:pt x="244258" y="2042007"/>
                </a:lnTo>
                <a:lnTo>
                  <a:pt x="220149" y="2009767"/>
                </a:lnTo>
                <a:cubicBezTo>
                  <a:pt x="81158" y="1804034"/>
                  <a:pt x="0" y="1556019"/>
                  <a:pt x="0" y="1289048"/>
                </a:cubicBezTo>
                <a:cubicBezTo>
                  <a:pt x="0" y="577126"/>
                  <a:pt x="577126" y="0"/>
                  <a:pt x="1289048"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charset="-122"/>
              <a:cs typeface="微软雅黑" panose="020B0503020204020204" charset="-122"/>
            </a:endParaRPr>
          </a:p>
        </p:txBody>
      </p:sp>
      <p:sp>
        <p:nvSpPr>
          <p:cNvPr id="77" name="任意多边形: 形状 76"/>
          <p:cNvSpPr/>
          <p:nvPr>
            <p:custDataLst>
              <p:tags r:id="rId31"/>
            </p:custDataLst>
          </p:nvPr>
        </p:nvSpPr>
        <p:spPr>
          <a:xfrm>
            <a:off x="5687668" y="3799424"/>
            <a:ext cx="1900233" cy="1483604"/>
          </a:xfrm>
          <a:custGeom>
            <a:avLst/>
            <a:gdLst>
              <a:gd name="connsiteX0" fmla="*/ 2355569 w 2578096"/>
              <a:gd name="connsiteY0" fmla="*/ 0 h 2012947"/>
              <a:gd name="connsiteX1" fmla="*/ 2357947 w 2578096"/>
              <a:gd name="connsiteY1" fmla="*/ 3180 h 2012947"/>
              <a:gd name="connsiteX2" fmla="*/ 2578096 w 2578096"/>
              <a:gd name="connsiteY2" fmla="*/ 723899 h 2012947"/>
              <a:gd name="connsiteX3" fmla="*/ 1420846 w 2578096"/>
              <a:gd name="connsiteY3" fmla="*/ 2006292 h 2012947"/>
              <a:gd name="connsiteX4" fmla="*/ 1297024 w 2578096"/>
              <a:gd name="connsiteY4" fmla="*/ 2012545 h 2012947"/>
              <a:gd name="connsiteX5" fmla="*/ 1289048 w 2578096"/>
              <a:gd name="connsiteY5" fmla="*/ 2012947 h 2012947"/>
              <a:gd name="connsiteX6" fmla="*/ 294356 w 2578096"/>
              <a:gd name="connsiteY6" fmla="*/ 1543853 h 2012947"/>
              <a:gd name="connsiteX7" fmla="*/ 227799 w 2578096"/>
              <a:gd name="connsiteY7" fmla="*/ 1454848 h 2012947"/>
              <a:gd name="connsiteX8" fmla="*/ 220149 w 2578096"/>
              <a:gd name="connsiteY8" fmla="*/ 1444618 h 2012947"/>
              <a:gd name="connsiteX9" fmla="*/ 0 w 2578096"/>
              <a:gd name="connsiteY9" fmla="*/ 723899 h 2012947"/>
              <a:gd name="connsiteX10" fmla="*/ 155581 w 2578096"/>
              <a:gd name="connsiteY10" fmla="*/ 109462 h 2012947"/>
              <a:gd name="connsiteX11" fmla="*/ 218723 w 2578096"/>
              <a:gd name="connsiteY11" fmla="*/ 5528 h 2012947"/>
              <a:gd name="connsiteX12" fmla="*/ 226975 w 2578096"/>
              <a:gd name="connsiteY12" fmla="*/ 5944 h 2012947"/>
              <a:gd name="connsiteX13" fmla="*/ 235242 w 2578096"/>
              <a:gd name="connsiteY13" fmla="*/ 17001 h 2012947"/>
              <a:gd name="connsiteX14" fmla="*/ 294357 w 2578096"/>
              <a:gd name="connsiteY14" fmla="*/ 96053 h 2012947"/>
              <a:gd name="connsiteX15" fmla="*/ 1289049 w 2578096"/>
              <a:gd name="connsiteY15" fmla="*/ 565147 h 2012947"/>
              <a:gd name="connsiteX16" fmla="*/ 1305275 w 2578096"/>
              <a:gd name="connsiteY16" fmla="*/ 564328 h 2012947"/>
              <a:gd name="connsiteX17" fmla="*/ 1420847 w 2578096"/>
              <a:gd name="connsiteY17" fmla="*/ 558492 h 2012947"/>
              <a:gd name="connsiteX18" fmla="*/ 2283741 w 2578096"/>
              <a:gd name="connsiteY18" fmla="*/ 96053 h 201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78096" h="2012947">
                <a:moveTo>
                  <a:pt x="2355569" y="0"/>
                </a:moveTo>
                <a:lnTo>
                  <a:pt x="2357947" y="3180"/>
                </a:lnTo>
                <a:cubicBezTo>
                  <a:pt x="2496938" y="208913"/>
                  <a:pt x="2578096" y="456928"/>
                  <a:pt x="2578096" y="723899"/>
                </a:cubicBezTo>
                <a:cubicBezTo>
                  <a:pt x="2578096" y="1391326"/>
                  <a:pt x="2070857" y="1940280"/>
                  <a:pt x="1420846" y="2006292"/>
                </a:cubicBezTo>
                <a:lnTo>
                  <a:pt x="1297024" y="2012545"/>
                </a:lnTo>
                <a:lnTo>
                  <a:pt x="1289048" y="2012947"/>
                </a:lnTo>
                <a:cubicBezTo>
                  <a:pt x="888592" y="2012947"/>
                  <a:pt x="530786" y="1830341"/>
                  <a:pt x="294356" y="1543853"/>
                </a:cubicBezTo>
                <a:lnTo>
                  <a:pt x="227799" y="1454848"/>
                </a:lnTo>
                <a:lnTo>
                  <a:pt x="220149" y="1444618"/>
                </a:lnTo>
                <a:cubicBezTo>
                  <a:pt x="81159" y="1238885"/>
                  <a:pt x="0" y="990870"/>
                  <a:pt x="0" y="723899"/>
                </a:cubicBezTo>
                <a:cubicBezTo>
                  <a:pt x="0" y="501424"/>
                  <a:pt x="56360" y="292112"/>
                  <a:pt x="155581" y="109462"/>
                </a:cubicBezTo>
                <a:lnTo>
                  <a:pt x="218723" y="5528"/>
                </a:lnTo>
                <a:lnTo>
                  <a:pt x="226975" y="5944"/>
                </a:lnTo>
                <a:lnTo>
                  <a:pt x="235242" y="17001"/>
                </a:lnTo>
                <a:lnTo>
                  <a:pt x="294357" y="96053"/>
                </a:lnTo>
                <a:cubicBezTo>
                  <a:pt x="530787" y="382541"/>
                  <a:pt x="888593" y="565147"/>
                  <a:pt x="1289049" y="565147"/>
                </a:cubicBezTo>
                <a:lnTo>
                  <a:pt x="1305275" y="564328"/>
                </a:lnTo>
                <a:lnTo>
                  <a:pt x="1420847" y="558492"/>
                </a:lnTo>
                <a:cubicBezTo>
                  <a:pt x="1767519" y="523285"/>
                  <a:pt x="2073581" y="350709"/>
                  <a:pt x="2283741" y="9605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cs typeface="微软雅黑" panose="020B0503020204020204" charset="-122"/>
            </a:endParaRPr>
          </a:p>
        </p:txBody>
      </p:sp>
      <p:sp>
        <p:nvSpPr>
          <p:cNvPr id="80" name="任意多边形: 形状 79"/>
          <p:cNvSpPr/>
          <p:nvPr>
            <p:custDataLst>
              <p:tags r:id="rId32"/>
            </p:custDataLst>
          </p:nvPr>
        </p:nvSpPr>
        <p:spPr>
          <a:xfrm>
            <a:off x="4144887" y="3394751"/>
            <a:ext cx="1719714" cy="1899635"/>
          </a:xfrm>
          <a:custGeom>
            <a:avLst/>
            <a:gdLst>
              <a:gd name="connsiteX0" fmla="*/ 1289048 w 2333839"/>
              <a:gd name="connsiteY0" fmla="*/ 0 h 2578096"/>
              <a:gd name="connsiteX1" fmla="*/ 1295933 w 2333839"/>
              <a:gd name="connsiteY1" fmla="*/ 348 h 2578096"/>
              <a:gd name="connsiteX2" fmla="*/ 1420846 w 2333839"/>
              <a:gd name="connsiteY2" fmla="*/ 6655 h 2578096"/>
              <a:gd name="connsiteX3" fmla="*/ 2283740 w 2333839"/>
              <a:gd name="connsiteY3" fmla="*/ 469094 h 2578096"/>
              <a:gd name="connsiteX4" fmla="*/ 2333839 w 2333839"/>
              <a:gd name="connsiteY4" fmla="*/ 536089 h 2578096"/>
              <a:gd name="connsiteX5" fmla="*/ 2325052 w 2333839"/>
              <a:gd name="connsiteY5" fmla="*/ 554329 h 2578096"/>
              <a:gd name="connsiteX6" fmla="*/ 2236476 w 2333839"/>
              <a:gd name="connsiteY6" fmla="*/ 558801 h 2578096"/>
              <a:gd name="connsiteX7" fmla="*/ 2230396 w 2333839"/>
              <a:gd name="connsiteY7" fmla="*/ 559108 h 2578096"/>
              <a:gd name="connsiteX8" fmla="*/ 1228727 w 2333839"/>
              <a:gd name="connsiteY8" fmla="*/ 1227064 h 2578096"/>
              <a:gd name="connsiteX9" fmla="*/ 1215067 w 2333839"/>
              <a:gd name="connsiteY9" fmla="*/ 1255421 h 2578096"/>
              <a:gd name="connsiteX10" fmla="*/ 1174446 w 2333839"/>
              <a:gd name="connsiteY10" fmla="*/ 1339745 h 2578096"/>
              <a:gd name="connsiteX11" fmla="*/ 1073146 w 2333839"/>
              <a:gd name="connsiteY11" fmla="*/ 1841501 h 2578096"/>
              <a:gd name="connsiteX12" fmla="*/ 1293295 w 2333839"/>
              <a:gd name="connsiteY12" fmla="*/ 2562220 h 2578096"/>
              <a:gd name="connsiteX13" fmla="*/ 1304581 w 2333839"/>
              <a:gd name="connsiteY13" fmla="*/ 2577312 h 2578096"/>
              <a:gd name="connsiteX14" fmla="*/ 1289048 w 2333839"/>
              <a:gd name="connsiteY14" fmla="*/ 2578096 h 2578096"/>
              <a:gd name="connsiteX15" fmla="*/ 0 w 2333839"/>
              <a:gd name="connsiteY15" fmla="*/ 1289048 h 2578096"/>
              <a:gd name="connsiteX16" fmla="*/ 101300 w 2333839"/>
              <a:gd name="connsiteY16" fmla="*/ 787292 h 2578096"/>
              <a:gd name="connsiteX17" fmla="*/ 133135 w 2333839"/>
              <a:gd name="connsiteY17" fmla="*/ 721207 h 2578096"/>
              <a:gd name="connsiteX18" fmla="*/ 155581 w 2333839"/>
              <a:gd name="connsiteY18" fmla="*/ 674611 h 2578096"/>
              <a:gd name="connsiteX19" fmla="*/ 1289048 w 2333839"/>
              <a:gd name="connsiteY19" fmla="*/ 0 h 257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33839" h="2578096">
                <a:moveTo>
                  <a:pt x="1289048" y="0"/>
                </a:moveTo>
                <a:lnTo>
                  <a:pt x="1295933" y="348"/>
                </a:lnTo>
                <a:lnTo>
                  <a:pt x="1420846" y="6655"/>
                </a:lnTo>
                <a:cubicBezTo>
                  <a:pt x="1767518" y="41862"/>
                  <a:pt x="2073580" y="214438"/>
                  <a:pt x="2283740" y="469094"/>
                </a:cubicBezTo>
                <a:lnTo>
                  <a:pt x="2333839" y="536089"/>
                </a:lnTo>
                <a:lnTo>
                  <a:pt x="2325052" y="554329"/>
                </a:lnTo>
                <a:lnTo>
                  <a:pt x="2236476" y="558801"/>
                </a:lnTo>
                <a:lnTo>
                  <a:pt x="2230396" y="559108"/>
                </a:lnTo>
                <a:cubicBezTo>
                  <a:pt x="1797056" y="603116"/>
                  <a:pt x="1427169" y="861765"/>
                  <a:pt x="1228727" y="1227064"/>
                </a:cubicBezTo>
                <a:lnTo>
                  <a:pt x="1215067" y="1255421"/>
                </a:lnTo>
                <a:lnTo>
                  <a:pt x="1174446" y="1339745"/>
                </a:lnTo>
                <a:cubicBezTo>
                  <a:pt x="1109217" y="1493965"/>
                  <a:pt x="1073146" y="1663521"/>
                  <a:pt x="1073146" y="1841501"/>
                </a:cubicBezTo>
                <a:cubicBezTo>
                  <a:pt x="1073146" y="2108472"/>
                  <a:pt x="1154304" y="2356487"/>
                  <a:pt x="1293295" y="2562220"/>
                </a:cubicBezTo>
                <a:lnTo>
                  <a:pt x="1304581" y="2577312"/>
                </a:lnTo>
                <a:lnTo>
                  <a:pt x="1289048" y="2578096"/>
                </a:lnTo>
                <a:cubicBezTo>
                  <a:pt x="577126" y="2578096"/>
                  <a:pt x="0" y="2000970"/>
                  <a:pt x="0" y="1289048"/>
                </a:cubicBezTo>
                <a:cubicBezTo>
                  <a:pt x="0" y="1111068"/>
                  <a:pt x="36071" y="941512"/>
                  <a:pt x="101300" y="787292"/>
                </a:cubicBezTo>
                <a:lnTo>
                  <a:pt x="133135" y="721207"/>
                </a:lnTo>
                <a:lnTo>
                  <a:pt x="155581" y="674611"/>
                </a:lnTo>
                <a:cubicBezTo>
                  <a:pt x="373868" y="272782"/>
                  <a:pt x="799602" y="0"/>
                  <a:pt x="128904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cs typeface="微软雅黑" panose="020B0503020204020204" charset="-122"/>
            </a:endParaRPr>
          </a:p>
        </p:txBody>
      </p:sp>
      <p:sp>
        <p:nvSpPr>
          <p:cNvPr id="78" name="任意多边形: 形状 77"/>
          <p:cNvSpPr/>
          <p:nvPr>
            <p:custDataLst>
              <p:tags r:id="rId33"/>
            </p:custDataLst>
          </p:nvPr>
        </p:nvSpPr>
        <p:spPr>
          <a:xfrm>
            <a:off x="4927336" y="3797033"/>
            <a:ext cx="1732864" cy="1895451"/>
          </a:xfrm>
          <a:custGeom>
            <a:avLst/>
            <a:gdLst>
              <a:gd name="connsiteX0" fmla="*/ 1163330 w 2351123"/>
              <a:gd name="connsiteY0" fmla="*/ 0 h 2571748"/>
              <a:gd name="connsiteX1" fmla="*/ 1247700 w 2351123"/>
              <a:gd name="connsiteY1" fmla="*/ 4260 h 2571748"/>
              <a:gd name="connsiteX2" fmla="*/ 1272822 w 2351123"/>
              <a:gd name="connsiteY2" fmla="*/ 5529 h 2571748"/>
              <a:gd name="connsiteX3" fmla="*/ 1209680 w 2351123"/>
              <a:gd name="connsiteY3" fmla="*/ 109463 h 2571748"/>
              <a:gd name="connsiteX4" fmla="*/ 1054099 w 2351123"/>
              <a:gd name="connsiteY4" fmla="*/ 723900 h 2571748"/>
              <a:gd name="connsiteX5" fmla="*/ 1274248 w 2351123"/>
              <a:gd name="connsiteY5" fmla="*/ 1444619 h 2571748"/>
              <a:gd name="connsiteX6" fmla="*/ 1281898 w 2351123"/>
              <a:gd name="connsiteY6" fmla="*/ 1454849 h 2571748"/>
              <a:gd name="connsiteX7" fmla="*/ 1348455 w 2351123"/>
              <a:gd name="connsiteY7" fmla="*/ 1543854 h 2571748"/>
              <a:gd name="connsiteX8" fmla="*/ 2343147 w 2351123"/>
              <a:gd name="connsiteY8" fmla="*/ 2012948 h 2571748"/>
              <a:gd name="connsiteX9" fmla="*/ 2351123 w 2351123"/>
              <a:gd name="connsiteY9" fmla="*/ 2012546 h 2571748"/>
              <a:gd name="connsiteX10" fmla="*/ 2283740 w 2351123"/>
              <a:gd name="connsiteY10" fmla="*/ 2102654 h 2571748"/>
              <a:gd name="connsiteX11" fmla="*/ 1289048 w 2351123"/>
              <a:gd name="connsiteY11" fmla="*/ 2571748 h 2571748"/>
              <a:gd name="connsiteX12" fmla="*/ 294356 w 2351123"/>
              <a:gd name="connsiteY12" fmla="*/ 2102654 h 2571748"/>
              <a:gd name="connsiteX13" fmla="*/ 231435 w 2351123"/>
              <a:gd name="connsiteY13" fmla="*/ 2018511 h 2571748"/>
              <a:gd name="connsiteX14" fmla="*/ 220149 w 2351123"/>
              <a:gd name="connsiteY14" fmla="*/ 2003419 h 2571748"/>
              <a:gd name="connsiteX15" fmla="*/ 0 w 2351123"/>
              <a:gd name="connsiteY15" fmla="*/ 1282700 h 2571748"/>
              <a:gd name="connsiteX16" fmla="*/ 101300 w 2351123"/>
              <a:gd name="connsiteY16" fmla="*/ 780944 h 2571748"/>
              <a:gd name="connsiteX17" fmla="*/ 141921 w 2351123"/>
              <a:gd name="connsiteY17" fmla="*/ 696620 h 2571748"/>
              <a:gd name="connsiteX18" fmla="*/ 155581 w 2351123"/>
              <a:gd name="connsiteY18" fmla="*/ 668263 h 2571748"/>
              <a:gd name="connsiteX19" fmla="*/ 1157250 w 2351123"/>
              <a:gd name="connsiteY19" fmla="*/ 307 h 2571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51123" h="2571748">
                <a:moveTo>
                  <a:pt x="1163330" y="0"/>
                </a:moveTo>
                <a:lnTo>
                  <a:pt x="1247700" y="4260"/>
                </a:lnTo>
                <a:lnTo>
                  <a:pt x="1272822" y="5529"/>
                </a:lnTo>
                <a:lnTo>
                  <a:pt x="1209680" y="109463"/>
                </a:lnTo>
                <a:cubicBezTo>
                  <a:pt x="1110459" y="292113"/>
                  <a:pt x="1054099" y="501425"/>
                  <a:pt x="1054099" y="723900"/>
                </a:cubicBezTo>
                <a:cubicBezTo>
                  <a:pt x="1054099" y="990871"/>
                  <a:pt x="1135258" y="1238886"/>
                  <a:pt x="1274248" y="1444619"/>
                </a:cubicBezTo>
                <a:lnTo>
                  <a:pt x="1281898" y="1454849"/>
                </a:lnTo>
                <a:lnTo>
                  <a:pt x="1348455" y="1543854"/>
                </a:lnTo>
                <a:cubicBezTo>
                  <a:pt x="1584885" y="1830342"/>
                  <a:pt x="1942691" y="2012948"/>
                  <a:pt x="2343147" y="2012948"/>
                </a:cubicBezTo>
                <a:lnTo>
                  <a:pt x="2351123" y="2012546"/>
                </a:lnTo>
                <a:lnTo>
                  <a:pt x="2283740" y="2102654"/>
                </a:lnTo>
                <a:cubicBezTo>
                  <a:pt x="2047310" y="2389142"/>
                  <a:pt x="1689504" y="2571748"/>
                  <a:pt x="1289048" y="2571748"/>
                </a:cubicBezTo>
                <a:cubicBezTo>
                  <a:pt x="888592" y="2571748"/>
                  <a:pt x="530786" y="2389142"/>
                  <a:pt x="294356" y="2102654"/>
                </a:cubicBezTo>
                <a:lnTo>
                  <a:pt x="231435" y="2018511"/>
                </a:lnTo>
                <a:lnTo>
                  <a:pt x="220149" y="2003419"/>
                </a:lnTo>
                <a:cubicBezTo>
                  <a:pt x="81158" y="1797686"/>
                  <a:pt x="0" y="1549671"/>
                  <a:pt x="0" y="1282700"/>
                </a:cubicBezTo>
                <a:cubicBezTo>
                  <a:pt x="0" y="1104720"/>
                  <a:pt x="36071" y="935164"/>
                  <a:pt x="101300" y="780944"/>
                </a:cubicBezTo>
                <a:lnTo>
                  <a:pt x="141921" y="696620"/>
                </a:lnTo>
                <a:lnTo>
                  <a:pt x="155581" y="668263"/>
                </a:lnTo>
                <a:cubicBezTo>
                  <a:pt x="354023" y="302964"/>
                  <a:pt x="723910" y="44315"/>
                  <a:pt x="1157250" y="307"/>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cs typeface="微软雅黑" panose="020B0503020204020204" charset="-122"/>
            </a:endParaRPr>
          </a:p>
        </p:txBody>
      </p:sp>
      <p:sp>
        <p:nvSpPr>
          <p:cNvPr id="8" name="TextBox"/>
          <p:cNvSpPr txBox="1"/>
          <p:nvPr>
            <p:custDataLst>
              <p:tags r:id="rId34"/>
            </p:custDataLst>
          </p:nvPr>
        </p:nvSpPr>
        <p:spPr>
          <a:xfrm>
            <a:off x="5768364" y="2254850"/>
            <a:ext cx="552915" cy="551719"/>
          </a:xfrm>
          <a:prstGeom prst="rect">
            <a:avLst/>
          </a:prstGeom>
          <a:noFill/>
        </p:spPr>
        <p:txBody>
          <a:bodyPr wrap="square" rtlCol="0" anchor="ctr">
            <a:normAutofit/>
          </a:bodyPr>
          <a:lstStyle/>
          <a:p>
            <a:pPr marL="0" algn="ctr">
              <a:lnSpc>
                <a:spcPct val="100000"/>
              </a:lnSpc>
              <a:spcBef>
                <a:spcPts val="0"/>
              </a:spcBef>
              <a:spcAft>
                <a:spcPts val="800"/>
              </a:spcAft>
            </a:pPr>
            <a:r>
              <a:rPr lang="en-US" sz="2000" spc="120" dirty="0">
                <a:solidFill>
                  <a:schemeClr val="lt1"/>
                </a:solidFill>
                <a:latin typeface="微软雅黑" panose="020B0503020204020204" charset="-122"/>
                <a:ea typeface="微软雅黑" panose="020B0503020204020204" charset="-122"/>
                <a:cs typeface="微软雅黑" panose="020B0503020204020204" charset="-122"/>
              </a:rPr>
              <a:t>01</a:t>
            </a:r>
            <a:endParaRPr lang="en-US" sz="2000" spc="12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5" name="TextBox"/>
          <p:cNvSpPr txBox="1"/>
          <p:nvPr>
            <p:custDataLst>
              <p:tags r:id="rId35"/>
            </p:custDataLst>
          </p:nvPr>
        </p:nvSpPr>
        <p:spPr>
          <a:xfrm>
            <a:off x="6869411" y="3070773"/>
            <a:ext cx="552915" cy="551719"/>
          </a:xfrm>
          <a:prstGeom prst="rect">
            <a:avLst/>
          </a:prstGeom>
          <a:noFill/>
        </p:spPr>
        <p:txBody>
          <a:bodyPr wrap="square" rtlCol="0" anchor="ctr">
            <a:normAutofit/>
          </a:bodyPr>
          <a:lstStyle/>
          <a:p>
            <a:pPr marL="0" algn="ctr">
              <a:lnSpc>
                <a:spcPct val="100000"/>
              </a:lnSpc>
              <a:spcBef>
                <a:spcPts val="0"/>
              </a:spcBef>
              <a:spcAft>
                <a:spcPts val="800"/>
              </a:spcAft>
            </a:pPr>
            <a:r>
              <a:rPr lang="en-US" sz="2000" spc="1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02</a:t>
            </a:r>
            <a:endParaRPr lang="en-US" sz="2000" spc="1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p:cNvSpPr txBox="1"/>
          <p:nvPr>
            <p:custDataLst>
              <p:tags r:id="rId36"/>
            </p:custDataLst>
          </p:nvPr>
        </p:nvSpPr>
        <p:spPr>
          <a:xfrm>
            <a:off x="6601023" y="4455749"/>
            <a:ext cx="552915" cy="551719"/>
          </a:xfrm>
          <a:prstGeom prst="rect">
            <a:avLst/>
          </a:prstGeom>
          <a:noFill/>
        </p:spPr>
        <p:txBody>
          <a:bodyPr wrap="square" rtlCol="0" anchor="ctr">
            <a:normAutofit/>
          </a:bodyPr>
          <a:lstStyle/>
          <a:p>
            <a:pPr marL="0" algn="ctr">
              <a:lnSpc>
                <a:spcPct val="100000"/>
              </a:lnSpc>
              <a:spcBef>
                <a:spcPts val="0"/>
              </a:spcBef>
              <a:spcAft>
                <a:spcPts val="800"/>
              </a:spcAft>
            </a:pPr>
            <a:r>
              <a:rPr lang="en-US" sz="2000" spc="1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03</a:t>
            </a:r>
            <a:endParaRPr lang="en-US" sz="2000" spc="1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p:cNvSpPr txBox="1"/>
          <p:nvPr>
            <p:custDataLst>
              <p:tags r:id="rId37"/>
            </p:custDataLst>
          </p:nvPr>
        </p:nvSpPr>
        <p:spPr>
          <a:xfrm>
            <a:off x="5320652" y="4892103"/>
            <a:ext cx="552915" cy="551719"/>
          </a:xfrm>
          <a:prstGeom prst="rect">
            <a:avLst/>
          </a:prstGeom>
          <a:noFill/>
        </p:spPr>
        <p:txBody>
          <a:bodyPr wrap="square" rtlCol="0" anchor="ctr">
            <a:normAutofit/>
          </a:bodyPr>
          <a:lstStyle/>
          <a:p>
            <a:pPr marL="0" algn="ctr">
              <a:lnSpc>
                <a:spcPct val="100000"/>
              </a:lnSpc>
              <a:spcBef>
                <a:spcPts val="0"/>
              </a:spcBef>
              <a:spcAft>
                <a:spcPts val="800"/>
              </a:spcAft>
            </a:pPr>
            <a:r>
              <a:rPr lang="en-US" sz="2000" spc="1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04</a:t>
            </a:r>
            <a:endParaRPr lang="en-US" sz="2000" spc="120" dirty="0">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p:cNvSpPr txBox="1"/>
          <p:nvPr>
            <p:custDataLst>
              <p:tags r:id="rId38"/>
            </p:custDataLst>
          </p:nvPr>
        </p:nvSpPr>
        <p:spPr>
          <a:xfrm>
            <a:off x="4290139" y="4029556"/>
            <a:ext cx="552915" cy="551719"/>
          </a:xfrm>
          <a:prstGeom prst="rect">
            <a:avLst/>
          </a:prstGeom>
          <a:noFill/>
        </p:spPr>
        <p:txBody>
          <a:bodyPr wrap="square" rtlCol="0" anchor="ctr">
            <a:normAutofit/>
          </a:bodyPr>
          <a:lstStyle/>
          <a:p>
            <a:pPr marL="0" algn="ctr">
              <a:lnSpc>
                <a:spcPct val="100000"/>
              </a:lnSpc>
              <a:spcBef>
                <a:spcPts val="0"/>
              </a:spcBef>
              <a:spcAft>
                <a:spcPts val="800"/>
              </a:spcAft>
            </a:pPr>
            <a:r>
              <a:rPr lang="en-US" sz="2000" spc="120" dirty="0">
                <a:solidFill>
                  <a:schemeClr val="lt1"/>
                </a:solidFill>
                <a:latin typeface="微软雅黑" panose="020B0503020204020204" charset="-122"/>
                <a:ea typeface="微软雅黑" panose="020B0503020204020204" charset="-122"/>
                <a:cs typeface="微软雅黑" panose="020B0503020204020204" charset="-122"/>
              </a:rPr>
              <a:t>05</a:t>
            </a:r>
            <a:endParaRPr lang="en-US" sz="2000" spc="12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15" name="TextBox"/>
          <p:cNvSpPr txBox="1"/>
          <p:nvPr>
            <p:custDataLst>
              <p:tags r:id="rId39"/>
            </p:custDataLst>
          </p:nvPr>
        </p:nvSpPr>
        <p:spPr>
          <a:xfrm>
            <a:off x="4538801" y="2748588"/>
            <a:ext cx="552915" cy="551719"/>
          </a:xfrm>
          <a:prstGeom prst="rect">
            <a:avLst/>
          </a:prstGeom>
          <a:noFill/>
        </p:spPr>
        <p:txBody>
          <a:bodyPr wrap="square" rtlCol="0" anchor="ctr">
            <a:normAutofit/>
          </a:bodyPr>
          <a:lstStyle/>
          <a:p>
            <a:pPr marL="0" algn="ctr">
              <a:lnSpc>
                <a:spcPct val="100000"/>
              </a:lnSpc>
              <a:spcBef>
                <a:spcPts val="0"/>
              </a:spcBef>
              <a:spcAft>
                <a:spcPts val="800"/>
              </a:spcAft>
            </a:pPr>
            <a:r>
              <a:rPr lang="en-US" sz="2000" spc="120" dirty="0">
                <a:solidFill>
                  <a:schemeClr val="lt1"/>
                </a:solidFill>
                <a:latin typeface="微软雅黑" panose="020B0503020204020204" charset="-122"/>
                <a:ea typeface="微软雅黑" panose="020B0503020204020204" charset="-122"/>
                <a:cs typeface="微软雅黑" panose="020B0503020204020204" charset="-122"/>
              </a:rPr>
              <a:t>06</a:t>
            </a:r>
            <a:endParaRPr lang="en-US" sz="2000" spc="12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2" name="文本框 2"/>
          <p:cNvSpPr txBox="1"/>
          <p:nvPr>
            <p:custDataLst>
              <p:tags r:id="rId40"/>
            </p:custDataLst>
          </p:nvPr>
        </p:nvSpPr>
        <p:spPr>
          <a:xfrm>
            <a:off x="190500" y="372722"/>
            <a:ext cx="10210800" cy="762000"/>
          </a:xfrm>
          <a:prstGeom prst="rect">
            <a:avLst/>
          </a:prstGeom>
          <a:noFill/>
        </p:spPr>
        <p:txBody>
          <a:bodyPr wrap="square" lIns="63500" tIns="25400" rIns="63500" bIns="25400" rtlCol="0" anchor="b" anchorCtr="0">
            <a:normAutofit/>
          </a:bodyPr>
          <a:p>
            <a:pPr lvl="0" algn="l">
              <a:spcBef>
                <a:spcPts val="0"/>
              </a:spcBef>
              <a:spcAft>
                <a:spcPts val="0"/>
              </a:spcAft>
              <a:buClrTx/>
              <a:buSzTx/>
              <a:buFontTx/>
            </a:pP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rPr>
              <a:t>高中历史学习如何做？</a:t>
            </a:r>
            <a:endPar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endParaRPr>
          </a:p>
        </p:txBody>
      </p:sp>
      <p:sp>
        <p:nvSpPr>
          <p:cNvPr id="18" name="文本框 17"/>
          <p:cNvSpPr txBox="1"/>
          <p:nvPr>
            <p:custDataLst>
              <p:tags r:id="rId41"/>
            </p:custDataLst>
          </p:nvPr>
        </p:nvSpPr>
        <p:spPr>
          <a:xfrm>
            <a:off x="5956897" y="826015"/>
            <a:ext cx="10972876" cy="912990"/>
          </a:xfrm>
          <a:prstGeom prst="rect">
            <a:avLst/>
          </a:prstGeom>
          <a:noFill/>
          <a:ln w="3175">
            <a:noFill/>
            <a:prstDash val="dash"/>
          </a:ln>
        </p:spPr>
        <p:txBody>
          <a:bodyPr wrap="square" lIns="63500" tIns="25400" rIns="63500" bIns="25400" rtlCol="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285750" algn="just" fontAlgn="ctr">
              <a:lnSpc>
                <a:spcPct val="120000"/>
              </a:lnSpc>
              <a:spcBef>
                <a:spcPts val="0"/>
              </a:spcBef>
              <a:spcAft>
                <a:spcPts val="800"/>
              </a:spcAft>
              <a:buClrTx/>
              <a:buSzTx/>
              <a:buFont typeface="Wingdings" panose="05000000000000000000" charset="0"/>
            </a:pPr>
            <a:r>
              <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掌握六大史学</a:t>
            </a:r>
            <a:r>
              <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观念</a:t>
            </a:r>
            <a:endPar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endParaRPr>
          </a:p>
        </p:txBody>
      </p:sp>
      <p:sp>
        <p:nvSpPr>
          <p:cNvPr id="19" name="直角三角形 18"/>
          <p:cNvSpPr/>
          <p:nvPr>
            <p:custDataLst>
              <p:tags r:id="rId42"/>
            </p:custDataLst>
          </p:nvPr>
        </p:nvSpPr>
        <p:spPr>
          <a:xfrm rot="18780000">
            <a:off x="9660313" y="1080407"/>
            <a:ext cx="304802" cy="30480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Tree>
    <p:custDataLst>
      <p:tags r:id="rId4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p:sp>
        <p:nvSpPr>
          <p:cNvPr id="4" name="矩形 10"/>
          <p:cNvSpPr/>
          <p:nvPr userDrawn="1">
            <p:custDataLst>
              <p:tags r:id="rId1"/>
            </p:custDataLst>
          </p:nvPr>
        </p:nvSpPr>
        <p:spPr>
          <a:xfrm>
            <a:off x="0" y="0"/>
            <a:ext cx="12192635"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8" name="矩形 7"/>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398107" y="1124465"/>
            <a:ext cx="10972876" cy="912990"/>
          </a:xfrm>
          <a:prstGeom prst="rect">
            <a:avLst/>
          </a:prstGeom>
          <a:noFill/>
          <a:ln w="3175">
            <a:noFill/>
            <a:prstDash val="dash"/>
          </a:ln>
        </p:spPr>
        <p:txBody>
          <a:bodyPr wrap="square" lIns="63500" tIns="25400" rIns="63500" bIns="25400" rtlCol="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285750" algn="just" fontAlgn="ctr">
              <a:lnSpc>
                <a:spcPct val="120000"/>
              </a:lnSpc>
              <a:spcBef>
                <a:spcPts val="0"/>
              </a:spcBef>
              <a:spcAft>
                <a:spcPts val="800"/>
              </a:spcAft>
              <a:buClrTx/>
              <a:buSzTx/>
              <a:buFont typeface="Wingdings" panose="05000000000000000000" charset="0"/>
            </a:pPr>
            <a:r>
              <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理解历史学科核心素养</a:t>
            </a:r>
            <a:endParaRPr lang="zh-CN" altLang="en-US" sz="3200" b="1" spc="18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endParaRPr>
          </a:p>
        </p:txBody>
      </p:sp>
      <p:graphicFrame>
        <p:nvGraphicFramePr>
          <p:cNvPr id="2" name="图示 26"/>
          <p:cNvGraphicFramePr/>
          <p:nvPr>
            <p:custDataLst>
              <p:tags r:id="rId4"/>
            </p:custDataLst>
          </p:nvPr>
        </p:nvGraphicFramePr>
        <p:xfrm>
          <a:off x="4570687" y="1986928"/>
          <a:ext cx="7449350" cy="426722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图片 4"/>
          <p:cNvPicPr>
            <a:picLocks noChangeAspect="1"/>
          </p:cNvPicPr>
          <p:nvPr>
            <p:custDataLst>
              <p:tags r:id="rId10"/>
            </p:custDataLst>
          </p:nvPr>
        </p:nvPicPr>
        <p:blipFill rotWithShape="1">
          <a:blip r:embed="rId11"/>
          <a:srcRect l="-1756" t="-1701" r="1756" b="722"/>
          <a:stretch>
            <a:fillRect/>
          </a:stretch>
        </p:blipFill>
        <p:spPr>
          <a:xfrm>
            <a:off x="1061720" y="1986915"/>
            <a:ext cx="2915920" cy="4269105"/>
          </a:xfrm>
          <a:custGeom>
            <a:avLst/>
            <a:gdLst/>
            <a:ahLst/>
            <a:cxnLst>
              <a:cxn ang="3">
                <a:pos x="hc" y="t"/>
              </a:cxn>
              <a:cxn ang="cd2">
                <a:pos x="l" y="vc"/>
              </a:cxn>
              <a:cxn ang="cd4">
                <a:pos x="hc" y="b"/>
              </a:cxn>
              <a:cxn ang="0">
                <a:pos x="r" y="vc"/>
              </a:cxn>
            </a:cxnLst>
            <a:rect l="l" t="t" r="r" b="b"/>
            <a:pathLst>
              <a:path w="7680" h="2880">
                <a:moveTo>
                  <a:pt x="0" y="0"/>
                </a:moveTo>
                <a:lnTo>
                  <a:pt x="7680" y="0"/>
                </a:lnTo>
                <a:lnTo>
                  <a:pt x="7680" y="2880"/>
                </a:lnTo>
                <a:lnTo>
                  <a:pt x="0" y="2880"/>
                </a:lnTo>
                <a:lnTo>
                  <a:pt x="0" y="0"/>
                </a:lnTo>
                <a:close/>
              </a:path>
            </a:pathLst>
          </a:custGeom>
        </p:spPr>
      </p:pic>
      <p:sp>
        <p:nvSpPr>
          <p:cNvPr id="7" name="文本框 2"/>
          <p:cNvSpPr txBox="1"/>
          <p:nvPr>
            <p:custDataLst>
              <p:tags r:id="rId12"/>
            </p:custDataLst>
          </p:nvPr>
        </p:nvSpPr>
        <p:spPr>
          <a:xfrm>
            <a:off x="190500" y="372722"/>
            <a:ext cx="10210800" cy="762000"/>
          </a:xfrm>
          <a:prstGeom prst="rect">
            <a:avLst/>
          </a:prstGeom>
          <a:noFill/>
        </p:spPr>
        <p:txBody>
          <a:bodyPr wrap="square" lIns="63500" tIns="25400" rIns="63500" bIns="25400" rtlCol="0" anchor="b" anchorCtr="0">
            <a:normAutofit/>
          </a:bodyPr>
          <a:p>
            <a:pPr lvl="0" algn="l">
              <a:spcBef>
                <a:spcPts val="0"/>
              </a:spcBef>
              <a:spcAft>
                <a:spcPts val="0"/>
              </a:spcAft>
              <a:buClrTx/>
              <a:buSzTx/>
              <a:buFontTx/>
            </a:pP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rPr>
              <a:t>高中历史学习如何做？</a:t>
            </a:r>
            <a:endPar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endParaRPr>
          </a:p>
        </p:txBody>
      </p:sp>
      <p:sp>
        <p:nvSpPr>
          <p:cNvPr id="16" name="直角三角形 15"/>
          <p:cNvSpPr/>
          <p:nvPr>
            <p:custDataLst>
              <p:tags r:id="rId13"/>
            </p:custDataLst>
          </p:nvPr>
        </p:nvSpPr>
        <p:spPr>
          <a:xfrm rot="18780000">
            <a:off x="4960678" y="1441087"/>
            <a:ext cx="304802" cy="30480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inVertical)">
                                      <p:cBhvr>
                                        <p:cTn id="11" dur="500"/>
                                        <p:tgtEl>
                                          <p:spTgt spid="16"/>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2"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10"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11" name="Title 6" descr="7b0a202020202262756c6c6574223a20227b5c2263617465676f727949645c223a31303032352c5c2274656d706c61746549645c223a32303233303833377d220a7d0a"/>
          <p:cNvSpPr txBox="1"/>
          <p:nvPr>
            <p:custDataLst>
              <p:tags r:id="rId3"/>
            </p:custDataLst>
          </p:nvPr>
        </p:nvSpPr>
        <p:spPr>
          <a:xfrm>
            <a:off x="262255" y="1066800"/>
            <a:ext cx="11522710" cy="47244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ts val="0"/>
              </a:spcBef>
              <a:spcAft>
                <a:spcPts val="0"/>
              </a:spcAft>
              <a:buSzPct val="100000"/>
              <a:buFont typeface="+mn-ea"/>
              <a:buBlip>
                <a:blip r:embed="rId4"/>
              </a:buBlip>
            </a:pPr>
            <a:r>
              <a:rPr lang="zh-CN" altLang="en-US" sz="2800" b="1" spc="16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上课前：</a:t>
            </a:r>
            <a:r>
              <a:rPr altLang="zh-CN" sz="2800" b="1" spc="16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及时预习</a:t>
            </a:r>
            <a:r>
              <a:rPr lang="zh-CN" altLang="en-US" sz="2800" b="1" spc="16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a:t>
            </a: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课前2</a:t>
            </a:r>
            <a:r>
              <a:rPr lang="zh-CN" altLang="en-US"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分钟</a:t>
            </a: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要把历史教材、历史配套练习以及其他学习用具（如：笔、笔记本</a:t>
            </a:r>
            <a:r>
              <a:rPr lang="zh-CN" altLang="en-US"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、地图册</a:t>
            </a: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等）准备好，放在桌子上，不迟到！</a:t>
            </a:r>
            <a:endPar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endParaRPr>
          </a:p>
          <a:p>
            <a:pPr lvl="0" indent="0" algn="l" fontAlgn="ctr">
              <a:lnSpc>
                <a:spcPct val="150000"/>
              </a:lnSpc>
              <a:spcBef>
                <a:spcPts val="0"/>
              </a:spcBef>
              <a:spcAft>
                <a:spcPts val="0"/>
              </a:spcAft>
              <a:buSzPct val="100000"/>
              <a:buFont typeface="+mn-ea"/>
              <a:buBlip>
                <a:blip r:embed="rId4"/>
              </a:buBlip>
            </a:pP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上课</a:t>
            </a:r>
            <a:r>
              <a:rPr lang="zh-CN" altLang="en-US"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时：</a:t>
            </a: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认真听讲，</a:t>
            </a:r>
            <a:r>
              <a:rPr lang="zh-CN" altLang="en-US"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积极举手回答问题；</a:t>
            </a: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不睡觉，不私下换座位，</a:t>
            </a:r>
            <a:r>
              <a:rPr lang="zh-CN" altLang="en-US"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不</a:t>
            </a: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讲小话</a:t>
            </a:r>
            <a:r>
              <a:rPr lang="zh-CN" altLang="en-US"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a:t>
            </a: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不埋头写练习（包括历史练习）和看其他的无关书籍。</a:t>
            </a:r>
            <a:endPar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endParaRPr>
          </a:p>
          <a:p>
            <a:pPr lvl="0" indent="0" algn="l" fontAlgn="ctr">
              <a:lnSpc>
                <a:spcPct val="150000"/>
              </a:lnSpc>
              <a:spcBef>
                <a:spcPts val="0"/>
              </a:spcBef>
              <a:spcAft>
                <a:spcPts val="0"/>
              </a:spcAft>
              <a:buSzPct val="100000"/>
              <a:buFont typeface="+mn-ea"/>
              <a:buBlip>
                <a:blip r:embed="rId4"/>
              </a:buBlip>
            </a:pPr>
            <a:r>
              <a:rPr lang="zh-CN" altLang="en-US"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下课后：认真理解所学内容、</a:t>
            </a: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记忆知识点，完成</a:t>
            </a:r>
            <a:r>
              <a:rPr lang="zh-CN" altLang="en-US"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好</a:t>
            </a: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作业</a:t>
            </a:r>
            <a:r>
              <a:rPr lang="zh-CN" altLang="en-US"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并及时上交</a:t>
            </a: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a:t>
            </a:r>
            <a:endPar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endParaRPr>
          </a:p>
          <a:p>
            <a:pPr lvl="0" indent="0" algn="l" fontAlgn="ctr">
              <a:lnSpc>
                <a:spcPct val="150000"/>
              </a:lnSpc>
              <a:spcBef>
                <a:spcPts val="0"/>
              </a:spcBef>
              <a:spcAft>
                <a:spcPts val="0"/>
              </a:spcAft>
              <a:buSzPct val="100000"/>
              <a:buFont typeface="+mn-ea"/>
              <a:buBlip>
                <a:blip r:embed="rId4"/>
              </a:buBlip>
            </a:pP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准备专门的错题本，整理错题</a:t>
            </a:r>
            <a:r>
              <a:rPr lang="zh-CN" altLang="en-US"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，每周五回顾错题</a:t>
            </a:r>
            <a:r>
              <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rPr>
              <a:t>。</a:t>
            </a:r>
            <a:endParaRPr lang="en-US" altLang="zh-CN" sz="28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微软雅黑" panose="020B0503020204020204" charset="-122"/>
              <a:sym typeface="+mn-ea"/>
            </a:endParaRPr>
          </a:p>
        </p:txBody>
      </p:sp>
      <p:sp>
        <p:nvSpPr>
          <p:cNvPr id="2" name="文本框 2"/>
          <p:cNvSpPr txBox="1"/>
          <p:nvPr>
            <p:custDataLst>
              <p:tags r:id="rId5"/>
            </p:custDataLst>
          </p:nvPr>
        </p:nvSpPr>
        <p:spPr>
          <a:xfrm>
            <a:off x="190500" y="372722"/>
            <a:ext cx="10210800" cy="762000"/>
          </a:xfrm>
          <a:prstGeom prst="rect">
            <a:avLst/>
          </a:prstGeom>
          <a:noFill/>
        </p:spPr>
        <p:txBody>
          <a:bodyPr wrap="square" lIns="63500" tIns="25400" rIns="63500" bIns="25400" rtlCol="0" anchor="b" anchorCtr="0">
            <a:normAutofit/>
          </a:bodyPr>
          <a:p>
            <a:pPr lvl="0" algn="l">
              <a:spcBef>
                <a:spcPts val="0"/>
              </a:spcBef>
              <a:spcAft>
                <a:spcPts val="0"/>
              </a:spcAft>
              <a:buClrTx/>
              <a:buSzTx/>
              <a:buFontTx/>
            </a:pP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rPr>
              <a:t>高中历史学习如何做？</a:t>
            </a:r>
            <a:endPar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endParaRPr>
          </a:p>
        </p:txBody>
      </p:sp>
    </p:spTree>
    <p:custDataLst>
      <p:tags r:id="rId6"/>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9"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8"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4" name="任意多边形 31"/>
          <p:cNvSpPr>
            <a:spLocks noChangeAspect="1"/>
          </p:cNvSpPr>
          <p:nvPr>
            <p:custDataLst>
              <p:tags r:id="rId3"/>
            </p:custDataLst>
          </p:nvPr>
        </p:nvSpPr>
        <p:spPr>
          <a:xfrm>
            <a:off x="1293955" y="1323220"/>
            <a:ext cx="815283" cy="639829"/>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cs typeface="微软雅黑" panose="020B0503020204020204" charset="-122"/>
            </a:endParaRPr>
          </a:p>
        </p:txBody>
      </p:sp>
      <p:sp>
        <p:nvSpPr>
          <p:cNvPr id="6" name="任意多边形 31"/>
          <p:cNvSpPr>
            <a:spLocks noChangeAspect="1"/>
          </p:cNvSpPr>
          <p:nvPr>
            <p:custDataLst>
              <p:tags r:id="rId4"/>
            </p:custDataLst>
          </p:nvPr>
        </p:nvSpPr>
        <p:spPr>
          <a:xfrm rot="10800000">
            <a:off x="10038961" y="4860578"/>
            <a:ext cx="859084" cy="674203"/>
          </a:xfrm>
          <a:custGeom>
            <a:avLst/>
            <a:gdLst/>
            <a:ahLst/>
            <a:cxnLst/>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7" name="矩形 6"/>
          <p:cNvSpPr/>
          <p:nvPr>
            <p:custDataLst>
              <p:tags r:id="rId5"/>
            </p:custDataLst>
          </p:nvPr>
        </p:nvSpPr>
        <p:spPr>
          <a:xfrm>
            <a:off x="1649047" y="2451393"/>
            <a:ext cx="8893907" cy="1955215"/>
          </a:xfrm>
          <a:prstGeom prst="rect">
            <a:avLst/>
          </a:prstGeom>
        </p:spPr>
        <p:txBody>
          <a:bodyPr wrap="square" anchor="ctr" anchorCtr="0">
            <a:noAutofit/>
          </a:bodyPr>
          <a:p>
            <a:pPr marL="0" marR="0" lvl="0" indent="-285750" algn="ctr" defTabSz="914400" rtl="0" eaLnBrk="1" fontAlgn="ctr" latinLnBrk="0" hangingPunct="1">
              <a:lnSpc>
                <a:spcPct val="120000"/>
              </a:lnSpc>
              <a:spcBef>
                <a:spcPts val="0"/>
              </a:spcBef>
              <a:spcAft>
                <a:spcPts val="800"/>
              </a:spcAft>
              <a:buSzPct val="100000"/>
              <a:buFont typeface="Wingdings" panose="05000000000000000000" charset="0"/>
              <a:buNone/>
            </a:pPr>
            <a:r>
              <a:rPr kumimoji="0" lang="zh-CN" altLang="en-US" sz="3600" b="1" i="0" u="none" kern="1200" cap="none" spc="140" normalizeH="0" noProof="0" dirty="0">
                <a:ln>
                  <a:noFill/>
                </a:ln>
                <a:solidFill>
                  <a:schemeClr val="dk1">
                    <a:lumMod val="85000"/>
                    <a:lumOff val="15000"/>
                  </a:schemeClr>
                </a:solidFill>
                <a:effectLst/>
                <a:uLnTx/>
                <a:uFillTx/>
                <a:latin typeface="华光行楷_CNKI" panose="02000500000000000000" charset="-122"/>
                <a:ea typeface="华光行楷_CNKI" panose="02000500000000000000" charset="-122"/>
                <a:cs typeface="华光行楷_CNKI" panose="02000500000000000000" charset="-122"/>
                <a:sym typeface="+mn-ea"/>
              </a:rPr>
              <a:t>欲知大道，必先为史。灭人之国，必先去其史；隳人之枋，败人之纲纪，必先去其史；绝人之才，湮塞人之教，必先去其史。</a:t>
            </a:r>
            <a:endParaRPr kumimoji="0" lang="zh-CN" altLang="en-US" sz="3600" b="1" i="0" u="none" kern="1200" cap="none" spc="140" normalizeH="0" noProof="0" dirty="0">
              <a:ln>
                <a:noFill/>
              </a:ln>
              <a:solidFill>
                <a:schemeClr val="dk1">
                  <a:lumMod val="85000"/>
                  <a:lumOff val="15000"/>
                </a:schemeClr>
              </a:solidFill>
              <a:effectLst/>
              <a:uLnTx/>
              <a:uFillTx/>
              <a:latin typeface="华光行楷_CNKI" panose="02000500000000000000" charset="-122"/>
              <a:ea typeface="华光行楷_CNKI" panose="02000500000000000000" charset="-122"/>
              <a:cs typeface="华光行楷_CNKI" panose="02000500000000000000" charset="-122"/>
              <a:sym typeface="+mn-ea"/>
            </a:endParaRPr>
          </a:p>
          <a:p>
            <a:pPr marL="0" marR="0" lvl="0" indent="-285750" algn="ctr" defTabSz="914400" rtl="0" eaLnBrk="1" fontAlgn="ctr" latinLnBrk="0" hangingPunct="1">
              <a:lnSpc>
                <a:spcPct val="120000"/>
              </a:lnSpc>
              <a:spcBef>
                <a:spcPts val="0"/>
              </a:spcBef>
              <a:spcAft>
                <a:spcPts val="800"/>
              </a:spcAft>
              <a:buSzPct val="100000"/>
              <a:buFont typeface="Wingdings" panose="05000000000000000000" charset="0"/>
              <a:buNone/>
            </a:pPr>
            <a:r>
              <a:rPr kumimoji="0" lang="en-US" altLang="zh-CN" sz="3600" b="1" i="0" u="none" kern="1200" cap="none" spc="140" normalizeH="0" noProof="0" dirty="0">
                <a:ln>
                  <a:noFill/>
                </a:ln>
                <a:solidFill>
                  <a:schemeClr val="dk1">
                    <a:lumMod val="85000"/>
                    <a:lumOff val="15000"/>
                  </a:schemeClr>
                </a:solidFill>
                <a:effectLst/>
                <a:uLnTx/>
                <a:uFillTx/>
                <a:latin typeface="华光行楷_CNKI" panose="02000500000000000000" charset="-122"/>
                <a:ea typeface="华光行楷_CNKI" panose="02000500000000000000" charset="-122"/>
                <a:cs typeface="华光行楷_CNKI" panose="02000500000000000000" charset="-122"/>
                <a:sym typeface="+mn-ea"/>
              </a:rPr>
              <a:t>                                     ——龚自珍</a:t>
            </a:r>
            <a:endParaRPr kumimoji="0" lang="en-US" altLang="zh-CN" sz="3600" b="1" i="0" u="none" kern="1200" cap="none" spc="140" normalizeH="0" noProof="0" dirty="0">
              <a:ln>
                <a:noFill/>
              </a:ln>
              <a:solidFill>
                <a:schemeClr val="dk1">
                  <a:lumMod val="85000"/>
                  <a:lumOff val="15000"/>
                </a:schemeClr>
              </a:solidFill>
              <a:effectLst/>
              <a:uLnTx/>
              <a:uFillTx/>
              <a:latin typeface="华光行楷_CNKI" panose="02000500000000000000" charset="-122"/>
              <a:ea typeface="华光行楷_CNKI" panose="02000500000000000000" charset="-122"/>
              <a:cs typeface="华光行楷_CNKI" panose="02000500000000000000" charset="-122"/>
              <a:sym typeface="+mn-ea"/>
            </a:endParaRPr>
          </a:p>
        </p:txBody>
      </p:sp>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5" name="文本框 1"/>
          <p:cNvSpPr txBox="1"/>
          <p:nvPr>
            <p:custDataLst>
              <p:tags r:id="rId3"/>
            </p:custDataLst>
          </p:nvPr>
        </p:nvSpPr>
        <p:spPr>
          <a:xfrm>
            <a:off x="1091565" y="2891155"/>
            <a:ext cx="5114925" cy="1014730"/>
          </a:xfrm>
          <a:prstGeom prst="rect">
            <a:avLst/>
          </a:prstGeom>
          <a:noFill/>
        </p:spPr>
        <p:txBody>
          <a:bodyPr wrap="square" lIns="91440" tIns="45720" rIns="91440" bIns="45720" rtlCol="0" anchor="t" anchorCtr="0">
            <a:spAutoFit/>
          </a:bodyPr>
          <a:p>
            <a:pPr lvl="0" algn="l">
              <a:buClrTx/>
              <a:buSzTx/>
              <a:buFontTx/>
            </a:pPr>
            <a:r>
              <a:rPr lang="zh-CN" altLang="en-US" sz="6000">
                <a:latin typeface="华光行楷_CNKI" panose="02000500000000000000" charset="-122"/>
                <a:ea typeface="华光行楷_CNKI" panose="02000500000000000000" charset="-122"/>
                <a:sym typeface="+mn-ea"/>
              </a:rPr>
              <a:t>什么是历史？</a:t>
            </a:r>
            <a:endParaRPr lang="zh-CN" altLang="en-US" sz="6000">
              <a:latin typeface="华光行楷_CNKI" panose="02000500000000000000" charset="-122"/>
              <a:ea typeface="华光行楷_CNKI" panose="02000500000000000000" charset="-122"/>
              <a:sym typeface="+mn-ea"/>
            </a:endParaRPr>
          </a:p>
        </p:txBody>
      </p:sp>
      <p:pic>
        <p:nvPicPr>
          <p:cNvPr id="15" name="PA-图片 2" descr="C:\Users\2GGTFQ2\Desktop\tuwen(1)\图片\34\scooter-01-1442.jpgscooter-01-1442"/>
          <p:cNvPicPr>
            <a:picLocks noChangeAspect="1"/>
          </p:cNvPicPr>
          <p:nvPr>
            <p:custDataLst>
              <p:tags r:id="rId4"/>
            </p:custDataLst>
          </p:nvPr>
        </p:nvPicPr>
        <p:blipFill>
          <a:blip r:embed="rId5"/>
          <a:srcRect t="11797" b="11797"/>
          <a:stretch>
            <a:fillRect/>
          </a:stretch>
        </p:blipFill>
        <p:spPr>
          <a:xfrm>
            <a:off x="7113270" y="-3035300"/>
            <a:ext cx="3048000" cy="2070100"/>
          </a:xfrm>
          <a:prstGeom prst="rect">
            <a:avLst/>
          </a:prstGeom>
          <a:effectLst>
            <a:outerShdw blurRad="127000" dist="50800" dir="2700000" algn="tl" rotWithShape="0">
              <a:prstClr val="black">
                <a:alpha val="40000"/>
              </a:prstClr>
            </a:outerShdw>
          </a:effectLst>
        </p:spPr>
      </p:pic>
      <p:pic>
        <p:nvPicPr>
          <p:cNvPr id="16" name="PA-图片 4" descr="C:\Users\2GGTFQ2\Desktop\tuwen(1)\图片\34\scooter-11-1442.jpgscooter-11-1442"/>
          <p:cNvPicPr>
            <a:picLocks noChangeAspect="1"/>
          </p:cNvPicPr>
          <p:nvPr>
            <p:custDataLst>
              <p:tags r:id="rId6"/>
            </p:custDataLst>
          </p:nvPr>
        </p:nvPicPr>
        <p:blipFill>
          <a:blip r:embed="rId7"/>
          <a:srcRect t="12497" b="12497"/>
          <a:stretch>
            <a:fillRect/>
          </a:stretch>
        </p:blipFill>
        <p:spPr>
          <a:xfrm>
            <a:off x="7112956" y="-5495497"/>
            <a:ext cx="3047525" cy="2285802"/>
          </a:xfrm>
          <a:prstGeom prst="rect">
            <a:avLst/>
          </a:prstGeom>
        </p:spPr>
      </p:pic>
      <p:pic>
        <p:nvPicPr>
          <p:cNvPr id="17" name="PA-图片 5" descr="C:\Users\2GGTFQ2\Desktop\tuwen(1)\图片\34\scooter-10-c.jpgscooter-10-c"/>
          <p:cNvPicPr>
            <a:picLocks noChangeAspect="1"/>
          </p:cNvPicPr>
          <p:nvPr>
            <p:custDataLst>
              <p:tags r:id="rId8"/>
            </p:custDataLst>
          </p:nvPr>
        </p:nvPicPr>
        <p:blipFill>
          <a:blip r:embed="rId9"/>
          <a:srcRect l="14941" r="14941" b="12139"/>
          <a:stretch>
            <a:fillRect/>
          </a:stretch>
        </p:blipFill>
        <p:spPr>
          <a:xfrm>
            <a:off x="7113270" y="-574675"/>
            <a:ext cx="3047365" cy="2008505"/>
          </a:xfrm>
          <a:prstGeom prst="rect">
            <a:avLst/>
          </a:prstGeom>
        </p:spPr>
      </p:pic>
      <p:sp>
        <p:nvSpPr>
          <p:cNvPr id="18" name="任意多边形: 形状 5"/>
          <p:cNvSpPr/>
          <p:nvPr>
            <p:custDataLst>
              <p:tags r:id="rId10"/>
            </p:custDataLst>
          </p:nvPr>
        </p:nvSpPr>
        <p:spPr>
          <a:xfrm>
            <a:off x="5911695" y="3236750"/>
            <a:ext cx="295082" cy="383136"/>
          </a:xfrm>
          <a:custGeom>
            <a:avLst/>
            <a:gdLst/>
            <a:ahLst/>
            <a:cxnLst/>
            <a:rect l="0" t="0" r="0" b="0"/>
            <a:pathLst>
              <a:path w="9996139" h="12979042">
                <a:moveTo>
                  <a:pt x="9709758" y="5818291"/>
                </a:moveTo>
                <a:lnTo>
                  <a:pt x="9710070" y="5817979"/>
                </a:lnTo>
                <a:lnTo>
                  <a:pt x="1598039" y="255436"/>
                </a:lnTo>
                <a:lnTo>
                  <a:pt x="1595505" y="257827"/>
                </a:lnTo>
                <a:cubicBezTo>
                  <a:pt x="1427428" y="98224"/>
                  <a:pt x="1199413" y="0"/>
                  <a:pt x="948110" y="0"/>
                </a:cubicBezTo>
                <a:cubicBezTo>
                  <a:pt x="431168" y="0"/>
                  <a:pt x="12125" y="414897"/>
                  <a:pt x="12125" y="927056"/>
                </a:cubicBezTo>
                <a:cubicBezTo>
                  <a:pt x="12125" y="1208341"/>
                  <a:pt x="0" y="1759072"/>
                  <a:pt x="12125" y="1747129"/>
                </a:cubicBezTo>
                <a:lnTo>
                  <a:pt x="12125" y="6489599"/>
                </a:lnTo>
                <a:lnTo>
                  <a:pt x="12125" y="11481605"/>
                </a:lnTo>
                <a:cubicBezTo>
                  <a:pt x="12125" y="11485738"/>
                  <a:pt x="12125" y="11802268"/>
                  <a:pt x="12125" y="12052285"/>
                </a:cubicBezTo>
                <a:cubicBezTo>
                  <a:pt x="12125" y="12564132"/>
                  <a:pt x="431168" y="12979041"/>
                  <a:pt x="948110" y="12979041"/>
                </a:cubicBezTo>
                <a:cubicBezTo>
                  <a:pt x="1200362" y="12979041"/>
                  <a:pt x="1429338" y="12880181"/>
                  <a:pt x="1597402" y="12719121"/>
                </a:cubicBezTo>
                <a:lnTo>
                  <a:pt x="1598039" y="12719446"/>
                </a:lnTo>
                <a:lnTo>
                  <a:pt x="9710070" y="7157073"/>
                </a:lnTo>
                <a:lnTo>
                  <a:pt x="9709758" y="7156579"/>
                </a:lnTo>
                <a:cubicBezTo>
                  <a:pt x="9886114" y="6988046"/>
                  <a:pt x="9996138" y="6751585"/>
                  <a:pt x="9996138" y="6489430"/>
                </a:cubicBezTo>
                <a:cubicBezTo>
                  <a:pt x="9996138" y="6488793"/>
                  <a:pt x="9996138" y="6488312"/>
                  <a:pt x="9996138" y="6487519"/>
                </a:cubicBezTo>
                <a:cubicBezTo>
                  <a:pt x="9996138" y="6486882"/>
                  <a:pt x="9996138" y="6486103"/>
                  <a:pt x="9996138" y="6485622"/>
                </a:cubicBezTo>
                <a:cubicBezTo>
                  <a:pt x="9996138" y="6223441"/>
                  <a:pt x="9886114" y="5986810"/>
                  <a:pt x="9709758" y="5818291"/>
                </a:cubicBezTo>
                <a:close/>
              </a:path>
            </a:pathLst>
          </a:custGeom>
          <a:solidFill>
            <a:schemeClr val="lt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9" name="任意多边形: 形状 6"/>
          <p:cNvSpPr/>
          <p:nvPr>
            <p:custDataLst>
              <p:tags r:id="rId11"/>
            </p:custDataLst>
          </p:nvPr>
        </p:nvSpPr>
        <p:spPr>
          <a:xfrm flipH="1">
            <a:off x="11071699" y="3236750"/>
            <a:ext cx="295082" cy="383136"/>
          </a:xfrm>
          <a:custGeom>
            <a:avLst/>
            <a:gdLst/>
            <a:ahLst/>
            <a:cxnLst/>
            <a:rect l="0" t="0" r="0" b="0"/>
            <a:pathLst>
              <a:path w="9996139" h="12979042">
                <a:moveTo>
                  <a:pt x="9709758" y="5818291"/>
                </a:moveTo>
                <a:lnTo>
                  <a:pt x="9710070" y="5817979"/>
                </a:lnTo>
                <a:lnTo>
                  <a:pt x="1598039" y="255436"/>
                </a:lnTo>
                <a:lnTo>
                  <a:pt x="1595505" y="257827"/>
                </a:lnTo>
                <a:cubicBezTo>
                  <a:pt x="1427428" y="98224"/>
                  <a:pt x="1199413" y="0"/>
                  <a:pt x="948110" y="0"/>
                </a:cubicBezTo>
                <a:cubicBezTo>
                  <a:pt x="431168" y="0"/>
                  <a:pt x="12125" y="414897"/>
                  <a:pt x="12125" y="927056"/>
                </a:cubicBezTo>
                <a:cubicBezTo>
                  <a:pt x="12125" y="1208341"/>
                  <a:pt x="0" y="1759072"/>
                  <a:pt x="12125" y="1747129"/>
                </a:cubicBezTo>
                <a:lnTo>
                  <a:pt x="12125" y="6489599"/>
                </a:lnTo>
                <a:lnTo>
                  <a:pt x="12125" y="11481605"/>
                </a:lnTo>
                <a:cubicBezTo>
                  <a:pt x="12125" y="11485738"/>
                  <a:pt x="12125" y="11802268"/>
                  <a:pt x="12125" y="12052285"/>
                </a:cubicBezTo>
                <a:cubicBezTo>
                  <a:pt x="12125" y="12564132"/>
                  <a:pt x="431168" y="12979041"/>
                  <a:pt x="948110" y="12979041"/>
                </a:cubicBezTo>
                <a:cubicBezTo>
                  <a:pt x="1200362" y="12979041"/>
                  <a:pt x="1429338" y="12880181"/>
                  <a:pt x="1597402" y="12719121"/>
                </a:cubicBezTo>
                <a:lnTo>
                  <a:pt x="1598039" y="12719446"/>
                </a:lnTo>
                <a:lnTo>
                  <a:pt x="9710070" y="7157073"/>
                </a:lnTo>
                <a:lnTo>
                  <a:pt x="9709758" y="7156579"/>
                </a:lnTo>
                <a:cubicBezTo>
                  <a:pt x="9886114" y="6988046"/>
                  <a:pt x="9996138" y="6751585"/>
                  <a:pt x="9996138" y="6489430"/>
                </a:cubicBezTo>
                <a:cubicBezTo>
                  <a:pt x="9996138" y="6488793"/>
                  <a:pt x="9996138" y="6488312"/>
                  <a:pt x="9996138" y="6487519"/>
                </a:cubicBezTo>
                <a:cubicBezTo>
                  <a:pt x="9996138" y="6486882"/>
                  <a:pt x="9996138" y="6486103"/>
                  <a:pt x="9996138" y="6485622"/>
                </a:cubicBezTo>
                <a:cubicBezTo>
                  <a:pt x="9996138" y="6223441"/>
                  <a:pt x="9886114" y="5986810"/>
                  <a:pt x="9709758" y="5818291"/>
                </a:cubicBezTo>
                <a:close/>
              </a:path>
            </a:pathLst>
          </a:custGeom>
          <a:solidFill>
            <a:schemeClr val="lt1">
              <a:lumMod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pic>
        <p:nvPicPr>
          <p:cNvPr id="20" name="PA-图片 5" descr="C:\Users\2GGTFQ2\Desktop\tuwen(1)\图片\34\scooter-10-c.jpgscooter-10-c"/>
          <p:cNvPicPr>
            <a:picLocks noChangeAspect="1"/>
          </p:cNvPicPr>
          <p:nvPr>
            <p:custDataLst>
              <p:tags r:id="rId12"/>
            </p:custDataLst>
          </p:nvPr>
        </p:nvPicPr>
        <p:blipFill>
          <a:blip r:embed="rId13"/>
          <a:srcRect t="2909" b="7143"/>
          <a:stretch>
            <a:fillRect/>
          </a:stretch>
        </p:blipFill>
        <p:spPr>
          <a:xfrm>
            <a:off x="6579870" y="1896110"/>
            <a:ext cx="4118610" cy="2698115"/>
          </a:xfrm>
          <a:prstGeom prst="rect">
            <a:avLst/>
          </a:prstGeom>
        </p:spPr>
      </p:pic>
      <p:pic>
        <p:nvPicPr>
          <p:cNvPr id="21" name="PA-图片 5" descr="C:\Users\2GGTFQ2\Desktop\tuwen(1)\图片\34\scooter-10-c.jpgscooter-10-c"/>
          <p:cNvPicPr>
            <a:picLocks noChangeAspect="1"/>
          </p:cNvPicPr>
          <p:nvPr>
            <p:custDataLst>
              <p:tags r:id="rId14"/>
            </p:custDataLst>
          </p:nvPr>
        </p:nvPicPr>
        <p:blipFill>
          <a:blip r:embed="rId15"/>
          <a:srcRect t="5458" b="5458"/>
          <a:stretch>
            <a:fillRect/>
          </a:stretch>
        </p:blipFill>
        <p:spPr>
          <a:xfrm>
            <a:off x="7115175" y="5149215"/>
            <a:ext cx="3044825" cy="2030095"/>
          </a:xfrm>
          <a:prstGeom prst="rect">
            <a:avLst/>
          </a:prstGeom>
        </p:spPr>
      </p:pic>
      <p:pic>
        <p:nvPicPr>
          <p:cNvPr id="22" name="PA-图片 5" descr="C:\Users\LENOVO\Desktop\导言课\三星堆.jpg三星堆"/>
          <p:cNvPicPr>
            <a:picLocks noChangeAspect="1"/>
          </p:cNvPicPr>
          <p:nvPr>
            <p:custDataLst>
              <p:tags r:id="rId16"/>
            </p:custDataLst>
          </p:nvPr>
        </p:nvPicPr>
        <p:blipFill>
          <a:blip r:embed="rId17"/>
          <a:srcRect l="-521" t="29835" r="521" b="17329"/>
          <a:stretch>
            <a:fillRect/>
          </a:stretch>
        </p:blipFill>
        <p:spPr>
          <a:xfrm>
            <a:off x="7113270" y="7607300"/>
            <a:ext cx="3047365" cy="2146300"/>
          </a:xfrm>
          <a:prstGeom prst="rect">
            <a:avLst/>
          </a:prstGeom>
        </p:spPr>
      </p:pic>
      <p:pic>
        <p:nvPicPr>
          <p:cNvPr id="23" name="PA-图片 5" descr="C:\Users\2GGTFQ2\Desktop\tuwen(1)\图片\34\scooter-10-c.jpgscooter-10-c"/>
          <p:cNvPicPr>
            <a:picLocks noChangeAspect="1"/>
          </p:cNvPicPr>
          <p:nvPr>
            <p:custDataLst>
              <p:tags r:id="rId18"/>
            </p:custDataLst>
          </p:nvPr>
        </p:nvPicPr>
        <p:blipFill>
          <a:blip r:embed="rId19"/>
          <a:srcRect l="4170" r="4170" b="8889"/>
          <a:stretch>
            <a:fillRect/>
          </a:stretch>
        </p:blipFill>
        <p:spPr>
          <a:xfrm>
            <a:off x="7113270" y="10067925"/>
            <a:ext cx="3047365" cy="2082800"/>
          </a:xfrm>
          <a:prstGeom prst="rect">
            <a:avLst/>
          </a:prstGeom>
        </p:spPr>
      </p:pic>
      <p:sp>
        <p:nvSpPr>
          <p:cNvPr id="8" name="AutoShape 3"/>
          <p:cNvSpPr>
            <a:spLocks noChangeAspect="1" noChangeArrowheads="1" noTextEdit="1"/>
          </p:cNvSpPr>
          <p:nvPr>
            <p:custDataLst>
              <p:tags r:id="rId20"/>
            </p:custDataLst>
          </p:nvPr>
        </p:nvSpPr>
        <p:spPr bwMode="auto">
          <a:xfrm>
            <a:off x="619760" y="1689072"/>
            <a:ext cx="801370" cy="73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Freeform 5"/>
          <p:cNvSpPr>
            <a:spLocks noEditPoints="1"/>
          </p:cNvSpPr>
          <p:nvPr>
            <p:custDataLst>
              <p:tags r:id="rId21"/>
            </p:custDataLst>
          </p:nvPr>
        </p:nvSpPr>
        <p:spPr bwMode="auto">
          <a:xfrm>
            <a:off x="609605" y="1523984"/>
            <a:ext cx="80264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AutoShape 3"/>
          <p:cNvSpPr>
            <a:spLocks noChangeAspect="1" noChangeArrowheads="1" noTextEdit="1"/>
          </p:cNvSpPr>
          <p:nvPr>
            <p:custDataLst>
              <p:tags r:id="rId22"/>
            </p:custDataLst>
          </p:nvPr>
        </p:nvSpPr>
        <p:spPr bwMode="auto">
          <a:xfrm rot="10800000">
            <a:off x="4447540" y="4438622"/>
            <a:ext cx="801370" cy="73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Freeform 5"/>
          <p:cNvSpPr>
            <a:spLocks noEditPoints="1"/>
          </p:cNvSpPr>
          <p:nvPr>
            <p:custDataLst>
              <p:tags r:id="rId23"/>
            </p:custDataLst>
          </p:nvPr>
        </p:nvSpPr>
        <p:spPr bwMode="auto">
          <a:xfrm rot="10800000">
            <a:off x="4446270" y="4572008"/>
            <a:ext cx="80264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2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 calcmode="lin" valueType="num">
                                      <p:cBhvr additive="base">
                                        <p:cTn id="6" dur="500" fill="hold">
                                          <p:stCondLst>
                                            <p:cond delay="0"/>
                                          </p:stCondLst>
                                        </p:cTn>
                                        <p:tgtEl>
                                          <p:spTgt spid="16"/>
                                        </p:tgtEl>
                                        <p:attrNameLst>
                                          <p:attrName>ppt_x</p:attrName>
                                        </p:attrNameLst>
                                      </p:cBhvr>
                                      <p:tavLst>
                                        <p:tav tm="0">
                                          <p:val>
                                            <p:strVal val="ppt_x"/>
                                          </p:val>
                                        </p:tav>
                                        <p:tav tm="100000">
                                          <p:val>
                                            <p:strVal val="#ppt_x+4.5228e-05"/>
                                          </p:val>
                                        </p:tav>
                                      </p:tavLst>
                                    </p:anim>
                                    <p:anim calcmode="lin" valueType="num">
                                      <p:cBhvr additive="base">
                                        <p:cTn id="7" dur="500" fill="hold">
                                          <p:stCondLst>
                                            <p:cond delay="0"/>
                                          </p:stCondLst>
                                        </p:cTn>
                                        <p:tgtEl>
                                          <p:spTgt spid="16"/>
                                        </p:tgtEl>
                                        <p:attrNameLst>
                                          <p:attrName>ppt_y</p:attrName>
                                        </p:attrNameLst>
                                      </p:cBhvr>
                                      <p:tavLst>
                                        <p:tav tm="0">
                                          <p:val>
                                            <p:strVal val="ppt_y"/>
                                          </p:val>
                                        </p:tav>
                                        <p:tav tm="100000">
                                          <p:val>
                                            <p:strVal val="#ppt_y+0.343008"/>
                                          </p:val>
                                        </p:tav>
                                      </p:tavLst>
                                    </p:anim>
                                    <p:anim calcmode="lin" valueType="num">
                                      <p:cBhvr additive="base">
                                        <p:cTn id="8" dur="500" fill="hold">
                                          <p:stCondLst>
                                            <p:cond delay="0"/>
                                          </p:stCondLst>
                                        </p:cTn>
                                        <p:tgtEl>
                                          <p:spTgt spid="16"/>
                                        </p:tgtEl>
                                        <p:attrNameLst>
                                          <p:attrName>ppt_w</p:attrName>
                                        </p:attrNameLst>
                                      </p:cBhvr>
                                      <p:tavLst>
                                        <p:tav tm="0">
                                          <p:val>
                                            <p:strVal val="ppt_w"/>
                                          </p:val>
                                        </p:tav>
                                        <p:tav tm="100000">
                                          <p:val>
                                            <p:strVal val="#ppt_w+3.89576e-05"/>
                                          </p:val>
                                        </p:tav>
                                      </p:tavLst>
                                    </p:anim>
                                    <p:anim calcmode="lin" valueType="num">
                                      <p:cBhvr additive="base">
                                        <p:cTn id="9" dur="500" fill="hold">
                                          <p:stCondLst>
                                            <p:cond delay="0"/>
                                          </p:stCondLst>
                                        </p:cTn>
                                        <p:tgtEl>
                                          <p:spTgt spid="16"/>
                                        </p:tgtEl>
                                        <p:attrNameLst>
                                          <p:attrName>ppt_h</p:attrName>
                                        </p:attrNameLst>
                                      </p:cBhvr>
                                      <p:tavLst>
                                        <p:tav tm="0">
                                          <p:val>
                                            <p:strVal val="ppt_h"/>
                                          </p:val>
                                        </p:tav>
                                        <p:tav tm="100000">
                                          <p:val>
                                            <p:strVal val="#ppt_h+-0.0314526"/>
                                          </p:val>
                                        </p:tav>
                                      </p:tavLst>
                                    </p:anim>
                                  </p:childTnLst>
                                </p:cTn>
                              </p:par>
                              <p:par>
                                <p:cTn id="10" presetID="35" presetClass="path" presetSubtype="0" accel="50000" decel="50000" fill="hold" nodeType="withEffect">
                                  <p:stCondLst>
                                    <p:cond delay="0"/>
                                  </p:stCondLst>
                                  <p:childTnLst>
                                    <p:anim calcmode="lin" valueType="num">
                                      <p:cBhvr additive="base">
                                        <p:cTn id="11" dur="500" fill="hold">
                                          <p:stCondLst>
                                            <p:cond delay="0"/>
                                          </p:stCondLst>
                                        </p:cTn>
                                        <p:tgtEl>
                                          <p:spTgt spid="15"/>
                                        </p:tgtEl>
                                        <p:attrNameLst>
                                          <p:attrName>ppt_x</p:attrName>
                                        </p:attrNameLst>
                                      </p:cBhvr>
                                      <p:tavLst>
                                        <p:tav tm="0">
                                          <p:val>
                                            <p:strVal val="ppt_x"/>
                                          </p:val>
                                        </p:tav>
                                        <p:tav tm="100000">
                                          <p:val>
                                            <p:strVal val="#ppt_x+-4.5228e-05"/>
                                          </p:val>
                                        </p:tav>
                                      </p:tavLst>
                                    </p:anim>
                                    <p:anim calcmode="lin" valueType="num">
                                      <p:cBhvr additive="base">
                                        <p:cTn id="12" dur="500" fill="hold">
                                          <p:stCondLst>
                                            <p:cond delay="0"/>
                                          </p:stCondLst>
                                        </p:cTn>
                                        <p:tgtEl>
                                          <p:spTgt spid="15"/>
                                        </p:tgtEl>
                                        <p:attrNameLst>
                                          <p:attrName>ppt_y</p:attrName>
                                        </p:attrNameLst>
                                      </p:cBhvr>
                                      <p:tavLst>
                                        <p:tav tm="0">
                                          <p:val>
                                            <p:strVal val="ppt_y"/>
                                          </p:val>
                                        </p:tav>
                                        <p:tav tm="100000">
                                          <p:val>
                                            <p:strVal val="#ppt_y+0.374485"/>
                                          </p:val>
                                        </p:tav>
                                      </p:tavLst>
                                    </p:anim>
                                    <p:anim calcmode="lin" valueType="num">
                                      <p:cBhvr additive="base">
                                        <p:cTn id="13" dur="500" fill="hold">
                                          <p:stCondLst>
                                            <p:cond delay="0"/>
                                          </p:stCondLst>
                                        </p:cTn>
                                        <p:tgtEl>
                                          <p:spTgt spid="15"/>
                                        </p:tgtEl>
                                        <p:attrNameLst>
                                          <p:attrName>ppt_w</p:attrName>
                                        </p:attrNameLst>
                                      </p:cBhvr>
                                      <p:tavLst>
                                        <p:tav tm="0">
                                          <p:val>
                                            <p:strVal val="ppt_w"/>
                                          </p:val>
                                        </p:tav>
                                        <p:tav tm="100000">
                                          <p:val>
                                            <p:strVal val="#ppt_w+-3.89576e-05"/>
                                          </p:val>
                                        </p:tav>
                                      </p:tavLst>
                                    </p:anim>
                                    <p:anim calcmode="lin" valueType="num">
                                      <p:cBhvr additive="base">
                                        <p:cTn id="14" dur="500" fill="hold">
                                          <p:stCondLst>
                                            <p:cond delay="0"/>
                                          </p:stCondLst>
                                        </p:cTn>
                                        <p:tgtEl>
                                          <p:spTgt spid="15"/>
                                        </p:tgtEl>
                                        <p:attrNameLst>
                                          <p:attrName>ppt_h</p:attrName>
                                        </p:attrNameLst>
                                      </p:cBhvr>
                                      <p:tavLst>
                                        <p:tav tm="0">
                                          <p:val>
                                            <p:strVal val="ppt_h"/>
                                          </p:val>
                                        </p:tav>
                                        <p:tav tm="100000">
                                          <p:val>
                                            <p:strVal val="#ppt_h+0.0314526"/>
                                          </p:val>
                                        </p:tav>
                                      </p:tavLst>
                                    </p:anim>
                                  </p:childTnLst>
                                </p:cTn>
                              </p:par>
                              <p:par>
                                <p:cTn id="15" presetID="35" presetClass="path" presetSubtype="0" accel="50000" decel="50000" fill="hold" nodeType="withEffect">
                                  <p:stCondLst>
                                    <p:cond delay="0"/>
                                  </p:stCondLst>
                                  <p:childTnLst>
                                    <p:anim calcmode="lin" valueType="num">
                                      <p:cBhvr additive="base">
                                        <p:cTn id="16" dur="500" fill="hold">
                                          <p:stCondLst>
                                            <p:cond delay="0"/>
                                          </p:stCondLst>
                                        </p:cTn>
                                        <p:tgtEl>
                                          <p:spTgt spid="17"/>
                                        </p:tgtEl>
                                        <p:attrNameLst>
                                          <p:attrName>ppt_x</p:attrName>
                                        </p:attrNameLst>
                                      </p:cBhvr>
                                      <p:tavLst>
                                        <p:tav tm="0">
                                          <p:val>
                                            <p:strVal val="ppt_x"/>
                                          </p:val>
                                        </p:tav>
                                        <p:tav tm="100000">
                                          <p:val>
                                            <p:strVal val="#ppt_x+0.000201472"/>
                                          </p:val>
                                        </p:tav>
                                      </p:tavLst>
                                    </p:anim>
                                    <p:anim calcmode="lin" valueType="num">
                                      <p:cBhvr additive="base">
                                        <p:cTn id="17" dur="500" fill="hold">
                                          <p:stCondLst>
                                            <p:cond delay="0"/>
                                          </p:stCondLst>
                                        </p:cTn>
                                        <p:tgtEl>
                                          <p:spTgt spid="17"/>
                                        </p:tgtEl>
                                        <p:attrNameLst>
                                          <p:attrName>ppt_y</p:attrName>
                                        </p:attrNameLst>
                                      </p:cBhvr>
                                      <p:tavLst>
                                        <p:tav tm="0">
                                          <p:val>
                                            <p:strVal val="ppt_y"/>
                                          </p:val>
                                        </p:tav>
                                        <p:tav tm="100000">
                                          <p:val>
                                            <p:strVal val="#ppt_y+0.398061"/>
                                          </p:val>
                                        </p:tav>
                                      </p:tavLst>
                                    </p:anim>
                                    <p:anim calcmode="lin" valueType="num">
                                      <p:cBhvr additive="base">
                                        <p:cTn id="18" dur="500" fill="hold">
                                          <p:stCondLst>
                                            <p:cond delay="0"/>
                                          </p:stCondLst>
                                        </p:cTn>
                                        <p:tgtEl>
                                          <p:spTgt spid="17"/>
                                        </p:tgtEl>
                                        <p:attrNameLst>
                                          <p:attrName>ppt_w</p:attrName>
                                        </p:attrNameLst>
                                      </p:cBhvr>
                                      <p:tavLst>
                                        <p:tav tm="0">
                                          <p:val>
                                            <p:strVal val="ppt_w"/>
                                          </p:val>
                                        </p:tav>
                                        <p:tav tm="100000">
                                          <p:val>
                                            <p:strVal val="#ppt_w+0.0878514"/>
                                          </p:val>
                                        </p:tav>
                                      </p:tavLst>
                                    </p:anim>
                                    <p:anim calcmode="lin" valueType="num">
                                      <p:cBhvr additive="base">
                                        <p:cTn id="19" dur="500" fill="hold">
                                          <p:stCondLst>
                                            <p:cond delay="0"/>
                                          </p:stCondLst>
                                        </p:cTn>
                                        <p:tgtEl>
                                          <p:spTgt spid="17"/>
                                        </p:tgtEl>
                                        <p:attrNameLst>
                                          <p:attrName>ppt_h</p:attrName>
                                        </p:attrNameLst>
                                      </p:cBhvr>
                                      <p:tavLst>
                                        <p:tav tm="0">
                                          <p:val>
                                            <p:strVal val="ppt_h"/>
                                          </p:val>
                                        </p:tav>
                                        <p:tav tm="100000">
                                          <p:val>
                                            <p:strVal val="#ppt_h+0.07864"/>
                                          </p:val>
                                        </p:tav>
                                      </p:tavLst>
                                    </p:anim>
                                  </p:childTnLst>
                                </p:cTn>
                              </p:par>
                              <p:par>
                                <p:cTn id="20" presetID="35" presetClass="path" presetSubtype="0" accel="50000" decel="50000" fill="hold" nodeType="withEffect">
                                  <p:stCondLst>
                                    <p:cond delay="0"/>
                                  </p:stCondLst>
                                  <p:childTnLst>
                                    <p:anim calcmode="lin" valueType="num">
                                      <p:cBhvr additive="base">
                                        <p:cTn id="21" dur="500" fill="hold">
                                          <p:stCondLst>
                                            <p:cond delay="0"/>
                                          </p:stCondLst>
                                        </p:cTn>
                                        <p:tgtEl>
                                          <p:spTgt spid="20"/>
                                        </p:tgtEl>
                                        <p:attrNameLst>
                                          <p:attrName>ppt_x</p:attrName>
                                        </p:attrNameLst>
                                      </p:cBhvr>
                                      <p:tavLst>
                                        <p:tav tm="0">
                                          <p:val>
                                            <p:strVal val="ppt_x"/>
                                          </p:val>
                                        </p:tav>
                                        <p:tav tm="100000">
                                          <p:val>
                                            <p:strVal val="#ppt_x+-0.000130177"/>
                                          </p:val>
                                        </p:tav>
                                      </p:tavLst>
                                    </p:anim>
                                    <p:anim calcmode="lin" valueType="num">
                                      <p:cBhvr additive="base">
                                        <p:cTn id="22" dur="500" fill="hold">
                                          <p:stCondLst>
                                            <p:cond delay="0"/>
                                          </p:stCondLst>
                                        </p:cTn>
                                        <p:tgtEl>
                                          <p:spTgt spid="20"/>
                                        </p:tgtEl>
                                        <p:attrNameLst>
                                          <p:attrName>ppt_y</p:attrName>
                                        </p:attrNameLst>
                                      </p:cBhvr>
                                      <p:tavLst>
                                        <p:tav tm="0">
                                          <p:val>
                                            <p:strVal val="ppt_y"/>
                                          </p:val>
                                        </p:tav>
                                        <p:tav tm="100000">
                                          <p:val>
                                            <p:strVal val="#ppt_y+0.417963"/>
                                          </p:val>
                                        </p:tav>
                                      </p:tavLst>
                                    </p:anim>
                                    <p:anim calcmode="lin" valueType="num">
                                      <p:cBhvr additive="base">
                                        <p:cTn id="23" dur="500" fill="hold">
                                          <p:stCondLst>
                                            <p:cond delay="0"/>
                                          </p:stCondLst>
                                        </p:cTn>
                                        <p:tgtEl>
                                          <p:spTgt spid="20"/>
                                        </p:tgtEl>
                                        <p:attrNameLst>
                                          <p:attrName>ppt_w</p:attrName>
                                        </p:attrNameLst>
                                      </p:cBhvr>
                                      <p:tavLst>
                                        <p:tav tm="0">
                                          <p:val>
                                            <p:strVal val="ppt_w"/>
                                          </p:val>
                                        </p:tav>
                                        <p:tav tm="100000">
                                          <p:val>
                                            <p:strVal val="#ppt_w+-0.0880729"/>
                                          </p:val>
                                        </p:tav>
                                      </p:tavLst>
                                    </p:anim>
                                    <p:anim calcmode="lin" valueType="num">
                                      <p:cBhvr additive="base">
                                        <p:cTn id="24" dur="500" fill="hold">
                                          <p:stCondLst>
                                            <p:cond delay="0"/>
                                          </p:stCondLst>
                                        </p:cTn>
                                        <p:tgtEl>
                                          <p:spTgt spid="20"/>
                                        </p:tgtEl>
                                        <p:attrNameLst>
                                          <p:attrName>ppt_h</p:attrName>
                                        </p:attrNameLst>
                                      </p:cBhvr>
                                      <p:tavLst>
                                        <p:tav tm="0">
                                          <p:val>
                                            <p:strVal val="ppt_h"/>
                                          </p:val>
                                        </p:tav>
                                        <p:tav tm="100000">
                                          <p:val>
                                            <p:strVal val="#ppt_h+-0.115926"/>
                                          </p:val>
                                        </p:tav>
                                      </p:tavLst>
                                    </p:anim>
                                  </p:childTnLst>
                                </p:cTn>
                              </p:par>
                              <p:par>
                                <p:cTn id="25" presetID="35" presetClass="path" presetSubtype="0" accel="50000" decel="50000" fill="hold" nodeType="withEffect">
                                  <p:stCondLst>
                                    <p:cond delay="0"/>
                                  </p:stCondLst>
                                  <p:childTnLst>
                                    <p:anim calcmode="lin" valueType="num">
                                      <p:cBhvr additive="base">
                                        <p:cTn id="26" dur="500" fill="hold">
                                          <p:stCondLst>
                                            <p:cond delay="0"/>
                                          </p:stCondLst>
                                        </p:cTn>
                                        <p:tgtEl>
                                          <p:spTgt spid="21"/>
                                        </p:tgtEl>
                                        <p:attrNameLst>
                                          <p:attrName>ppt_x</p:attrName>
                                        </p:attrNameLst>
                                      </p:cBhvr>
                                      <p:tavLst>
                                        <p:tav tm="0">
                                          <p:val>
                                            <p:strVal val="ppt_x"/>
                                          </p:val>
                                        </p:tav>
                                        <p:tav tm="100000">
                                          <p:val>
                                            <p:strVal val="#ppt_x+-5.21104e-05"/>
                                          </p:val>
                                        </p:tav>
                                      </p:tavLst>
                                    </p:anim>
                                    <p:anim calcmode="lin" valueType="num">
                                      <p:cBhvr additive="base">
                                        <p:cTn id="27" dur="500" fill="hold">
                                          <p:stCondLst>
                                            <p:cond delay="0"/>
                                          </p:stCondLst>
                                        </p:cTn>
                                        <p:tgtEl>
                                          <p:spTgt spid="21"/>
                                        </p:tgtEl>
                                        <p:attrNameLst>
                                          <p:attrName>ppt_y</p:attrName>
                                        </p:attrNameLst>
                                      </p:cBhvr>
                                      <p:tavLst>
                                        <p:tav tm="0">
                                          <p:val>
                                            <p:strVal val="ppt_y"/>
                                          </p:val>
                                        </p:tav>
                                        <p:tav tm="100000">
                                          <p:val>
                                            <p:strVal val="#ppt_y+0.366898"/>
                                          </p:val>
                                        </p:tav>
                                      </p:tavLst>
                                    </p:anim>
                                    <p:anim calcmode="lin" valueType="num">
                                      <p:cBhvr additive="base">
                                        <p:cTn id="28" dur="500" fill="hold">
                                          <p:stCondLst>
                                            <p:cond delay="0"/>
                                          </p:stCondLst>
                                        </p:cTn>
                                        <p:tgtEl>
                                          <p:spTgt spid="21"/>
                                        </p:tgtEl>
                                        <p:attrNameLst>
                                          <p:attrName>ppt_w</p:attrName>
                                        </p:attrNameLst>
                                      </p:cBhvr>
                                      <p:tavLst>
                                        <p:tav tm="0">
                                          <p:val>
                                            <p:strVal val="ppt_w"/>
                                          </p:val>
                                        </p:tav>
                                        <p:tav tm="100000">
                                          <p:val>
                                            <p:strVal val="#ppt_w+0.00020833"/>
                                          </p:val>
                                        </p:tav>
                                      </p:tavLst>
                                    </p:anim>
                                    <p:anim calcmode="lin" valueType="num">
                                      <p:cBhvr additive="base">
                                        <p:cTn id="29" dur="500" fill="hold">
                                          <p:stCondLst>
                                            <p:cond delay="0"/>
                                          </p:stCondLst>
                                        </p:cTn>
                                        <p:tgtEl>
                                          <p:spTgt spid="21"/>
                                        </p:tgtEl>
                                        <p:attrNameLst>
                                          <p:attrName>ppt_h</p:attrName>
                                        </p:attrNameLst>
                                      </p:cBhvr>
                                      <p:tavLst>
                                        <p:tav tm="0">
                                          <p:val>
                                            <p:strVal val="ppt_h"/>
                                          </p:val>
                                        </p:tav>
                                        <p:tav tm="100000">
                                          <p:val>
                                            <p:strVal val="#ppt_h+0.0169444"/>
                                          </p:val>
                                        </p:tav>
                                      </p:tavLst>
                                    </p:anim>
                                  </p:childTnLst>
                                </p:cTn>
                              </p:par>
                              <p:par>
                                <p:cTn id="30" presetID="35" presetClass="path" presetSubtype="0" accel="50000" decel="50000" fill="hold" nodeType="withEffect">
                                  <p:stCondLst>
                                    <p:cond delay="0"/>
                                  </p:stCondLst>
                                  <p:childTnLst>
                                    <p:anim calcmode="lin" valueType="num">
                                      <p:cBhvr additive="base">
                                        <p:cTn id="31" dur="500" fill="hold">
                                          <p:stCondLst>
                                            <p:cond delay="0"/>
                                          </p:stCondLst>
                                        </p:cTn>
                                        <p:tgtEl>
                                          <p:spTgt spid="22"/>
                                        </p:tgtEl>
                                        <p:attrNameLst>
                                          <p:attrName>ppt_x</p:attrName>
                                        </p:attrNameLst>
                                      </p:cBhvr>
                                      <p:tavLst>
                                        <p:tav tm="0">
                                          <p:val>
                                            <p:strVal val="ppt_x"/>
                                          </p:val>
                                        </p:tav>
                                        <p:tav tm="100000">
                                          <p:val>
                                            <p:strVal val="#ppt_x+0"/>
                                          </p:val>
                                        </p:tav>
                                      </p:tavLst>
                                    </p:anim>
                                    <p:anim calcmode="lin" valueType="num">
                                      <p:cBhvr additive="base">
                                        <p:cTn id="32" dur="500" fill="hold">
                                          <p:stCondLst>
                                            <p:cond delay="0"/>
                                          </p:stCondLst>
                                        </p:cTn>
                                        <p:tgtEl>
                                          <p:spTgt spid="22"/>
                                        </p:tgtEl>
                                        <p:attrNameLst>
                                          <p:attrName>ppt_y</p:attrName>
                                        </p:attrNameLst>
                                      </p:cBhvr>
                                      <p:tavLst>
                                        <p:tav tm="0">
                                          <p:val>
                                            <p:strVal val="ppt_y"/>
                                          </p:val>
                                        </p:tav>
                                        <p:tav tm="100000">
                                          <p:val>
                                            <p:strVal val="#ppt_y+0.354167"/>
                                          </p:val>
                                        </p:tav>
                                      </p:tavLst>
                                    </p:anim>
                                    <p:anim calcmode="lin" valueType="num">
                                      <p:cBhvr additive="base">
                                        <p:cTn id="33" dur="500" fill="hold">
                                          <p:stCondLst>
                                            <p:cond delay="0"/>
                                          </p:stCondLst>
                                        </p:cTn>
                                        <p:tgtEl>
                                          <p:spTgt spid="22"/>
                                        </p:tgtEl>
                                        <p:attrNameLst>
                                          <p:attrName>ppt_w</p:attrName>
                                        </p:attrNameLst>
                                      </p:cBhvr>
                                      <p:tavLst>
                                        <p:tav tm="0">
                                          <p:val>
                                            <p:strVal val="ppt_w"/>
                                          </p:val>
                                        </p:tav>
                                        <p:tav tm="100000">
                                          <p:val>
                                            <p:strVal val="#ppt_w+0"/>
                                          </p:val>
                                        </p:tav>
                                      </p:tavLst>
                                    </p:anim>
                                    <p:anim calcmode="lin" valueType="num">
                                      <p:cBhvr additive="base">
                                        <p:cTn id="34" dur="500" fill="hold">
                                          <p:stCondLst>
                                            <p:cond delay="0"/>
                                          </p:stCondLst>
                                        </p:cTn>
                                        <p:tgtEl>
                                          <p:spTgt spid="22"/>
                                        </p:tgtEl>
                                        <p:attrNameLst>
                                          <p:attrName>ppt_h</p:attrName>
                                        </p:attrNameLst>
                                      </p:cBhvr>
                                      <p:tavLst>
                                        <p:tav tm="0">
                                          <p:val>
                                            <p:strVal val="ppt_h"/>
                                          </p:val>
                                        </p:tav>
                                        <p:tav tm="100000">
                                          <p:val>
                                            <p:strVal val="#ppt_h+-0.00925926"/>
                                          </p:val>
                                        </p:tav>
                                      </p:tavLst>
                                    </p:anim>
                                  </p:childTnLst>
                                </p:cTn>
                              </p:par>
                              <p:par>
                                <p:cTn id="35" presetID="35" presetClass="path" presetSubtype="0" accel="50000" decel="50000" fill="hold" nodeType="withEffect">
                                  <p:stCondLst>
                                    <p:cond delay="0"/>
                                  </p:stCondLst>
                                  <p:childTnLst>
                                    <p:anim calcmode="lin" valueType="num">
                                      <p:cBhvr additive="base">
                                        <p:cTn id="36" dur="500" fill="hold">
                                          <p:stCondLst>
                                            <p:cond delay="0"/>
                                          </p:stCondLst>
                                        </p:cTn>
                                        <p:tgtEl>
                                          <p:spTgt spid="23"/>
                                        </p:tgtEl>
                                        <p:attrNameLst>
                                          <p:attrName>ppt_x</p:attrName>
                                        </p:attrNameLst>
                                      </p:cBhvr>
                                      <p:tavLst>
                                        <p:tav tm="0">
                                          <p:val>
                                            <p:strVal val="ppt_x"/>
                                          </p:val>
                                        </p:tav>
                                        <p:tav tm="40000">
                                          <p:val>
                                            <p:strVal val="ppt_x"/>
                                          </p:val>
                                        </p:tav>
                                        <p:tav tm="50000">
                                          <p:val>
                                            <p:fltVal val="1.4999"/>
                                          </p:val>
                                        </p:tav>
                                        <p:tav tm="55000">
                                          <p:val>
                                            <p:fltVal val="1.4999"/>
                                          </p:val>
                                        </p:tav>
                                        <p:tav tm="60000">
                                          <p:val>
                                            <p:fltVal val="0.708392"/>
                                          </p:val>
                                        </p:tav>
                                        <p:tav tm="100000">
                                          <p:val>
                                            <p:fltVal val="0.708392"/>
                                          </p:val>
                                        </p:tav>
                                      </p:tavLst>
                                    </p:anim>
                                    <p:anim calcmode="lin" valueType="num">
                                      <p:cBhvr additive="base">
                                        <p:cTn id="37" dur="500" fill="hold">
                                          <p:stCondLst>
                                            <p:cond delay="0"/>
                                          </p:stCondLst>
                                        </p:cTn>
                                        <p:tgtEl>
                                          <p:spTgt spid="23"/>
                                        </p:tgtEl>
                                        <p:attrNameLst>
                                          <p:attrName>ppt_y</p:attrName>
                                        </p:attrNameLst>
                                      </p:cBhvr>
                                      <p:tavLst>
                                        <p:tav tm="0">
                                          <p:val>
                                            <p:strVal val="ppt_y"/>
                                          </p:val>
                                        </p:tav>
                                        <p:tav tm="40000">
                                          <p:val>
                                            <p:fltVal val="1.3037"/>
                                          </p:val>
                                        </p:tav>
                                        <p:tav tm="50000">
                                          <p:val>
                                            <p:fltVal val="1.3037"/>
                                          </p:val>
                                        </p:tav>
                                        <p:tav tm="55000">
                                          <p:val>
                                            <p:fltVal val="-0.333304"/>
                                          </p:val>
                                        </p:tav>
                                        <p:tav tm="60000">
                                          <p:val>
                                            <p:fltVal val="-0.333304"/>
                                          </p:val>
                                        </p:tav>
                                        <p:tav tm="100000">
                                          <p:val>
                                            <p:fltVal val="-0.634674"/>
                                          </p:val>
                                        </p:tav>
                                      </p:tavLst>
                                    </p:anim>
                                    <p:anim calcmode="lin" valueType="num">
                                      <p:cBhvr additive="base">
                                        <p:cTn id="38" dur="500" fill="hold">
                                          <p:stCondLst>
                                            <p:cond delay="0"/>
                                          </p:stCondLst>
                                        </p:cTn>
                                        <p:tgtEl>
                                          <p:spTgt spid="23"/>
                                        </p:tgtEl>
                                        <p:attrNameLst>
                                          <p:attrName>ppt_w</p:attrName>
                                        </p:attrNameLst>
                                      </p:cBhvr>
                                      <p:tavLst>
                                        <p:tav tm="0">
                                          <p:val>
                                            <p:strVal val="ppt_w"/>
                                          </p:val>
                                        </p:tav>
                                        <p:tav tm="100000">
                                          <p:val>
                                            <p:strVal val="#ppt_w+1.31289e-05"/>
                                          </p:val>
                                        </p:tav>
                                      </p:tavLst>
                                    </p:anim>
                                    <p:anim calcmode="lin" valueType="num">
                                      <p:cBhvr additive="base">
                                        <p:cTn id="39" dur="500" fill="hold">
                                          <p:stCondLst>
                                            <p:cond delay="0"/>
                                          </p:stCondLst>
                                        </p:cTn>
                                        <p:tgtEl>
                                          <p:spTgt spid="23"/>
                                        </p:tgtEl>
                                        <p:attrNameLst>
                                          <p:attrName>ppt_h</p:attrName>
                                        </p:attrNameLst>
                                      </p:cBhvr>
                                      <p:tavLst>
                                        <p:tav tm="0">
                                          <p:val>
                                            <p:strVal val="ppt_h"/>
                                          </p:val>
                                        </p:tav>
                                        <p:tav tm="100000">
                                          <p:val>
                                            <p:strVal val="#ppt_h+0.0296008"/>
                                          </p:val>
                                        </p:tav>
                                      </p:tavLst>
                                    </p:anim>
                                  </p:childTnLst>
                                </p:cTn>
                              </p:par>
                            </p:childTnLst>
                          </p:cTn>
                        </p:par>
                      </p:childTnLst>
                    </p:cTn>
                  </p:par>
                  <p:par>
                    <p:cTn id="40" fill="hold">
                      <p:stCondLst>
                        <p:cond delay="indefinite"/>
                      </p:stCondLst>
                      <p:childTnLst>
                        <p:par>
                          <p:cTn id="41" fill="hold">
                            <p:stCondLst>
                              <p:cond delay="0"/>
                            </p:stCondLst>
                            <p:childTnLst>
                              <p:par>
                                <p:cTn id="42" presetID="35" presetClass="path" presetSubtype="0" accel="50000" decel="50000" fill="hold" nodeType="clickEffect">
                                  <p:stCondLst>
                                    <p:cond delay="0"/>
                                  </p:stCondLst>
                                  <p:childTnLst>
                                    <p:anim calcmode="lin" valueType="num">
                                      <p:cBhvr additive="base">
                                        <p:cTn id="43" dur="500" fill="hold">
                                          <p:stCondLst>
                                            <p:cond delay="0"/>
                                          </p:stCondLst>
                                        </p:cTn>
                                        <p:tgtEl>
                                          <p:spTgt spid="16"/>
                                        </p:tgtEl>
                                        <p:attrNameLst>
                                          <p:attrName>ppt_x</p:attrName>
                                        </p:attrNameLst>
                                      </p:cBhvr>
                                      <p:tavLst>
                                        <p:tav tm="0">
                                          <p:val>
                                            <p:strVal val="ppt_x"/>
                                          </p:val>
                                        </p:tav>
                                        <p:tav tm="100000">
                                          <p:val>
                                            <p:strVal val="#ppt_x+0"/>
                                          </p:val>
                                        </p:tav>
                                      </p:tavLst>
                                    </p:anim>
                                    <p:anim calcmode="lin" valueType="num">
                                      <p:cBhvr additive="base">
                                        <p:cTn id="44" dur="500" fill="hold">
                                          <p:stCondLst>
                                            <p:cond delay="0"/>
                                          </p:stCondLst>
                                        </p:cTn>
                                        <p:tgtEl>
                                          <p:spTgt spid="16"/>
                                        </p:tgtEl>
                                        <p:attrNameLst>
                                          <p:attrName>ppt_y</p:attrName>
                                        </p:attrNameLst>
                                      </p:cBhvr>
                                      <p:tavLst>
                                        <p:tav tm="0">
                                          <p:val>
                                            <p:strVal val="ppt_y"/>
                                          </p:val>
                                        </p:tav>
                                        <p:tav tm="100000">
                                          <p:val>
                                            <p:strVal val="#ppt_y+0.717493"/>
                                          </p:val>
                                        </p:tav>
                                      </p:tavLst>
                                    </p:anim>
                                    <p:anim calcmode="lin" valueType="num">
                                      <p:cBhvr additive="base">
                                        <p:cTn id="45" dur="500" fill="hold">
                                          <p:stCondLst>
                                            <p:cond delay="0"/>
                                          </p:stCondLst>
                                        </p:cTn>
                                        <p:tgtEl>
                                          <p:spTgt spid="16"/>
                                        </p:tgtEl>
                                        <p:attrNameLst>
                                          <p:attrName>ppt_w</p:attrName>
                                        </p:attrNameLst>
                                      </p:cBhvr>
                                      <p:tavLst>
                                        <p:tav tm="0">
                                          <p:val>
                                            <p:strVal val="ppt_w"/>
                                          </p:val>
                                        </p:tav>
                                        <p:tav tm="100000">
                                          <p:val>
                                            <p:strVal val="#ppt_w+0"/>
                                          </p:val>
                                        </p:tav>
                                      </p:tavLst>
                                    </p:anim>
                                    <p:anim calcmode="lin" valueType="num">
                                      <p:cBhvr additive="base">
                                        <p:cTn id="46" dur="500" fill="hold">
                                          <p:stCondLst>
                                            <p:cond delay="0"/>
                                          </p:stCondLst>
                                        </p:cTn>
                                        <p:tgtEl>
                                          <p:spTgt spid="16"/>
                                        </p:tgtEl>
                                        <p:attrNameLst>
                                          <p:attrName>ppt_h</p:attrName>
                                        </p:attrNameLst>
                                      </p:cBhvr>
                                      <p:tavLst>
                                        <p:tav tm="0">
                                          <p:val>
                                            <p:strVal val="ppt_h"/>
                                          </p:val>
                                        </p:tav>
                                        <p:tav tm="100000">
                                          <p:val>
                                            <p:strVal val="#ppt_h+0"/>
                                          </p:val>
                                        </p:tav>
                                      </p:tavLst>
                                    </p:anim>
                                  </p:childTnLst>
                                </p:cTn>
                              </p:par>
                              <p:par>
                                <p:cTn id="47" presetID="35" presetClass="path" presetSubtype="0" accel="50000" decel="50000" fill="hold" nodeType="withEffect">
                                  <p:stCondLst>
                                    <p:cond delay="0"/>
                                  </p:stCondLst>
                                  <p:childTnLst>
                                    <p:anim calcmode="lin" valueType="num">
                                      <p:cBhvr additive="base">
                                        <p:cTn id="48" dur="500" fill="hold">
                                          <p:stCondLst>
                                            <p:cond delay="0"/>
                                          </p:stCondLst>
                                        </p:cTn>
                                        <p:tgtEl>
                                          <p:spTgt spid="15"/>
                                        </p:tgtEl>
                                        <p:attrNameLst>
                                          <p:attrName>ppt_x</p:attrName>
                                        </p:attrNameLst>
                                      </p:cBhvr>
                                      <p:tavLst>
                                        <p:tav tm="0">
                                          <p:val>
                                            <p:strVal val="ppt_x"/>
                                          </p:val>
                                        </p:tav>
                                        <p:tav tm="100000">
                                          <p:val>
                                            <p:strVal val="#ppt_x+0.000156244"/>
                                          </p:val>
                                        </p:tav>
                                      </p:tavLst>
                                    </p:anim>
                                    <p:anim calcmode="lin" valueType="num">
                                      <p:cBhvr additive="base">
                                        <p:cTn id="49" dur="500" fill="hold">
                                          <p:stCondLst>
                                            <p:cond delay="0"/>
                                          </p:stCondLst>
                                        </p:cTn>
                                        <p:tgtEl>
                                          <p:spTgt spid="15"/>
                                        </p:tgtEl>
                                        <p:attrNameLst>
                                          <p:attrName>ppt_y</p:attrName>
                                        </p:attrNameLst>
                                      </p:cBhvr>
                                      <p:tavLst>
                                        <p:tav tm="0">
                                          <p:val>
                                            <p:strVal val="ppt_y"/>
                                          </p:val>
                                        </p:tav>
                                        <p:tav tm="100000">
                                          <p:val>
                                            <p:strVal val="#ppt_y+0.772546"/>
                                          </p:val>
                                        </p:tav>
                                      </p:tavLst>
                                    </p:anim>
                                    <p:anim calcmode="lin" valueType="num">
                                      <p:cBhvr additive="base">
                                        <p:cTn id="50" dur="500" fill="hold">
                                          <p:stCondLst>
                                            <p:cond delay="0"/>
                                          </p:stCondLst>
                                        </p:cTn>
                                        <p:tgtEl>
                                          <p:spTgt spid="15"/>
                                        </p:tgtEl>
                                        <p:attrNameLst>
                                          <p:attrName>ppt_w</p:attrName>
                                        </p:attrNameLst>
                                      </p:cBhvr>
                                      <p:tavLst>
                                        <p:tav tm="0">
                                          <p:val>
                                            <p:strVal val="ppt_w"/>
                                          </p:val>
                                        </p:tav>
                                        <p:tav tm="100000">
                                          <p:val>
                                            <p:strVal val="#ppt_w+0.0878125"/>
                                          </p:val>
                                        </p:tav>
                                      </p:tavLst>
                                    </p:anim>
                                    <p:anim calcmode="lin" valueType="num">
                                      <p:cBhvr additive="base">
                                        <p:cTn id="51" dur="500" fill="hold">
                                          <p:stCondLst>
                                            <p:cond delay="0"/>
                                          </p:stCondLst>
                                        </p:cTn>
                                        <p:tgtEl>
                                          <p:spTgt spid="15"/>
                                        </p:tgtEl>
                                        <p:attrNameLst>
                                          <p:attrName>ppt_h</p:attrName>
                                        </p:attrNameLst>
                                      </p:cBhvr>
                                      <p:tavLst>
                                        <p:tav tm="0">
                                          <p:val>
                                            <p:strVal val="ppt_h"/>
                                          </p:val>
                                        </p:tav>
                                        <p:tav tm="100000">
                                          <p:val>
                                            <p:strVal val="#ppt_h+0.110093"/>
                                          </p:val>
                                        </p:tav>
                                      </p:tavLst>
                                    </p:anim>
                                  </p:childTnLst>
                                </p:cTn>
                              </p:par>
                              <p:par>
                                <p:cTn id="52" presetID="35" presetClass="path" presetSubtype="0" accel="50000" decel="50000" fill="hold" nodeType="withEffect">
                                  <p:stCondLst>
                                    <p:cond delay="0"/>
                                  </p:stCondLst>
                                  <p:childTnLst>
                                    <p:anim calcmode="lin" valueType="num">
                                      <p:cBhvr additive="base">
                                        <p:cTn id="53" dur="500" fill="hold">
                                          <p:stCondLst>
                                            <p:cond delay="0"/>
                                          </p:stCondLst>
                                        </p:cTn>
                                        <p:tgtEl>
                                          <p:spTgt spid="17"/>
                                        </p:tgtEl>
                                        <p:attrNameLst>
                                          <p:attrName>ppt_x</p:attrName>
                                        </p:attrNameLst>
                                      </p:cBhvr>
                                      <p:tavLst>
                                        <p:tav tm="0">
                                          <p:val>
                                            <p:strVal val="ppt_x"/>
                                          </p:val>
                                        </p:tav>
                                        <p:tav tm="100000">
                                          <p:val>
                                            <p:strVal val="#ppt_x+7.12951e-05"/>
                                          </p:val>
                                        </p:tav>
                                      </p:tavLst>
                                    </p:anim>
                                    <p:anim calcmode="lin" valueType="num">
                                      <p:cBhvr additive="base">
                                        <p:cTn id="54" dur="500" fill="hold">
                                          <p:stCondLst>
                                            <p:cond delay="0"/>
                                          </p:stCondLst>
                                        </p:cTn>
                                        <p:tgtEl>
                                          <p:spTgt spid="17"/>
                                        </p:tgtEl>
                                        <p:attrNameLst>
                                          <p:attrName>ppt_y</p:attrName>
                                        </p:attrNameLst>
                                      </p:cBhvr>
                                      <p:tavLst>
                                        <p:tav tm="0">
                                          <p:val>
                                            <p:strVal val="ppt_y"/>
                                          </p:val>
                                        </p:tav>
                                        <p:tav tm="100000">
                                          <p:val>
                                            <p:strVal val="#ppt_y+0.816024"/>
                                          </p:val>
                                        </p:tav>
                                      </p:tavLst>
                                    </p:anim>
                                    <p:anim calcmode="lin" valueType="num">
                                      <p:cBhvr additive="base">
                                        <p:cTn id="55" dur="500" fill="hold">
                                          <p:stCondLst>
                                            <p:cond delay="0"/>
                                          </p:stCondLst>
                                        </p:cTn>
                                        <p:tgtEl>
                                          <p:spTgt spid="17"/>
                                        </p:tgtEl>
                                        <p:attrNameLst>
                                          <p:attrName>ppt_w</p:attrName>
                                        </p:attrNameLst>
                                      </p:cBhvr>
                                      <p:tavLst>
                                        <p:tav tm="0">
                                          <p:val>
                                            <p:strVal val="ppt_w"/>
                                          </p:val>
                                        </p:tav>
                                        <p:tav tm="100000">
                                          <p:val>
                                            <p:strVal val="#ppt_w+-0.000221459"/>
                                          </p:val>
                                        </p:tav>
                                      </p:tavLst>
                                    </p:anim>
                                    <p:anim calcmode="lin" valueType="num">
                                      <p:cBhvr additive="base">
                                        <p:cTn id="56" dur="500" fill="hold">
                                          <p:stCondLst>
                                            <p:cond delay="0"/>
                                          </p:stCondLst>
                                        </p:cTn>
                                        <p:tgtEl>
                                          <p:spTgt spid="17"/>
                                        </p:tgtEl>
                                        <p:attrNameLst>
                                          <p:attrName>ppt_h</p:attrName>
                                        </p:attrNameLst>
                                      </p:cBhvr>
                                      <p:tavLst>
                                        <p:tav tm="0">
                                          <p:val>
                                            <p:strVal val="ppt_h"/>
                                          </p:val>
                                        </p:tav>
                                        <p:tav tm="100000">
                                          <p:val>
                                            <p:strVal val="#ppt_h+-0.0372859"/>
                                          </p:val>
                                        </p:tav>
                                      </p:tavLst>
                                    </p:anim>
                                  </p:childTnLst>
                                </p:cTn>
                              </p:par>
                              <p:par>
                                <p:cTn id="57" presetID="35" presetClass="path" presetSubtype="0" accel="50000" decel="50000" fill="hold" nodeType="withEffect">
                                  <p:stCondLst>
                                    <p:cond delay="0"/>
                                  </p:stCondLst>
                                  <p:childTnLst>
                                    <p:anim calcmode="lin" valueType="num">
                                      <p:cBhvr additive="base">
                                        <p:cTn id="58" dur="500" fill="hold">
                                          <p:stCondLst>
                                            <p:cond delay="0"/>
                                          </p:stCondLst>
                                        </p:cTn>
                                        <p:tgtEl>
                                          <p:spTgt spid="20"/>
                                        </p:tgtEl>
                                        <p:attrNameLst>
                                          <p:attrName>ppt_x</p:attrName>
                                        </p:attrNameLst>
                                      </p:cBhvr>
                                      <p:tavLst>
                                        <p:tav tm="0">
                                          <p:val>
                                            <p:strVal val="ppt_x"/>
                                          </p:val>
                                        </p:tav>
                                        <p:tav tm="100000">
                                          <p:val>
                                            <p:strVal val="#ppt_x+-0.000182287"/>
                                          </p:val>
                                        </p:tav>
                                      </p:tavLst>
                                    </p:anim>
                                    <p:anim calcmode="lin" valueType="num">
                                      <p:cBhvr additive="base">
                                        <p:cTn id="59" dur="500" fill="hold">
                                          <p:stCondLst>
                                            <p:cond delay="0"/>
                                          </p:stCondLst>
                                        </p:cTn>
                                        <p:tgtEl>
                                          <p:spTgt spid="20"/>
                                        </p:tgtEl>
                                        <p:attrNameLst>
                                          <p:attrName>ppt_y</p:attrName>
                                        </p:attrNameLst>
                                      </p:cBhvr>
                                      <p:tavLst>
                                        <p:tav tm="0">
                                          <p:val>
                                            <p:strVal val="ppt_y"/>
                                          </p:val>
                                        </p:tav>
                                        <p:tav tm="100000">
                                          <p:val>
                                            <p:strVal val="#ppt_y+0.784861"/>
                                          </p:val>
                                        </p:tav>
                                      </p:tavLst>
                                    </p:anim>
                                    <p:anim calcmode="lin" valueType="num">
                                      <p:cBhvr additive="base">
                                        <p:cTn id="60" dur="500" fill="hold">
                                          <p:stCondLst>
                                            <p:cond delay="0"/>
                                          </p:stCondLst>
                                        </p:cTn>
                                        <p:tgtEl>
                                          <p:spTgt spid="20"/>
                                        </p:tgtEl>
                                        <p:attrNameLst>
                                          <p:attrName>ppt_w</p:attrName>
                                        </p:attrNameLst>
                                      </p:cBhvr>
                                      <p:tavLst>
                                        <p:tav tm="0">
                                          <p:val>
                                            <p:strVal val="ppt_w"/>
                                          </p:val>
                                        </p:tav>
                                        <p:tav tm="100000">
                                          <p:val>
                                            <p:strVal val="#ppt_w+-0.0878646"/>
                                          </p:val>
                                        </p:tav>
                                      </p:tavLst>
                                    </p:anim>
                                    <p:anim calcmode="lin" valueType="num">
                                      <p:cBhvr additive="base">
                                        <p:cTn id="61" dur="500" fill="hold">
                                          <p:stCondLst>
                                            <p:cond delay="0"/>
                                          </p:stCondLst>
                                        </p:cTn>
                                        <p:tgtEl>
                                          <p:spTgt spid="20"/>
                                        </p:tgtEl>
                                        <p:attrNameLst>
                                          <p:attrName>ppt_h</p:attrName>
                                        </p:attrNameLst>
                                      </p:cBhvr>
                                      <p:tavLst>
                                        <p:tav tm="0">
                                          <p:val>
                                            <p:strVal val="ppt_h"/>
                                          </p:val>
                                        </p:tav>
                                        <p:tav tm="100000">
                                          <p:val>
                                            <p:strVal val="#ppt_h+-0.0989815"/>
                                          </p:val>
                                        </p:tav>
                                      </p:tavLst>
                                    </p:anim>
                                  </p:childTnLst>
                                </p:cTn>
                              </p:par>
                              <p:par>
                                <p:cTn id="62" presetID="35" presetClass="path" presetSubtype="0" accel="50000" decel="50000" fill="hold" nodeType="withEffect">
                                  <p:stCondLst>
                                    <p:cond delay="0"/>
                                  </p:stCondLst>
                                  <p:childTnLst>
                                    <p:anim calcmode="lin" valueType="num">
                                      <p:cBhvr additive="base">
                                        <p:cTn id="63" dur="500" fill="hold">
                                          <p:stCondLst>
                                            <p:cond delay="0"/>
                                          </p:stCondLst>
                                        </p:cTn>
                                        <p:tgtEl>
                                          <p:spTgt spid="21"/>
                                        </p:tgtEl>
                                        <p:attrNameLst>
                                          <p:attrName>ppt_x</p:attrName>
                                        </p:attrNameLst>
                                      </p:cBhvr>
                                      <p:tavLst>
                                        <p:tav tm="0">
                                          <p:val>
                                            <p:strVal val="ppt_x"/>
                                          </p:val>
                                        </p:tav>
                                        <p:tav tm="100000">
                                          <p:val>
                                            <p:strVal val="#ppt_x+-5.21104e-05"/>
                                          </p:val>
                                        </p:tav>
                                      </p:tavLst>
                                    </p:anim>
                                    <p:anim calcmode="lin" valueType="num">
                                      <p:cBhvr additive="base">
                                        <p:cTn id="64" dur="500" fill="hold">
                                          <p:stCondLst>
                                            <p:cond delay="0"/>
                                          </p:stCondLst>
                                        </p:cTn>
                                        <p:tgtEl>
                                          <p:spTgt spid="21"/>
                                        </p:tgtEl>
                                        <p:attrNameLst>
                                          <p:attrName>ppt_y</p:attrName>
                                        </p:attrNameLst>
                                      </p:cBhvr>
                                      <p:tavLst>
                                        <p:tav tm="0">
                                          <p:val>
                                            <p:strVal val="ppt_y"/>
                                          </p:val>
                                        </p:tav>
                                        <p:tav tm="100000">
                                          <p:val>
                                            <p:strVal val="#ppt_y+0.721065"/>
                                          </p:val>
                                        </p:tav>
                                      </p:tavLst>
                                    </p:anim>
                                    <p:anim calcmode="lin" valueType="num">
                                      <p:cBhvr additive="base">
                                        <p:cTn id="65" dur="500" fill="hold">
                                          <p:stCondLst>
                                            <p:cond delay="0"/>
                                          </p:stCondLst>
                                        </p:cTn>
                                        <p:tgtEl>
                                          <p:spTgt spid="21"/>
                                        </p:tgtEl>
                                        <p:attrNameLst>
                                          <p:attrName>ppt_w</p:attrName>
                                        </p:attrNameLst>
                                      </p:cBhvr>
                                      <p:tavLst>
                                        <p:tav tm="0">
                                          <p:val>
                                            <p:strVal val="ppt_w"/>
                                          </p:val>
                                        </p:tav>
                                        <p:tav tm="100000">
                                          <p:val>
                                            <p:strVal val="#ppt_w+0.00020833"/>
                                          </p:val>
                                        </p:tav>
                                      </p:tavLst>
                                    </p:anim>
                                    <p:anim calcmode="lin" valueType="num">
                                      <p:cBhvr additive="base">
                                        <p:cTn id="66" dur="500" fill="hold">
                                          <p:stCondLst>
                                            <p:cond delay="0"/>
                                          </p:stCondLst>
                                        </p:cTn>
                                        <p:tgtEl>
                                          <p:spTgt spid="21"/>
                                        </p:tgtEl>
                                        <p:attrNameLst>
                                          <p:attrName>ppt_h</p:attrName>
                                        </p:attrNameLst>
                                      </p:cBhvr>
                                      <p:tavLst>
                                        <p:tav tm="0">
                                          <p:val>
                                            <p:strVal val="ppt_h"/>
                                          </p:val>
                                        </p:tav>
                                        <p:tav tm="100000">
                                          <p:val>
                                            <p:strVal val="#ppt_h+0.00768517"/>
                                          </p:val>
                                        </p:tav>
                                      </p:tavLst>
                                    </p:anim>
                                  </p:childTnLst>
                                </p:cTn>
                              </p:par>
                              <p:par>
                                <p:cTn id="67" presetID="35" presetClass="path" presetSubtype="0" accel="50000" decel="50000" fill="hold" nodeType="withEffect">
                                  <p:stCondLst>
                                    <p:cond delay="0"/>
                                  </p:stCondLst>
                                  <p:childTnLst>
                                    <p:anim calcmode="lin" valueType="num">
                                      <p:cBhvr additive="base">
                                        <p:cTn id="68" dur="500" fill="hold">
                                          <p:stCondLst>
                                            <p:cond delay="0"/>
                                          </p:stCondLst>
                                        </p:cTn>
                                        <p:tgtEl>
                                          <p:spTgt spid="22"/>
                                        </p:tgtEl>
                                        <p:attrNameLst>
                                          <p:attrName>ppt_x</p:attrName>
                                        </p:attrNameLst>
                                      </p:cBhvr>
                                      <p:tavLst>
                                        <p:tav tm="0">
                                          <p:val>
                                            <p:strVal val="ppt_x"/>
                                          </p:val>
                                        </p:tav>
                                        <p:tav tm="40000">
                                          <p:val>
                                            <p:strVal val="ppt_x"/>
                                          </p:val>
                                        </p:tav>
                                        <p:tav tm="50000">
                                          <p:val>
                                            <p:fltVal val="1.4999"/>
                                          </p:val>
                                        </p:tav>
                                        <p:tav tm="55000">
                                          <p:val>
                                            <p:fltVal val="1.4999"/>
                                          </p:val>
                                        </p:tav>
                                        <p:tav tm="60000">
                                          <p:val>
                                            <p:fltVal val="0.708392"/>
                                          </p:val>
                                        </p:tav>
                                        <p:tav tm="100000">
                                          <p:val>
                                            <p:fltVal val="0.708392"/>
                                          </p:val>
                                        </p:tav>
                                      </p:tavLst>
                                    </p:anim>
                                    <p:anim calcmode="lin" valueType="num">
                                      <p:cBhvr additive="base">
                                        <p:cTn id="69" dur="500" fill="hold">
                                          <p:stCondLst>
                                            <p:cond delay="0"/>
                                          </p:stCondLst>
                                        </p:cTn>
                                        <p:tgtEl>
                                          <p:spTgt spid="22"/>
                                        </p:tgtEl>
                                        <p:attrNameLst>
                                          <p:attrName>ppt_y</p:attrName>
                                        </p:attrNameLst>
                                      </p:cBhvr>
                                      <p:tavLst>
                                        <p:tav tm="0">
                                          <p:val>
                                            <p:strVal val="ppt_y"/>
                                          </p:val>
                                        </p:tav>
                                        <p:tav tm="40000">
                                          <p:val>
                                            <p:fltVal val="1.3037"/>
                                          </p:val>
                                        </p:tav>
                                        <p:tav tm="50000">
                                          <p:val>
                                            <p:fltVal val="1.3037"/>
                                          </p:val>
                                        </p:tav>
                                        <p:tav tm="55000">
                                          <p:val>
                                            <p:fltVal val="-0.333304"/>
                                          </p:val>
                                        </p:tav>
                                        <p:tav tm="60000">
                                          <p:val>
                                            <p:fltVal val="-0.333304"/>
                                          </p:val>
                                        </p:tav>
                                        <p:tav tm="100000">
                                          <p:val>
                                            <p:fltVal val="-0.634674"/>
                                          </p:val>
                                        </p:tav>
                                      </p:tavLst>
                                    </p:anim>
                                    <p:anim calcmode="lin" valueType="num">
                                      <p:cBhvr additive="base">
                                        <p:cTn id="70" dur="500" fill="hold">
                                          <p:stCondLst>
                                            <p:cond delay="0"/>
                                          </p:stCondLst>
                                        </p:cTn>
                                        <p:tgtEl>
                                          <p:spTgt spid="22"/>
                                        </p:tgtEl>
                                        <p:attrNameLst>
                                          <p:attrName>ppt_w</p:attrName>
                                        </p:attrNameLst>
                                      </p:cBhvr>
                                      <p:tavLst>
                                        <p:tav tm="0">
                                          <p:val>
                                            <p:strVal val="ppt_w"/>
                                          </p:val>
                                        </p:tav>
                                        <p:tav tm="100000">
                                          <p:val>
                                            <p:strVal val="#ppt_w+1.31289e-05"/>
                                          </p:val>
                                        </p:tav>
                                      </p:tavLst>
                                    </p:anim>
                                    <p:anim calcmode="lin" valueType="num">
                                      <p:cBhvr additive="base">
                                        <p:cTn id="71" dur="500" fill="hold">
                                          <p:stCondLst>
                                            <p:cond delay="0"/>
                                          </p:stCondLst>
                                        </p:cTn>
                                        <p:tgtEl>
                                          <p:spTgt spid="22"/>
                                        </p:tgtEl>
                                        <p:attrNameLst>
                                          <p:attrName>ppt_h</p:attrName>
                                        </p:attrNameLst>
                                      </p:cBhvr>
                                      <p:tavLst>
                                        <p:tav tm="0">
                                          <p:val>
                                            <p:strVal val="ppt_h"/>
                                          </p:val>
                                        </p:tav>
                                        <p:tav tm="100000">
                                          <p:val>
                                            <p:strVal val="#ppt_h+0.0203415"/>
                                          </p:val>
                                        </p:tav>
                                      </p:tavLst>
                                    </p:anim>
                                  </p:childTnLst>
                                </p:cTn>
                              </p:par>
                              <p:par>
                                <p:cTn id="72" presetID="35" presetClass="path" presetSubtype="0" accel="50000" decel="50000" fill="hold" nodeType="withEffect">
                                  <p:stCondLst>
                                    <p:cond delay="0"/>
                                  </p:stCondLst>
                                  <p:childTnLst>
                                    <p:anim calcmode="lin" valueType="num">
                                      <p:cBhvr additive="base">
                                        <p:cTn id="73" dur="500" fill="hold">
                                          <p:stCondLst>
                                            <p:cond delay="0"/>
                                          </p:stCondLst>
                                        </p:cTn>
                                        <p:tgtEl>
                                          <p:spTgt spid="23"/>
                                        </p:tgtEl>
                                        <p:attrNameLst>
                                          <p:attrName>ppt_x</p:attrName>
                                        </p:attrNameLst>
                                      </p:cBhvr>
                                      <p:tavLst>
                                        <p:tav tm="0">
                                          <p:val>
                                            <p:strVal val="ppt_x"/>
                                          </p:val>
                                        </p:tav>
                                        <p:tav tm="100000">
                                          <p:val>
                                            <p:strVal val="#ppt_x+2.60433e-05"/>
                                          </p:val>
                                        </p:tav>
                                      </p:tavLst>
                                    </p:anim>
                                    <p:anim calcmode="lin" valueType="num">
                                      <p:cBhvr additive="base">
                                        <p:cTn id="74" dur="500" fill="hold">
                                          <p:stCondLst>
                                            <p:cond delay="0"/>
                                          </p:stCondLst>
                                        </p:cTn>
                                        <p:tgtEl>
                                          <p:spTgt spid="23"/>
                                        </p:tgtEl>
                                        <p:attrNameLst>
                                          <p:attrName>ppt_y</p:attrName>
                                        </p:attrNameLst>
                                      </p:cBhvr>
                                      <p:tavLst>
                                        <p:tav tm="0">
                                          <p:val>
                                            <p:strVal val="ppt_y"/>
                                          </p:val>
                                        </p:tav>
                                        <p:tav tm="100000">
                                          <p:val>
                                            <p:strVal val="#ppt_y+-1.91157"/>
                                          </p:val>
                                        </p:tav>
                                      </p:tavLst>
                                    </p:anim>
                                    <p:anim calcmode="lin" valueType="num">
                                      <p:cBhvr additive="base">
                                        <p:cTn id="75" dur="500" fill="hold">
                                          <p:stCondLst>
                                            <p:cond delay="0"/>
                                          </p:stCondLst>
                                        </p:cTn>
                                        <p:tgtEl>
                                          <p:spTgt spid="23"/>
                                        </p:tgtEl>
                                        <p:attrNameLst>
                                          <p:attrName>ppt_w</p:attrName>
                                        </p:attrNameLst>
                                      </p:cBhvr>
                                      <p:tavLst>
                                        <p:tav tm="0">
                                          <p:val>
                                            <p:strVal val="ppt_w"/>
                                          </p:val>
                                        </p:tav>
                                        <p:tav tm="100000">
                                          <p:val>
                                            <p:strVal val="#ppt_w+5.20865e-05"/>
                                          </p:val>
                                        </p:tav>
                                      </p:tavLst>
                                    </p:anim>
                                    <p:anim calcmode="lin" valueType="num">
                                      <p:cBhvr additive="base">
                                        <p:cTn id="76" dur="500" fill="hold">
                                          <p:stCondLst>
                                            <p:cond delay="0"/>
                                          </p:stCondLst>
                                        </p:cTn>
                                        <p:tgtEl>
                                          <p:spTgt spid="23"/>
                                        </p:tgtEl>
                                        <p:attrNameLst>
                                          <p:attrName>ppt_h</p:attrName>
                                        </p:attrNameLst>
                                      </p:cBhvr>
                                      <p:tavLst>
                                        <p:tav tm="0">
                                          <p:val>
                                            <p:strVal val="ppt_h"/>
                                          </p:val>
                                        </p:tav>
                                        <p:tav tm="100000">
                                          <p:val>
                                            <p:strVal val="#ppt_h+-0.00185185"/>
                                          </p:val>
                                        </p:tav>
                                      </p:tavLst>
                                    </p:anim>
                                  </p:childTnLst>
                                </p:cTn>
                              </p:par>
                            </p:childTnLst>
                          </p:cTn>
                        </p:par>
                      </p:childTnLst>
                    </p:cTn>
                  </p:par>
                  <p:par>
                    <p:cTn id="77" fill="hold">
                      <p:stCondLst>
                        <p:cond delay="indefinite"/>
                      </p:stCondLst>
                      <p:childTnLst>
                        <p:par>
                          <p:cTn id="78" fill="hold">
                            <p:stCondLst>
                              <p:cond delay="0"/>
                            </p:stCondLst>
                            <p:childTnLst>
                              <p:par>
                                <p:cTn id="79" presetID="35" presetClass="path" presetSubtype="0" accel="50000" decel="50000" fill="hold" nodeType="clickEffect">
                                  <p:stCondLst>
                                    <p:cond delay="0"/>
                                  </p:stCondLst>
                                  <p:childTnLst>
                                    <p:anim calcmode="lin" valueType="num">
                                      <p:cBhvr additive="base">
                                        <p:cTn id="80" dur="500" fill="hold">
                                          <p:stCondLst>
                                            <p:cond delay="0"/>
                                          </p:stCondLst>
                                        </p:cTn>
                                        <p:tgtEl>
                                          <p:spTgt spid="16"/>
                                        </p:tgtEl>
                                        <p:attrNameLst>
                                          <p:attrName>ppt_x</p:attrName>
                                        </p:attrNameLst>
                                      </p:cBhvr>
                                      <p:tavLst>
                                        <p:tav tm="0">
                                          <p:val>
                                            <p:strVal val="ppt_x"/>
                                          </p:val>
                                        </p:tav>
                                        <p:tav tm="100000">
                                          <p:val>
                                            <p:strVal val="#ppt_x+0.000201472"/>
                                          </p:val>
                                        </p:tav>
                                      </p:tavLst>
                                    </p:anim>
                                    <p:anim calcmode="lin" valueType="num">
                                      <p:cBhvr additive="base">
                                        <p:cTn id="81" dur="500" fill="hold">
                                          <p:stCondLst>
                                            <p:cond delay="0"/>
                                          </p:stCondLst>
                                        </p:cTn>
                                        <p:tgtEl>
                                          <p:spTgt spid="16"/>
                                        </p:tgtEl>
                                        <p:attrNameLst>
                                          <p:attrName>ppt_y</p:attrName>
                                        </p:attrNameLst>
                                      </p:cBhvr>
                                      <p:tavLst>
                                        <p:tav tm="0">
                                          <p:val>
                                            <p:strVal val="ppt_y"/>
                                          </p:val>
                                        </p:tav>
                                        <p:tav tm="100000">
                                          <p:val>
                                            <p:strVal val="#ppt_y+1.11555"/>
                                          </p:val>
                                        </p:tav>
                                      </p:tavLst>
                                    </p:anim>
                                    <p:anim calcmode="lin" valueType="num">
                                      <p:cBhvr additive="base">
                                        <p:cTn id="82" dur="500" fill="hold">
                                          <p:stCondLst>
                                            <p:cond delay="0"/>
                                          </p:stCondLst>
                                        </p:cTn>
                                        <p:tgtEl>
                                          <p:spTgt spid="16"/>
                                        </p:tgtEl>
                                        <p:attrNameLst>
                                          <p:attrName>ppt_w</p:attrName>
                                        </p:attrNameLst>
                                      </p:cBhvr>
                                      <p:tavLst>
                                        <p:tav tm="0">
                                          <p:val>
                                            <p:strVal val="ppt_w"/>
                                          </p:val>
                                        </p:tav>
                                        <p:tav tm="100000">
                                          <p:val>
                                            <p:strVal val="#ppt_w+0.0878514"/>
                                          </p:val>
                                        </p:tav>
                                      </p:tavLst>
                                    </p:anim>
                                    <p:anim calcmode="lin" valueType="num">
                                      <p:cBhvr additive="base">
                                        <p:cTn id="83" dur="500" fill="hold">
                                          <p:stCondLst>
                                            <p:cond delay="0"/>
                                          </p:stCondLst>
                                        </p:cTn>
                                        <p:tgtEl>
                                          <p:spTgt spid="16"/>
                                        </p:tgtEl>
                                        <p:attrNameLst>
                                          <p:attrName>ppt_h</p:attrName>
                                        </p:attrNameLst>
                                      </p:cBhvr>
                                      <p:tavLst>
                                        <p:tav tm="0">
                                          <p:val>
                                            <p:strVal val="ppt_h"/>
                                          </p:val>
                                        </p:tav>
                                        <p:tav tm="100000">
                                          <p:val>
                                            <p:strVal val="#ppt_h+0.07864"/>
                                          </p:val>
                                        </p:tav>
                                      </p:tavLst>
                                    </p:anim>
                                  </p:childTnLst>
                                </p:cTn>
                              </p:par>
                              <p:par>
                                <p:cTn id="84" presetID="35" presetClass="path" presetSubtype="0" accel="50000" decel="50000" fill="hold" nodeType="withEffect">
                                  <p:stCondLst>
                                    <p:cond delay="0"/>
                                  </p:stCondLst>
                                  <p:childTnLst>
                                    <p:anim calcmode="lin" valueType="num">
                                      <p:cBhvr additive="base">
                                        <p:cTn id="85" dur="500" fill="hold">
                                          <p:stCondLst>
                                            <p:cond delay="0"/>
                                          </p:stCondLst>
                                        </p:cTn>
                                        <p:tgtEl>
                                          <p:spTgt spid="15"/>
                                        </p:tgtEl>
                                        <p:attrNameLst>
                                          <p:attrName>ppt_x</p:attrName>
                                        </p:attrNameLst>
                                      </p:cBhvr>
                                      <p:tavLst>
                                        <p:tav tm="0">
                                          <p:val>
                                            <p:strVal val="ppt_x"/>
                                          </p:val>
                                        </p:tav>
                                        <p:tav tm="100000">
                                          <p:val>
                                            <p:strVal val="#ppt_x+2.60671e-05"/>
                                          </p:val>
                                        </p:tav>
                                      </p:tavLst>
                                    </p:anim>
                                    <p:anim calcmode="lin" valueType="num">
                                      <p:cBhvr additive="base">
                                        <p:cTn id="86" dur="500" fill="hold">
                                          <p:stCondLst>
                                            <p:cond delay="0"/>
                                          </p:stCondLst>
                                        </p:cTn>
                                        <p:tgtEl>
                                          <p:spTgt spid="15"/>
                                        </p:tgtEl>
                                        <p:attrNameLst>
                                          <p:attrName>ppt_y</p:attrName>
                                        </p:attrNameLst>
                                      </p:cBhvr>
                                      <p:tavLst>
                                        <p:tav tm="0">
                                          <p:val>
                                            <p:strVal val="ppt_y"/>
                                          </p:val>
                                        </p:tav>
                                        <p:tav tm="100000">
                                          <p:val>
                                            <p:strVal val="#ppt_y+1.19051"/>
                                          </p:val>
                                        </p:tav>
                                      </p:tavLst>
                                    </p:anim>
                                    <p:anim calcmode="lin" valueType="num">
                                      <p:cBhvr additive="base">
                                        <p:cTn id="87" dur="500" fill="hold">
                                          <p:stCondLst>
                                            <p:cond delay="0"/>
                                          </p:stCondLst>
                                        </p:cTn>
                                        <p:tgtEl>
                                          <p:spTgt spid="15"/>
                                        </p:tgtEl>
                                        <p:attrNameLst>
                                          <p:attrName>ppt_w</p:attrName>
                                        </p:attrNameLst>
                                      </p:cBhvr>
                                      <p:tavLst>
                                        <p:tav tm="0">
                                          <p:val>
                                            <p:strVal val="ppt_w"/>
                                          </p:val>
                                        </p:tav>
                                        <p:tav tm="100000">
                                          <p:val>
                                            <p:strVal val="#ppt_w+-0.000260417"/>
                                          </p:val>
                                        </p:tav>
                                      </p:tavLst>
                                    </p:anim>
                                    <p:anim calcmode="lin" valueType="num">
                                      <p:cBhvr additive="base">
                                        <p:cTn id="88" dur="500" fill="hold">
                                          <p:stCondLst>
                                            <p:cond delay="0"/>
                                          </p:stCondLst>
                                        </p:cTn>
                                        <p:tgtEl>
                                          <p:spTgt spid="15"/>
                                        </p:tgtEl>
                                        <p:attrNameLst>
                                          <p:attrName>ppt_h</p:attrName>
                                        </p:attrNameLst>
                                      </p:cBhvr>
                                      <p:tavLst>
                                        <p:tav tm="0">
                                          <p:val>
                                            <p:strVal val="ppt_h"/>
                                          </p:val>
                                        </p:tav>
                                        <p:tav tm="100000">
                                          <p:val>
                                            <p:strVal val="#ppt_h+-0.00583332"/>
                                          </p:val>
                                        </p:tav>
                                      </p:tavLst>
                                    </p:anim>
                                  </p:childTnLst>
                                </p:cTn>
                              </p:par>
                              <p:par>
                                <p:cTn id="89" presetID="35" presetClass="path" presetSubtype="0" accel="50000" decel="50000" fill="hold" nodeType="withEffect">
                                  <p:stCondLst>
                                    <p:cond delay="0"/>
                                  </p:stCondLst>
                                  <p:childTnLst>
                                    <p:anim calcmode="lin" valueType="num">
                                      <p:cBhvr additive="base">
                                        <p:cTn id="90" dur="500" fill="hold">
                                          <p:stCondLst>
                                            <p:cond delay="0"/>
                                          </p:stCondLst>
                                        </p:cTn>
                                        <p:tgtEl>
                                          <p:spTgt spid="17"/>
                                        </p:tgtEl>
                                        <p:attrNameLst>
                                          <p:attrName>ppt_x</p:attrName>
                                        </p:attrNameLst>
                                      </p:cBhvr>
                                      <p:tavLst>
                                        <p:tav tm="0">
                                          <p:val>
                                            <p:strVal val="ppt_x"/>
                                          </p:val>
                                        </p:tav>
                                        <p:tav tm="100000">
                                          <p:val>
                                            <p:strVal val="#ppt_x+1.91847e-05"/>
                                          </p:val>
                                        </p:tav>
                                      </p:tavLst>
                                    </p:anim>
                                    <p:anim calcmode="lin" valueType="num">
                                      <p:cBhvr additive="base">
                                        <p:cTn id="91" dur="500" fill="hold">
                                          <p:stCondLst>
                                            <p:cond delay="0"/>
                                          </p:stCondLst>
                                        </p:cTn>
                                        <p:tgtEl>
                                          <p:spTgt spid="17"/>
                                        </p:tgtEl>
                                        <p:attrNameLst>
                                          <p:attrName>ppt_y</p:attrName>
                                        </p:attrNameLst>
                                      </p:cBhvr>
                                      <p:tavLst>
                                        <p:tav tm="0">
                                          <p:val>
                                            <p:strVal val="ppt_y"/>
                                          </p:val>
                                        </p:tav>
                                        <p:tav tm="100000">
                                          <p:val>
                                            <p:strVal val="#ppt_y+1.18292"/>
                                          </p:val>
                                        </p:tav>
                                      </p:tavLst>
                                    </p:anim>
                                    <p:anim calcmode="lin" valueType="num">
                                      <p:cBhvr additive="base">
                                        <p:cTn id="92" dur="500" fill="hold">
                                          <p:stCondLst>
                                            <p:cond delay="0"/>
                                          </p:stCondLst>
                                        </p:cTn>
                                        <p:tgtEl>
                                          <p:spTgt spid="17"/>
                                        </p:tgtEl>
                                        <p:attrNameLst>
                                          <p:attrName>ppt_w</p:attrName>
                                        </p:attrNameLst>
                                      </p:cBhvr>
                                      <p:tavLst>
                                        <p:tav tm="0">
                                          <p:val>
                                            <p:strVal val="ppt_w"/>
                                          </p:val>
                                        </p:tav>
                                        <p:tav tm="100000">
                                          <p:val>
                                            <p:strVal val="#ppt_w+-1.31289e-05"/>
                                          </p:val>
                                        </p:tav>
                                      </p:tavLst>
                                    </p:anim>
                                    <p:anim calcmode="lin" valueType="num">
                                      <p:cBhvr additive="base">
                                        <p:cTn id="93" dur="500" fill="hold">
                                          <p:stCondLst>
                                            <p:cond delay="0"/>
                                          </p:stCondLst>
                                        </p:cTn>
                                        <p:tgtEl>
                                          <p:spTgt spid="17"/>
                                        </p:tgtEl>
                                        <p:attrNameLst>
                                          <p:attrName>ppt_h</p:attrName>
                                        </p:attrNameLst>
                                      </p:cBhvr>
                                      <p:tavLst>
                                        <p:tav tm="0">
                                          <p:val>
                                            <p:strVal val="ppt_h"/>
                                          </p:val>
                                        </p:tav>
                                        <p:tav tm="100000">
                                          <p:val>
                                            <p:strVal val="#ppt_h+-0.0203415"/>
                                          </p:val>
                                        </p:tav>
                                      </p:tavLst>
                                    </p:anim>
                                  </p:childTnLst>
                                </p:cTn>
                              </p:par>
                              <p:par>
                                <p:cTn id="94" presetID="35" presetClass="path" presetSubtype="0" accel="50000" decel="50000" fill="hold" nodeType="withEffect">
                                  <p:stCondLst>
                                    <p:cond delay="0"/>
                                  </p:stCondLst>
                                  <p:childTnLst>
                                    <p:anim calcmode="lin" valueType="num">
                                      <p:cBhvr additive="base">
                                        <p:cTn id="95" dur="500" fill="hold">
                                          <p:stCondLst>
                                            <p:cond delay="0"/>
                                          </p:stCondLst>
                                        </p:cTn>
                                        <p:tgtEl>
                                          <p:spTgt spid="20"/>
                                        </p:tgtEl>
                                        <p:attrNameLst>
                                          <p:attrName>ppt_x</p:attrName>
                                        </p:attrNameLst>
                                      </p:cBhvr>
                                      <p:tavLst>
                                        <p:tav tm="0">
                                          <p:val>
                                            <p:strVal val="ppt_x"/>
                                          </p:val>
                                        </p:tav>
                                        <p:tav tm="100000">
                                          <p:val>
                                            <p:strVal val="#ppt_x+-0.000182287"/>
                                          </p:val>
                                        </p:tav>
                                      </p:tavLst>
                                    </p:anim>
                                    <p:anim calcmode="lin" valueType="num">
                                      <p:cBhvr additive="base">
                                        <p:cTn id="96" dur="500" fill="hold">
                                          <p:stCondLst>
                                            <p:cond delay="0"/>
                                          </p:stCondLst>
                                        </p:cTn>
                                        <p:tgtEl>
                                          <p:spTgt spid="20"/>
                                        </p:tgtEl>
                                        <p:attrNameLst>
                                          <p:attrName>ppt_y</p:attrName>
                                        </p:attrNameLst>
                                      </p:cBhvr>
                                      <p:tavLst>
                                        <p:tav tm="0">
                                          <p:val>
                                            <p:strVal val="ppt_y"/>
                                          </p:val>
                                        </p:tav>
                                        <p:tav tm="100000">
                                          <p:val>
                                            <p:strVal val="#ppt_y+1.13903"/>
                                          </p:val>
                                        </p:tav>
                                      </p:tavLst>
                                    </p:anim>
                                    <p:anim calcmode="lin" valueType="num">
                                      <p:cBhvr additive="base">
                                        <p:cTn id="97" dur="500" fill="hold">
                                          <p:stCondLst>
                                            <p:cond delay="0"/>
                                          </p:stCondLst>
                                        </p:cTn>
                                        <p:tgtEl>
                                          <p:spTgt spid="20"/>
                                        </p:tgtEl>
                                        <p:attrNameLst>
                                          <p:attrName>ppt_w</p:attrName>
                                        </p:attrNameLst>
                                      </p:cBhvr>
                                      <p:tavLst>
                                        <p:tav tm="0">
                                          <p:val>
                                            <p:strVal val="ppt_w"/>
                                          </p:val>
                                        </p:tav>
                                        <p:tav tm="100000">
                                          <p:val>
                                            <p:strVal val="#ppt_w+-0.0878646"/>
                                          </p:val>
                                        </p:tav>
                                      </p:tavLst>
                                    </p:anim>
                                    <p:anim calcmode="lin" valueType="num">
                                      <p:cBhvr additive="base">
                                        <p:cTn id="98" dur="500" fill="hold">
                                          <p:stCondLst>
                                            <p:cond delay="0"/>
                                          </p:stCondLst>
                                        </p:cTn>
                                        <p:tgtEl>
                                          <p:spTgt spid="20"/>
                                        </p:tgtEl>
                                        <p:attrNameLst>
                                          <p:attrName>ppt_h</p:attrName>
                                        </p:attrNameLst>
                                      </p:cBhvr>
                                      <p:tavLst>
                                        <p:tav tm="0">
                                          <p:val>
                                            <p:strVal val="ppt_h"/>
                                          </p:val>
                                        </p:tav>
                                        <p:tav tm="100000">
                                          <p:val>
                                            <p:strVal val="#ppt_h+-0.108241"/>
                                          </p:val>
                                        </p:tav>
                                      </p:tavLst>
                                    </p:anim>
                                  </p:childTnLst>
                                </p:cTn>
                              </p:par>
                              <p:par>
                                <p:cTn id="99" presetID="35" presetClass="path" presetSubtype="0" accel="50000" decel="50000" fill="hold" nodeType="withEffect">
                                  <p:stCondLst>
                                    <p:cond delay="0"/>
                                  </p:stCondLst>
                                  <p:childTnLst>
                                    <p:anim calcmode="lin" valueType="num">
                                      <p:cBhvr additive="base">
                                        <p:cTn id="100" dur="500" fill="hold">
                                          <p:stCondLst>
                                            <p:cond delay="0"/>
                                          </p:stCondLst>
                                        </p:cTn>
                                        <p:tgtEl>
                                          <p:spTgt spid="21"/>
                                        </p:tgtEl>
                                        <p:attrNameLst>
                                          <p:attrName>ppt_x</p:attrName>
                                        </p:attrNameLst>
                                      </p:cBhvr>
                                      <p:tavLst>
                                        <p:tav tm="0">
                                          <p:val>
                                            <p:strVal val="ppt_x"/>
                                          </p:val>
                                        </p:tav>
                                        <p:tav tm="40000">
                                          <p:val>
                                            <p:strVal val="ppt_x"/>
                                          </p:val>
                                        </p:tav>
                                        <p:tav tm="50000">
                                          <p:val>
                                            <p:fltVal val="1.4999"/>
                                          </p:val>
                                        </p:tav>
                                        <p:tav tm="55000">
                                          <p:val>
                                            <p:fltVal val="1.4999"/>
                                          </p:val>
                                        </p:tav>
                                        <p:tav tm="60000">
                                          <p:val>
                                            <p:fltVal val="0.708392"/>
                                          </p:val>
                                        </p:tav>
                                        <p:tav tm="100000">
                                          <p:val>
                                            <p:fltVal val="0.708392"/>
                                          </p:val>
                                        </p:tav>
                                      </p:tavLst>
                                    </p:anim>
                                    <p:anim calcmode="lin" valueType="num">
                                      <p:cBhvr additive="base">
                                        <p:cTn id="101" dur="500" fill="hold">
                                          <p:stCondLst>
                                            <p:cond delay="0"/>
                                          </p:stCondLst>
                                        </p:cTn>
                                        <p:tgtEl>
                                          <p:spTgt spid="21"/>
                                        </p:tgtEl>
                                        <p:attrNameLst>
                                          <p:attrName>ppt_y</p:attrName>
                                        </p:attrNameLst>
                                      </p:cBhvr>
                                      <p:tavLst>
                                        <p:tav tm="0">
                                          <p:val>
                                            <p:strVal val="ppt_y"/>
                                          </p:val>
                                        </p:tav>
                                        <p:tav tm="40000">
                                          <p:val>
                                            <p:fltVal val="1.3037"/>
                                          </p:val>
                                        </p:tav>
                                        <p:tav tm="50000">
                                          <p:val>
                                            <p:fltVal val="1.3037"/>
                                          </p:val>
                                        </p:tav>
                                        <p:tav tm="55000">
                                          <p:val>
                                            <p:fltVal val="-0.333304"/>
                                          </p:val>
                                        </p:tav>
                                        <p:tav tm="60000">
                                          <p:val>
                                            <p:fltVal val="-0.333304"/>
                                          </p:val>
                                        </p:tav>
                                        <p:tav tm="100000">
                                          <p:val>
                                            <p:fltVal val="-0.634674"/>
                                          </p:val>
                                        </p:tav>
                                      </p:tavLst>
                                    </p:anim>
                                    <p:anim calcmode="lin" valueType="num">
                                      <p:cBhvr additive="base">
                                        <p:cTn id="102" dur="500" fill="hold">
                                          <p:stCondLst>
                                            <p:cond delay="0"/>
                                          </p:stCondLst>
                                        </p:cTn>
                                        <p:tgtEl>
                                          <p:spTgt spid="21"/>
                                        </p:tgtEl>
                                        <p:attrNameLst>
                                          <p:attrName>ppt_w</p:attrName>
                                        </p:attrNameLst>
                                      </p:cBhvr>
                                      <p:tavLst>
                                        <p:tav tm="0">
                                          <p:val>
                                            <p:strVal val="ppt_w"/>
                                          </p:val>
                                        </p:tav>
                                        <p:tav tm="100000">
                                          <p:val>
                                            <p:strVal val="#ppt_w+0.000221459"/>
                                          </p:val>
                                        </p:tav>
                                      </p:tavLst>
                                    </p:anim>
                                    <p:anim calcmode="lin" valueType="num">
                                      <p:cBhvr additive="base">
                                        <p:cTn id="103" dur="500" fill="hold">
                                          <p:stCondLst>
                                            <p:cond delay="0"/>
                                          </p:stCondLst>
                                        </p:cTn>
                                        <p:tgtEl>
                                          <p:spTgt spid="21"/>
                                        </p:tgtEl>
                                        <p:attrNameLst>
                                          <p:attrName>ppt_h</p:attrName>
                                        </p:attrNameLst>
                                      </p:cBhvr>
                                      <p:tavLst>
                                        <p:tav tm="0">
                                          <p:val>
                                            <p:strVal val="ppt_h"/>
                                          </p:val>
                                        </p:tav>
                                        <p:tav tm="100000">
                                          <p:val>
                                            <p:strVal val="#ppt_h+0.0372859"/>
                                          </p:val>
                                        </p:tav>
                                      </p:tavLst>
                                    </p:anim>
                                  </p:childTnLst>
                                </p:cTn>
                              </p:par>
                              <p:par>
                                <p:cTn id="104" presetID="35" presetClass="path" presetSubtype="0" accel="50000" decel="50000" fill="hold" nodeType="withEffect">
                                  <p:stCondLst>
                                    <p:cond delay="0"/>
                                  </p:stCondLst>
                                  <p:childTnLst>
                                    <p:anim calcmode="lin" valueType="num">
                                      <p:cBhvr additive="base">
                                        <p:cTn id="105" dur="500" fill="hold">
                                          <p:stCondLst>
                                            <p:cond delay="0"/>
                                          </p:stCondLst>
                                        </p:cTn>
                                        <p:tgtEl>
                                          <p:spTgt spid="22"/>
                                        </p:tgtEl>
                                        <p:attrNameLst>
                                          <p:attrName>ppt_x</p:attrName>
                                        </p:attrNameLst>
                                      </p:cBhvr>
                                      <p:tavLst>
                                        <p:tav tm="0">
                                          <p:val>
                                            <p:strVal val="ppt_x"/>
                                          </p:val>
                                        </p:tav>
                                        <p:tav tm="100000">
                                          <p:val>
                                            <p:strVal val="#ppt_x+2.60433e-05"/>
                                          </p:val>
                                        </p:tav>
                                      </p:tavLst>
                                    </p:anim>
                                    <p:anim calcmode="lin" valueType="num">
                                      <p:cBhvr additive="base">
                                        <p:cTn id="106" dur="500" fill="hold">
                                          <p:stCondLst>
                                            <p:cond delay="0"/>
                                          </p:stCondLst>
                                        </p:cTn>
                                        <p:tgtEl>
                                          <p:spTgt spid="22"/>
                                        </p:tgtEl>
                                        <p:attrNameLst>
                                          <p:attrName>ppt_y</p:attrName>
                                        </p:attrNameLst>
                                      </p:cBhvr>
                                      <p:tavLst>
                                        <p:tav tm="0">
                                          <p:val>
                                            <p:strVal val="ppt_y"/>
                                          </p:val>
                                        </p:tav>
                                        <p:tav tm="100000">
                                          <p:val>
                                            <p:strVal val="#ppt_y+-1.55741"/>
                                          </p:val>
                                        </p:tav>
                                      </p:tavLst>
                                    </p:anim>
                                    <p:anim calcmode="lin" valueType="num">
                                      <p:cBhvr additive="base">
                                        <p:cTn id="107" dur="500" fill="hold">
                                          <p:stCondLst>
                                            <p:cond delay="0"/>
                                          </p:stCondLst>
                                        </p:cTn>
                                        <p:tgtEl>
                                          <p:spTgt spid="22"/>
                                        </p:tgtEl>
                                        <p:attrNameLst>
                                          <p:attrName>ppt_w</p:attrName>
                                        </p:attrNameLst>
                                      </p:cBhvr>
                                      <p:tavLst>
                                        <p:tav tm="0">
                                          <p:val>
                                            <p:strVal val="ppt_w"/>
                                          </p:val>
                                        </p:tav>
                                        <p:tav tm="100000">
                                          <p:val>
                                            <p:strVal val="#ppt_w+5.20865e-05"/>
                                          </p:val>
                                        </p:tav>
                                      </p:tavLst>
                                    </p:anim>
                                    <p:anim calcmode="lin" valueType="num">
                                      <p:cBhvr additive="base">
                                        <p:cTn id="108" dur="500" fill="hold">
                                          <p:stCondLst>
                                            <p:cond delay="0"/>
                                          </p:stCondLst>
                                        </p:cTn>
                                        <p:tgtEl>
                                          <p:spTgt spid="22"/>
                                        </p:tgtEl>
                                        <p:attrNameLst>
                                          <p:attrName>ppt_h</p:attrName>
                                        </p:attrNameLst>
                                      </p:cBhvr>
                                      <p:tavLst>
                                        <p:tav tm="0">
                                          <p:val>
                                            <p:strVal val="ppt_h"/>
                                          </p:val>
                                        </p:tav>
                                        <p:tav tm="100000">
                                          <p:val>
                                            <p:strVal val="#ppt_h+-0.0111111"/>
                                          </p:val>
                                        </p:tav>
                                      </p:tavLst>
                                    </p:anim>
                                  </p:childTnLst>
                                </p:cTn>
                              </p:par>
                              <p:par>
                                <p:cTn id="109" presetID="35" presetClass="path" presetSubtype="0" accel="50000" decel="50000" fill="hold" nodeType="withEffect">
                                  <p:stCondLst>
                                    <p:cond delay="0"/>
                                  </p:stCondLst>
                                  <p:childTnLst>
                                    <p:anim calcmode="lin" valueType="num">
                                      <p:cBhvr additive="base">
                                        <p:cTn id="110" dur="500" fill="hold">
                                          <p:stCondLst>
                                            <p:cond delay="0"/>
                                          </p:stCondLst>
                                        </p:cTn>
                                        <p:tgtEl>
                                          <p:spTgt spid="23"/>
                                        </p:tgtEl>
                                        <p:attrNameLst>
                                          <p:attrName>ppt_x</p:attrName>
                                        </p:attrNameLst>
                                      </p:cBhvr>
                                      <p:tavLst>
                                        <p:tav tm="0">
                                          <p:val>
                                            <p:strVal val="ppt_x"/>
                                          </p:val>
                                        </p:tav>
                                        <p:tav tm="100000">
                                          <p:val>
                                            <p:strVal val="#ppt_x+-1.91847e-05"/>
                                          </p:val>
                                        </p:tav>
                                      </p:tavLst>
                                    </p:anim>
                                    <p:anim calcmode="lin" valueType="num">
                                      <p:cBhvr additive="base">
                                        <p:cTn id="111" dur="500" fill="hold">
                                          <p:stCondLst>
                                            <p:cond delay="0"/>
                                          </p:stCondLst>
                                        </p:cTn>
                                        <p:tgtEl>
                                          <p:spTgt spid="23"/>
                                        </p:tgtEl>
                                        <p:attrNameLst>
                                          <p:attrName>ppt_y</p:attrName>
                                        </p:attrNameLst>
                                      </p:cBhvr>
                                      <p:tavLst>
                                        <p:tav tm="0">
                                          <p:val>
                                            <p:strVal val="ppt_y"/>
                                          </p:val>
                                        </p:tav>
                                        <p:tav tm="100000">
                                          <p:val>
                                            <p:strVal val="#ppt_y+-1.53709"/>
                                          </p:val>
                                        </p:tav>
                                      </p:tavLst>
                                    </p:anim>
                                    <p:anim calcmode="lin" valueType="num">
                                      <p:cBhvr additive="base">
                                        <p:cTn id="112" dur="500" fill="hold">
                                          <p:stCondLst>
                                            <p:cond delay="0"/>
                                          </p:stCondLst>
                                        </p:cTn>
                                        <p:tgtEl>
                                          <p:spTgt spid="23"/>
                                        </p:tgtEl>
                                        <p:attrNameLst>
                                          <p:attrName>ppt_w</p:attrName>
                                        </p:attrNameLst>
                                      </p:cBhvr>
                                      <p:tavLst>
                                        <p:tav tm="0">
                                          <p:val>
                                            <p:strVal val="ppt_w"/>
                                          </p:val>
                                        </p:tav>
                                        <p:tav tm="100000">
                                          <p:val>
                                            <p:strVal val="#ppt_w+1.31289e-05"/>
                                          </p:val>
                                        </p:tav>
                                      </p:tavLst>
                                    </p:anim>
                                    <p:anim calcmode="lin" valueType="num">
                                      <p:cBhvr additive="base">
                                        <p:cTn id="113" dur="500" fill="hold">
                                          <p:stCondLst>
                                            <p:cond delay="0"/>
                                          </p:stCondLst>
                                        </p:cTn>
                                        <p:tgtEl>
                                          <p:spTgt spid="23"/>
                                        </p:tgtEl>
                                        <p:attrNameLst>
                                          <p:attrName>ppt_h</p:attrName>
                                        </p:attrNameLst>
                                      </p:cBhvr>
                                      <p:tavLst>
                                        <p:tav tm="0">
                                          <p:val>
                                            <p:strVal val="ppt_h"/>
                                          </p:val>
                                        </p:tav>
                                        <p:tav tm="100000">
                                          <p:val>
                                            <p:strVal val="#ppt_h+0.0296008"/>
                                          </p:val>
                                        </p:tav>
                                      </p:tavLst>
                                    </p:anim>
                                  </p:childTnLst>
                                </p:cTn>
                              </p:par>
                            </p:childTnLst>
                          </p:cTn>
                        </p:par>
                      </p:childTnLst>
                    </p:cTn>
                  </p:par>
                  <p:par>
                    <p:cTn id="114" fill="hold">
                      <p:stCondLst>
                        <p:cond delay="indefinite"/>
                      </p:stCondLst>
                      <p:childTnLst>
                        <p:par>
                          <p:cTn id="115" fill="hold">
                            <p:stCondLst>
                              <p:cond delay="0"/>
                            </p:stCondLst>
                            <p:childTnLst>
                              <p:par>
                                <p:cTn id="116" presetID="35" presetClass="path" presetSubtype="0" accel="50000" decel="50000" fill="hold" nodeType="clickEffect">
                                  <p:stCondLst>
                                    <p:cond delay="0"/>
                                  </p:stCondLst>
                                  <p:childTnLst>
                                    <p:anim calcmode="lin" valueType="num">
                                      <p:cBhvr additive="base">
                                        <p:cTn id="117" dur="500" fill="hold">
                                          <p:stCondLst>
                                            <p:cond delay="0"/>
                                          </p:stCondLst>
                                        </p:cTn>
                                        <p:tgtEl>
                                          <p:spTgt spid="16"/>
                                        </p:tgtEl>
                                        <p:attrNameLst>
                                          <p:attrName>ppt_x</p:attrName>
                                        </p:attrNameLst>
                                      </p:cBhvr>
                                      <p:tavLst>
                                        <p:tav tm="0">
                                          <p:val>
                                            <p:strVal val="ppt_x"/>
                                          </p:val>
                                        </p:tav>
                                        <p:tav tm="100000">
                                          <p:val>
                                            <p:strVal val="#ppt_x+7.12951e-05"/>
                                          </p:val>
                                        </p:tav>
                                      </p:tavLst>
                                    </p:anim>
                                    <p:anim calcmode="lin" valueType="num">
                                      <p:cBhvr additive="base">
                                        <p:cTn id="118" dur="500" fill="hold">
                                          <p:stCondLst>
                                            <p:cond delay="0"/>
                                          </p:stCondLst>
                                        </p:cTn>
                                        <p:tgtEl>
                                          <p:spTgt spid="16"/>
                                        </p:tgtEl>
                                        <p:attrNameLst>
                                          <p:attrName>ppt_y</p:attrName>
                                        </p:attrNameLst>
                                      </p:cBhvr>
                                      <p:tavLst>
                                        <p:tav tm="0">
                                          <p:val>
                                            <p:strVal val="ppt_y"/>
                                          </p:val>
                                        </p:tav>
                                        <p:tav tm="100000">
                                          <p:val>
                                            <p:strVal val="#ppt_y+1.53352"/>
                                          </p:val>
                                        </p:tav>
                                      </p:tavLst>
                                    </p:anim>
                                    <p:anim calcmode="lin" valueType="num">
                                      <p:cBhvr additive="base">
                                        <p:cTn id="119" dur="500" fill="hold">
                                          <p:stCondLst>
                                            <p:cond delay="0"/>
                                          </p:stCondLst>
                                        </p:cTn>
                                        <p:tgtEl>
                                          <p:spTgt spid="16"/>
                                        </p:tgtEl>
                                        <p:attrNameLst>
                                          <p:attrName>ppt_w</p:attrName>
                                        </p:attrNameLst>
                                      </p:cBhvr>
                                      <p:tavLst>
                                        <p:tav tm="0">
                                          <p:val>
                                            <p:strVal val="ppt_w"/>
                                          </p:val>
                                        </p:tav>
                                        <p:tav tm="100000">
                                          <p:val>
                                            <p:strVal val="#ppt_w+-0.000221459"/>
                                          </p:val>
                                        </p:tav>
                                      </p:tavLst>
                                    </p:anim>
                                    <p:anim calcmode="lin" valueType="num">
                                      <p:cBhvr additive="base">
                                        <p:cTn id="120" dur="500" fill="hold">
                                          <p:stCondLst>
                                            <p:cond delay="0"/>
                                          </p:stCondLst>
                                        </p:cTn>
                                        <p:tgtEl>
                                          <p:spTgt spid="16"/>
                                        </p:tgtEl>
                                        <p:attrNameLst>
                                          <p:attrName>ppt_h</p:attrName>
                                        </p:attrNameLst>
                                      </p:cBhvr>
                                      <p:tavLst>
                                        <p:tav tm="0">
                                          <p:val>
                                            <p:strVal val="ppt_h"/>
                                          </p:val>
                                        </p:tav>
                                        <p:tav tm="100000">
                                          <p:val>
                                            <p:strVal val="#ppt_h+-0.0372859"/>
                                          </p:val>
                                        </p:tav>
                                      </p:tavLst>
                                    </p:anim>
                                  </p:childTnLst>
                                </p:cTn>
                              </p:par>
                              <p:par>
                                <p:cTn id="121" presetID="35" presetClass="path" presetSubtype="0" accel="50000" decel="50000" fill="hold" nodeType="withEffect">
                                  <p:stCondLst>
                                    <p:cond delay="0"/>
                                  </p:stCondLst>
                                  <p:childTnLst>
                                    <p:anim calcmode="lin" valueType="num">
                                      <p:cBhvr additive="base">
                                        <p:cTn id="122" dur="500" fill="hold">
                                          <p:stCondLst>
                                            <p:cond delay="0"/>
                                          </p:stCondLst>
                                        </p:cTn>
                                        <p:tgtEl>
                                          <p:spTgt spid="15"/>
                                        </p:tgtEl>
                                        <p:attrNameLst>
                                          <p:attrName>ppt_x</p:attrName>
                                        </p:attrNameLst>
                                      </p:cBhvr>
                                      <p:tavLst>
                                        <p:tav tm="0">
                                          <p:val>
                                            <p:strVal val="ppt_x"/>
                                          </p:val>
                                        </p:tav>
                                        <p:tav tm="100000">
                                          <p:val>
                                            <p:strVal val="#ppt_x+-2.60433e-05"/>
                                          </p:val>
                                        </p:tav>
                                      </p:tavLst>
                                    </p:anim>
                                    <p:anim calcmode="lin" valueType="num">
                                      <p:cBhvr additive="base">
                                        <p:cTn id="123" dur="500" fill="hold">
                                          <p:stCondLst>
                                            <p:cond delay="0"/>
                                          </p:stCondLst>
                                        </p:cTn>
                                        <p:tgtEl>
                                          <p:spTgt spid="15"/>
                                        </p:tgtEl>
                                        <p:attrNameLst>
                                          <p:attrName>ppt_y</p:attrName>
                                        </p:attrNameLst>
                                      </p:cBhvr>
                                      <p:tavLst>
                                        <p:tav tm="0">
                                          <p:val>
                                            <p:strVal val="ppt_y"/>
                                          </p:val>
                                        </p:tav>
                                        <p:tav tm="100000">
                                          <p:val>
                                            <p:strVal val="#ppt_y+1.55741"/>
                                          </p:val>
                                        </p:tav>
                                      </p:tavLst>
                                    </p:anim>
                                    <p:anim calcmode="lin" valueType="num">
                                      <p:cBhvr additive="base">
                                        <p:cTn id="124" dur="500" fill="hold">
                                          <p:stCondLst>
                                            <p:cond delay="0"/>
                                          </p:stCondLst>
                                        </p:cTn>
                                        <p:tgtEl>
                                          <p:spTgt spid="15"/>
                                        </p:tgtEl>
                                        <p:attrNameLst>
                                          <p:attrName>ppt_w</p:attrName>
                                        </p:attrNameLst>
                                      </p:cBhvr>
                                      <p:tavLst>
                                        <p:tav tm="0">
                                          <p:val>
                                            <p:strVal val="ppt_w"/>
                                          </p:val>
                                        </p:tav>
                                        <p:tav tm="100000">
                                          <p:val>
                                            <p:strVal val="#ppt_w+-5.20865e-05"/>
                                          </p:val>
                                        </p:tav>
                                      </p:tavLst>
                                    </p:anim>
                                    <p:anim calcmode="lin" valueType="num">
                                      <p:cBhvr additive="base">
                                        <p:cTn id="125" dur="500" fill="hold">
                                          <p:stCondLst>
                                            <p:cond delay="0"/>
                                          </p:stCondLst>
                                        </p:cTn>
                                        <p:tgtEl>
                                          <p:spTgt spid="15"/>
                                        </p:tgtEl>
                                        <p:attrNameLst>
                                          <p:attrName>ppt_h</p:attrName>
                                        </p:attrNameLst>
                                      </p:cBhvr>
                                      <p:tavLst>
                                        <p:tav tm="0">
                                          <p:val>
                                            <p:strVal val="ppt_h"/>
                                          </p:val>
                                        </p:tav>
                                        <p:tav tm="100000">
                                          <p:val>
                                            <p:strVal val="#ppt_h+0.0111111"/>
                                          </p:val>
                                        </p:tav>
                                      </p:tavLst>
                                    </p:anim>
                                  </p:childTnLst>
                                </p:cTn>
                              </p:par>
                              <p:par>
                                <p:cTn id="126" presetID="35" presetClass="path" presetSubtype="0" accel="50000" decel="50000" fill="hold" nodeType="withEffect">
                                  <p:stCondLst>
                                    <p:cond delay="0"/>
                                  </p:stCondLst>
                                  <p:childTnLst>
                                    <p:anim calcmode="lin" valueType="num">
                                      <p:cBhvr additive="base">
                                        <p:cTn id="127" dur="500" fill="hold">
                                          <p:stCondLst>
                                            <p:cond delay="0"/>
                                          </p:stCondLst>
                                        </p:cTn>
                                        <p:tgtEl>
                                          <p:spTgt spid="17"/>
                                        </p:tgtEl>
                                        <p:attrNameLst>
                                          <p:attrName>ppt_x</p:attrName>
                                        </p:attrNameLst>
                                      </p:cBhvr>
                                      <p:tavLst>
                                        <p:tav tm="0">
                                          <p:val>
                                            <p:strVal val="ppt_x"/>
                                          </p:val>
                                        </p:tav>
                                        <p:tav tm="100000">
                                          <p:val>
                                            <p:strVal val="#ppt_x+1.91847e-05"/>
                                          </p:val>
                                        </p:tav>
                                      </p:tavLst>
                                    </p:anim>
                                    <p:anim calcmode="lin" valueType="num">
                                      <p:cBhvr additive="base">
                                        <p:cTn id="128" dur="500" fill="hold">
                                          <p:stCondLst>
                                            <p:cond delay="0"/>
                                          </p:stCondLst>
                                        </p:cTn>
                                        <p:tgtEl>
                                          <p:spTgt spid="17"/>
                                        </p:tgtEl>
                                        <p:attrNameLst>
                                          <p:attrName>ppt_y</p:attrName>
                                        </p:attrNameLst>
                                      </p:cBhvr>
                                      <p:tavLst>
                                        <p:tav tm="0">
                                          <p:val>
                                            <p:strVal val="ppt_y"/>
                                          </p:val>
                                        </p:tav>
                                        <p:tav tm="100000">
                                          <p:val>
                                            <p:strVal val="#ppt_y+1.53709"/>
                                          </p:val>
                                        </p:tav>
                                      </p:tavLst>
                                    </p:anim>
                                    <p:anim calcmode="lin" valueType="num">
                                      <p:cBhvr additive="base">
                                        <p:cTn id="129" dur="500" fill="hold">
                                          <p:stCondLst>
                                            <p:cond delay="0"/>
                                          </p:stCondLst>
                                        </p:cTn>
                                        <p:tgtEl>
                                          <p:spTgt spid="17"/>
                                        </p:tgtEl>
                                        <p:attrNameLst>
                                          <p:attrName>ppt_w</p:attrName>
                                        </p:attrNameLst>
                                      </p:cBhvr>
                                      <p:tavLst>
                                        <p:tav tm="0">
                                          <p:val>
                                            <p:strVal val="ppt_w"/>
                                          </p:val>
                                        </p:tav>
                                        <p:tav tm="100000">
                                          <p:val>
                                            <p:strVal val="#ppt_w+-1.31289e-05"/>
                                          </p:val>
                                        </p:tav>
                                      </p:tavLst>
                                    </p:anim>
                                    <p:anim calcmode="lin" valueType="num">
                                      <p:cBhvr additive="base">
                                        <p:cTn id="130" dur="500" fill="hold">
                                          <p:stCondLst>
                                            <p:cond delay="0"/>
                                          </p:stCondLst>
                                        </p:cTn>
                                        <p:tgtEl>
                                          <p:spTgt spid="17"/>
                                        </p:tgtEl>
                                        <p:attrNameLst>
                                          <p:attrName>ppt_h</p:attrName>
                                        </p:attrNameLst>
                                      </p:cBhvr>
                                      <p:tavLst>
                                        <p:tav tm="0">
                                          <p:val>
                                            <p:strVal val="ppt_h"/>
                                          </p:val>
                                        </p:tav>
                                        <p:tav tm="100000">
                                          <p:val>
                                            <p:strVal val="#ppt_h+-0.0296008"/>
                                          </p:val>
                                        </p:tav>
                                      </p:tavLst>
                                    </p:anim>
                                  </p:childTnLst>
                                </p:cTn>
                              </p:par>
                              <p:par>
                                <p:cTn id="131" presetID="35" presetClass="path" presetSubtype="0" accel="50000" decel="50000" fill="hold" nodeType="withEffect">
                                  <p:stCondLst>
                                    <p:cond delay="0"/>
                                  </p:stCondLst>
                                  <p:childTnLst>
                                    <p:anim calcmode="lin" valueType="num">
                                      <p:cBhvr additive="base">
                                        <p:cTn id="132" dur="500" fill="hold">
                                          <p:stCondLst>
                                            <p:cond delay="0"/>
                                          </p:stCondLst>
                                        </p:cTn>
                                        <p:tgtEl>
                                          <p:spTgt spid="20"/>
                                        </p:tgtEl>
                                        <p:attrNameLst>
                                          <p:attrName>ppt_x</p:attrName>
                                        </p:attrNameLst>
                                      </p:cBhvr>
                                      <p:tavLst>
                                        <p:tav tm="0">
                                          <p:val>
                                            <p:strVal val="ppt_x"/>
                                          </p:val>
                                        </p:tav>
                                        <p:tav tm="40000">
                                          <p:val>
                                            <p:strVal val="ppt_x"/>
                                          </p:val>
                                        </p:tav>
                                        <p:tav tm="50000">
                                          <p:val>
                                            <p:fltVal val="1.4999"/>
                                          </p:val>
                                        </p:tav>
                                        <p:tav tm="55000">
                                          <p:val>
                                            <p:fltVal val="1.4999"/>
                                          </p:val>
                                        </p:tav>
                                        <p:tav tm="60000">
                                          <p:val>
                                            <p:fltVal val="0.708392"/>
                                          </p:val>
                                        </p:tav>
                                        <p:tav tm="100000">
                                          <p:val>
                                            <p:fltVal val="0.708392"/>
                                          </p:val>
                                        </p:tav>
                                      </p:tavLst>
                                    </p:anim>
                                    <p:anim calcmode="lin" valueType="num">
                                      <p:cBhvr additive="base">
                                        <p:cTn id="133" dur="500" fill="hold">
                                          <p:stCondLst>
                                            <p:cond delay="0"/>
                                          </p:stCondLst>
                                        </p:cTn>
                                        <p:tgtEl>
                                          <p:spTgt spid="20"/>
                                        </p:tgtEl>
                                        <p:attrNameLst>
                                          <p:attrName>ppt_y</p:attrName>
                                        </p:attrNameLst>
                                      </p:cBhvr>
                                      <p:tavLst>
                                        <p:tav tm="0">
                                          <p:val>
                                            <p:strVal val="ppt_y"/>
                                          </p:val>
                                        </p:tav>
                                        <p:tav tm="40000">
                                          <p:val>
                                            <p:fltVal val="1.3037"/>
                                          </p:val>
                                        </p:tav>
                                        <p:tav tm="50000">
                                          <p:val>
                                            <p:fltVal val="1.3037"/>
                                          </p:val>
                                        </p:tav>
                                        <p:tav tm="55000">
                                          <p:val>
                                            <p:fltVal val="-0.333304"/>
                                          </p:val>
                                        </p:tav>
                                        <p:tav tm="60000">
                                          <p:val>
                                            <p:fltVal val="-0.333304"/>
                                          </p:val>
                                        </p:tav>
                                        <p:tav tm="100000">
                                          <p:val>
                                            <p:fltVal val="-0.634674"/>
                                          </p:val>
                                        </p:tav>
                                      </p:tavLst>
                                    </p:anim>
                                    <p:anim calcmode="lin" valueType="num">
                                      <p:cBhvr additive="base">
                                        <p:cTn id="134" dur="500" fill="hold">
                                          <p:stCondLst>
                                            <p:cond delay="0"/>
                                          </p:stCondLst>
                                        </p:cTn>
                                        <p:tgtEl>
                                          <p:spTgt spid="20"/>
                                        </p:tgtEl>
                                        <p:attrNameLst>
                                          <p:attrName>ppt_w</p:attrName>
                                        </p:attrNameLst>
                                      </p:cBhvr>
                                      <p:tavLst>
                                        <p:tav tm="0">
                                          <p:val>
                                            <p:strVal val="ppt_w"/>
                                          </p:val>
                                        </p:tav>
                                        <p:tav tm="100000">
                                          <p:val>
                                            <p:strVal val="#ppt_w+-0.0878514"/>
                                          </p:val>
                                        </p:tav>
                                      </p:tavLst>
                                    </p:anim>
                                    <p:anim calcmode="lin" valueType="num">
                                      <p:cBhvr additive="base">
                                        <p:cTn id="135" dur="500" fill="hold">
                                          <p:stCondLst>
                                            <p:cond delay="0"/>
                                          </p:stCondLst>
                                        </p:cTn>
                                        <p:tgtEl>
                                          <p:spTgt spid="20"/>
                                        </p:tgtEl>
                                        <p:attrNameLst>
                                          <p:attrName>ppt_h</p:attrName>
                                        </p:attrNameLst>
                                      </p:cBhvr>
                                      <p:tavLst>
                                        <p:tav tm="0">
                                          <p:val>
                                            <p:strVal val="ppt_h"/>
                                          </p:val>
                                        </p:tav>
                                        <p:tav tm="100000">
                                          <p:val>
                                            <p:strVal val="#ppt_h+-0.07864"/>
                                          </p:val>
                                        </p:tav>
                                      </p:tavLst>
                                    </p:anim>
                                  </p:childTnLst>
                                </p:cTn>
                              </p:par>
                              <p:par>
                                <p:cTn id="136" presetID="35" presetClass="path" presetSubtype="0" accel="50000" decel="50000" fill="hold" nodeType="withEffect">
                                  <p:stCondLst>
                                    <p:cond delay="0"/>
                                  </p:stCondLst>
                                  <p:childTnLst>
                                    <p:anim calcmode="lin" valueType="num">
                                      <p:cBhvr additive="base">
                                        <p:cTn id="137" dur="500" fill="hold">
                                          <p:stCondLst>
                                            <p:cond delay="0"/>
                                          </p:stCondLst>
                                        </p:cTn>
                                        <p:tgtEl>
                                          <p:spTgt spid="21"/>
                                        </p:tgtEl>
                                        <p:attrNameLst>
                                          <p:attrName>ppt_x</p:attrName>
                                        </p:attrNameLst>
                                      </p:cBhvr>
                                      <p:tavLst>
                                        <p:tav tm="0">
                                          <p:val>
                                            <p:strVal val="ppt_x"/>
                                          </p:val>
                                        </p:tav>
                                        <p:tav tm="100000">
                                          <p:val>
                                            <p:strVal val="#ppt_x+-2.60671e-05"/>
                                          </p:val>
                                        </p:tav>
                                      </p:tavLst>
                                    </p:anim>
                                    <p:anim calcmode="lin" valueType="num">
                                      <p:cBhvr additive="base">
                                        <p:cTn id="138" dur="500" fill="hold">
                                          <p:stCondLst>
                                            <p:cond delay="0"/>
                                          </p:stCondLst>
                                        </p:cTn>
                                        <p:tgtEl>
                                          <p:spTgt spid="21"/>
                                        </p:tgtEl>
                                        <p:attrNameLst>
                                          <p:attrName>ppt_y</p:attrName>
                                        </p:attrNameLst>
                                      </p:cBhvr>
                                      <p:tavLst>
                                        <p:tav tm="0">
                                          <p:val>
                                            <p:strVal val="ppt_y"/>
                                          </p:val>
                                        </p:tav>
                                        <p:tav tm="100000">
                                          <p:val>
                                            <p:strVal val="#ppt_y+-1.19051"/>
                                          </p:val>
                                        </p:tav>
                                      </p:tavLst>
                                    </p:anim>
                                    <p:anim calcmode="lin" valueType="num">
                                      <p:cBhvr additive="base">
                                        <p:cTn id="139" dur="500" fill="hold">
                                          <p:stCondLst>
                                            <p:cond delay="0"/>
                                          </p:stCondLst>
                                        </p:cTn>
                                        <p:tgtEl>
                                          <p:spTgt spid="21"/>
                                        </p:tgtEl>
                                        <p:attrNameLst>
                                          <p:attrName>ppt_w</p:attrName>
                                        </p:attrNameLst>
                                      </p:cBhvr>
                                      <p:tavLst>
                                        <p:tav tm="0">
                                          <p:val>
                                            <p:strVal val="ppt_w"/>
                                          </p:val>
                                        </p:tav>
                                        <p:tav tm="100000">
                                          <p:val>
                                            <p:strVal val="#ppt_w+0.000260417"/>
                                          </p:val>
                                        </p:tav>
                                      </p:tavLst>
                                    </p:anim>
                                    <p:anim calcmode="lin" valueType="num">
                                      <p:cBhvr additive="base">
                                        <p:cTn id="140" dur="500" fill="hold">
                                          <p:stCondLst>
                                            <p:cond delay="0"/>
                                          </p:stCondLst>
                                        </p:cTn>
                                        <p:tgtEl>
                                          <p:spTgt spid="21"/>
                                        </p:tgtEl>
                                        <p:attrNameLst>
                                          <p:attrName>ppt_h</p:attrName>
                                        </p:attrNameLst>
                                      </p:cBhvr>
                                      <p:tavLst>
                                        <p:tav tm="0">
                                          <p:val>
                                            <p:strVal val="ppt_h"/>
                                          </p:val>
                                        </p:tav>
                                        <p:tav tm="100000">
                                          <p:val>
                                            <p:strVal val="#ppt_h+0.00583332"/>
                                          </p:val>
                                        </p:tav>
                                      </p:tavLst>
                                    </p:anim>
                                  </p:childTnLst>
                                </p:cTn>
                              </p:par>
                              <p:par>
                                <p:cTn id="141" presetID="35" presetClass="path" presetSubtype="0" accel="50000" decel="50000" fill="hold" nodeType="withEffect">
                                  <p:stCondLst>
                                    <p:cond delay="0"/>
                                  </p:stCondLst>
                                  <p:childTnLst>
                                    <p:anim calcmode="lin" valueType="num">
                                      <p:cBhvr additive="base">
                                        <p:cTn id="142" dur="500" fill="hold">
                                          <p:stCondLst>
                                            <p:cond delay="0"/>
                                          </p:stCondLst>
                                        </p:cTn>
                                        <p:tgtEl>
                                          <p:spTgt spid="22"/>
                                        </p:tgtEl>
                                        <p:attrNameLst>
                                          <p:attrName>ppt_x</p:attrName>
                                        </p:attrNameLst>
                                      </p:cBhvr>
                                      <p:tavLst>
                                        <p:tav tm="0">
                                          <p:val>
                                            <p:strVal val="ppt_x"/>
                                          </p:val>
                                        </p:tav>
                                        <p:tav tm="100000">
                                          <p:val>
                                            <p:strVal val="#ppt_x+-1.91847e-05"/>
                                          </p:val>
                                        </p:tav>
                                      </p:tavLst>
                                    </p:anim>
                                    <p:anim calcmode="lin" valueType="num">
                                      <p:cBhvr additive="base">
                                        <p:cTn id="143" dur="500" fill="hold">
                                          <p:stCondLst>
                                            <p:cond delay="0"/>
                                          </p:stCondLst>
                                        </p:cTn>
                                        <p:tgtEl>
                                          <p:spTgt spid="22"/>
                                        </p:tgtEl>
                                        <p:attrNameLst>
                                          <p:attrName>ppt_y</p:attrName>
                                        </p:attrNameLst>
                                      </p:cBhvr>
                                      <p:tavLst>
                                        <p:tav tm="0">
                                          <p:val>
                                            <p:strVal val="ppt_y"/>
                                          </p:val>
                                        </p:tav>
                                        <p:tav tm="100000">
                                          <p:val>
                                            <p:strVal val="#ppt_y+-1.18292"/>
                                          </p:val>
                                        </p:tav>
                                      </p:tavLst>
                                    </p:anim>
                                    <p:anim calcmode="lin" valueType="num">
                                      <p:cBhvr additive="base">
                                        <p:cTn id="144" dur="500" fill="hold">
                                          <p:stCondLst>
                                            <p:cond delay="0"/>
                                          </p:stCondLst>
                                        </p:cTn>
                                        <p:tgtEl>
                                          <p:spTgt spid="22"/>
                                        </p:tgtEl>
                                        <p:attrNameLst>
                                          <p:attrName>ppt_w</p:attrName>
                                        </p:attrNameLst>
                                      </p:cBhvr>
                                      <p:tavLst>
                                        <p:tav tm="0">
                                          <p:val>
                                            <p:strVal val="ppt_w"/>
                                          </p:val>
                                        </p:tav>
                                        <p:tav tm="100000">
                                          <p:val>
                                            <p:strVal val="#ppt_w+1.31289e-05"/>
                                          </p:val>
                                        </p:tav>
                                      </p:tavLst>
                                    </p:anim>
                                    <p:anim calcmode="lin" valueType="num">
                                      <p:cBhvr additive="base">
                                        <p:cTn id="145" dur="500" fill="hold">
                                          <p:stCondLst>
                                            <p:cond delay="0"/>
                                          </p:stCondLst>
                                        </p:cTn>
                                        <p:tgtEl>
                                          <p:spTgt spid="22"/>
                                        </p:tgtEl>
                                        <p:attrNameLst>
                                          <p:attrName>ppt_h</p:attrName>
                                        </p:attrNameLst>
                                      </p:cBhvr>
                                      <p:tavLst>
                                        <p:tav tm="0">
                                          <p:val>
                                            <p:strVal val="ppt_h"/>
                                          </p:val>
                                        </p:tav>
                                        <p:tav tm="100000">
                                          <p:val>
                                            <p:strVal val="#ppt_h+0.0203415"/>
                                          </p:val>
                                        </p:tav>
                                      </p:tavLst>
                                    </p:anim>
                                  </p:childTnLst>
                                </p:cTn>
                              </p:par>
                              <p:par>
                                <p:cTn id="146" presetID="35" presetClass="path" presetSubtype="0" accel="50000" decel="50000" fill="hold" nodeType="withEffect">
                                  <p:stCondLst>
                                    <p:cond delay="0"/>
                                  </p:stCondLst>
                                  <p:childTnLst>
                                    <p:anim calcmode="lin" valueType="num">
                                      <p:cBhvr additive="base">
                                        <p:cTn id="147" dur="500" fill="hold">
                                          <p:stCondLst>
                                            <p:cond delay="0"/>
                                          </p:stCondLst>
                                        </p:cTn>
                                        <p:tgtEl>
                                          <p:spTgt spid="23"/>
                                        </p:tgtEl>
                                        <p:attrNameLst>
                                          <p:attrName>ppt_x</p:attrName>
                                        </p:attrNameLst>
                                      </p:cBhvr>
                                      <p:tavLst>
                                        <p:tav tm="0">
                                          <p:val>
                                            <p:strVal val="ppt_x"/>
                                          </p:val>
                                        </p:tav>
                                        <p:tav tm="100000">
                                          <p:val>
                                            <p:strVal val="#ppt_x+0.000182287"/>
                                          </p:val>
                                        </p:tav>
                                      </p:tavLst>
                                    </p:anim>
                                    <p:anim calcmode="lin" valueType="num">
                                      <p:cBhvr additive="base">
                                        <p:cTn id="148" dur="500" fill="hold">
                                          <p:stCondLst>
                                            <p:cond delay="0"/>
                                          </p:stCondLst>
                                        </p:cTn>
                                        <p:tgtEl>
                                          <p:spTgt spid="23"/>
                                        </p:tgtEl>
                                        <p:attrNameLst>
                                          <p:attrName>ppt_y</p:attrName>
                                        </p:attrNameLst>
                                      </p:cBhvr>
                                      <p:tavLst>
                                        <p:tav tm="0">
                                          <p:val>
                                            <p:strVal val="ppt_y"/>
                                          </p:val>
                                        </p:tav>
                                        <p:tav tm="100000">
                                          <p:val>
                                            <p:strVal val="#ppt_y+-1.13903"/>
                                          </p:val>
                                        </p:tav>
                                      </p:tavLst>
                                    </p:anim>
                                    <p:anim calcmode="lin" valueType="num">
                                      <p:cBhvr additive="base">
                                        <p:cTn id="149" dur="500" fill="hold">
                                          <p:stCondLst>
                                            <p:cond delay="0"/>
                                          </p:stCondLst>
                                        </p:cTn>
                                        <p:tgtEl>
                                          <p:spTgt spid="23"/>
                                        </p:tgtEl>
                                        <p:attrNameLst>
                                          <p:attrName>ppt_w</p:attrName>
                                        </p:attrNameLst>
                                      </p:cBhvr>
                                      <p:tavLst>
                                        <p:tav tm="0">
                                          <p:val>
                                            <p:strVal val="ppt_w"/>
                                          </p:val>
                                        </p:tav>
                                        <p:tav tm="100000">
                                          <p:val>
                                            <p:strVal val="#ppt_w+0.0878646"/>
                                          </p:val>
                                        </p:tav>
                                      </p:tavLst>
                                    </p:anim>
                                    <p:anim calcmode="lin" valueType="num">
                                      <p:cBhvr additive="base">
                                        <p:cTn id="150" dur="500" fill="hold">
                                          <p:stCondLst>
                                            <p:cond delay="0"/>
                                          </p:stCondLst>
                                        </p:cTn>
                                        <p:tgtEl>
                                          <p:spTgt spid="23"/>
                                        </p:tgtEl>
                                        <p:attrNameLst>
                                          <p:attrName>ppt_h</p:attrName>
                                        </p:attrNameLst>
                                      </p:cBhvr>
                                      <p:tavLst>
                                        <p:tav tm="0">
                                          <p:val>
                                            <p:strVal val="ppt_h"/>
                                          </p:val>
                                        </p:tav>
                                        <p:tav tm="100000">
                                          <p:val>
                                            <p:strVal val="#ppt_h+0.108241"/>
                                          </p:val>
                                        </p:tav>
                                      </p:tavLst>
                                    </p:anim>
                                  </p:childTnLst>
                                </p:cTn>
                              </p:par>
                            </p:childTnLst>
                          </p:cTn>
                        </p:par>
                      </p:childTnLst>
                    </p:cTn>
                  </p:par>
                  <p:par>
                    <p:cTn id="151" fill="hold">
                      <p:stCondLst>
                        <p:cond delay="indefinite"/>
                      </p:stCondLst>
                      <p:childTnLst>
                        <p:par>
                          <p:cTn id="152" fill="hold">
                            <p:stCondLst>
                              <p:cond delay="0"/>
                            </p:stCondLst>
                            <p:childTnLst>
                              <p:par>
                                <p:cTn id="153" presetID="35" presetClass="path" presetSubtype="0" accel="50000" decel="50000" fill="hold" nodeType="clickEffect">
                                  <p:stCondLst>
                                    <p:cond delay="0"/>
                                  </p:stCondLst>
                                  <p:childTnLst>
                                    <p:anim calcmode="lin" valueType="num">
                                      <p:cBhvr additive="base">
                                        <p:cTn id="154" dur="500" fill="hold">
                                          <p:stCondLst>
                                            <p:cond delay="0"/>
                                          </p:stCondLst>
                                        </p:cTn>
                                        <p:tgtEl>
                                          <p:spTgt spid="16"/>
                                        </p:tgtEl>
                                        <p:attrNameLst>
                                          <p:attrName>ppt_x</p:attrName>
                                        </p:attrNameLst>
                                      </p:cBhvr>
                                      <p:tavLst>
                                        <p:tav tm="0">
                                          <p:val>
                                            <p:strVal val="ppt_x"/>
                                          </p:val>
                                        </p:tav>
                                        <p:tav tm="100000">
                                          <p:val>
                                            <p:strVal val="#ppt_x+1.91847e-05"/>
                                          </p:val>
                                        </p:tav>
                                      </p:tavLst>
                                    </p:anim>
                                    <p:anim calcmode="lin" valueType="num">
                                      <p:cBhvr additive="base">
                                        <p:cTn id="155" dur="500" fill="hold">
                                          <p:stCondLst>
                                            <p:cond delay="0"/>
                                          </p:stCondLst>
                                        </p:cTn>
                                        <p:tgtEl>
                                          <p:spTgt spid="16"/>
                                        </p:tgtEl>
                                        <p:attrNameLst>
                                          <p:attrName>ppt_y</p:attrName>
                                        </p:attrNameLst>
                                      </p:cBhvr>
                                      <p:tavLst>
                                        <p:tav tm="0">
                                          <p:val>
                                            <p:strVal val="ppt_y"/>
                                          </p:val>
                                        </p:tav>
                                        <p:tav tm="100000">
                                          <p:val>
                                            <p:strVal val="#ppt_y+1.90042"/>
                                          </p:val>
                                        </p:tav>
                                      </p:tavLst>
                                    </p:anim>
                                    <p:anim calcmode="lin" valueType="num">
                                      <p:cBhvr additive="base">
                                        <p:cTn id="156" dur="500" fill="hold">
                                          <p:stCondLst>
                                            <p:cond delay="0"/>
                                          </p:stCondLst>
                                        </p:cTn>
                                        <p:tgtEl>
                                          <p:spTgt spid="16"/>
                                        </p:tgtEl>
                                        <p:attrNameLst>
                                          <p:attrName>ppt_w</p:attrName>
                                        </p:attrNameLst>
                                      </p:cBhvr>
                                      <p:tavLst>
                                        <p:tav tm="0">
                                          <p:val>
                                            <p:strVal val="ppt_w"/>
                                          </p:val>
                                        </p:tav>
                                        <p:tav tm="100000">
                                          <p:val>
                                            <p:strVal val="#ppt_w+-1.31289e-05"/>
                                          </p:val>
                                        </p:tav>
                                      </p:tavLst>
                                    </p:anim>
                                    <p:anim calcmode="lin" valueType="num">
                                      <p:cBhvr additive="base">
                                        <p:cTn id="157" dur="500" fill="hold">
                                          <p:stCondLst>
                                            <p:cond delay="0"/>
                                          </p:stCondLst>
                                        </p:cTn>
                                        <p:tgtEl>
                                          <p:spTgt spid="16"/>
                                        </p:tgtEl>
                                        <p:attrNameLst>
                                          <p:attrName>ppt_h</p:attrName>
                                        </p:attrNameLst>
                                      </p:cBhvr>
                                      <p:tavLst>
                                        <p:tav tm="0">
                                          <p:val>
                                            <p:strVal val="ppt_h"/>
                                          </p:val>
                                        </p:tav>
                                        <p:tav tm="100000">
                                          <p:val>
                                            <p:strVal val="#ppt_h+-0.0203415"/>
                                          </p:val>
                                        </p:tav>
                                      </p:tavLst>
                                    </p:anim>
                                  </p:childTnLst>
                                </p:cTn>
                              </p:par>
                              <p:par>
                                <p:cTn id="158" presetID="35" presetClass="path" presetSubtype="0" accel="50000" decel="50000" fill="hold" nodeType="withEffect">
                                  <p:stCondLst>
                                    <p:cond delay="0"/>
                                  </p:stCondLst>
                                  <p:childTnLst>
                                    <p:anim calcmode="lin" valueType="num">
                                      <p:cBhvr additive="base">
                                        <p:cTn id="159" dur="500" fill="hold">
                                          <p:stCondLst>
                                            <p:cond delay="0"/>
                                          </p:stCondLst>
                                        </p:cTn>
                                        <p:tgtEl>
                                          <p:spTgt spid="15"/>
                                        </p:tgtEl>
                                        <p:attrNameLst>
                                          <p:attrName>ppt_x</p:attrName>
                                        </p:attrNameLst>
                                      </p:cBhvr>
                                      <p:tavLst>
                                        <p:tav tm="0">
                                          <p:val>
                                            <p:strVal val="ppt_x"/>
                                          </p:val>
                                        </p:tav>
                                        <p:tav tm="100000">
                                          <p:val>
                                            <p:strVal val="#ppt_x+-2.60433e-05"/>
                                          </p:val>
                                        </p:tav>
                                      </p:tavLst>
                                    </p:anim>
                                    <p:anim calcmode="lin" valueType="num">
                                      <p:cBhvr additive="base">
                                        <p:cTn id="160" dur="500" fill="hold">
                                          <p:stCondLst>
                                            <p:cond delay="0"/>
                                          </p:stCondLst>
                                        </p:cTn>
                                        <p:tgtEl>
                                          <p:spTgt spid="15"/>
                                        </p:tgtEl>
                                        <p:attrNameLst>
                                          <p:attrName>ppt_y</p:attrName>
                                        </p:attrNameLst>
                                      </p:cBhvr>
                                      <p:tavLst>
                                        <p:tav tm="0">
                                          <p:val>
                                            <p:strVal val="ppt_y"/>
                                          </p:val>
                                        </p:tav>
                                        <p:tav tm="100000">
                                          <p:val>
                                            <p:strVal val="#ppt_y+1.91157"/>
                                          </p:val>
                                        </p:tav>
                                      </p:tavLst>
                                    </p:anim>
                                    <p:anim calcmode="lin" valueType="num">
                                      <p:cBhvr additive="base">
                                        <p:cTn id="161" dur="500" fill="hold">
                                          <p:stCondLst>
                                            <p:cond delay="0"/>
                                          </p:stCondLst>
                                        </p:cTn>
                                        <p:tgtEl>
                                          <p:spTgt spid="15"/>
                                        </p:tgtEl>
                                        <p:attrNameLst>
                                          <p:attrName>ppt_w</p:attrName>
                                        </p:attrNameLst>
                                      </p:cBhvr>
                                      <p:tavLst>
                                        <p:tav tm="0">
                                          <p:val>
                                            <p:strVal val="ppt_w"/>
                                          </p:val>
                                        </p:tav>
                                        <p:tav tm="100000">
                                          <p:val>
                                            <p:strVal val="#ppt_w+-5.20865e-05"/>
                                          </p:val>
                                        </p:tav>
                                      </p:tavLst>
                                    </p:anim>
                                    <p:anim calcmode="lin" valueType="num">
                                      <p:cBhvr additive="base">
                                        <p:cTn id="162" dur="500" fill="hold">
                                          <p:stCondLst>
                                            <p:cond delay="0"/>
                                          </p:stCondLst>
                                        </p:cTn>
                                        <p:tgtEl>
                                          <p:spTgt spid="15"/>
                                        </p:tgtEl>
                                        <p:attrNameLst>
                                          <p:attrName>ppt_h</p:attrName>
                                        </p:attrNameLst>
                                      </p:cBhvr>
                                      <p:tavLst>
                                        <p:tav tm="0">
                                          <p:val>
                                            <p:strVal val="ppt_h"/>
                                          </p:val>
                                        </p:tav>
                                        <p:tav tm="100000">
                                          <p:val>
                                            <p:strVal val="#ppt_h+0.00185185"/>
                                          </p:val>
                                        </p:tav>
                                      </p:tavLst>
                                    </p:anim>
                                  </p:childTnLst>
                                </p:cTn>
                              </p:par>
                              <p:par>
                                <p:cTn id="163" presetID="35" presetClass="path" presetSubtype="0" accel="50000" decel="50000" fill="hold" nodeType="withEffect">
                                  <p:stCondLst>
                                    <p:cond delay="0"/>
                                  </p:stCondLst>
                                  <p:childTnLst>
                                    <p:anim calcmode="lin" valueType="num">
                                      <p:cBhvr additive="base">
                                        <p:cTn id="164" dur="500" fill="hold">
                                          <p:stCondLst>
                                            <p:cond delay="0"/>
                                          </p:stCondLst>
                                        </p:cTn>
                                        <p:tgtEl>
                                          <p:spTgt spid="17"/>
                                        </p:tgtEl>
                                        <p:attrNameLst>
                                          <p:attrName>ppt_x</p:attrName>
                                        </p:attrNameLst>
                                      </p:cBhvr>
                                      <p:tavLst>
                                        <p:tav tm="0">
                                          <p:val>
                                            <p:strVal val="ppt_x"/>
                                          </p:val>
                                        </p:tav>
                                        <p:tav tm="40000">
                                          <p:val>
                                            <p:strVal val="ppt_x"/>
                                          </p:val>
                                        </p:tav>
                                        <p:tav tm="50000">
                                          <p:val>
                                            <p:fltVal val="1.4999"/>
                                          </p:val>
                                        </p:tav>
                                        <p:tav tm="55000">
                                          <p:val>
                                            <p:fltVal val="1.4999"/>
                                          </p:val>
                                        </p:tav>
                                        <p:tav tm="60000">
                                          <p:val>
                                            <p:fltVal val="0.708392"/>
                                          </p:val>
                                        </p:tav>
                                        <p:tav tm="100000">
                                          <p:val>
                                            <p:fltVal val="0.708392"/>
                                          </p:val>
                                        </p:tav>
                                      </p:tavLst>
                                    </p:anim>
                                    <p:anim calcmode="lin" valueType="num">
                                      <p:cBhvr additive="base">
                                        <p:cTn id="165" dur="500" fill="hold">
                                          <p:stCondLst>
                                            <p:cond delay="0"/>
                                          </p:stCondLst>
                                        </p:cTn>
                                        <p:tgtEl>
                                          <p:spTgt spid="17"/>
                                        </p:tgtEl>
                                        <p:attrNameLst>
                                          <p:attrName>ppt_y</p:attrName>
                                        </p:attrNameLst>
                                      </p:cBhvr>
                                      <p:tavLst>
                                        <p:tav tm="0">
                                          <p:val>
                                            <p:strVal val="ppt_y"/>
                                          </p:val>
                                        </p:tav>
                                        <p:tav tm="40000">
                                          <p:val>
                                            <p:fltVal val="1.3037"/>
                                          </p:val>
                                        </p:tav>
                                        <p:tav tm="50000">
                                          <p:val>
                                            <p:fltVal val="1.3037"/>
                                          </p:val>
                                        </p:tav>
                                        <p:tav tm="55000">
                                          <p:val>
                                            <p:fltVal val="-0.333304"/>
                                          </p:val>
                                        </p:tav>
                                        <p:tav tm="60000">
                                          <p:val>
                                            <p:fltVal val="-0.333304"/>
                                          </p:val>
                                        </p:tav>
                                        <p:tav tm="100000">
                                          <p:val>
                                            <p:fltVal val="-0.634674"/>
                                          </p:val>
                                        </p:tav>
                                      </p:tavLst>
                                    </p:anim>
                                    <p:anim calcmode="lin" valueType="num">
                                      <p:cBhvr additive="base">
                                        <p:cTn id="166" dur="500" fill="hold">
                                          <p:stCondLst>
                                            <p:cond delay="0"/>
                                          </p:stCondLst>
                                        </p:cTn>
                                        <p:tgtEl>
                                          <p:spTgt spid="17"/>
                                        </p:tgtEl>
                                        <p:attrNameLst>
                                          <p:attrName>ppt_w</p:attrName>
                                        </p:attrNameLst>
                                      </p:cBhvr>
                                      <p:tavLst>
                                        <p:tav tm="0">
                                          <p:val>
                                            <p:strVal val="ppt_w"/>
                                          </p:val>
                                        </p:tav>
                                        <p:tav tm="100000">
                                          <p:val>
                                            <p:strVal val="#ppt_w+0"/>
                                          </p:val>
                                        </p:tav>
                                      </p:tavLst>
                                    </p:anim>
                                    <p:anim calcmode="lin" valueType="num">
                                      <p:cBhvr additive="base">
                                        <p:cTn id="167" dur="500" fill="hold">
                                          <p:stCondLst>
                                            <p:cond delay="0"/>
                                          </p:stCondLst>
                                        </p:cTn>
                                        <p:tgtEl>
                                          <p:spTgt spid="17"/>
                                        </p:tgtEl>
                                        <p:attrNameLst>
                                          <p:attrName>ppt_h</p:attrName>
                                        </p:attrNameLst>
                                      </p:cBhvr>
                                      <p:tavLst>
                                        <p:tav tm="0">
                                          <p:val>
                                            <p:strVal val="ppt_h"/>
                                          </p:val>
                                        </p:tav>
                                        <p:tav tm="100000">
                                          <p:val>
                                            <p:strVal val="#ppt_h+0"/>
                                          </p:val>
                                        </p:tav>
                                      </p:tavLst>
                                    </p:anim>
                                  </p:childTnLst>
                                </p:cTn>
                              </p:par>
                              <p:par>
                                <p:cTn id="168" presetID="35" presetClass="path" presetSubtype="0" accel="50000" decel="50000" fill="hold" nodeType="withEffect">
                                  <p:stCondLst>
                                    <p:cond delay="0"/>
                                  </p:stCondLst>
                                  <p:childTnLst>
                                    <p:anim calcmode="lin" valueType="num">
                                      <p:cBhvr additive="base">
                                        <p:cTn id="169" dur="500" fill="hold">
                                          <p:stCondLst>
                                            <p:cond delay="0"/>
                                          </p:stCondLst>
                                        </p:cTn>
                                        <p:tgtEl>
                                          <p:spTgt spid="20"/>
                                        </p:tgtEl>
                                        <p:attrNameLst>
                                          <p:attrName>ppt_x</p:attrName>
                                        </p:attrNameLst>
                                      </p:cBhvr>
                                      <p:tavLst>
                                        <p:tav tm="0">
                                          <p:val>
                                            <p:strVal val="ppt_x"/>
                                          </p:val>
                                        </p:tav>
                                        <p:tav tm="100000">
                                          <p:val>
                                            <p:strVal val="#ppt_x+-0.000156244"/>
                                          </p:val>
                                        </p:tav>
                                      </p:tavLst>
                                    </p:anim>
                                    <p:anim calcmode="lin" valueType="num">
                                      <p:cBhvr additive="base">
                                        <p:cTn id="170" dur="500" fill="hold">
                                          <p:stCondLst>
                                            <p:cond delay="0"/>
                                          </p:stCondLst>
                                        </p:cTn>
                                        <p:tgtEl>
                                          <p:spTgt spid="20"/>
                                        </p:tgtEl>
                                        <p:attrNameLst>
                                          <p:attrName>ppt_y</p:attrName>
                                        </p:attrNameLst>
                                      </p:cBhvr>
                                      <p:tavLst>
                                        <p:tav tm="0">
                                          <p:val>
                                            <p:strVal val="ppt_y"/>
                                          </p:val>
                                        </p:tav>
                                        <p:tav tm="100000">
                                          <p:val>
                                            <p:strVal val="#ppt_y+-0.772546"/>
                                          </p:val>
                                        </p:tav>
                                      </p:tavLst>
                                    </p:anim>
                                    <p:anim calcmode="lin" valueType="num">
                                      <p:cBhvr additive="base">
                                        <p:cTn id="171" dur="500" fill="hold">
                                          <p:stCondLst>
                                            <p:cond delay="0"/>
                                          </p:stCondLst>
                                        </p:cTn>
                                        <p:tgtEl>
                                          <p:spTgt spid="20"/>
                                        </p:tgtEl>
                                        <p:attrNameLst>
                                          <p:attrName>ppt_w</p:attrName>
                                        </p:attrNameLst>
                                      </p:cBhvr>
                                      <p:tavLst>
                                        <p:tav tm="0">
                                          <p:val>
                                            <p:strVal val="ppt_w"/>
                                          </p:val>
                                        </p:tav>
                                        <p:tav tm="100000">
                                          <p:val>
                                            <p:strVal val="#ppt_w+-0.0878125"/>
                                          </p:val>
                                        </p:tav>
                                      </p:tavLst>
                                    </p:anim>
                                    <p:anim calcmode="lin" valueType="num">
                                      <p:cBhvr additive="base">
                                        <p:cTn id="172" dur="500" fill="hold">
                                          <p:stCondLst>
                                            <p:cond delay="0"/>
                                          </p:stCondLst>
                                        </p:cTn>
                                        <p:tgtEl>
                                          <p:spTgt spid="20"/>
                                        </p:tgtEl>
                                        <p:attrNameLst>
                                          <p:attrName>ppt_h</p:attrName>
                                        </p:attrNameLst>
                                      </p:cBhvr>
                                      <p:tavLst>
                                        <p:tav tm="0">
                                          <p:val>
                                            <p:strVal val="ppt_h"/>
                                          </p:val>
                                        </p:tav>
                                        <p:tav tm="100000">
                                          <p:val>
                                            <p:strVal val="#ppt_h+-0.110093"/>
                                          </p:val>
                                        </p:tav>
                                      </p:tavLst>
                                    </p:anim>
                                  </p:childTnLst>
                                </p:cTn>
                              </p:par>
                              <p:par>
                                <p:cTn id="173" presetID="35" presetClass="path" presetSubtype="0" accel="50000" decel="50000" fill="hold" nodeType="withEffect">
                                  <p:stCondLst>
                                    <p:cond delay="0"/>
                                  </p:stCondLst>
                                  <p:childTnLst>
                                    <p:anim calcmode="lin" valueType="num">
                                      <p:cBhvr additive="base">
                                        <p:cTn id="174" dur="500" fill="hold">
                                          <p:stCondLst>
                                            <p:cond delay="0"/>
                                          </p:stCondLst>
                                        </p:cTn>
                                        <p:tgtEl>
                                          <p:spTgt spid="21"/>
                                        </p:tgtEl>
                                        <p:attrNameLst>
                                          <p:attrName>ppt_x</p:attrName>
                                        </p:attrNameLst>
                                      </p:cBhvr>
                                      <p:tavLst>
                                        <p:tav tm="0">
                                          <p:val>
                                            <p:strVal val="ppt_x"/>
                                          </p:val>
                                        </p:tav>
                                        <p:tav tm="100000">
                                          <p:val>
                                            <p:strVal val="#ppt_x+-7.12951e-05"/>
                                          </p:val>
                                        </p:tav>
                                      </p:tavLst>
                                    </p:anim>
                                    <p:anim calcmode="lin" valueType="num">
                                      <p:cBhvr additive="base">
                                        <p:cTn id="175" dur="500" fill="hold">
                                          <p:stCondLst>
                                            <p:cond delay="0"/>
                                          </p:stCondLst>
                                        </p:cTn>
                                        <p:tgtEl>
                                          <p:spTgt spid="21"/>
                                        </p:tgtEl>
                                        <p:attrNameLst>
                                          <p:attrName>ppt_y</p:attrName>
                                        </p:attrNameLst>
                                      </p:cBhvr>
                                      <p:tavLst>
                                        <p:tav tm="0">
                                          <p:val>
                                            <p:strVal val="ppt_y"/>
                                          </p:val>
                                        </p:tav>
                                        <p:tav tm="100000">
                                          <p:val>
                                            <p:strVal val="#ppt_y+-0.816024"/>
                                          </p:val>
                                        </p:tav>
                                      </p:tavLst>
                                    </p:anim>
                                    <p:anim calcmode="lin" valueType="num">
                                      <p:cBhvr additive="base">
                                        <p:cTn id="176" dur="500" fill="hold">
                                          <p:stCondLst>
                                            <p:cond delay="0"/>
                                          </p:stCondLst>
                                        </p:cTn>
                                        <p:tgtEl>
                                          <p:spTgt spid="21"/>
                                        </p:tgtEl>
                                        <p:attrNameLst>
                                          <p:attrName>ppt_w</p:attrName>
                                        </p:attrNameLst>
                                      </p:cBhvr>
                                      <p:tavLst>
                                        <p:tav tm="0">
                                          <p:val>
                                            <p:strVal val="ppt_w"/>
                                          </p:val>
                                        </p:tav>
                                        <p:tav tm="100000">
                                          <p:val>
                                            <p:strVal val="#ppt_w+0.000221459"/>
                                          </p:val>
                                        </p:tav>
                                      </p:tavLst>
                                    </p:anim>
                                    <p:anim calcmode="lin" valueType="num">
                                      <p:cBhvr additive="base">
                                        <p:cTn id="177" dur="500" fill="hold">
                                          <p:stCondLst>
                                            <p:cond delay="0"/>
                                          </p:stCondLst>
                                        </p:cTn>
                                        <p:tgtEl>
                                          <p:spTgt spid="21"/>
                                        </p:tgtEl>
                                        <p:attrNameLst>
                                          <p:attrName>ppt_h</p:attrName>
                                        </p:attrNameLst>
                                      </p:cBhvr>
                                      <p:tavLst>
                                        <p:tav tm="0">
                                          <p:val>
                                            <p:strVal val="ppt_h"/>
                                          </p:val>
                                        </p:tav>
                                        <p:tav tm="100000">
                                          <p:val>
                                            <p:strVal val="#ppt_h+0.0372859"/>
                                          </p:val>
                                        </p:tav>
                                      </p:tavLst>
                                    </p:anim>
                                  </p:childTnLst>
                                </p:cTn>
                              </p:par>
                              <p:par>
                                <p:cTn id="178" presetID="35" presetClass="path" presetSubtype="0" accel="50000" decel="50000" fill="hold" nodeType="withEffect">
                                  <p:stCondLst>
                                    <p:cond delay="0"/>
                                  </p:stCondLst>
                                  <p:childTnLst>
                                    <p:anim calcmode="lin" valueType="num">
                                      <p:cBhvr additive="base">
                                        <p:cTn id="179" dur="500" fill="hold">
                                          <p:stCondLst>
                                            <p:cond delay="0"/>
                                          </p:stCondLst>
                                        </p:cTn>
                                        <p:tgtEl>
                                          <p:spTgt spid="22"/>
                                        </p:tgtEl>
                                        <p:attrNameLst>
                                          <p:attrName>ppt_x</p:attrName>
                                        </p:attrNameLst>
                                      </p:cBhvr>
                                      <p:tavLst>
                                        <p:tav tm="0">
                                          <p:val>
                                            <p:strVal val="ppt_x"/>
                                          </p:val>
                                        </p:tav>
                                        <p:tav tm="100000">
                                          <p:val>
                                            <p:strVal val="#ppt_x+0.000182287"/>
                                          </p:val>
                                        </p:tav>
                                      </p:tavLst>
                                    </p:anim>
                                    <p:anim calcmode="lin" valueType="num">
                                      <p:cBhvr additive="base">
                                        <p:cTn id="180" dur="500" fill="hold">
                                          <p:stCondLst>
                                            <p:cond delay="0"/>
                                          </p:stCondLst>
                                        </p:cTn>
                                        <p:tgtEl>
                                          <p:spTgt spid="22"/>
                                        </p:tgtEl>
                                        <p:attrNameLst>
                                          <p:attrName>ppt_y</p:attrName>
                                        </p:attrNameLst>
                                      </p:cBhvr>
                                      <p:tavLst>
                                        <p:tav tm="0">
                                          <p:val>
                                            <p:strVal val="ppt_y"/>
                                          </p:val>
                                        </p:tav>
                                        <p:tav tm="100000">
                                          <p:val>
                                            <p:strVal val="#ppt_y+-0.784861"/>
                                          </p:val>
                                        </p:tav>
                                      </p:tavLst>
                                    </p:anim>
                                    <p:anim calcmode="lin" valueType="num">
                                      <p:cBhvr additive="base">
                                        <p:cTn id="181" dur="500" fill="hold">
                                          <p:stCondLst>
                                            <p:cond delay="0"/>
                                          </p:stCondLst>
                                        </p:cTn>
                                        <p:tgtEl>
                                          <p:spTgt spid="22"/>
                                        </p:tgtEl>
                                        <p:attrNameLst>
                                          <p:attrName>ppt_w</p:attrName>
                                        </p:attrNameLst>
                                      </p:cBhvr>
                                      <p:tavLst>
                                        <p:tav tm="0">
                                          <p:val>
                                            <p:strVal val="ppt_w"/>
                                          </p:val>
                                        </p:tav>
                                        <p:tav tm="100000">
                                          <p:val>
                                            <p:strVal val="#ppt_w+0.0878646"/>
                                          </p:val>
                                        </p:tav>
                                      </p:tavLst>
                                    </p:anim>
                                    <p:anim calcmode="lin" valueType="num">
                                      <p:cBhvr additive="base">
                                        <p:cTn id="182" dur="500" fill="hold">
                                          <p:stCondLst>
                                            <p:cond delay="0"/>
                                          </p:stCondLst>
                                        </p:cTn>
                                        <p:tgtEl>
                                          <p:spTgt spid="22"/>
                                        </p:tgtEl>
                                        <p:attrNameLst>
                                          <p:attrName>ppt_h</p:attrName>
                                        </p:attrNameLst>
                                      </p:cBhvr>
                                      <p:tavLst>
                                        <p:tav tm="0">
                                          <p:val>
                                            <p:strVal val="ppt_h"/>
                                          </p:val>
                                        </p:tav>
                                        <p:tav tm="100000">
                                          <p:val>
                                            <p:strVal val="#ppt_h+0.0989815"/>
                                          </p:val>
                                        </p:tav>
                                      </p:tavLst>
                                    </p:anim>
                                  </p:childTnLst>
                                </p:cTn>
                              </p:par>
                              <p:par>
                                <p:cTn id="183" presetID="35" presetClass="path" presetSubtype="0" accel="50000" decel="50000" fill="hold" nodeType="withEffect">
                                  <p:stCondLst>
                                    <p:cond delay="0"/>
                                  </p:stCondLst>
                                  <p:childTnLst>
                                    <p:anim calcmode="lin" valueType="num">
                                      <p:cBhvr additive="base">
                                        <p:cTn id="184" dur="500" fill="hold">
                                          <p:stCondLst>
                                            <p:cond delay="0"/>
                                          </p:stCondLst>
                                        </p:cTn>
                                        <p:tgtEl>
                                          <p:spTgt spid="23"/>
                                        </p:tgtEl>
                                        <p:attrNameLst>
                                          <p:attrName>ppt_x</p:attrName>
                                        </p:attrNameLst>
                                      </p:cBhvr>
                                      <p:tavLst>
                                        <p:tav tm="0">
                                          <p:val>
                                            <p:strVal val="ppt_x"/>
                                          </p:val>
                                        </p:tav>
                                        <p:tav tm="100000">
                                          <p:val>
                                            <p:strVal val="#ppt_x+5.21104e-05"/>
                                          </p:val>
                                        </p:tav>
                                      </p:tavLst>
                                    </p:anim>
                                    <p:anim calcmode="lin" valueType="num">
                                      <p:cBhvr additive="base">
                                        <p:cTn id="185" dur="500" fill="hold">
                                          <p:stCondLst>
                                            <p:cond delay="0"/>
                                          </p:stCondLst>
                                        </p:cTn>
                                        <p:tgtEl>
                                          <p:spTgt spid="23"/>
                                        </p:tgtEl>
                                        <p:attrNameLst>
                                          <p:attrName>ppt_y</p:attrName>
                                        </p:attrNameLst>
                                      </p:cBhvr>
                                      <p:tavLst>
                                        <p:tav tm="0">
                                          <p:val>
                                            <p:strVal val="ppt_y"/>
                                          </p:val>
                                        </p:tav>
                                        <p:tav tm="100000">
                                          <p:val>
                                            <p:strVal val="#ppt_y+-0.721065"/>
                                          </p:val>
                                        </p:tav>
                                      </p:tavLst>
                                    </p:anim>
                                    <p:anim calcmode="lin" valueType="num">
                                      <p:cBhvr additive="base">
                                        <p:cTn id="186" dur="500" fill="hold">
                                          <p:stCondLst>
                                            <p:cond delay="0"/>
                                          </p:stCondLst>
                                        </p:cTn>
                                        <p:tgtEl>
                                          <p:spTgt spid="23"/>
                                        </p:tgtEl>
                                        <p:attrNameLst>
                                          <p:attrName>ppt_w</p:attrName>
                                        </p:attrNameLst>
                                      </p:cBhvr>
                                      <p:tavLst>
                                        <p:tav tm="0">
                                          <p:val>
                                            <p:strVal val="ppt_w"/>
                                          </p:val>
                                        </p:tav>
                                        <p:tav tm="100000">
                                          <p:val>
                                            <p:strVal val="#ppt_w+-0.00020833"/>
                                          </p:val>
                                        </p:tav>
                                      </p:tavLst>
                                    </p:anim>
                                    <p:anim calcmode="lin" valueType="num">
                                      <p:cBhvr additive="base">
                                        <p:cTn id="187" dur="500" fill="hold">
                                          <p:stCondLst>
                                            <p:cond delay="0"/>
                                          </p:stCondLst>
                                        </p:cTn>
                                        <p:tgtEl>
                                          <p:spTgt spid="23"/>
                                        </p:tgtEl>
                                        <p:attrNameLst>
                                          <p:attrName>ppt_h</p:attrName>
                                        </p:attrNameLst>
                                      </p:cBhvr>
                                      <p:tavLst>
                                        <p:tav tm="0">
                                          <p:val>
                                            <p:strVal val="ppt_h"/>
                                          </p:val>
                                        </p:tav>
                                        <p:tav tm="100000">
                                          <p:val>
                                            <p:strVal val="#ppt_h+-0.00768517"/>
                                          </p:val>
                                        </p:tav>
                                      </p:tavLst>
                                    </p:anim>
                                  </p:childTnLst>
                                </p:cTn>
                              </p:par>
                            </p:childTnLst>
                          </p:cTn>
                        </p:par>
                      </p:childTnLst>
                    </p:cTn>
                  </p:par>
                  <p:par>
                    <p:cTn id="188" fill="hold">
                      <p:stCondLst>
                        <p:cond delay="indefinite"/>
                      </p:stCondLst>
                      <p:childTnLst>
                        <p:par>
                          <p:cTn id="189" fill="hold">
                            <p:stCondLst>
                              <p:cond delay="0"/>
                            </p:stCondLst>
                            <p:childTnLst>
                              <p:par>
                                <p:cTn id="190" presetID="35" presetClass="path" presetSubtype="0" accel="50000" decel="50000" fill="hold" nodeType="clickEffect">
                                  <p:stCondLst>
                                    <p:cond delay="0"/>
                                  </p:stCondLst>
                                  <p:childTnLst>
                                    <p:anim calcmode="lin" valueType="num">
                                      <p:cBhvr additive="base">
                                        <p:cTn id="191" dur="500" fill="hold">
                                          <p:stCondLst>
                                            <p:cond delay="0"/>
                                          </p:stCondLst>
                                        </p:cTn>
                                        <p:tgtEl>
                                          <p:spTgt spid="16"/>
                                        </p:tgtEl>
                                        <p:attrNameLst>
                                          <p:attrName>ppt_x</p:attrName>
                                        </p:attrNameLst>
                                      </p:cBhvr>
                                      <p:tavLst>
                                        <p:tav tm="0">
                                          <p:val>
                                            <p:strVal val="ppt_x"/>
                                          </p:val>
                                        </p:tav>
                                        <p:tav tm="100000">
                                          <p:val>
                                            <p:strVal val="#ppt_x+1.91847e-05"/>
                                          </p:val>
                                        </p:tav>
                                      </p:tavLst>
                                    </p:anim>
                                    <p:anim calcmode="lin" valueType="num">
                                      <p:cBhvr additive="base">
                                        <p:cTn id="192" dur="500" fill="hold">
                                          <p:stCondLst>
                                            <p:cond delay="0"/>
                                          </p:stCondLst>
                                        </p:cTn>
                                        <p:tgtEl>
                                          <p:spTgt spid="16"/>
                                        </p:tgtEl>
                                        <p:attrNameLst>
                                          <p:attrName>ppt_y</p:attrName>
                                        </p:attrNameLst>
                                      </p:cBhvr>
                                      <p:tavLst>
                                        <p:tav tm="0">
                                          <p:val>
                                            <p:strVal val="ppt_y"/>
                                          </p:val>
                                        </p:tav>
                                        <p:tav tm="100000">
                                          <p:val>
                                            <p:strVal val="#ppt_y+2.25458"/>
                                          </p:val>
                                        </p:tav>
                                      </p:tavLst>
                                    </p:anim>
                                    <p:anim calcmode="lin" valueType="num">
                                      <p:cBhvr additive="base">
                                        <p:cTn id="193" dur="500" fill="hold">
                                          <p:stCondLst>
                                            <p:cond delay="0"/>
                                          </p:stCondLst>
                                        </p:cTn>
                                        <p:tgtEl>
                                          <p:spTgt spid="16"/>
                                        </p:tgtEl>
                                        <p:attrNameLst>
                                          <p:attrName>ppt_w</p:attrName>
                                        </p:attrNameLst>
                                      </p:cBhvr>
                                      <p:tavLst>
                                        <p:tav tm="0">
                                          <p:val>
                                            <p:strVal val="ppt_w"/>
                                          </p:val>
                                        </p:tav>
                                        <p:tav tm="100000">
                                          <p:val>
                                            <p:strVal val="#ppt_w+-1.31289e-05"/>
                                          </p:val>
                                        </p:tav>
                                      </p:tavLst>
                                    </p:anim>
                                    <p:anim calcmode="lin" valueType="num">
                                      <p:cBhvr additive="base">
                                        <p:cTn id="194" dur="500" fill="hold">
                                          <p:stCondLst>
                                            <p:cond delay="0"/>
                                          </p:stCondLst>
                                        </p:cTn>
                                        <p:tgtEl>
                                          <p:spTgt spid="16"/>
                                        </p:tgtEl>
                                        <p:attrNameLst>
                                          <p:attrName>ppt_h</p:attrName>
                                        </p:attrNameLst>
                                      </p:cBhvr>
                                      <p:tavLst>
                                        <p:tav tm="0">
                                          <p:val>
                                            <p:strVal val="ppt_h"/>
                                          </p:val>
                                        </p:tav>
                                        <p:tav tm="100000">
                                          <p:val>
                                            <p:strVal val="#ppt_h+-0.0296008"/>
                                          </p:val>
                                        </p:tav>
                                      </p:tavLst>
                                    </p:anim>
                                  </p:childTnLst>
                                </p:cTn>
                              </p:par>
                              <p:par>
                                <p:cTn id="195" presetID="35" presetClass="path" presetSubtype="0" accel="50000" decel="50000" fill="hold" nodeType="withEffect">
                                  <p:stCondLst>
                                    <p:cond delay="0"/>
                                  </p:stCondLst>
                                  <p:childTnLst>
                                    <p:anim calcmode="lin" valueType="num">
                                      <p:cBhvr additive="base">
                                        <p:cTn id="196" dur="500" fill="hold">
                                          <p:stCondLst>
                                            <p:cond delay="0"/>
                                          </p:stCondLst>
                                        </p:cTn>
                                        <p:tgtEl>
                                          <p:spTgt spid="15"/>
                                        </p:tgtEl>
                                        <p:attrNameLst>
                                          <p:attrName>ppt_x</p:attrName>
                                        </p:attrNameLst>
                                      </p:cBhvr>
                                      <p:tavLst>
                                        <p:tav tm="0">
                                          <p:val>
                                            <p:strVal val="ppt_x"/>
                                          </p:val>
                                        </p:tav>
                                        <p:tav tm="40000">
                                          <p:val>
                                            <p:strVal val="ppt_x"/>
                                          </p:val>
                                        </p:tav>
                                        <p:tav tm="50000">
                                          <p:val>
                                            <p:fltVal val="1.4999"/>
                                          </p:val>
                                        </p:tav>
                                        <p:tav tm="55000">
                                          <p:val>
                                            <p:fltVal val="1.4999"/>
                                          </p:val>
                                        </p:tav>
                                        <p:tav tm="60000">
                                          <p:val>
                                            <p:fltVal val="0.708392"/>
                                          </p:val>
                                        </p:tav>
                                        <p:tav tm="100000">
                                          <p:val>
                                            <p:fltVal val="0.708392"/>
                                          </p:val>
                                        </p:tav>
                                      </p:tavLst>
                                    </p:anim>
                                    <p:anim calcmode="lin" valueType="num">
                                      <p:cBhvr additive="base">
                                        <p:cTn id="197" dur="500" fill="hold">
                                          <p:stCondLst>
                                            <p:cond delay="0"/>
                                          </p:stCondLst>
                                        </p:cTn>
                                        <p:tgtEl>
                                          <p:spTgt spid="15"/>
                                        </p:tgtEl>
                                        <p:attrNameLst>
                                          <p:attrName>ppt_y</p:attrName>
                                        </p:attrNameLst>
                                      </p:cBhvr>
                                      <p:tavLst>
                                        <p:tav tm="0">
                                          <p:val>
                                            <p:strVal val="ppt_y"/>
                                          </p:val>
                                        </p:tav>
                                        <p:tav tm="40000">
                                          <p:val>
                                            <p:fltVal val="1.3037"/>
                                          </p:val>
                                        </p:tav>
                                        <p:tav tm="50000">
                                          <p:val>
                                            <p:fltVal val="1.3037"/>
                                          </p:val>
                                        </p:tav>
                                        <p:tav tm="55000">
                                          <p:val>
                                            <p:fltVal val="-0.333304"/>
                                          </p:val>
                                        </p:tav>
                                        <p:tav tm="60000">
                                          <p:val>
                                            <p:fltVal val="-0.333304"/>
                                          </p:val>
                                        </p:tav>
                                        <p:tav tm="100000">
                                          <p:val>
                                            <p:fltVal val="-0.634674"/>
                                          </p:val>
                                        </p:tav>
                                      </p:tavLst>
                                    </p:anim>
                                    <p:anim calcmode="lin" valueType="num">
                                      <p:cBhvr additive="base">
                                        <p:cTn id="198" dur="500" fill="hold">
                                          <p:stCondLst>
                                            <p:cond delay="0"/>
                                          </p:stCondLst>
                                        </p:cTn>
                                        <p:tgtEl>
                                          <p:spTgt spid="15"/>
                                        </p:tgtEl>
                                        <p:attrNameLst>
                                          <p:attrName>ppt_w</p:attrName>
                                        </p:attrNameLst>
                                      </p:cBhvr>
                                      <p:tavLst>
                                        <p:tav tm="0">
                                          <p:val>
                                            <p:strVal val="ppt_w"/>
                                          </p:val>
                                        </p:tav>
                                        <p:tav tm="100000">
                                          <p:val>
                                            <p:strVal val="#ppt_w+-3.89576e-05"/>
                                          </p:val>
                                        </p:tav>
                                      </p:tavLst>
                                    </p:anim>
                                    <p:anim calcmode="lin" valueType="num">
                                      <p:cBhvr additive="base">
                                        <p:cTn id="199" dur="500" fill="hold">
                                          <p:stCondLst>
                                            <p:cond delay="0"/>
                                          </p:stCondLst>
                                        </p:cTn>
                                        <p:tgtEl>
                                          <p:spTgt spid="15"/>
                                        </p:tgtEl>
                                        <p:attrNameLst>
                                          <p:attrName>ppt_h</p:attrName>
                                        </p:attrNameLst>
                                      </p:cBhvr>
                                      <p:tavLst>
                                        <p:tav tm="0">
                                          <p:val>
                                            <p:strVal val="ppt_h"/>
                                          </p:val>
                                        </p:tav>
                                        <p:tav tm="100000">
                                          <p:val>
                                            <p:strVal val="#ppt_h+0.0314526"/>
                                          </p:val>
                                        </p:tav>
                                      </p:tavLst>
                                    </p:anim>
                                  </p:childTnLst>
                                </p:cTn>
                              </p:par>
                              <p:par>
                                <p:cTn id="200" presetID="35" presetClass="path" presetSubtype="0" accel="50000" decel="50000" fill="hold" nodeType="withEffect">
                                  <p:stCondLst>
                                    <p:cond delay="0"/>
                                  </p:stCondLst>
                                  <p:childTnLst>
                                    <p:anim calcmode="lin" valueType="num">
                                      <p:cBhvr additive="base">
                                        <p:cTn id="201" dur="500" fill="hold">
                                          <p:stCondLst>
                                            <p:cond delay="0"/>
                                          </p:stCondLst>
                                        </p:cTn>
                                        <p:tgtEl>
                                          <p:spTgt spid="17"/>
                                        </p:tgtEl>
                                        <p:attrNameLst>
                                          <p:attrName>ppt_x</p:attrName>
                                        </p:attrNameLst>
                                      </p:cBhvr>
                                      <p:tavLst>
                                        <p:tav tm="0">
                                          <p:val>
                                            <p:strVal val="ppt_x"/>
                                          </p:val>
                                        </p:tav>
                                        <p:tav tm="100000">
                                          <p:val>
                                            <p:strVal val="#ppt_x+4.5228e-05"/>
                                          </p:val>
                                        </p:tav>
                                      </p:tavLst>
                                    </p:anim>
                                    <p:anim calcmode="lin" valueType="num">
                                      <p:cBhvr additive="base">
                                        <p:cTn id="202" dur="500" fill="hold">
                                          <p:stCondLst>
                                            <p:cond delay="0"/>
                                          </p:stCondLst>
                                        </p:cTn>
                                        <p:tgtEl>
                                          <p:spTgt spid="17"/>
                                        </p:tgtEl>
                                        <p:attrNameLst>
                                          <p:attrName>ppt_y</p:attrName>
                                        </p:attrNameLst>
                                      </p:cBhvr>
                                      <p:tavLst>
                                        <p:tav tm="0">
                                          <p:val>
                                            <p:strVal val="ppt_y"/>
                                          </p:val>
                                        </p:tav>
                                        <p:tav tm="100000">
                                          <p:val>
                                            <p:strVal val="#ppt_y+-0.374485"/>
                                          </p:val>
                                        </p:tav>
                                      </p:tavLst>
                                    </p:anim>
                                    <p:anim calcmode="lin" valueType="num">
                                      <p:cBhvr additive="base">
                                        <p:cTn id="203" dur="500" fill="hold">
                                          <p:stCondLst>
                                            <p:cond delay="0"/>
                                          </p:stCondLst>
                                        </p:cTn>
                                        <p:tgtEl>
                                          <p:spTgt spid="17"/>
                                        </p:tgtEl>
                                        <p:attrNameLst>
                                          <p:attrName>ppt_w</p:attrName>
                                        </p:attrNameLst>
                                      </p:cBhvr>
                                      <p:tavLst>
                                        <p:tav tm="0">
                                          <p:val>
                                            <p:strVal val="ppt_w"/>
                                          </p:val>
                                        </p:tav>
                                        <p:tav tm="100000">
                                          <p:val>
                                            <p:strVal val="#ppt_w+3.89576e-05"/>
                                          </p:val>
                                        </p:tav>
                                      </p:tavLst>
                                    </p:anim>
                                    <p:anim calcmode="lin" valueType="num">
                                      <p:cBhvr additive="base">
                                        <p:cTn id="204" dur="500" fill="hold">
                                          <p:stCondLst>
                                            <p:cond delay="0"/>
                                          </p:stCondLst>
                                        </p:cTn>
                                        <p:tgtEl>
                                          <p:spTgt spid="17"/>
                                        </p:tgtEl>
                                        <p:attrNameLst>
                                          <p:attrName>ppt_h</p:attrName>
                                        </p:attrNameLst>
                                      </p:cBhvr>
                                      <p:tavLst>
                                        <p:tav tm="0">
                                          <p:val>
                                            <p:strVal val="ppt_h"/>
                                          </p:val>
                                        </p:tav>
                                        <p:tav tm="100000">
                                          <p:val>
                                            <p:strVal val="#ppt_h+-0.0314526"/>
                                          </p:val>
                                        </p:tav>
                                      </p:tavLst>
                                    </p:anim>
                                  </p:childTnLst>
                                </p:cTn>
                              </p:par>
                              <p:par>
                                <p:cTn id="205" presetID="35" presetClass="path" presetSubtype="0" accel="50000" decel="50000" fill="hold" nodeType="withEffect">
                                  <p:stCondLst>
                                    <p:cond delay="0"/>
                                  </p:stCondLst>
                                  <p:childTnLst>
                                    <p:anim calcmode="lin" valueType="num">
                                      <p:cBhvr additive="base">
                                        <p:cTn id="206" dur="500" fill="hold">
                                          <p:stCondLst>
                                            <p:cond delay="0"/>
                                          </p:stCondLst>
                                        </p:cTn>
                                        <p:tgtEl>
                                          <p:spTgt spid="20"/>
                                        </p:tgtEl>
                                        <p:attrNameLst>
                                          <p:attrName>ppt_x</p:attrName>
                                        </p:attrNameLst>
                                      </p:cBhvr>
                                      <p:tavLst>
                                        <p:tav tm="0">
                                          <p:val>
                                            <p:strVal val="ppt_x"/>
                                          </p:val>
                                        </p:tav>
                                        <p:tav tm="100000">
                                          <p:val>
                                            <p:strVal val="#ppt_x+-0.000201472"/>
                                          </p:val>
                                        </p:tav>
                                      </p:tavLst>
                                    </p:anim>
                                    <p:anim calcmode="lin" valueType="num">
                                      <p:cBhvr additive="base">
                                        <p:cTn id="207" dur="500" fill="hold">
                                          <p:stCondLst>
                                            <p:cond delay="0"/>
                                          </p:stCondLst>
                                        </p:cTn>
                                        <p:tgtEl>
                                          <p:spTgt spid="20"/>
                                        </p:tgtEl>
                                        <p:attrNameLst>
                                          <p:attrName>ppt_y</p:attrName>
                                        </p:attrNameLst>
                                      </p:cBhvr>
                                      <p:tavLst>
                                        <p:tav tm="0">
                                          <p:val>
                                            <p:strVal val="ppt_y"/>
                                          </p:val>
                                        </p:tav>
                                        <p:tav tm="100000">
                                          <p:val>
                                            <p:strVal val="#ppt_y+-0.398061"/>
                                          </p:val>
                                        </p:tav>
                                      </p:tavLst>
                                    </p:anim>
                                    <p:anim calcmode="lin" valueType="num">
                                      <p:cBhvr additive="base">
                                        <p:cTn id="208" dur="500" fill="hold">
                                          <p:stCondLst>
                                            <p:cond delay="0"/>
                                          </p:stCondLst>
                                        </p:cTn>
                                        <p:tgtEl>
                                          <p:spTgt spid="20"/>
                                        </p:tgtEl>
                                        <p:attrNameLst>
                                          <p:attrName>ppt_w</p:attrName>
                                        </p:attrNameLst>
                                      </p:cBhvr>
                                      <p:tavLst>
                                        <p:tav tm="0">
                                          <p:val>
                                            <p:strVal val="ppt_w"/>
                                          </p:val>
                                        </p:tav>
                                        <p:tav tm="100000">
                                          <p:val>
                                            <p:strVal val="#ppt_w+-0.0878514"/>
                                          </p:val>
                                        </p:tav>
                                      </p:tavLst>
                                    </p:anim>
                                    <p:anim calcmode="lin" valueType="num">
                                      <p:cBhvr additive="base">
                                        <p:cTn id="209" dur="500" fill="hold">
                                          <p:stCondLst>
                                            <p:cond delay="0"/>
                                          </p:stCondLst>
                                        </p:cTn>
                                        <p:tgtEl>
                                          <p:spTgt spid="20"/>
                                        </p:tgtEl>
                                        <p:attrNameLst>
                                          <p:attrName>ppt_h</p:attrName>
                                        </p:attrNameLst>
                                      </p:cBhvr>
                                      <p:tavLst>
                                        <p:tav tm="0">
                                          <p:val>
                                            <p:strVal val="ppt_h"/>
                                          </p:val>
                                        </p:tav>
                                        <p:tav tm="100000">
                                          <p:val>
                                            <p:strVal val="#ppt_h+-0.07864"/>
                                          </p:val>
                                        </p:tav>
                                      </p:tavLst>
                                    </p:anim>
                                  </p:childTnLst>
                                </p:cTn>
                              </p:par>
                              <p:par>
                                <p:cTn id="210" presetID="35" presetClass="path" presetSubtype="0" accel="50000" decel="50000" fill="hold" nodeType="withEffect">
                                  <p:stCondLst>
                                    <p:cond delay="0"/>
                                  </p:stCondLst>
                                  <p:childTnLst>
                                    <p:anim calcmode="lin" valueType="num">
                                      <p:cBhvr additive="base">
                                        <p:cTn id="211" dur="500" fill="hold">
                                          <p:stCondLst>
                                            <p:cond delay="0"/>
                                          </p:stCondLst>
                                        </p:cTn>
                                        <p:tgtEl>
                                          <p:spTgt spid="21"/>
                                        </p:tgtEl>
                                        <p:attrNameLst>
                                          <p:attrName>ppt_x</p:attrName>
                                        </p:attrNameLst>
                                      </p:cBhvr>
                                      <p:tavLst>
                                        <p:tav tm="0">
                                          <p:val>
                                            <p:strVal val="ppt_x"/>
                                          </p:val>
                                        </p:tav>
                                        <p:tav tm="100000">
                                          <p:val>
                                            <p:strVal val="#ppt_x+0.000130177"/>
                                          </p:val>
                                        </p:tav>
                                      </p:tavLst>
                                    </p:anim>
                                    <p:anim calcmode="lin" valueType="num">
                                      <p:cBhvr additive="base">
                                        <p:cTn id="212" dur="500" fill="hold">
                                          <p:stCondLst>
                                            <p:cond delay="0"/>
                                          </p:stCondLst>
                                        </p:cTn>
                                        <p:tgtEl>
                                          <p:spTgt spid="21"/>
                                        </p:tgtEl>
                                        <p:attrNameLst>
                                          <p:attrName>ppt_y</p:attrName>
                                        </p:attrNameLst>
                                      </p:cBhvr>
                                      <p:tavLst>
                                        <p:tav tm="0">
                                          <p:val>
                                            <p:strVal val="ppt_y"/>
                                          </p:val>
                                        </p:tav>
                                        <p:tav tm="100000">
                                          <p:val>
                                            <p:strVal val="#ppt_y+-0.417963"/>
                                          </p:val>
                                        </p:tav>
                                      </p:tavLst>
                                    </p:anim>
                                    <p:anim calcmode="lin" valueType="num">
                                      <p:cBhvr additive="base">
                                        <p:cTn id="213" dur="500" fill="hold">
                                          <p:stCondLst>
                                            <p:cond delay="0"/>
                                          </p:stCondLst>
                                        </p:cTn>
                                        <p:tgtEl>
                                          <p:spTgt spid="21"/>
                                        </p:tgtEl>
                                        <p:attrNameLst>
                                          <p:attrName>ppt_w</p:attrName>
                                        </p:attrNameLst>
                                      </p:cBhvr>
                                      <p:tavLst>
                                        <p:tav tm="0">
                                          <p:val>
                                            <p:strVal val="ppt_w"/>
                                          </p:val>
                                        </p:tav>
                                        <p:tav tm="100000">
                                          <p:val>
                                            <p:strVal val="#ppt_w+0.0880729"/>
                                          </p:val>
                                        </p:tav>
                                      </p:tavLst>
                                    </p:anim>
                                    <p:anim calcmode="lin" valueType="num">
                                      <p:cBhvr additive="base">
                                        <p:cTn id="214" dur="500" fill="hold">
                                          <p:stCondLst>
                                            <p:cond delay="0"/>
                                          </p:stCondLst>
                                        </p:cTn>
                                        <p:tgtEl>
                                          <p:spTgt spid="21"/>
                                        </p:tgtEl>
                                        <p:attrNameLst>
                                          <p:attrName>ppt_h</p:attrName>
                                        </p:attrNameLst>
                                      </p:cBhvr>
                                      <p:tavLst>
                                        <p:tav tm="0">
                                          <p:val>
                                            <p:strVal val="ppt_h"/>
                                          </p:val>
                                        </p:tav>
                                        <p:tav tm="100000">
                                          <p:val>
                                            <p:strVal val="#ppt_h+0.115926"/>
                                          </p:val>
                                        </p:tav>
                                      </p:tavLst>
                                    </p:anim>
                                  </p:childTnLst>
                                </p:cTn>
                              </p:par>
                              <p:par>
                                <p:cTn id="215" presetID="35" presetClass="path" presetSubtype="0" accel="50000" decel="50000" fill="hold" nodeType="withEffect">
                                  <p:stCondLst>
                                    <p:cond delay="0"/>
                                  </p:stCondLst>
                                  <p:childTnLst>
                                    <p:anim calcmode="lin" valueType="num">
                                      <p:cBhvr additive="base">
                                        <p:cTn id="216" dur="500" fill="hold">
                                          <p:stCondLst>
                                            <p:cond delay="0"/>
                                          </p:stCondLst>
                                        </p:cTn>
                                        <p:tgtEl>
                                          <p:spTgt spid="22"/>
                                        </p:tgtEl>
                                        <p:attrNameLst>
                                          <p:attrName>ppt_x</p:attrName>
                                        </p:attrNameLst>
                                      </p:cBhvr>
                                      <p:tavLst>
                                        <p:tav tm="0">
                                          <p:val>
                                            <p:strVal val="ppt_x"/>
                                          </p:val>
                                        </p:tav>
                                        <p:tav tm="100000">
                                          <p:val>
                                            <p:strVal val="#ppt_x+5.21104e-05"/>
                                          </p:val>
                                        </p:tav>
                                      </p:tavLst>
                                    </p:anim>
                                    <p:anim calcmode="lin" valueType="num">
                                      <p:cBhvr additive="base">
                                        <p:cTn id="217" dur="500" fill="hold">
                                          <p:stCondLst>
                                            <p:cond delay="0"/>
                                          </p:stCondLst>
                                        </p:cTn>
                                        <p:tgtEl>
                                          <p:spTgt spid="22"/>
                                        </p:tgtEl>
                                        <p:attrNameLst>
                                          <p:attrName>ppt_y</p:attrName>
                                        </p:attrNameLst>
                                      </p:cBhvr>
                                      <p:tavLst>
                                        <p:tav tm="0">
                                          <p:val>
                                            <p:strVal val="ppt_y"/>
                                          </p:val>
                                        </p:tav>
                                        <p:tav tm="100000">
                                          <p:val>
                                            <p:strVal val="#ppt_y+-0.366898"/>
                                          </p:val>
                                        </p:tav>
                                      </p:tavLst>
                                    </p:anim>
                                    <p:anim calcmode="lin" valueType="num">
                                      <p:cBhvr additive="base">
                                        <p:cTn id="218" dur="500" fill="hold">
                                          <p:stCondLst>
                                            <p:cond delay="0"/>
                                          </p:stCondLst>
                                        </p:cTn>
                                        <p:tgtEl>
                                          <p:spTgt spid="22"/>
                                        </p:tgtEl>
                                        <p:attrNameLst>
                                          <p:attrName>ppt_w</p:attrName>
                                        </p:attrNameLst>
                                      </p:cBhvr>
                                      <p:tavLst>
                                        <p:tav tm="0">
                                          <p:val>
                                            <p:strVal val="ppt_w"/>
                                          </p:val>
                                        </p:tav>
                                        <p:tav tm="100000">
                                          <p:val>
                                            <p:strVal val="#ppt_w+-0.00020833"/>
                                          </p:val>
                                        </p:tav>
                                      </p:tavLst>
                                    </p:anim>
                                    <p:anim calcmode="lin" valueType="num">
                                      <p:cBhvr additive="base">
                                        <p:cTn id="219" dur="500" fill="hold">
                                          <p:stCondLst>
                                            <p:cond delay="0"/>
                                          </p:stCondLst>
                                        </p:cTn>
                                        <p:tgtEl>
                                          <p:spTgt spid="22"/>
                                        </p:tgtEl>
                                        <p:attrNameLst>
                                          <p:attrName>ppt_h</p:attrName>
                                        </p:attrNameLst>
                                      </p:cBhvr>
                                      <p:tavLst>
                                        <p:tav tm="0">
                                          <p:val>
                                            <p:strVal val="ppt_h"/>
                                          </p:val>
                                        </p:tav>
                                        <p:tav tm="100000">
                                          <p:val>
                                            <p:strVal val="#ppt_h+-0.0169444"/>
                                          </p:val>
                                        </p:tav>
                                      </p:tavLst>
                                    </p:anim>
                                  </p:childTnLst>
                                </p:cTn>
                              </p:par>
                              <p:par>
                                <p:cTn id="220" presetID="35" presetClass="path" presetSubtype="0" accel="50000" decel="50000" fill="hold" nodeType="withEffect">
                                  <p:stCondLst>
                                    <p:cond delay="0"/>
                                  </p:stCondLst>
                                  <p:childTnLst>
                                    <p:anim calcmode="lin" valueType="num">
                                      <p:cBhvr additive="base">
                                        <p:cTn id="221" dur="500" fill="hold">
                                          <p:stCondLst>
                                            <p:cond delay="0"/>
                                          </p:stCondLst>
                                        </p:cTn>
                                        <p:tgtEl>
                                          <p:spTgt spid="23"/>
                                        </p:tgtEl>
                                        <p:attrNameLst>
                                          <p:attrName>ppt_x</p:attrName>
                                        </p:attrNameLst>
                                      </p:cBhvr>
                                      <p:tavLst>
                                        <p:tav tm="0">
                                          <p:val>
                                            <p:strVal val="ppt_x"/>
                                          </p:val>
                                        </p:tav>
                                        <p:tav tm="100000">
                                          <p:val>
                                            <p:strVal val="#ppt_x+0"/>
                                          </p:val>
                                        </p:tav>
                                      </p:tavLst>
                                    </p:anim>
                                    <p:anim calcmode="lin" valueType="num">
                                      <p:cBhvr additive="base">
                                        <p:cTn id="222" dur="500" fill="hold">
                                          <p:stCondLst>
                                            <p:cond delay="0"/>
                                          </p:stCondLst>
                                        </p:cTn>
                                        <p:tgtEl>
                                          <p:spTgt spid="23"/>
                                        </p:tgtEl>
                                        <p:attrNameLst>
                                          <p:attrName>ppt_y</p:attrName>
                                        </p:attrNameLst>
                                      </p:cBhvr>
                                      <p:tavLst>
                                        <p:tav tm="0">
                                          <p:val>
                                            <p:strVal val="ppt_y"/>
                                          </p:val>
                                        </p:tav>
                                        <p:tav tm="100000">
                                          <p:val>
                                            <p:strVal val="#ppt_y+-0.354167"/>
                                          </p:val>
                                        </p:tav>
                                      </p:tavLst>
                                    </p:anim>
                                    <p:anim calcmode="lin" valueType="num">
                                      <p:cBhvr additive="base">
                                        <p:cTn id="223" dur="500" fill="hold">
                                          <p:stCondLst>
                                            <p:cond delay="0"/>
                                          </p:stCondLst>
                                        </p:cTn>
                                        <p:tgtEl>
                                          <p:spTgt spid="23"/>
                                        </p:tgtEl>
                                        <p:attrNameLst>
                                          <p:attrName>ppt_w</p:attrName>
                                        </p:attrNameLst>
                                      </p:cBhvr>
                                      <p:tavLst>
                                        <p:tav tm="0">
                                          <p:val>
                                            <p:strVal val="ppt_w"/>
                                          </p:val>
                                        </p:tav>
                                        <p:tav tm="100000">
                                          <p:val>
                                            <p:strVal val="#ppt_w+0"/>
                                          </p:val>
                                        </p:tav>
                                      </p:tavLst>
                                    </p:anim>
                                    <p:anim calcmode="lin" valueType="num">
                                      <p:cBhvr additive="base">
                                        <p:cTn id="224" dur="500" fill="hold">
                                          <p:stCondLst>
                                            <p:cond delay="0"/>
                                          </p:stCondLst>
                                        </p:cTn>
                                        <p:tgtEl>
                                          <p:spTgt spid="23"/>
                                        </p:tgtEl>
                                        <p:attrNameLst>
                                          <p:attrName>ppt_h</p:attrName>
                                        </p:attrNameLst>
                                      </p:cBhvr>
                                      <p:tavLst>
                                        <p:tav tm="0">
                                          <p:val>
                                            <p:strVal val="ppt_h"/>
                                          </p:val>
                                        </p:tav>
                                        <p:tav tm="100000">
                                          <p:val>
                                            <p:strVal val="#ppt_h+0.00925926"/>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2"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10"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pic>
        <p:nvPicPr>
          <p:cNvPr id="9" name="图片 1" descr="/data/meihua_service_downcache/jpg/57be3940a833f17d8aad69c75d096135.jpg57be3940a833f17d8aad69c75d096135"/>
          <p:cNvPicPr>
            <a:picLocks noChangeAspect="1"/>
          </p:cNvPicPr>
          <p:nvPr>
            <p:custDataLst>
              <p:tags r:id="rId3"/>
            </p:custDataLst>
          </p:nvPr>
        </p:nvPicPr>
        <p:blipFill rotWithShape="1">
          <a:blip r:embed="rId4"/>
          <a:srcRect l="3556" r="3556"/>
          <a:stretch>
            <a:fillRect/>
          </a:stretch>
        </p:blipFill>
        <p:spPr>
          <a:xfrm>
            <a:off x="44" y="0"/>
            <a:ext cx="12192000" cy="685800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8" name="装饰 1"/>
          <p:cNvSpPr/>
          <p:nvPr>
            <p:custDataLst>
              <p:tags r:id="rId5"/>
            </p:custDataLst>
          </p:nvPr>
        </p:nvSpPr>
        <p:spPr>
          <a:xfrm flipH="1">
            <a:off x="2601595" y="0"/>
            <a:ext cx="9590405" cy="6857365"/>
          </a:xfrm>
          <a:custGeom>
            <a:avLst/>
            <a:gdLst>
              <a:gd name="connsiteX0" fmla="*/ 0 w 5831863"/>
              <a:gd name="connsiteY0" fmla="*/ 0 h 5073906"/>
              <a:gd name="connsiteX1" fmla="*/ 3773052 w 5831863"/>
              <a:gd name="connsiteY1" fmla="*/ 0 h 5073906"/>
              <a:gd name="connsiteX2" fmla="*/ 5831863 w 5831863"/>
              <a:gd name="connsiteY2" fmla="*/ 5073906 h 5073906"/>
              <a:gd name="connsiteX3" fmla="*/ 0 w 5831863"/>
              <a:gd name="connsiteY3" fmla="*/ 5073906 h 5073906"/>
            </a:gdLst>
            <a:ahLst/>
            <a:cxnLst>
              <a:cxn ang="0">
                <a:pos x="connsiteX0" y="connsiteY0"/>
              </a:cxn>
              <a:cxn ang="0">
                <a:pos x="connsiteX1" y="connsiteY1"/>
              </a:cxn>
              <a:cxn ang="0">
                <a:pos x="connsiteX2" y="connsiteY2"/>
              </a:cxn>
              <a:cxn ang="0">
                <a:pos x="connsiteX3" y="connsiteY3"/>
              </a:cxn>
            </a:cxnLst>
            <a:rect l="l" t="t" r="r" b="b"/>
            <a:pathLst>
              <a:path w="5831863" h="5073906">
                <a:moveTo>
                  <a:pt x="0" y="0"/>
                </a:moveTo>
                <a:lnTo>
                  <a:pt x="3773052" y="0"/>
                </a:lnTo>
                <a:lnTo>
                  <a:pt x="5831863" y="5073906"/>
                </a:lnTo>
                <a:lnTo>
                  <a:pt x="0" y="5073906"/>
                </a:lnTo>
                <a:close/>
              </a:path>
            </a:pathLst>
          </a:custGeom>
          <a:solidFill>
            <a:srgbClr val="FFFFFF">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0" rtlCol="0" anchor="ctr">
            <a:normAutofit/>
          </a:bodyPr>
          <a:p>
            <a:pPr lvl="0" indent="0">
              <a:buNone/>
            </a:pPr>
            <a:endParaRPr lang="en-US" altLang="zh-CN" sz="2800" b="1" spc="100" dirty="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sym typeface="Arial" panose="020B0604020202020204" pitchFamily="34" charset="0"/>
            </a:endParaRPr>
          </a:p>
        </p:txBody>
      </p:sp>
      <p:sp>
        <p:nvSpPr>
          <p:cNvPr id="2" name="文本框 1"/>
          <p:cNvSpPr txBox="1"/>
          <p:nvPr/>
        </p:nvSpPr>
        <p:spPr>
          <a:xfrm>
            <a:off x="5651500" y="497205"/>
            <a:ext cx="6296025" cy="2555875"/>
          </a:xfrm>
          <a:prstGeom prst="rect">
            <a:avLst/>
          </a:prstGeom>
          <a:noFill/>
        </p:spPr>
        <p:txBody>
          <a:bodyPr wrap="square" rtlCol="0" anchor="t">
            <a:spAutoFit/>
          </a:bodyPr>
          <a:p>
            <a:pPr marL="304800" lvl="1" indent="0" algn="just" fontAlgn="ctr">
              <a:lnSpc>
                <a:spcPct val="120000"/>
              </a:lnSpc>
              <a:spcBef>
                <a:spcPts val="0"/>
              </a:spcBef>
              <a:spcAft>
                <a:spcPts val="800"/>
              </a:spcAft>
              <a:buSzPct val="100000"/>
              <a:buNone/>
            </a:pPr>
            <a:r>
              <a:rPr lang="zh-CN" altLang="en-US" sz="32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历史不仅是指</a:t>
            </a:r>
            <a:r>
              <a:rPr lang="zh-CN" altLang="en-US" sz="3200" b="1" spc="160" dirty="0">
                <a:ln w="3175">
                  <a:noFill/>
                  <a:prstDash val="dash"/>
                </a:ln>
                <a:solidFill>
                  <a:srgbClr val="FF0000"/>
                </a:solidFill>
                <a:uFillTx/>
                <a:latin typeface="仿宋" panose="02010609060101010101" charset="-122"/>
                <a:ea typeface="仿宋" panose="02010609060101010101" charset="-122"/>
                <a:cs typeface="仿宋" panose="02010609060101010101" charset="-122"/>
                <a:sym typeface="+mn-ea"/>
              </a:rPr>
              <a:t>过去的事实本身</a:t>
            </a:r>
            <a:r>
              <a:rPr lang="zh-CN" altLang="en-US" sz="32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，更是指</a:t>
            </a:r>
            <a:r>
              <a:rPr lang="zh-CN" altLang="en-US" sz="3200" b="1" spc="160" dirty="0">
                <a:ln w="3175">
                  <a:noFill/>
                  <a:prstDash val="dash"/>
                </a:ln>
                <a:solidFill>
                  <a:srgbClr val="FF0000"/>
                </a:solidFill>
                <a:uFillTx/>
                <a:latin typeface="仿宋" panose="02010609060101010101" charset="-122"/>
                <a:ea typeface="仿宋" panose="02010609060101010101" charset="-122"/>
                <a:cs typeface="仿宋" panose="02010609060101010101" charset="-122"/>
                <a:sym typeface="+mn-ea"/>
              </a:rPr>
              <a:t>人们对过去事实的有意识、有选择的记录</a:t>
            </a:r>
            <a:r>
              <a:rPr lang="zh-CN" altLang="en-US" sz="32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a:t>
            </a:r>
            <a:endParaRPr lang="zh-CN" altLang="en-US" sz="3200" b="1" spc="160" dirty="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endParaRPr>
          </a:p>
          <a:p>
            <a:pPr marL="584200" lvl="2" indent="0" algn="just" fontAlgn="ctr">
              <a:lnSpc>
                <a:spcPct val="120000"/>
              </a:lnSpc>
              <a:spcBef>
                <a:spcPts val="0"/>
              </a:spcBef>
              <a:spcAft>
                <a:spcPts val="800"/>
              </a:spcAft>
              <a:buSzPct val="100000"/>
              <a:buNone/>
            </a:pPr>
            <a:r>
              <a:rPr lang="en-US" altLang="zh-CN" sz="3200" b="1" spc="100" dirty="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rPr>
              <a:t>            ——葛剑雄</a:t>
            </a:r>
            <a:endParaRPr lang="en-US" altLang="zh-CN" sz="3200" b="1" spc="100" dirty="0">
              <a:ln w="3175">
                <a:noFill/>
                <a:prstDash val="dash"/>
              </a:ln>
              <a:solidFill>
                <a:schemeClr val="tx1">
                  <a:lumMod val="95000"/>
                  <a:lumOff val="5000"/>
                </a:schemeClr>
              </a:solidFill>
              <a:uFillTx/>
              <a:latin typeface="仿宋" panose="02010609060101010101" charset="-122"/>
              <a:ea typeface="仿宋" panose="02010609060101010101" charset="-122"/>
              <a:cs typeface="仿宋" panose="02010609060101010101" charset="-122"/>
              <a:sym typeface="+mn-ea"/>
            </a:endParaRPr>
          </a:p>
        </p:txBody>
      </p:sp>
      <p:sp>
        <p:nvSpPr>
          <p:cNvPr id="3" name="文本框 2" descr="7b0a202020202262756c6c6574223a20227b5c2263617465676f727949645c223a31303032352c5c2274656d706c61746549645c223a32303233303833377d220a7d0a"/>
          <p:cNvSpPr txBox="1"/>
          <p:nvPr/>
        </p:nvSpPr>
        <p:spPr>
          <a:xfrm>
            <a:off x="4456430" y="3319780"/>
            <a:ext cx="7638415" cy="26765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p>
            <a:pPr lvl="0" algn="just" defTabSz="914400" fontAlgn="auto">
              <a:lnSpc>
                <a:spcPct val="100000"/>
              </a:lnSpc>
              <a:buClrTx/>
              <a:buSzTx/>
              <a:buFontTx/>
              <a:buBlip>
                <a:blip r:embed="rId6"/>
              </a:buBlip>
            </a:pPr>
            <a:r>
              <a:rPr altLang="zh-CN" sz="2800" b="1" spc="10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sym typeface="+mn-ea"/>
              </a:rPr>
              <a:t>过去发生的事，即客观历史本身。是已经发生过的事件或过程，它永远消失在另一个时空之中，不可重现。</a:t>
            </a:r>
            <a:endParaRPr altLang="zh-CN" sz="2800" b="1" spc="10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sym typeface="+mn-ea"/>
            </a:endParaRPr>
          </a:p>
          <a:p>
            <a:pPr lvl="0" algn="just" defTabSz="914400" fontAlgn="auto">
              <a:lnSpc>
                <a:spcPct val="100000"/>
              </a:lnSpc>
              <a:buClrTx/>
              <a:buSzTx/>
              <a:buFontTx/>
              <a:buBlip>
                <a:blip r:embed="rId6"/>
              </a:buBlip>
            </a:pPr>
            <a:r>
              <a:rPr altLang="zh-CN" sz="2800" b="1" spc="10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sym typeface="+mn-ea"/>
              </a:rPr>
              <a:t>对过去发生的事的记录与解释，即历史著述，是经过人脑的思考、加工而形成的主体化的历史，或称历史学中的历史。</a:t>
            </a:r>
            <a:endParaRPr lang="zh-CN" altLang="zh-CN" sz="2800" b="1" spc="10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sym typeface="+mn-ea"/>
            </a:endParaRPr>
          </a:p>
        </p:txBody>
      </p:sp>
    </p:spTree>
    <p:custDataLst>
      <p:tags r:id="rId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9"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pic>
        <p:nvPicPr>
          <p:cNvPr id="5" name="0001.新浪微博-AI修复让李大钊陈延年们露出微笑[超清版]">
            <a:hlinkClick r:id="" action="ppaction://media"/>
          </p:cNvPr>
          <p:cNvPicPr/>
          <p:nvPr>
            <a:videoFile r:link="rId3"/>
            <p:extLst>
              <p:ext uri="{DAA4B4D4-6D71-4841-9C94-3DE7FCFB9230}">
                <p14:media xmlns:p14="http://schemas.microsoft.com/office/powerpoint/2010/main" r:embed="rId4"/>
              </p:ext>
            </p:extLst>
            <p:custDataLst>
              <p:tags r:id="rId5"/>
            </p:custDataLst>
          </p:nvPr>
        </p:nvPicPr>
        <p:blipFill>
          <a:blip r:embed="rId6"/>
          <a:srcRect/>
          <a:stretch>
            <a:fillRect/>
          </a:stretch>
        </p:blipFill>
        <p:spPr>
          <a:xfrm>
            <a:off x="574040" y="1208405"/>
            <a:ext cx="7553325" cy="4448810"/>
          </a:xfrm>
          <a:prstGeom prst="rect">
            <a:avLst/>
          </a:prstGeom>
        </p:spPr>
      </p:pic>
      <p:grpSp>
        <p:nvGrpSpPr>
          <p:cNvPr id="3" name="组合 1"/>
          <p:cNvGrpSpPr/>
          <p:nvPr>
            <p:custDataLst>
              <p:tags r:id="rId7"/>
            </p:custDataLst>
          </p:nvPr>
        </p:nvGrpSpPr>
        <p:grpSpPr>
          <a:xfrm>
            <a:off x="-2" y="0"/>
            <a:ext cx="12192002" cy="6858000"/>
            <a:chOff x="-2" y="0"/>
            <a:chExt cx="12192002" cy="6858000"/>
          </a:xfrm>
        </p:grpSpPr>
        <p:pic>
          <p:nvPicPr>
            <p:cNvPr id="7" name="图片 6"/>
            <p:cNvPicPr>
              <a:picLocks noChangeAspect="1"/>
            </p:cNvPicPr>
            <p:nvPr>
              <p:custDataLst>
                <p:tags r:id="rId8"/>
              </p:custDataLst>
            </p:nvPr>
          </p:nvPicPr>
          <p:blipFill rotWithShape="1">
            <a:blip r:embed="rId9"/>
            <a:srcRect/>
            <a:stretch>
              <a:fillRect/>
            </a:stretch>
          </p:blipFill>
          <p:spPr>
            <a:xfrm>
              <a:off x="0" y="0"/>
              <a:ext cx="641022" cy="6858000"/>
            </a:xfrm>
            <a:prstGeom prst="rect">
              <a:avLst/>
            </a:prstGeom>
          </p:spPr>
        </p:pic>
        <p:pic>
          <p:nvPicPr>
            <p:cNvPr id="15" name="图片 14"/>
            <p:cNvPicPr>
              <a:picLocks noChangeAspect="1"/>
            </p:cNvPicPr>
            <p:nvPr>
              <p:custDataLst>
                <p:tags r:id="rId10"/>
              </p:custDataLst>
            </p:nvPr>
          </p:nvPicPr>
          <p:blipFill rotWithShape="1">
            <a:blip r:embed="rId11"/>
            <a:srcRect l="-3" r="-3"/>
            <a:stretch>
              <a:fillRect/>
            </a:stretch>
          </p:blipFill>
          <p:spPr>
            <a:xfrm>
              <a:off x="0" y="0"/>
              <a:ext cx="12192000" cy="1411663"/>
            </a:xfrm>
            <a:prstGeom prst="rect">
              <a:avLst/>
            </a:prstGeom>
          </p:spPr>
        </p:pic>
        <p:pic>
          <p:nvPicPr>
            <p:cNvPr id="16" name="图片 15"/>
            <p:cNvPicPr>
              <a:picLocks noChangeAspect="1"/>
            </p:cNvPicPr>
            <p:nvPr>
              <p:custDataLst>
                <p:tags r:id="rId12"/>
              </p:custDataLst>
            </p:nvPr>
          </p:nvPicPr>
          <p:blipFill rotWithShape="1">
            <a:blip r:embed="rId13"/>
            <a:srcRect r="-8"/>
            <a:stretch>
              <a:fillRect/>
            </a:stretch>
          </p:blipFill>
          <p:spPr>
            <a:xfrm>
              <a:off x="7760674" y="0"/>
              <a:ext cx="4431325" cy="6858000"/>
            </a:xfrm>
            <a:prstGeom prst="rect">
              <a:avLst/>
            </a:prstGeom>
          </p:spPr>
        </p:pic>
        <p:pic>
          <p:nvPicPr>
            <p:cNvPr id="17" name="图片 16"/>
            <p:cNvPicPr>
              <a:picLocks noChangeAspect="1"/>
            </p:cNvPicPr>
            <p:nvPr>
              <p:custDataLst>
                <p:tags r:id="rId14"/>
              </p:custDataLst>
            </p:nvPr>
          </p:nvPicPr>
          <p:blipFill rotWithShape="1">
            <a:blip r:embed="rId15"/>
            <a:srcRect l="-3" r="-3"/>
            <a:stretch>
              <a:fillRect/>
            </a:stretch>
          </p:blipFill>
          <p:spPr>
            <a:xfrm>
              <a:off x="-2" y="5446334"/>
              <a:ext cx="12192002" cy="1411665"/>
            </a:xfrm>
            <a:prstGeom prst="rect">
              <a:avLst/>
            </a:prstGeom>
          </p:spPr>
        </p:pic>
      </p:grpSp>
      <p:sp>
        <p:nvSpPr>
          <p:cNvPr id="8" name="文本框 15"/>
          <p:cNvSpPr txBox="1"/>
          <p:nvPr>
            <p:custDataLst>
              <p:tags r:id="rId16"/>
            </p:custDataLst>
          </p:nvPr>
        </p:nvSpPr>
        <p:spPr>
          <a:xfrm>
            <a:off x="8615680" y="2746375"/>
            <a:ext cx="2720975" cy="136525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l" fontAlgn="auto">
              <a:lnSpc>
                <a:spcPct val="100000"/>
              </a:lnSpc>
              <a:spcBef>
                <a:spcPts val="0"/>
              </a:spcBef>
              <a:spcAft>
                <a:spcPts val="0"/>
              </a:spcAft>
              <a:buSzPct val="100000"/>
              <a:buNone/>
            </a:pPr>
            <a:r>
              <a:rPr lang="zh-CN" altLang="en-US" sz="4800" b="1" spc="200">
                <a:solidFill>
                  <a:schemeClr val="lt1"/>
                </a:solidFill>
                <a:uFillTx/>
                <a:latin typeface="华光行楷_CNKI" panose="02000500000000000000" charset="-122"/>
                <a:ea typeface="华光行楷_CNKI" panose="02000500000000000000" charset="-122"/>
              </a:rPr>
              <a:t>为什么要</a:t>
            </a:r>
            <a:endParaRPr lang="zh-CN" altLang="en-US" sz="4800" b="1" spc="200">
              <a:solidFill>
                <a:schemeClr val="lt1"/>
              </a:solidFill>
              <a:uFillTx/>
              <a:latin typeface="华光行楷_CNKI" panose="02000500000000000000" charset="-122"/>
              <a:ea typeface="华光行楷_CNKI" panose="02000500000000000000" charset="-122"/>
            </a:endParaRPr>
          </a:p>
          <a:p>
            <a:pPr marL="0" indent="0" algn="l" fontAlgn="auto">
              <a:lnSpc>
                <a:spcPct val="100000"/>
              </a:lnSpc>
              <a:spcBef>
                <a:spcPts val="0"/>
              </a:spcBef>
              <a:spcAft>
                <a:spcPts val="0"/>
              </a:spcAft>
              <a:buSzPct val="100000"/>
              <a:buNone/>
            </a:pPr>
            <a:r>
              <a:rPr lang="zh-CN" altLang="en-US" sz="4800" b="1" spc="200">
                <a:solidFill>
                  <a:schemeClr val="lt1"/>
                </a:solidFill>
                <a:uFillTx/>
                <a:latin typeface="华光行楷_CNKI" panose="02000500000000000000" charset="-122"/>
                <a:ea typeface="华光行楷_CNKI" panose="02000500000000000000" charset="-122"/>
              </a:rPr>
              <a:t>学习历史？</a:t>
            </a:r>
            <a:endParaRPr lang="zh-CN" altLang="en-US" sz="4800" b="1" spc="200">
              <a:solidFill>
                <a:schemeClr val="lt1"/>
              </a:solidFill>
              <a:uFillTx/>
              <a:latin typeface="华光行楷_CNKI" panose="02000500000000000000" charset="-122"/>
              <a:ea typeface="华光行楷_CNKI" panose="02000500000000000000" charset="-122"/>
            </a:endParaRPr>
          </a:p>
        </p:txBody>
      </p:sp>
    </p:spTree>
    <p:custDataLst>
      <p:tags r:id="rId1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fullScrn="0">
              <p:cMediaNode>
                <p:cTn id="9" fill="hold" display="1">
                  <p:stCondLst>
                    <p:cond delay="indefinite"/>
                  </p:stCondLst>
                </p:cTn>
                <p:tgtEl>
                  <p:spTgt spid="5"/>
                </p:tgtEl>
              </p:cMediaNode>
            </p:video>
            <p:seq concurrent="1" nextAc="seek">
              <p:cTn id="10" restart="whenNotActive" fill="hold" evtFilter="cancelBubble" nodeType="interactiveSeq">
                <p:stCondLst>
                  <p:cond evt="onClick" delay="0">
                    <p:tgtEl>
                      <p:spTgt spid="5"/>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additive="base">
                                        <p:cTn id="14" dur="1" fill="hold"/>
                                        <p:tgtEl>
                                          <p:spTgt spid="5"/>
                                        </p:tgtEl>
                                      </p:cBhvr>
                                    </p:cmd>
                                  </p:childTnLst>
                                </p:cTn>
                              </p:par>
                            </p:childTnLst>
                          </p:cTn>
                        </p:par>
                      </p:childTnLst>
                    </p:cTn>
                  </p:par>
                </p:childTnLst>
              </p:cTn>
              <p:nextCondLst>
                <p:cond evt="onClick" delay="0">
                  <p:tgtEl>
                    <p:spTgt spid="5"/>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p:sp>
        <p:nvSpPr>
          <p:cNvPr id="15" name="矩形 10"/>
          <p:cNvSpPr/>
          <p:nvPr userDrawn="1">
            <p:custDataLst>
              <p:tags r:id="rId1"/>
            </p:custDataLst>
          </p:nvPr>
        </p:nvSpPr>
        <p:spPr>
          <a:xfrm>
            <a:off x="0" y="0"/>
            <a:ext cx="12192635"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4" name="矩形 7"/>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sp>
        <p:nvSpPr>
          <p:cNvPr id="11" name="文本框 2"/>
          <p:cNvSpPr txBox="1"/>
          <p:nvPr>
            <p:custDataLst>
              <p:tags r:id="rId3"/>
            </p:custDataLst>
          </p:nvPr>
        </p:nvSpPr>
        <p:spPr>
          <a:xfrm>
            <a:off x="482557" y="456947"/>
            <a:ext cx="5257838" cy="757190"/>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cs typeface="华光行楷_CNKI" panose="02000500000000000000" charset="-122"/>
              </a:rPr>
              <a:t>警惕“历史虚无主义”</a:t>
            </a:r>
            <a:endParaRPr lang="zh-CN" altLang="en-US" sz="3800" b="1" spc="220">
              <a:solidFill>
                <a:schemeClr val="tx1">
                  <a:lumMod val="95000"/>
                  <a:lumOff val="5000"/>
                </a:schemeClr>
              </a:solidFill>
              <a:uFillTx/>
              <a:latin typeface="华光行楷_CNKI" panose="02000500000000000000" charset="-122"/>
              <a:ea typeface="华光行楷_CNKI" panose="02000500000000000000" charset="-122"/>
              <a:cs typeface="华光行楷_CNKI" panose="02000500000000000000" charset="-122"/>
            </a:endParaRPr>
          </a:p>
        </p:txBody>
      </p:sp>
      <p:sp>
        <p:nvSpPr>
          <p:cNvPr id="12" name="Title 6"/>
          <p:cNvSpPr txBox="1"/>
          <p:nvPr>
            <p:custDataLst>
              <p:tags r:id="rId4"/>
            </p:custDataLst>
          </p:nvPr>
        </p:nvSpPr>
        <p:spPr>
          <a:xfrm>
            <a:off x="598805" y="1615440"/>
            <a:ext cx="6323965" cy="36271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ctr">
              <a:lnSpc>
                <a:spcPct val="100000"/>
              </a:lnSpc>
              <a:spcBef>
                <a:spcPts val="0"/>
              </a:spcBef>
              <a:spcAft>
                <a:spcPts val="0"/>
              </a:spcAft>
              <a:buSzPct val="100000"/>
              <a:buFont typeface="Wingdings" panose="05000000000000000000" charset="0"/>
            </a:pPr>
            <a:r>
              <a:rPr lang="zh-CN" altLang="en-US" sz="2400" spc="18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rPr>
              <a:t>例如：凯勒奇计划</a:t>
            </a:r>
            <a:endParaRPr lang="zh-CN" altLang="en-US" sz="2400" spc="18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endParaRPr>
          </a:p>
          <a:p>
            <a:pPr lvl="0" indent="0" algn="l" fontAlgn="ctr">
              <a:lnSpc>
                <a:spcPct val="100000"/>
              </a:lnSpc>
              <a:spcBef>
                <a:spcPts val="0"/>
              </a:spcBef>
              <a:spcAft>
                <a:spcPts val="0"/>
              </a:spcAft>
              <a:buSzPct val="100000"/>
              <a:buFont typeface="Wingdings" panose="05000000000000000000" charset="0"/>
            </a:pPr>
            <a:r>
              <a:rPr lang="zh-CN" altLang="en-US" sz="2400" spc="18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rPr>
              <a:t>1924年，基拉克在《现实的理想主义》一书中写道，欧洲的白种人应该被消灭，取而代之的是“欧亚非混血儿”，他们很容易被精英统治。</a:t>
            </a:r>
            <a:endParaRPr lang="zh-CN" altLang="en-US" sz="2400" spc="18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endParaRPr>
          </a:p>
          <a:p>
            <a:pPr lvl="0" indent="0" algn="l" fontAlgn="ctr">
              <a:lnSpc>
                <a:spcPct val="100000"/>
              </a:lnSpc>
              <a:spcBef>
                <a:spcPts val="0"/>
              </a:spcBef>
              <a:spcAft>
                <a:spcPts val="0"/>
              </a:spcAft>
              <a:buSzPct val="100000"/>
              <a:buFont typeface="Wingdings" panose="05000000000000000000" charset="0"/>
            </a:pPr>
            <a:r>
              <a:rPr lang="zh-CN" altLang="en-US" sz="2400" spc="18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rPr>
              <a:t>这个计划的目标是</a:t>
            </a:r>
            <a:r>
              <a:rPr lang="zh-CN" altLang="en-US" sz="2400" b="1" spc="180">
                <a:ln w="3175">
                  <a:noFill/>
                  <a:prstDash val="dash"/>
                </a:ln>
                <a:solidFill>
                  <a:schemeClr val="accent1">
                    <a:lumMod val="50000"/>
                  </a:schemeClr>
                </a:solidFill>
                <a:effectLst>
                  <a:outerShdw blurRad="38100" dist="38100" dir="2700000" algn="tl">
                    <a:srgbClr val="000000">
                      <a:alpha val="43137"/>
                    </a:srgbClr>
                  </a:outerShdw>
                </a:effectLst>
                <a:uFillTx/>
                <a:latin typeface="仿宋" panose="02010609060101010101" charset="-122"/>
                <a:ea typeface="仿宋" panose="02010609060101010101" charset="-122"/>
                <a:cs typeface="仿宋" panose="02010609060101010101" charset="-122"/>
              </a:rPr>
              <a:t>瓦解每个国家的主要民族，创造混血儿，抹去主要民族的记忆和历史，最终创造一个没有国界、没有种族、没有道德、没有历史、没有文化的新物种</a:t>
            </a:r>
            <a:r>
              <a:rPr lang="zh-CN" altLang="en-US" sz="2400" spc="18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rPr>
              <a:t>。</a:t>
            </a:r>
            <a:endParaRPr lang="zh-CN" altLang="en-US" sz="2400" spc="180">
              <a:ln w="3175">
                <a:noFill/>
                <a:prstDash val="dash"/>
              </a:ln>
              <a:solidFill>
                <a:schemeClr val="dk1">
                  <a:lumMod val="75000"/>
                  <a:lumOff val="25000"/>
                </a:schemeClr>
              </a:solidFill>
              <a:uFillTx/>
              <a:latin typeface="仿宋" panose="02010609060101010101" charset="-122"/>
              <a:ea typeface="仿宋" panose="02010609060101010101" charset="-122"/>
              <a:cs typeface="仿宋" panose="02010609060101010101" charset="-122"/>
            </a:endParaRPr>
          </a:p>
        </p:txBody>
      </p:sp>
      <p:pic>
        <p:nvPicPr>
          <p:cNvPr id="13" name="图片 3" descr="/data/meihua_service_downcache/jpg/5af0c450dc495956db20280c168ab14d.jpg5af0c450dc495956db20280c168ab14d"/>
          <p:cNvPicPr>
            <a:picLocks noChangeAspect="1"/>
          </p:cNvPicPr>
          <p:nvPr>
            <p:custDataLst>
              <p:tags r:id="rId5"/>
            </p:custDataLst>
          </p:nvPr>
        </p:nvPicPr>
        <p:blipFill rotWithShape="1">
          <a:blip r:embed="rId6"/>
          <a:srcRect t="13935" b="13935"/>
          <a:stretch>
            <a:fillRect/>
          </a:stretch>
        </p:blipFill>
        <p:spPr>
          <a:xfrm>
            <a:off x="7263073" y="1174750"/>
            <a:ext cx="4166969" cy="4508500"/>
          </a:xfrm>
          <a:custGeom>
            <a:avLst/>
            <a:gdLst/>
            <a:ahLst/>
            <a:cxnLst>
              <a:cxn ang="3">
                <a:pos x="hc" y="t"/>
              </a:cxn>
              <a:cxn ang="cd2">
                <a:pos x="l" y="vc"/>
              </a:cxn>
              <a:cxn ang="cd4">
                <a:pos x="hc" y="b"/>
              </a:cxn>
              <a:cxn ang="0">
                <a:pos x="r" y="vc"/>
              </a:cxn>
            </a:cxnLst>
            <a:rect l="l" t="t" r="r" b="b"/>
            <a:pathLst>
              <a:path w="6000" h="7920">
                <a:moveTo>
                  <a:pt x="0" y="0"/>
                </a:moveTo>
                <a:lnTo>
                  <a:pt x="6000" y="0"/>
                </a:lnTo>
                <a:lnTo>
                  <a:pt x="6000" y="7920"/>
                </a:lnTo>
                <a:lnTo>
                  <a:pt x="0" y="7920"/>
                </a:lnTo>
                <a:lnTo>
                  <a:pt x="0" y="0"/>
                </a:lnTo>
                <a:close/>
              </a:path>
            </a:pathLst>
          </a:custGeom>
        </p:spPr>
      </p:pic>
    </p:spTree>
    <p:custDataLst>
      <p:tags r:id="rId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IMG_9396(20200825-155440)"/>
          <p:cNvPicPr>
            <a:picLocks noChangeAspect="1"/>
          </p:cNvPicPr>
          <p:nvPr/>
        </p:nvPicPr>
        <p:blipFill>
          <a:blip r:embed="rId1">
            <a:clrChange>
              <a:clrFrom>
                <a:srgbClr val="FFFEFA">
                  <a:alpha val="100000"/>
                </a:srgbClr>
              </a:clrFrom>
              <a:clrTo>
                <a:srgbClr val="FFFEFA">
                  <a:alpha val="100000"/>
                  <a:alpha val="0"/>
                </a:srgbClr>
              </a:clrTo>
            </a:clrChange>
          </a:blip>
          <a:srcRect t="8108" b="16442"/>
          <a:stretch>
            <a:fillRect/>
          </a:stretch>
        </p:blipFill>
        <p:spPr>
          <a:xfrm>
            <a:off x="429351" y="1139391"/>
            <a:ext cx="4113621" cy="3104021"/>
          </a:xfrm>
          <a:prstGeom prst="rect">
            <a:avLst/>
          </a:prstGeom>
        </p:spPr>
      </p:pic>
      <p:pic>
        <p:nvPicPr>
          <p:cNvPr id="6" name="图片 5" descr="IMG_9394"/>
          <p:cNvPicPr>
            <a:picLocks noChangeAspect="1"/>
          </p:cNvPicPr>
          <p:nvPr/>
        </p:nvPicPr>
        <p:blipFill>
          <a:blip r:embed="rId2"/>
          <a:stretch>
            <a:fillRect/>
          </a:stretch>
        </p:blipFill>
        <p:spPr>
          <a:xfrm>
            <a:off x="9805422" y="1353350"/>
            <a:ext cx="2147364" cy="2660469"/>
          </a:xfrm>
          <a:prstGeom prst="rect">
            <a:avLst/>
          </a:prstGeom>
        </p:spPr>
      </p:pic>
      <p:pic>
        <p:nvPicPr>
          <p:cNvPr id="7" name="图片 6" descr="IMG_9393"/>
          <p:cNvPicPr>
            <a:picLocks noChangeAspect="1"/>
          </p:cNvPicPr>
          <p:nvPr/>
        </p:nvPicPr>
        <p:blipFill>
          <a:blip r:embed="rId3"/>
          <a:stretch>
            <a:fillRect/>
          </a:stretch>
        </p:blipFill>
        <p:spPr>
          <a:xfrm>
            <a:off x="7584801" y="1353350"/>
            <a:ext cx="2156203" cy="2668285"/>
          </a:xfrm>
          <a:prstGeom prst="rect">
            <a:avLst/>
          </a:prstGeom>
        </p:spPr>
      </p:pic>
      <p:pic>
        <p:nvPicPr>
          <p:cNvPr id="5" name="图片 4" descr="IMG_9392"/>
          <p:cNvPicPr>
            <a:picLocks noChangeAspect="1"/>
          </p:cNvPicPr>
          <p:nvPr/>
        </p:nvPicPr>
        <p:blipFill>
          <a:blip r:embed="rId4"/>
          <a:stretch>
            <a:fillRect/>
          </a:stretch>
        </p:blipFill>
        <p:spPr>
          <a:xfrm>
            <a:off x="5300164" y="1361166"/>
            <a:ext cx="2149021" cy="2660469"/>
          </a:xfrm>
          <a:prstGeom prst="rect">
            <a:avLst/>
          </a:prstGeom>
        </p:spPr>
      </p:pic>
      <p:sp>
        <p:nvSpPr>
          <p:cNvPr id="9" name="文本框 8"/>
          <p:cNvSpPr txBox="1"/>
          <p:nvPr/>
        </p:nvSpPr>
        <p:spPr>
          <a:xfrm>
            <a:off x="5300164" y="4243412"/>
            <a:ext cx="6212698" cy="2091690"/>
          </a:xfrm>
          <a:prstGeom prst="rect">
            <a:avLst/>
          </a:prstGeom>
          <a:noFill/>
        </p:spPr>
        <p:txBody>
          <a:bodyPr wrap="square" rtlCol="0">
            <a:spAutoFit/>
          </a:bodyPr>
          <a:lstStyle/>
          <a:p>
            <a:r>
              <a:rPr lang="zh-CN" altLang="en-US" sz="2600" b="1" kern="0" dirty="0">
                <a:solidFill>
                  <a:sysClr val="windowText" lastClr="000000"/>
                </a:solidFill>
                <a:latin typeface="仿宋" panose="02010609060101010101" charset="-122"/>
                <a:ea typeface="仿宋" panose="02010609060101010101" charset="-122"/>
              </a:rPr>
              <a:t>专题</a:t>
            </a:r>
            <a:r>
              <a:rPr lang="zh-CN" altLang="en-US" sz="2600" b="1" kern="0" dirty="0" smtClean="0">
                <a:solidFill>
                  <a:sysClr val="windowText" lastClr="000000"/>
                </a:solidFill>
                <a:latin typeface="仿宋" panose="02010609060101010101" charset="-122"/>
                <a:ea typeface="仿宋" panose="02010609060101010101" charset="-122"/>
              </a:rPr>
              <a:t>史：</a:t>
            </a:r>
            <a:endParaRPr lang="en-US" altLang="zh-CN" sz="2600" b="1" kern="0" dirty="0" smtClean="0">
              <a:solidFill>
                <a:sysClr val="windowText" lastClr="000000"/>
              </a:solidFill>
              <a:latin typeface="仿宋" panose="02010609060101010101" charset="-122"/>
              <a:ea typeface="仿宋" panose="02010609060101010101" charset="-122"/>
            </a:endParaRPr>
          </a:p>
          <a:p>
            <a:r>
              <a:rPr lang="en-US" altLang="zh-CN" sz="2600" kern="0" dirty="0" smtClean="0">
                <a:solidFill>
                  <a:sysClr val="windowText" lastClr="000000"/>
                </a:solidFill>
                <a:latin typeface="仿宋" panose="02010609060101010101" charset="-122"/>
                <a:ea typeface="仿宋" panose="02010609060101010101" charset="-122"/>
              </a:rPr>
              <a:t>《</a:t>
            </a:r>
            <a:r>
              <a:rPr lang="zh-CN" altLang="en-US" sz="2600" kern="0" dirty="0">
                <a:solidFill>
                  <a:sysClr val="windowText" lastClr="000000"/>
                </a:solidFill>
                <a:latin typeface="仿宋" panose="02010609060101010101" charset="-122"/>
                <a:ea typeface="仿宋" panose="02010609060101010101" charset="-122"/>
              </a:rPr>
              <a:t>国家制度与社会治理</a:t>
            </a:r>
            <a:r>
              <a:rPr lang="en-US" altLang="zh-CN" sz="2600" kern="0" dirty="0">
                <a:solidFill>
                  <a:sysClr val="windowText" lastClr="000000"/>
                </a:solidFill>
                <a:latin typeface="仿宋" panose="02010609060101010101" charset="-122"/>
                <a:ea typeface="仿宋" panose="02010609060101010101" charset="-122"/>
              </a:rPr>
              <a:t>》</a:t>
            </a:r>
            <a:endParaRPr lang="en-US" altLang="zh-CN" sz="2600" kern="0" dirty="0">
              <a:solidFill>
                <a:sysClr val="windowText" lastClr="000000"/>
              </a:solidFill>
              <a:latin typeface="仿宋" panose="02010609060101010101" charset="-122"/>
              <a:ea typeface="仿宋" panose="02010609060101010101" charset="-122"/>
            </a:endParaRPr>
          </a:p>
          <a:p>
            <a:r>
              <a:rPr lang="en-US" altLang="zh-CN" sz="2600" kern="0" dirty="0">
                <a:solidFill>
                  <a:sysClr val="windowText" lastClr="000000"/>
                </a:solidFill>
                <a:latin typeface="仿宋" panose="02010609060101010101" charset="-122"/>
                <a:ea typeface="仿宋" panose="02010609060101010101" charset="-122"/>
              </a:rPr>
              <a:t>《</a:t>
            </a:r>
            <a:r>
              <a:rPr lang="zh-CN" altLang="en-US" sz="2600" kern="0" dirty="0">
                <a:solidFill>
                  <a:sysClr val="windowText" lastClr="000000"/>
                </a:solidFill>
                <a:latin typeface="仿宋" panose="02010609060101010101" charset="-122"/>
                <a:ea typeface="仿宋" panose="02010609060101010101" charset="-122"/>
              </a:rPr>
              <a:t>经济与社会生活</a:t>
            </a:r>
            <a:r>
              <a:rPr lang="en-US" altLang="zh-CN" sz="2600" kern="0" dirty="0">
                <a:solidFill>
                  <a:sysClr val="windowText" lastClr="000000"/>
                </a:solidFill>
                <a:latin typeface="仿宋" panose="02010609060101010101" charset="-122"/>
                <a:ea typeface="仿宋" panose="02010609060101010101" charset="-122"/>
              </a:rPr>
              <a:t>》</a:t>
            </a:r>
            <a:endParaRPr lang="en-US" altLang="zh-CN" sz="2600" kern="0" dirty="0">
              <a:solidFill>
                <a:sysClr val="windowText" lastClr="000000"/>
              </a:solidFill>
              <a:latin typeface="仿宋" panose="02010609060101010101" charset="-122"/>
              <a:ea typeface="仿宋" panose="02010609060101010101" charset="-122"/>
            </a:endParaRPr>
          </a:p>
          <a:p>
            <a:r>
              <a:rPr lang="en-US" altLang="zh-CN" sz="2600" kern="0" dirty="0">
                <a:solidFill>
                  <a:sysClr val="windowText" lastClr="000000"/>
                </a:solidFill>
                <a:latin typeface="仿宋" panose="02010609060101010101" charset="-122"/>
                <a:ea typeface="仿宋" panose="02010609060101010101" charset="-122"/>
              </a:rPr>
              <a:t>《</a:t>
            </a:r>
            <a:r>
              <a:rPr lang="zh-CN" altLang="en-US" sz="2600" kern="0" dirty="0">
                <a:solidFill>
                  <a:sysClr val="windowText" lastClr="000000"/>
                </a:solidFill>
                <a:latin typeface="仿宋" panose="02010609060101010101" charset="-122"/>
                <a:ea typeface="仿宋" panose="02010609060101010101" charset="-122"/>
              </a:rPr>
              <a:t>文化交流与传播</a:t>
            </a:r>
            <a:r>
              <a:rPr lang="en-US" altLang="zh-CN" sz="2600" kern="0" dirty="0">
                <a:solidFill>
                  <a:sysClr val="windowText" lastClr="000000"/>
                </a:solidFill>
                <a:latin typeface="仿宋" panose="02010609060101010101" charset="-122"/>
                <a:ea typeface="仿宋" panose="02010609060101010101" charset="-122"/>
              </a:rPr>
              <a:t>》</a:t>
            </a:r>
            <a:endParaRPr lang="en-US" altLang="zh-CN" sz="2600" kern="0" dirty="0">
              <a:solidFill>
                <a:sysClr val="windowText" lastClr="000000"/>
              </a:solidFill>
              <a:latin typeface="仿宋" panose="02010609060101010101" charset="-122"/>
              <a:ea typeface="仿宋" panose="02010609060101010101" charset="-122"/>
            </a:endParaRPr>
          </a:p>
          <a:p>
            <a:pPr algn="l">
              <a:spcBef>
                <a:spcPts val="0"/>
              </a:spcBef>
              <a:spcAft>
                <a:spcPts val="0"/>
              </a:spcAft>
              <a:buClrTx/>
              <a:buSzTx/>
              <a:buFontTx/>
              <a:defRPr/>
            </a:pPr>
            <a:r>
              <a:rPr lang="zh-CN" altLang="en-US" sz="2600" b="1" kern="0" noProof="0" dirty="0" smtClean="0">
                <a:ln>
                  <a:noFill/>
                </a:ln>
                <a:solidFill>
                  <a:srgbClr val="FF0000"/>
                </a:solidFill>
                <a:effectLst/>
                <a:uLnTx/>
                <a:uFillTx/>
                <a:latin typeface="仿宋" panose="02010609060101010101" charset="-122"/>
                <a:ea typeface="仿宋" panose="02010609060101010101" charset="-122"/>
              </a:rPr>
              <a:t>拓展课程，多角度认识历史的发展与变迁。</a:t>
            </a:r>
            <a:endParaRPr lang="zh-CN" altLang="en-US" sz="2600" b="1" kern="0" noProof="0" dirty="0" smtClean="0">
              <a:ln>
                <a:noFill/>
              </a:ln>
              <a:solidFill>
                <a:srgbClr val="FF0000"/>
              </a:solidFill>
              <a:effectLst/>
              <a:uLnTx/>
              <a:uFillTx/>
              <a:latin typeface="仿宋" panose="02010609060101010101" charset="-122"/>
              <a:ea typeface="仿宋" panose="02010609060101010101" charset="-122"/>
            </a:endParaRPr>
          </a:p>
        </p:txBody>
      </p:sp>
      <p:sp>
        <p:nvSpPr>
          <p:cNvPr id="10" name="文本框 4"/>
          <p:cNvSpPr txBox="1"/>
          <p:nvPr/>
        </p:nvSpPr>
        <p:spPr>
          <a:xfrm>
            <a:off x="240665" y="4443466"/>
            <a:ext cx="4708706" cy="16916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600" b="1" i="0" u="none" strike="noStrike" kern="0" cap="none" spc="0" normalizeH="0" baseline="0" noProof="0" dirty="0" smtClean="0">
                <a:ln>
                  <a:noFill/>
                </a:ln>
                <a:solidFill>
                  <a:sysClr val="windowText" lastClr="000000"/>
                </a:solidFill>
                <a:effectLst/>
                <a:uLnTx/>
                <a:uFillTx/>
                <a:latin typeface="仿宋" panose="02010609060101010101" charset="-122"/>
                <a:ea typeface="仿宋" panose="02010609060101010101" charset="-122"/>
              </a:rPr>
              <a:t>通史</a:t>
            </a:r>
            <a:r>
              <a:rPr kumimoji="0" lang="zh-CN" altLang="en-US" sz="2600" b="0" i="0" u="none" strike="noStrike" kern="0" cap="none" spc="0" normalizeH="0" baseline="0" noProof="0" dirty="0" smtClean="0">
                <a:ln>
                  <a:noFill/>
                </a:ln>
                <a:solidFill>
                  <a:sysClr val="windowText" lastClr="000000"/>
                </a:solidFill>
                <a:effectLst/>
                <a:uLnTx/>
                <a:uFillTx/>
                <a:latin typeface="仿宋" panose="02010609060101010101" charset="-122"/>
                <a:ea typeface="仿宋" panose="02010609060101010101" charset="-122"/>
              </a:rPr>
              <a:t>：</a:t>
            </a:r>
            <a:endParaRPr kumimoji="0" lang="en-US" altLang="zh-CN" sz="2600" b="0" i="0" u="none" strike="noStrike" kern="0" cap="none" spc="0" normalizeH="0" baseline="0" noProof="0" dirty="0" smtClean="0">
              <a:ln>
                <a:noFill/>
              </a:ln>
              <a:solidFill>
                <a:sysClr val="windowText" lastClr="000000"/>
              </a:solidFill>
              <a:effectLst/>
              <a:uLnTx/>
              <a:uFillTx/>
              <a:latin typeface="仿宋" panose="02010609060101010101" charset="-122"/>
              <a:ea typeface="仿宋" panose="02010609060101010101"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smtClean="0">
                <a:ln>
                  <a:noFill/>
                </a:ln>
                <a:solidFill>
                  <a:sysClr val="windowText" lastClr="000000"/>
                </a:solidFill>
                <a:effectLst/>
                <a:uLnTx/>
                <a:uFillTx/>
                <a:latin typeface="仿宋" panose="02010609060101010101" charset="-122"/>
                <a:ea typeface="仿宋" panose="02010609060101010101" charset="-122"/>
              </a:rPr>
              <a:t>《</a:t>
            </a:r>
            <a:r>
              <a:rPr kumimoji="0" lang="zh-CN" altLang="en-US" sz="2600" b="0" i="0" u="none" strike="noStrike" kern="0" cap="none" spc="0" normalizeH="0" baseline="0" noProof="0" dirty="0">
                <a:ln>
                  <a:noFill/>
                </a:ln>
                <a:solidFill>
                  <a:sysClr val="windowText" lastClr="000000"/>
                </a:solidFill>
                <a:effectLst/>
                <a:uLnTx/>
                <a:uFillTx/>
                <a:latin typeface="仿宋" panose="02010609060101010101" charset="-122"/>
                <a:ea typeface="仿宋" panose="02010609060101010101" charset="-122"/>
              </a:rPr>
              <a:t>中外历史纲要</a:t>
            </a:r>
            <a:r>
              <a:rPr kumimoji="0" lang="en-US" altLang="zh-CN" sz="2600" b="0" i="0" u="none" strike="noStrike" kern="0" cap="none" spc="0" normalizeH="0" baseline="0" noProof="0" dirty="0" smtClean="0">
                <a:ln>
                  <a:noFill/>
                </a:ln>
                <a:solidFill>
                  <a:sysClr val="windowText" lastClr="000000"/>
                </a:solidFill>
                <a:effectLst/>
                <a:uLnTx/>
                <a:uFillTx/>
                <a:latin typeface="仿宋" panose="02010609060101010101" charset="-122"/>
                <a:ea typeface="仿宋" panose="02010609060101010101" charset="-122"/>
              </a:rPr>
              <a:t>》</a:t>
            </a:r>
            <a:r>
              <a:rPr kumimoji="0" lang="zh-CN" altLang="en-US" sz="2600" b="0" i="0" u="none" strike="noStrike" kern="0" cap="none" spc="0" normalizeH="0" baseline="0" noProof="0" dirty="0" smtClean="0">
                <a:ln>
                  <a:noFill/>
                </a:ln>
                <a:solidFill>
                  <a:sysClr val="windowText" lastClr="000000"/>
                </a:solidFill>
                <a:effectLst/>
                <a:uLnTx/>
                <a:uFillTx/>
                <a:latin typeface="仿宋" panose="02010609060101010101" charset="-122"/>
                <a:ea typeface="仿宋" panose="02010609060101010101" charset="-122"/>
              </a:rPr>
              <a:t>（上、下）</a:t>
            </a:r>
            <a:r>
              <a:rPr kumimoji="0" lang="zh-CN" altLang="en-US" sz="2600" b="1" i="0" u="none" strike="noStrike" kern="0" cap="none" spc="0" normalizeH="0" baseline="0" noProof="0" dirty="0" smtClean="0">
                <a:ln>
                  <a:noFill/>
                </a:ln>
                <a:solidFill>
                  <a:srgbClr val="FF0000"/>
                </a:solidFill>
                <a:effectLst/>
                <a:uLnTx/>
                <a:uFillTx/>
                <a:latin typeface="仿宋" panose="02010609060101010101" charset="-122"/>
                <a:ea typeface="仿宋" panose="02010609060101010101" charset="-122"/>
              </a:rPr>
              <a:t>基础</a:t>
            </a:r>
            <a:r>
              <a:rPr kumimoji="0" lang="zh-CN" altLang="en-US" sz="2600" b="1" i="0" u="none" strike="noStrike" kern="0" cap="none" spc="0" normalizeH="0" baseline="0" noProof="0" dirty="0">
                <a:ln>
                  <a:noFill/>
                </a:ln>
                <a:solidFill>
                  <a:srgbClr val="FF0000"/>
                </a:solidFill>
                <a:effectLst/>
                <a:uLnTx/>
                <a:uFillTx/>
                <a:latin typeface="仿宋" panose="02010609060101010101" charset="-122"/>
                <a:ea typeface="仿宋" panose="02010609060101010101" charset="-122"/>
              </a:rPr>
              <a:t>课程，</a:t>
            </a:r>
            <a:r>
              <a:rPr kumimoji="0" lang="zh-CN" altLang="en-US" sz="2600" b="1" i="0" u="none" strike="noStrike" kern="0" cap="none" spc="0" normalizeH="0" baseline="0" noProof="0" dirty="0" smtClean="0">
                <a:ln>
                  <a:noFill/>
                </a:ln>
                <a:solidFill>
                  <a:srgbClr val="FF0000"/>
                </a:solidFill>
                <a:effectLst/>
                <a:uLnTx/>
                <a:uFillTx/>
                <a:latin typeface="仿宋" panose="02010609060101010101" charset="-122"/>
                <a:ea typeface="仿宋" panose="02010609060101010101" charset="-122"/>
              </a:rPr>
              <a:t>对中外</a:t>
            </a:r>
            <a:r>
              <a:rPr kumimoji="0" lang="zh-CN" altLang="en-US" sz="2600" b="1" i="0" u="none" strike="noStrike" kern="0" cap="none" spc="0" normalizeH="0" baseline="0" noProof="0" dirty="0">
                <a:ln>
                  <a:noFill/>
                </a:ln>
                <a:solidFill>
                  <a:srgbClr val="FF0000"/>
                </a:solidFill>
                <a:effectLst/>
                <a:uLnTx/>
                <a:uFillTx/>
                <a:latin typeface="仿宋" panose="02010609060101010101" charset="-122"/>
                <a:ea typeface="仿宋" panose="02010609060101010101" charset="-122"/>
              </a:rPr>
              <a:t>历史的整体认识</a:t>
            </a:r>
            <a:r>
              <a:rPr kumimoji="0" lang="zh-CN" altLang="en-US" sz="2600" b="1" i="0" u="none" strike="noStrike" kern="0" cap="none" spc="0" normalizeH="0" baseline="0" noProof="0" dirty="0" smtClean="0">
                <a:ln>
                  <a:noFill/>
                </a:ln>
                <a:solidFill>
                  <a:srgbClr val="FF0000"/>
                </a:solidFill>
                <a:effectLst/>
                <a:uLnTx/>
                <a:uFillTx/>
                <a:latin typeface="仿宋" panose="02010609060101010101" charset="-122"/>
                <a:ea typeface="仿宋" panose="02010609060101010101" charset="-122"/>
              </a:rPr>
              <a:t>。</a:t>
            </a:r>
            <a:endParaRPr kumimoji="0" lang="zh-CN" altLang="en-US" sz="2600" b="1" i="0" u="none" strike="noStrike" kern="0" cap="none" spc="0" normalizeH="0" baseline="0" noProof="0" dirty="0" smtClean="0">
              <a:ln>
                <a:noFill/>
              </a:ln>
              <a:solidFill>
                <a:srgbClr val="FF0000"/>
              </a:solidFill>
              <a:effectLst/>
              <a:uLnTx/>
              <a:uFillTx/>
              <a:latin typeface="仿宋" panose="02010609060101010101" charset="-122"/>
              <a:ea typeface="仿宋" panose="02010609060101010101" charset="-122"/>
            </a:endParaRPr>
          </a:p>
        </p:txBody>
      </p:sp>
      <p:sp>
        <p:nvSpPr>
          <p:cNvPr id="2" name="文本框 1"/>
          <p:cNvSpPr txBox="1"/>
          <p:nvPr/>
        </p:nvSpPr>
        <p:spPr>
          <a:xfrm>
            <a:off x="530860" y="196850"/>
            <a:ext cx="6725285" cy="1014730"/>
          </a:xfrm>
          <a:prstGeom prst="rect">
            <a:avLst/>
          </a:prstGeom>
          <a:noFill/>
        </p:spPr>
        <p:txBody>
          <a:bodyPr wrap="square" lIns="91440" tIns="45720" rIns="91440" bIns="45720" rtlCol="0" anchor="t" anchorCtr="0">
            <a:spAutoFit/>
          </a:bodyPr>
          <a:p>
            <a:pPr lvl="0" algn="l">
              <a:buClrTx/>
              <a:buSzTx/>
              <a:buFontTx/>
            </a:pPr>
            <a:r>
              <a:rPr lang="zh-CN" altLang="en-US" sz="6000">
                <a:latin typeface="华光行楷_CNKI" panose="02000500000000000000" charset="-122"/>
                <a:ea typeface="华光行楷_CNKI" panose="02000500000000000000" charset="-122"/>
                <a:sym typeface="+mn-ea"/>
              </a:rPr>
              <a:t>历史</a:t>
            </a:r>
            <a:r>
              <a:rPr lang="zh-CN" altLang="en-US" sz="6000">
                <a:latin typeface="华光行楷_CNKI" panose="02000500000000000000" charset="-122"/>
                <a:ea typeface="华光行楷_CNKI" panose="02000500000000000000" charset="-122"/>
                <a:sym typeface="+mn-ea"/>
              </a:rPr>
              <a:t>学什么？</a:t>
            </a:r>
            <a:endParaRPr lang="zh-CN" altLang="en-US" sz="6000">
              <a:latin typeface="华光行楷_CNKI" panose="02000500000000000000" charset="-122"/>
              <a:ea typeface="华光行楷_CNKI" panose="02000500000000000000" charset="-122"/>
              <a:sym typeface="+mn-ea"/>
            </a:endParaRPr>
          </a:p>
        </p:txBody>
      </p:sp>
      <p:sp>
        <p:nvSpPr>
          <p:cNvPr id="24596" name="文本框 32"/>
          <p:cNvSpPr txBox="1"/>
          <p:nvPr/>
        </p:nvSpPr>
        <p:spPr>
          <a:xfrm>
            <a:off x="1149668" y="2215133"/>
            <a:ext cx="2672080" cy="953135"/>
          </a:xfrm>
          <a:prstGeom prst="rect">
            <a:avLst/>
          </a:prstGeom>
        </p:spPr>
        <p:style>
          <a:lnRef idx="3">
            <a:schemeClr val="lt1"/>
          </a:lnRef>
          <a:fillRef idx="1">
            <a:schemeClr val="accent1"/>
          </a:fillRef>
          <a:effectRef idx="1">
            <a:schemeClr val="accent1"/>
          </a:effectRef>
          <a:fontRef idx="minor">
            <a:schemeClr val="lt1"/>
          </a:fontRef>
        </p:style>
        <p:txBody>
          <a:bodyPr vertOverflow="overflow" horzOverflow="overflow" vert="horz" wrap="none" numCol="1" spcCol="0" rtlCol="0" fromWordArt="0" anchor="t" anchorCtr="0" forceAA="0" compatLnSpc="1">
            <a:spAutoFit/>
          </a:bodyPr>
          <a:p>
            <a:pPr lvl="0" algn="l">
              <a:buClrTx/>
              <a:buSzTx/>
              <a:buFontTx/>
            </a:pPr>
            <a:r>
              <a:rPr lang="zh-CN" altLang="en-US" sz="2800" b="1" dirty="0" smtClean="0">
                <a:latin typeface="微软雅黑" panose="020B0503020204020204" charset="-122"/>
                <a:ea typeface="微软雅黑" panose="020B0503020204020204" charset="-122"/>
                <a:sym typeface="+mn-ea"/>
              </a:rPr>
              <a:t>高一年级学习</a:t>
            </a:r>
            <a:endParaRPr lang="zh-CN" altLang="en-US" sz="2800" b="1" dirty="0" smtClean="0">
              <a:latin typeface="微软雅黑" panose="020B0503020204020204" charset="-122"/>
              <a:ea typeface="微软雅黑" panose="020B0503020204020204" charset="-122"/>
              <a:sym typeface="+mn-ea"/>
            </a:endParaRPr>
          </a:p>
          <a:p>
            <a:pPr lvl="0" algn="l">
              <a:buClrTx/>
              <a:buSzTx/>
              <a:buFontTx/>
            </a:pPr>
            <a:r>
              <a:rPr lang="zh-CN" altLang="en-US" sz="2800" b="1" dirty="0" smtClean="0">
                <a:latin typeface="微软雅黑" panose="020B0503020204020204" charset="-122"/>
                <a:ea typeface="微软雅黑" panose="020B0503020204020204" charset="-122"/>
                <a:sym typeface="+mn-ea"/>
              </a:rPr>
              <a:t>（合格性考试）</a:t>
            </a:r>
            <a:endParaRPr lang="zh-CN" altLang="en-US" sz="2800" b="1" dirty="0" smtClean="0">
              <a:latin typeface="微软雅黑" panose="020B0503020204020204" charset="-122"/>
              <a:ea typeface="微软雅黑" panose="020B0503020204020204" charset="-122"/>
              <a:sym typeface="+mn-ea"/>
            </a:endParaRPr>
          </a:p>
        </p:txBody>
      </p:sp>
      <p:sp>
        <p:nvSpPr>
          <p:cNvPr id="24597" name="文本框 33"/>
          <p:cNvSpPr txBox="1"/>
          <p:nvPr/>
        </p:nvSpPr>
        <p:spPr>
          <a:xfrm>
            <a:off x="7336051" y="2215133"/>
            <a:ext cx="3383280" cy="953135"/>
          </a:xfrm>
          <a:prstGeom prst="rect">
            <a:avLst/>
          </a:prstGeom>
        </p:spPr>
        <p:style>
          <a:lnRef idx="3">
            <a:schemeClr val="lt1"/>
          </a:lnRef>
          <a:fillRef idx="1">
            <a:schemeClr val="accent1"/>
          </a:fillRef>
          <a:effectRef idx="1">
            <a:schemeClr val="accent1"/>
          </a:effectRef>
          <a:fontRef idx="minor">
            <a:schemeClr val="lt1"/>
          </a:fontRef>
        </p:style>
        <p:txBody>
          <a:bodyPr vertOverflow="overflow" horzOverflow="overflow" vert="horz" wrap="none" numCol="1" spcCol="0" rtlCol="0" fromWordArt="0" anchor="t" anchorCtr="0" forceAA="0" compatLnSpc="1">
            <a:spAutoFit/>
          </a:bodyPr>
          <a:p>
            <a:pPr lvl="0" algn="ctr">
              <a:buClrTx/>
              <a:buSzTx/>
              <a:buFontTx/>
            </a:pPr>
            <a:r>
              <a:rPr lang="zh-CN" altLang="en-US" sz="2800" b="1" dirty="0" smtClean="0">
                <a:latin typeface="微软雅黑" panose="020B0503020204020204" charset="-122"/>
                <a:ea typeface="微软雅黑" panose="020B0503020204020204" charset="-122"/>
                <a:sym typeface="+mn-ea"/>
              </a:rPr>
              <a:t>选择历史科目的同学</a:t>
            </a:r>
            <a:endParaRPr lang="zh-CN" altLang="en-US" sz="2800" b="1" dirty="0" smtClean="0">
              <a:latin typeface="微软雅黑" panose="020B0503020204020204" charset="-122"/>
              <a:ea typeface="微软雅黑" panose="020B0503020204020204" charset="-122"/>
              <a:sym typeface="+mn-ea"/>
            </a:endParaRPr>
          </a:p>
          <a:p>
            <a:pPr lvl="0" algn="ctr">
              <a:buClrTx/>
              <a:buSzTx/>
              <a:buFontTx/>
            </a:pPr>
            <a:r>
              <a:rPr lang="zh-CN" altLang="en-US" sz="2800" b="1" dirty="0" smtClean="0">
                <a:latin typeface="微软雅黑" panose="020B0503020204020204" charset="-122"/>
                <a:ea typeface="微软雅黑" panose="020B0503020204020204" charset="-122"/>
                <a:sym typeface="+mn-ea"/>
              </a:rPr>
              <a:t>高二年级学习</a:t>
            </a:r>
            <a:endParaRPr lang="zh-CN" altLang="en-US" sz="2800" b="1" dirty="0" smtClean="0">
              <a:latin typeface="微软雅黑" panose="020B0503020204020204" charset="-122"/>
              <a:ea typeface="微软雅黑" panose="020B0503020204020204" charset="-122"/>
              <a:sym typeface="+mn-ea"/>
            </a:endParaRPr>
          </a:p>
        </p:txBody>
      </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596"/>
                                        </p:tgtEl>
                                        <p:attrNameLst>
                                          <p:attrName>style.visibility</p:attrName>
                                        </p:attrNameLst>
                                      </p:cBhvr>
                                      <p:to>
                                        <p:strVal val="visible"/>
                                      </p:to>
                                    </p:set>
                                    <p:animEffect transition="in" filter="wipe(down)">
                                      <p:cBhvr>
                                        <p:cTn id="7" dur="500"/>
                                        <p:tgtEl>
                                          <p:spTgt spid="245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597"/>
                                        </p:tgtEl>
                                        <p:attrNameLst>
                                          <p:attrName>style.visibility</p:attrName>
                                        </p:attrNameLst>
                                      </p:cBhvr>
                                      <p:to>
                                        <p:strVal val="visible"/>
                                      </p:to>
                                    </p:set>
                                    <p:animEffect transition="in" filter="wipe(down)">
                                      <p:cBhvr>
                                        <p:cTn id="12" dur="500"/>
                                        <p:tgtEl>
                                          <p:spTgt spid="24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6" grpId="0" bldLvl="0" animBg="1"/>
      <p:bldP spid="2459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22" name="椭圆 21"/>
          <p:cNvSpPr/>
          <p:nvPr>
            <p:custDataLst>
              <p:tags r:id="rId3"/>
            </p:custDataLst>
          </p:nvPr>
        </p:nvSpPr>
        <p:spPr>
          <a:xfrm>
            <a:off x="103632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23" name="椭圆 22"/>
          <p:cNvSpPr/>
          <p:nvPr>
            <p:custDataLst>
              <p:tags r:id="rId4"/>
            </p:custDataLst>
          </p:nvPr>
        </p:nvSpPr>
        <p:spPr>
          <a:xfrm>
            <a:off x="1081913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24" name="椭圆 23"/>
          <p:cNvSpPr/>
          <p:nvPr>
            <p:custDataLst>
              <p:tags r:id="rId5"/>
            </p:custDataLst>
          </p:nvPr>
        </p:nvSpPr>
        <p:spPr>
          <a:xfrm>
            <a:off x="11277600" y="609605"/>
            <a:ext cx="304802" cy="30480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25" name="任意多边形 24"/>
          <p:cNvSpPr/>
          <p:nvPr>
            <p:custDataLst>
              <p:tags r:id="rId6"/>
            </p:custDataLst>
          </p:nvPr>
        </p:nvSpPr>
        <p:spPr>
          <a:xfrm>
            <a:off x="-1270" y="5223510"/>
            <a:ext cx="1847215" cy="1622425"/>
          </a:xfrm>
          <a:custGeom>
            <a:avLst/>
            <a:gdLst/>
            <a:ahLst/>
            <a:cxnLst>
              <a:cxn ang="3">
                <a:pos x="hc" y="t"/>
              </a:cxn>
              <a:cxn ang="cd2">
                <a:pos x="l" y="vc"/>
              </a:cxn>
              <a:cxn ang="cd4">
                <a:pos x="hc" y="b"/>
              </a:cxn>
              <a:cxn ang="0">
                <a:pos x="r" y="vc"/>
              </a:cxn>
            </a:cxnLst>
            <a:rect l="l" t="t" r="r" b="b"/>
            <a:pathLst>
              <a:path w="2858" h="2510">
                <a:moveTo>
                  <a:pt x="780" y="0"/>
                </a:moveTo>
                <a:cubicBezTo>
                  <a:pt x="1927" y="0"/>
                  <a:pt x="2858" y="931"/>
                  <a:pt x="2858" y="2079"/>
                </a:cubicBezTo>
                <a:cubicBezTo>
                  <a:pt x="2858" y="2222"/>
                  <a:pt x="2843" y="2362"/>
                  <a:pt x="2816" y="2497"/>
                </a:cubicBezTo>
                <a:lnTo>
                  <a:pt x="2813" y="2510"/>
                </a:lnTo>
                <a:lnTo>
                  <a:pt x="0" y="2510"/>
                </a:lnTo>
                <a:lnTo>
                  <a:pt x="0" y="151"/>
                </a:lnTo>
                <a:lnTo>
                  <a:pt x="17" y="144"/>
                </a:lnTo>
                <a:cubicBezTo>
                  <a:pt x="253" y="51"/>
                  <a:pt x="510" y="0"/>
                  <a:pt x="780"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26" name="AutoShape 3"/>
          <p:cNvSpPr>
            <a:spLocks noChangeAspect="1" noChangeArrowheads="1" noTextEdit="1"/>
          </p:cNvSpPr>
          <p:nvPr>
            <p:custDataLst>
              <p:tags r:id="rId7"/>
            </p:custDataLst>
          </p:nvPr>
        </p:nvSpPr>
        <p:spPr bwMode="auto">
          <a:xfrm>
            <a:off x="765810" y="1511300"/>
            <a:ext cx="67373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7" name="Freeform 5"/>
          <p:cNvSpPr>
            <a:spLocks noEditPoints="1"/>
          </p:cNvSpPr>
          <p:nvPr>
            <p:custDataLst>
              <p:tags r:id="rId8"/>
            </p:custDataLst>
          </p:nvPr>
        </p:nvSpPr>
        <p:spPr bwMode="auto">
          <a:xfrm>
            <a:off x="609605" y="1219210"/>
            <a:ext cx="780415" cy="61087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7">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9"/>
            </p:custDataLst>
          </p:nvPr>
        </p:nvSpPr>
        <p:spPr>
          <a:xfrm>
            <a:off x="110490" y="2403475"/>
            <a:ext cx="5022850" cy="756920"/>
          </a:xfrm>
          <a:prstGeom prst="rect">
            <a:avLst/>
          </a:prstGeom>
          <a:noFill/>
        </p:spPr>
        <p:txBody>
          <a:bodyPr wrap="square" lIns="63500" tIns="25400" rIns="63500" bIns="25400" rtlCol="0" anchor="b" anchorCtr="0">
            <a:normAutofit/>
          </a:bodyPr>
          <a:p>
            <a:pPr marL="0" lvl="0" indent="0" algn="l">
              <a:lnSpc>
                <a:spcPct val="100000"/>
              </a:lnSpc>
              <a:spcBef>
                <a:spcPts val="0"/>
              </a:spcBef>
              <a:spcAft>
                <a:spcPts val="0"/>
              </a:spcAft>
              <a:buSzPct val="100000"/>
              <a:buFontTx/>
              <a:buNone/>
            </a:pP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rPr>
              <a:t>学习历史有什么收获？</a:t>
            </a:r>
            <a:endParaRPr lang="zh-CN" altLang="en-US" sz="3800" b="1" spc="220">
              <a:solidFill>
                <a:schemeClr val="tx1">
                  <a:lumMod val="95000"/>
                  <a:lumOff val="5000"/>
                </a:schemeClr>
              </a:solidFill>
              <a:uFillTx/>
              <a:latin typeface="华光行楷_CNKI" panose="02000500000000000000" charset="-122"/>
              <a:ea typeface="华光行楷_CNKI" panose="02000500000000000000" charset="-122"/>
            </a:endParaRPr>
          </a:p>
        </p:txBody>
      </p:sp>
      <p:sp>
        <p:nvSpPr>
          <p:cNvPr id="11" name="PA-矩形 6"/>
          <p:cNvSpPr/>
          <p:nvPr>
            <p:custDataLst>
              <p:tags r:id="rId10"/>
            </p:custDataLst>
          </p:nvPr>
        </p:nvSpPr>
        <p:spPr>
          <a:xfrm>
            <a:off x="10038790" y="372481"/>
            <a:ext cx="1192092" cy="1066939"/>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cs typeface="微软雅黑" panose="020B0503020204020204" charset="-122"/>
            </a:endParaRPr>
          </a:p>
        </p:txBody>
      </p:sp>
      <p:pic>
        <p:nvPicPr>
          <p:cNvPr id="14" name="PA-图片 2" descr="C:\Users\2GGTFQ2\Desktop\tuwen(1)\图片\43\TB24.eWAAOWBuNjSsppXXXPgpXa-1714128138.jpgTB24.eWAAOWBuNjSsppXXXPgpXa-1714128138"/>
          <p:cNvPicPr>
            <a:picLocks noChangeAspect="1" noChangeArrowheads="1"/>
          </p:cNvPicPr>
          <p:nvPr>
            <p:custDataLst>
              <p:tags r:id="rId11"/>
            </p:custDataLst>
          </p:nvPr>
        </p:nvPicPr>
        <p:blipFill rotWithShape="1">
          <a:blip r:embed="rId12"/>
          <a:srcRect l="8993" t="24300" r="11489" b="25633"/>
          <a:stretch>
            <a:fillRect/>
          </a:stretch>
        </p:blipFill>
        <p:spPr bwMode="auto">
          <a:xfrm>
            <a:off x="6010910" y="738505"/>
            <a:ext cx="4469765" cy="2814320"/>
          </a:xfrm>
          <a:prstGeom prst="rect">
            <a:avLst/>
          </a:prstGeom>
          <a:noFill/>
          <a:effectLst>
            <a:outerShdw blurRad="304800" dist="101600" sx="104000" sy="104000" algn="ctr" rotWithShape="0">
              <a:srgbClr val="000000">
                <a:alpha val="16000"/>
              </a:srgbClr>
            </a:outerShdw>
          </a:effectLst>
          <a:extLst>
            <a:ext uri="{909E8E84-426E-40DD-AFC4-6F175D3DCCD1}">
              <a14:hiddenFill xmlns:a14="http://schemas.microsoft.com/office/drawing/2010/main">
                <a:solidFill>
                  <a:srgbClr val="FFFFFF"/>
                </a:solidFill>
              </a14:hiddenFill>
            </a:ext>
          </a:extLst>
        </p:spPr>
      </p:pic>
      <p:pic>
        <p:nvPicPr>
          <p:cNvPr id="15" name="PA-图片 2" descr="C:\Users\2GGTFQ2\Desktop\tuwen(1)\图片\43\TB24.eWAAOWBuNjSsppXXXPgpXa-1714128138.jpgTB24.eWAAOWBuNjSsppXXXPgpXa-1714128138"/>
          <p:cNvPicPr>
            <a:picLocks noChangeAspect="1" noChangeArrowheads="1"/>
          </p:cNvPicPr>
          <p:nvPr>
            <p:custDataLst>
              <p:tags r:id="rId13"/>
            </p:custDataLst>
          </p:nvPr>
        </p:nvPicPr>
        <p:blipFill rotWithShape="1">
          <a:blip r:embed="rId14"/>
          <a:srcRect l="9140" t="23458" r="9840" b="29489"/>
          <a:stretch>
            <a:fillRect/>
          </a:stretch>
        </p:blipFill>
        <p:spPr bwMode="auto">
          <a:xfrm>
            <a:off x="5565775" y="1219200"/>
            <a:ext cx="4797425" cy="2786380"/>
          </a:xfrm>
          <a:prstGeom prst="rect">
            <a:avLst/>
          </a:prstGeom>
          <a:noFill/>
          <a:effectLst>
            <a:outerShdw blurRad="304800" dist="101600" sx="104000" sy="104000" algn="ctr" rotWithShape="0">
              <a:srgbClr val="000000">
                <a:alpha val="16000"/>
              </a:srgbClr>
            </a:outerShdw>
          </a:effectLst>
          <a:extLst>
            <a:ext uri="{909E8E84-426E-40DD-AFC4-6F175D3DCCD1}">
              <a14:hiddenFill xmlns:a14="http://schemas.microsoft.com/office/drawing/2010/main">
                <a:solidFill>
                  <a:srgbClr val="FFFFFF"/>
                </a:solidFill>
              </a14:hiddenFill>
            </a:ext>
          </a:extLst>
        </p:spPr>
      </p:pic>
      <p:pic>
        <p:nvPicPr>
          <p:cNvPr id="17" name="PA-图片 2" descr="C:\Users\2GGTFQ2\Desktop\tuwen(1)\图片\43\TB24.eWAAOWBuNjSsppXXXPgpXa-1714128138.jpgTB24.eWAAOWBuNjSsppXXXPgpXa-1714128138"/>
          <p:cNvPicPr>
            <a:picLocks noChangeAspect="1" noChangeArrowheads="1"/>
          </p:cNvPicPr>
          <p:nvPr>
            <p:custDataLst>
              <p:tags r:id="rId15"/>
            </p:custDataLst>
          </p:nvPr>
        </p:nvPicPr>
        <p:blipFill rotWithShape="1">
          <a:blip r:embed="rId16"/>
          <a:srcRect l="8868" t="24582" r="10009" b="25474"/>
          <a:stretch>
            <a:fillRect/>
          </a:stretch>
        </p:blipFill>
        <p:spPr bwMode="auto">
          <a:xfrm>
            <a:off x="5358765" y="1744345"/>
            <a:ext cx="4885690" cy="3007995"/>
          </a:xfrm>
          <a:prstGeom prst="rect">
            <a:avLst/>
          </a:prstGeom>
          <a:noFill/>
          <a:effectLst>
            <a:outerShdw blurRad="304800" dist="101600" sx="104000" sy="104000" algn="ctr" rotWithShape="0">
              <a:srgbClr val="000000">
                <a:alpha val="16000"/>
              </a:srgbClr>
            </a:outerShdw>
          </a:effectLst>
          <a:extLst>
            <a:ext uri="{909E8E84-426E-40DD-AFC4-6F175D3DCCD1}">
              <a14:hiddenFill xmlns:a14="http://schemas.microsoft.com/office/drawing/2010/main">
                <a:solidFill>
                  <a:srgbClr val="FFFFFF"/>
                </a:solidFill>
              </a14:hiddenFill>
            </a:ext>
          </a:extLst>
        </p:spPr>
      </p:pic>
    </p:spTree>
    <p:custDataLst>
      <p:tags r:id="rId1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99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Motion origin="layout" path="M 0.03562508 0 L 0 0 E" pathEditMode="relative">
                                      <p:cBhvr>
                                        <p:cTn id="8" dur="500" fill="hold">
                                          <p:stCondLst>
                                            <p:cond delay="0"/>
                                          </p:stCondLst>
                                        </p:cTn>
                                        <p:tgtEl>
                                          <p:spTgt spid="14"/>
                                        </p:tgtEl>
                                        <p:attrNameLst>
                                          <p:attrName>ppt_x</p:attrName>
                                          <p:attrName>ppt_y</p:attrName>
                                        </p:attrNameLst>
                                      </p:cBhvr>
                                    </p:animMotion>
                                    <p:animScale>
                                      <p:cBhvr>
                                        <p:cTn id="9" dur="500" fill="hold">
                                          <p:stCondLst>
                                            <p:cond delay="0"/>
                                          </p:stCondLst>
                                        </p:cTn>
                                        <p:tgtEl>
                                          <p:spTgt spid="14"/>
                                        </p:tgtEl>
                                      </p:cBhvr>
                                      <p:from x="93303" y="93281"/>
                                      <p:to x="100000" y="100000"/>
                                    </p:animScale>
                                  </p:childTnLst>
                                </p:cTn>
                              </p:par>
                            </p:childTnLst>
                          </p:cTn>
                        </p:par>
                      </p:childTnLst>
                    </p:cTn>
                  </p:par>
                  <p:par>
                    <p:cTn id="10" fill="hold">
                      <p:stCondLst>
                        <p:cond delay="indefinite"/>
                      </p:stCondLst>
                      <p:childTnLst>
                        <p:par>
                          <p:cTn id="11" fill="hold">
                            <p:stCondLst>
                              <p:cond delay="0"/>
                            </p:stCondLst>
                            <p:childTnLst>
                              <p:par>
                                <p:cTn id="12" presetID="9999"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animMotion origin="layout" path="M 0.03562508 0 L 0 0 E" pathEditMode="relative">
                                      <p:cBhvr>
                                        <p:cTn id="15" dur="500" fill="hold">
                                          <p:stCondLst>
                                            <p:cond delay="0"/>
                                          </p:stCondLst>
                                        </p:cTn>
                                        <p:tgtEl>
                                          <p:spTgt spid="15"/>
                                        </p:tgtEl>
                                        <p:attrNameLst>
                                          <p:attrName>ppt_x</p:attrName>
                                          <p:attrName>ppt_y</p:attrName>
                                        </p:attrNameLst>
                                      </p:cBhvr>
                                    </p:animMotion>
                                    <p:animScale>
                                      <p:cBhvr>
                                        <p:cTn id="16" dur="500" fill="hold">
                                          <p:stCondLst>
                                            <p:cond delay="0"/>
                                          </p:stCondLst>
                                        </p:cTn>
                                        <p:tgtEl>
                                          <p:spTgt spid="15"/>
                                        </p:tgtEl>
                                      </p:cBhvr>
                                      <p:from x="93303" y="93281"/>
                                      <p:to x="100000" y="100000"/>
                                    </p:animScale>
                                  </p:childTnLst>
                                </p:cTn>
                              </p:par>
                            </p:childTnLst>
                          </p:cTn>
                        </p:par>
                      </p:childTnLst>
                    </p:cTn>
                  </p:par>
                  <p:par>
                    <p:cTn id="17" fill="hold">
                      <p:stCondLst>
                        <p:cond delay="indefinite"/>
                      </p:stCondLst>
                      <p:childTnLst>
                        <p:par>
                          <p:cTn id="18" fill="hold">
                            <p:stCondLst>
                              <p:cond delay="0"/>
                            </p:stCondLst>
                            <p:childTnLst>
                              <p:par>
                                <p:cTn id="19" presetID="9999"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animMotion origin="layout" path="M 0.03562508 0 L 0 0 E" pathEditMode="relative">
                                      <p:cBhvr>
                                        <p:cTn id="22" dur="500" fill="hold">
                                          <p:stCondLst>
                                            <p:cond delay="0"/>
                                          </p:stCondLst>
                                        </p:cTn>
                                        <p:tgtEl>
                                          <p:spTgt spid="17"/>
                                        </p:tgtEl>
                                        <p:attrNameLst>
                                          <p:attrName>ppt_x</p:attrName>
                                          <p:attrName>ppt_y</p:attrName>
                                        </p:attrNameLst>
                                      </p:cBhvr>
                                    </p:animMotion>
                                    <p:animScale>
                                      <p:cBhvr>
                                        <p:cTn id="23" dur="500" fill="hold">
                                          <p:stCondLst>
                                            <p:cond delay="0"/>
                                          </p:stCondLst>
                                        </p:cTn>
                                        <p:tgtEl>
                                          <p:spTgt spid="17"/>
                                        </p:tgtEl>
                                      </p:cBhvr>
                                      <p:from x="93303" y="93281"/>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endParaRPr lang="zh-CN" altLang="en-US"/>
          </a:p>
        </p:txBody>
      </p:sp>
      <p:sp>
        <p:nvSpPr>
          <p:cNvPr id="2" name="文本框 19"/>
          <p:cNvSpPr txBox="1"/>
          <p:nvPr/>
        </p:nvSpPr>
        <p:spPr>
          <a:xfrm>
            <a:off x="422310" y="760760"/>
            <a:ext cx="11131061" cy="4443184"/>
          </a:xfrm>
          <a:prstGeom prst="round2DiagRect">
            <a:avLst/>
          </a:prstGeom>
          <a:ln>
            <a:solidFill>
              <a:srgbClr val="FFFF00"/>
            </a:solid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30000"/>
              </a:lnSpc>
            </a:pPr>
            <a:r>
              <a:rPr lang="zh-CN" altLang="en-US" sz="2400" b="1" kern="100" dirty="0">
                <a:effectLst/>
                <a:latin typeface="仿宋" panose="02010609060101010101" charset="-122"/>
                <a:ea typeface="仿宋" panose="02010609060101010101" charset="-122"/>
                <a:cs typeface="仿宋" panose="02010609060101010101" charset="-122"/>
              </a:rPr>
              <a:t>    </a:t>
            </a:r>
            <a:r>
              <a:rPr lang="zh-CN" altLang="en-US" sz="2800" b="1" kern="100" dirty="0">
                <a:effectLst/>
                <a:latin typeface="仿宋" panose="02010609060101010101" charset="-122"/>
                <a:ea typeface="仿宋" panose="02010609060101010101" charset="-122"/>
                <a:cs typeface="仿宋" panose="02010609060101010101" charset="-122"/>
              </a:rPr>
              <a:t>“</a:t>
            </a:r>
            <a:r>
              <a:rPr lang="zh-CN" altLang="zh-CN" sz="2800" b="1" kern="100" dirty="0">
                <a:effectLst/>
                <a:latin typeface="仿宋" panose="02010609060101010101" charset="-122"/>
                <a:ea typeface="仿宋" panose="02010609060101010101" charset="-122"/>
                <a:cs typeface="仿宋" panose="02010609060101010101" charset="-122"/>
              </a:rPr>
              <a:t>学生通过高中历史课程的学习，进一步拓宽历史视野，发展历史思维，</a:t>
            </a:r>
            <a:r>
              <a:rPr lang="zh-CN" altLang="zh-CN" sz="2800" b="1" kern="100" dirty="0">
                <a:solidFill>
                  <a:srgbClr val="FF0000"/>
                </a:solidFill>
                <a:effectLst/>
                <a:latin typeface="仿宋" panose="02010609060101010101" charset="-122"/>
                <a:ea typeface="仿宋" panose="02010609060101010101" charset="-122"/>
                <a:cs typeface="仿宋" panose="02010609060101010101" charset="-122"/>
              </a:rPr>
              <a:t>提高历史学科核心素养</a:t>
            </a:r>
            <a:r>
              <a:rPr lang="zh-CN" altLang="zh-CN" sz="2800" b="1" kern="100" dirty="0">
                <a:effectLst/>
                <a:latin typeface="仿宋" panose="02010609060101010101" charset="-122"/>
                <a:ea typeface="仿宋" panose="02010609060101010101" charset="-122"/>
                <a:cs typeface="仿宋" panose="02010609060101010101" charset="-122"/>
              </a:rPr>
              <a:t>，能够从历史发展的角度</a:t>
            </a:r>
            <a:r>
              <a:rPr lang="zh-CN" altLang="zh-CN" sz="2800" b="1" kern="100" dirty="0">
                <a:solidFill>
                  <a:srgbClr val="FF0000"/>
                </a:solidFill>
                <a:effectLst/>
                <a:latin typeface="仿宋" panose="02010609060101010101" charset="-122"/>
                <a:ea typeface="仿宋" panose="02010609060101010101" charset="-122"/>
                <a:cs typeface="仿宋" panose="02010609060101010101" charset="-122"/>
              </a:rPr>
              <a:t>理解并认同社会主义核心价值观和中华优秀传统文化</a:t>
            </a:r>
            <a:r>
              <a:rPr lang="zh-CN" altLang="zh-CN" sz="2800" b="1" kern="100" dirty="0">
                <a:effectLst/>
                <a:latin typeface="仿宋" panose="02010609060101010101" charset="-122"/>
                <a:ea typeface="仿宋" panose="02010609060101010101" charset="-122"/>
                <a:cs typeface="仿宋" panose="02010609060101010101" charset="-122"/>
              </a:rPr>
              <a:t>，认识并弘扬以爱国主义为核心的民族精神和以改革创新为核心的时代精神，具有广阔的国际视野，树立正确的世界观、人生观、价值观和历史观，</a:t>
            </a:r>
            <a:r>
              <a:rPr lang="zh-CN" altLang="zh-CN" sz="2800" b="1" kern="100" dirty="0">
                <a:solidFill>
                  <a:srgbClr val="FF0000"/>
                </a:solidFill>
                <a:effectLst/>
                <a:latin typeface="仿宋" panose="02010609060101010101" charset="-122"/>
                <a:ea typeface="仿宋" panose="02010609060101010101" charset="-122"/>
                <a:cs typeface="仿宋" panose="02010609060101010101" charset="-122"/>
              </a:rPr>
              <a:t>为未来的学习、工作与生活打下基础。</a:t>
            </a:r>
            <a:r>
              <a:rPr lang="zh-CN" altLang="en-US" sz="2800" b="1" kern="100" dirty="0">
                <a:solidFill>
                  <a:srgbClr val="FF0000"/>
                </a:solidFill>
                <a:effectLst/>
                <a:latin typeface="仿宋" panose="02010609060101010101" charset="-122"/>
                <a:ea typeface="仿宋" panose="02010609060101010101" charset="-122"/>
                <a:cs typeface="仿宋" panose="02010609060101010101" charset="-122"/>
              </a:rPr>
              <a:t>”</a:t>
            </a:r>
            <a:r>
              <a:rPr lang="en-US" altLang="zh-CN" sz="2800" b="1" kern="100" dirty="0">
                <a:latin typeface="仿宋" panose="02010609060101010101" charset="-122"/>
                <a:ea typeface="仿宋" panose="02010609060101010101" charset="-122"/>
                <a:cs typeface="仿宋" panose="02010609060101010101" charset="-122"/>
              </a:rPr>
              <a:t>   </a:t>
            </a:r>
            <a:endParaRPr lang="en-US" altLang="zh-CN" sz="2800" b="1" kern="100" dirty="0">
              <a:latin typeface="仿宋" panose="02010609060101010101" charset="-122"/>
              <a:ea typeface="仿宋" panose="02010609060101010101" charset="-122"/>
              <a:cs typeface="仿宋" panose="02010609060101010101" charset="-122"/>
            </a:endParaRPr>
          </a:p>
          <a:p>
            <a:pPr>
              <a:lnSpc>
                <a:spcPct val="130000"/>
              </a:lnSpc>
            </a:pPr>
            <a:r>
              <a:rPr lang="en-US" altLang="zh-CN" sz="2800" b="1" kern="100" dirty="0">
                <a:latin typeface="仿宋" panose="02010609060101010101" charset="-122"/>
                <a:ea typeface="仿宋" panose="02010609060101010101" charset="-122"/>
                <a:cs typeface="仿宋" panose="02010609060101010101" charset="-122"/>
              </a:rPr>
              <a:t>                       ——《</a:t>
            </a:r>
            <a:r>
              <a:rPr lang="zh-CN" altLang="en-US" sz="2800" b="1" kern="100" dirty="0">
                <a:latin typeface="仿宋" panose="02010609060101010101" charset="-122"/>
                <a:ea typeface="仿宋" panose="02010609060101010101" charset="-122"/>
                <a:cs typeface="仿宋" panose="02010609060101010101" charset="-122"/>
              </a:rPr>
              <a:t>普通高中历史课程标准</a:t>
            </a:r>
            <a:r>
              <a:rPr lang="en-US" altLang="zh-CN" sz="2800" b="1" kern="100" dirty="0">
                <a:latin typeface="仿宋" panose="02010609060101010101" charset="-122"/>
                <a:ea typeface="仿宋" panose="02010609060101010101" charset="-122"/>
                <a:cs typeface="仿宋" panose="02010609060101010101" charset="-122"/>
              </a:rPr>
              <a:t>》</a:t>
            </a:r>
            <a:endParaRPr lang="zh-CN" altLang="zh-CN" sz="2800" b="1" kern="100" dirty="0">
              <a:effectLst/>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844550" y="4848225"/>
            <a:ext cx="10286365" cy="1219835"/>
          </a:xfrm>
          <a:prstGeom prst="rect">
            <a:avLst/>
          </a:prstGeom>
          <a:noFill/>
        </p:spPr>
        <p:txBody>
          <a:bodyPr wrap="square" lIns="63500" tIns="25400" rIns="63500" bIns="25400" rtlCol="0" anchor="b" anchorCtr="0">
            <a:normAutofit/>
          </a:bodyPr>
          <a:p>
            <a:pPr lvl="0" algn="l">
              <a:spcBef>
                <a:spcPts val="0"/>
              </a:spcBef>
              <a:spcAft>
                <a:spcPts val="0"/>
              </a:spcAft>
              <a:buClrTx/>
              <a:buSzTx/>
              <a:buFontTx/>
            </a:pP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rPr>
              <a:t>学</a:t>
            </a: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rPr>
              <a:t>史明理</a:t>
            </a:r>
            <a:r>
              <a:rPr lang="en-US" altLang="zh-CN" sz="3800" b="1" spc="220">
                <a:solidFill>
                  <a:schemeClr val="tx1">
                    <a:lumMod val="95000"/>
                    <a:lumOff val="5000"/>
                  </a:schemeClr>
                </a:solidFill>
                <a:uFillTx/>
                <a:latin typeface="华光行楷_CNKI" panose="02000500000000000000" charset="-122"/>
                <a:ea typeface="华光行楷_CNKI" panose="02000500000000000000" charset="-122"/>
                <a:sym typeface="+mn-ea"/>
              </a:rPr>
              <a:t>  </a:t>
            </a: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rPr>
              <a:t>学史增信</a:t>
            </a:r>
            <a:r>
              <a:rPr lang="en-US" altLang="zh-CN" sz="3800" b="1" spc="220">
                <a:solidFill>
                  <a:schemeClr val="tx1">
                    <a:lumMod val="95000"/>
                    <a:lumOff val="5000"/>
                  </a:schemeClr>
                </a:solidFill>
                <a:uFillTx/>
                <a:latin typeface="华光行楷_CNKI" panose="02000500000000000000" charset="-122"/>
                <a:ea typeface="华光行楷_CNKI" panose="02000500000000000000" charset="-122"/>
                <a:sym typeface="+mn-ea"/>
              </a:rPr>
              <a:t>  </a:t>
            </a: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rPr>
              <a:t>学史崇德</a:t>
            </a:r>
            <a:r>
              <a:rPr lang="en-US" altLang="zh-CN" sz="3800" b="1" spc="220">
                <a:solidFill>
                  <a:schemeClr val="tx1">
                    <a:lumMod val="95000"/>
                    <a:lumOff val="5000"/>
                  </a:schemeClr>
                </a:solidFill>
                <a:uFillTx/>
                <a:latin typeface="华光行楷_CNKI" panose="02000500000000000000" charset="-122"/>
                <a:ea typeface="华光行楷_CNKI" panose="02000500000000000000" charset="-122"/>
                <a:sym typeface="+mn-ea"/>
              </a:rPr>
              <a:t>  </a:t>
            </a: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rPr>
              <a:t>学史</a:t>
            </a: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rPr>
              <a:t>力行</a:t>
            </a:r>
            <a:endPar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8D8E4">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dirty="0">
              <a:solidFill>
                <a:schemeClr val="lt1"/>
              </a:solidFill>
              <a:highlight>
                <a:srgbClr val="1171F1"/>
              </a:highlight>
              <a:latin typeface="微软雅黑" panose="020B0503020204020204" charset="-122"/>
              <a:cs typeface="微软雅黑" panose="020B0503020204020204" charset="-122"/>
            </a:endParaRPr>
          </a:p>
        </p:txBody>
      </p:sp>
      <p:pic>
        <p:nvPicPr>
          <p:cNvPr id="2" name="图片 1" descr="/data/meihua_service_downcache/jpg/1dd7307f2fb31e34a20b03615655e594.jpg1dd7307f2fb31e34a20b03615655e594"/>
          <p:cNvPicPr>
            <a:picLocks noChangeAspect="1"/>
          </p:cNvPicPr>
          <p:nvPr>
            <p:custDataLst>
              <p:tags r:id="rId3"/>
            </p:custDataLst>
          </p:nvPr>
        </p:nvPicPr>
        <p:blipFill rotWithShape="1">
          <a:blip r:embed="rId4"/>
          <a:srcRect l="3556" r="3556"/>
          <a:stretch>
            <a:fillRect/>
          </a:stretch>
        </p:blipFill>
        <p:spPr>
          <a:xfrm>
            <a:off x="44" y="0"/>
            <a:ext cx="12192000" cy="685800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3" name="装饰 1"/>
          <p:cNvSpPr/>
          <p:nvPr>
            <p:custDataLst>
              <p:tags r:id="rId5"/>
            </p:custDataLst>
          </p:nvPr>
        </p:nvSpPr>
        <p:spPr>
          <a:xfrm flipH="1">
            <a:off x="4721225" y="0"/>
            <a:ext cx="7470775" cy="6858635"/>
          </a:xfrm>
          <a:custGeom>
            <a:avLst/>
            <a:gdLst>
              <a:gd name="connsiteX0" fmla="*/ 0 w 5831863"/>
              <a:gd name="connsiteY0" fmla="*/ 0 h 5073906"/>
              <a:gd name="connsiteX1" fmla="*/ 3773052 w 5831863"/>
              <a:gd name="connsiteY1" fmla="*/ 0 h 5073906"/>
              <a:gd name="connsiteX2" fmla="*/ 5831863 w 5831863"/>
              <a:gd name="connsiteY2" fmla="*/ 5073906 h 5073906"/>
              <a:gd name="connsiteX3" fmla="*/ 0 w 5831863"/>
              <a:gd name="connsiteY3" fmla="*/ 5073906 h 5073906"/>
            </a:gdLst>
            <a:ahLst/>
            <a:cxnLst>
              <a:cxn ang="0">
                <a:pos x="connsiteX0" y="connsiteY0"/>
              </a:cxn>
              <a:cxn ang="0">
                <a:pos x="connsiteX1" y="connsiteY1"/>
              </a:cxn>
              <a:cxn ang="0">
                <a:pos x="connsiteX2" y="connsiteY2"/>
              </a:cxn>
              <a:cxn ang="0">
                <a:pos x="connsiteX3" y="connsiteY3"/>
              </a:cxn>
            </a:cxnLst>
            <a:rect l="l" t="t" r="r" b="b"/>
            <a:pathLst>
              <a:path w="5831863" h="5073906">
                <a:moveTo>
                  <a:pt x="0" y="0"/>
                </a:moveTo>
                <a:lnTo>
                  <a:pt x="3773052" y="0"/>
                </a:lnTo>
                <a:lnTo>
                  <a:pt x="5831863" y="5073906"/>
                </a:lnTo>
                <a:lnTo>
                  <a:pt x="0" y="5073906"/>
                </a:lnTo>
                <a:close/>
              </a:path>
            </a:pathLst>
          </a:custGeom>
          <a:solidFill>
            <a:srgbClr val="FFFFFF">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0" rtlCol="0" anchor="ctr">
            <a:normAutofit/>
          </a:bodyPr>
          <a:p>
            <a:pPr lvl="0"/>
            <a:endParaRPr lang="en-US" altLang="zh-CN" sz="3735" b="1" dirty="0">
              <a:solidFill>
                <a:schemeClr val="dk1"/>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 name="Title 6"/>
          <p:cNvSpPr txBox="1"/>
          <p:nvPr>
            <p:custDataLst>
              <p:tags r:id="rId6"/>
            </p:custDataLst>
          </p:nvPr>
        </p:nvSpPr>
        <p:spPr>
          <a:xfrm>
            <a:off x="6863080" y="1963420"/>
            <a:ext cx="4876165" cy="3215640"/>
          </a:xfrm>
          <a:prstGeom prst="rect">
            <a:avLst/>
          </a:prstGeom>
          <a:noFill/>
          <a:ln w="3175">
            <a:noFill/>
            <a:prstDash val="dash"/>
          </a:ln>
        </p:spPr>
        <p:txBody>
          <a:bodyPr wrap="square" lIns="63500" tIns="25400" rIns="63500" bIns="25400" anchor="b"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fontAlgn="auto">
              <a:lnSpc>
                <a:spcPct val="150000"/>
              </a:lnSpc>
              <a:spcBef>
                <a:spcPts val="0"/>
              </a:spcBef>
              <a:spcAft>
                <a:spcPts val="0"/>
              </a:spcAft>
              <a:buSzPct val="100000"/>
              <a:buFontTx/>
              <a:buNone/>
            </a:pPr>
            <a:r>
              <a:rPr kumimoji="0" lang="zh-CN" altLang="en-US" sz="3600" b="1" i="0" spc="120" noProof="0" dirty="0">
                <a:ln w="3175">
                  <a:noFill/>
                  <a:prstDash val="dash"/>
                </a:ln>
                <a:solidFill>
                  <a:schemeClr val="dk1"/>
                </a:solidFill>
                <a:effectLst/>
                <a:uLnTx/>
                <a:uFillTx/>
                <a:latin typeface="仿宋" panose="02010609060101010101" charset="-122"/>
                <a:ea typeface="仿宋" panose="02010609060101010101" charset="-122"/>
                <a:cs typeface="仿宋" panose="02010609060101010101" charset="-122"/>
              </a:rPr>
              <a:t>学习历史史实</a:t>
            </a:r>
            <a:endParaRPr kumimoji="0" lang="zh-CN" altLang="en-US" sz="3600" b="1" i="0" spc="120" noProof="0" dirty="0">
              <a:ln w="3175">
                <a:noFill/>
                <a:prstDash val="dash"/>
              </a:ln>
              <a:solidFill>
                <a:schemeClr val="dk1"/>
              </a:solidFill>
              <a:effectLst/>
              <a:uLnTx/>
              <a:uFillTx/>
              <a:latin typeface="仿宋" panose="02010609060101010101" charset="-122"/>
              <a:ea typeface="仿宋" panose="02010609060101010101" charset="-122"/>
              <a:cs typeface="仿宋" panose="02010609060101010101" charset="-122"/>
            </a:endParaRPr>
          </a:p>
          <a:p>
            <a:pPr marL="0" marR="0" lvl="0" indent="0" algn="ctr" defTabSz="913765" rtl="0" fontAlgn="auto">
              <a:lnSpc>
                <a:spcPct val="150000"/>
              </a:lnSpc>
              <a:spcBef>
                <a:spcPts val="0"/>
              </a:spcBef>
              <a:spcAft>
                <a:spcPts val="0"/>
              </a:spcAft>
              <a:buSzPct val="100000"/>
              <a:buFontTx/>
              <a:buNone/>
            </a:pPr>
            <a:r>
              <a:rPr kumimoji="0" lang="zh-CN" altLang="en-US" sz="3600" b="1" i="0" spc="120" noProof="0" dirty="0">
                <a:ln w="3175">
                  <a:noFill/>
                  <a:prstDash val="dash"/>
                </a:ln>
                <a:solidFill>
                  <a:schemeClr val="dk1"/>
                </a:solidFill>
                <a:effectLst/>
                <a:uLnTx/>
                <a:uFillTx/>
                <a:latin typeface="仿宋" panose="02010609060101010101" charset="-122"/>
                <a:ea typeface="仿宋" panose="02010609060101010101" charset="-122"/>
                <a:cs typeface="仿宋" panose="02010609060101010101" charset="-122"/>
              </a:rPr>
              <a:t>掌握历史概念</a:t>
            </a:r>
            <a:endParaRPr kumimoji="0" lang="zh-CN" altLang="en-US" sz="3600" b="1" i="0" spc="120" noProof="0" dirty="0">
              <a:ln w="3175">
                <a:noFill/>
                <a:prstDash val="dash"/>
              </a:ln>
              <a:solidFill>
                <a:schemeClr val="dk1"/>
              </a:solidFill>
              <a:effectLst/>
              <a:uLnTx/>
              <a:uFillTx/>
              <a:latin typeface="仿宋" panose="02010609060101010101" charset="-122"/>
              <a:ea typeface="仿宋" panose="02010609060101010101" charset="-122"/>
              <a:cs typeface="仿宋" panose="02010609060101010101" charset="-122"/>
            </a:endParaRPr>
          </a:p>
          <a:p>
            <a:pPr marL="0" marR="0" lvl="0" indent="0" algn="ctr" defTabSz="913765" rtl="0" fontAlgn="auto">
              <a:lnSpc>
                <a:spcPct val="150000"/>
              </a:lnSpc>
              <a:spcBef>
                <a:spcPts val="0"/>
              </a:spcBef>
              <a:spcAft>
                <a:spcPts val="0"/>
              </a:spcAft>
              <a:buSzPct val="100000"/>
              <a:buFontTx/>
              <a:buNone/>
            </a:pPr>
            <a:r>
              <a:rPr kumimoji="0" lang="zh-CN" altLang="en-US" sz="3600" b="1" i="0" spc="120" noProof="0" dirty="0">
                <a:ln w="3175">
                  <a:noFill/>
                  <a:prstDash val="dash"/>
                </a:ln>
                <a:solidFill>
                  <a:schemeClr val="dk1"/>
                </a:solidFill>
                <a:effectLst/>
                <a:uLnTx/>
                <a:uFillTx/>
                <a:latin typeface="仿宋" panose="02010609060101010101" charset="-122"/>
                <a:ea typeface="仿宋" panose="02010609060101010101" charset="-122"/>
                <a:cs typeface="仿宋" panose="02010609060101010101" charset="-122"/>
              </a:rPr>
              <a:t>梳理历史线索</a:t>
            </a:r>
            <a:endParaRPr kumimoji="0" lang="zh-CN" altLang="en-US" sz="3600" b="1" i="0" spc="120" noProof="0" dirty="0">
              <a:ln w="3175">
                <a:noFill/>
                <a:prstDash val="dash"/>
              </a:ln>
              <a:solidFill>
                <a:schemeClr val="dk1"/>
              </a:solidFill>
              <a:effectLst/>
              <a:uLnTx/>
              <a:uFillTx/>
              <a:latin typeface="仿宋" panose="02010609060101010101" charset="-122"/>
              <a:ea typeface="仿宋" panose="02010609060101010101" charset="-122"/>
              <a:cs typeface="仿宋" panose="02010609060101010101" charset="-122"/>
            </a:endParaRPr>
          </a:p>
          <a:p>
            <a:pPr marL="0" marR="0" lvl="0" indent="0" algn="ctr" defTabSz="913765" rtl="0" fontAlgn="auto">
              <a:lnSpc>
                <a:spcPct val="150000"/>
              </a:lnSpc>
              <a:spcBef>
                <a:spcPts val="0"/>
              </a:spcBef>
              <a:spcAft>
                <a:spcPts val="0"/>
              </a:spcAft>
              <a:buSzPct val="100000"/>
              <a:buFontTx/>
              <a:buNone/>
            </a:pPr>
            <a:r>
              <a:rPr kumimoji="0" lang="zh-CN" altLang="en-US" sz="3600" b="1" i="0" spc="120" noProof="0" dirty="0">
                <a:ln w="3175">
                  <a:noFill/>
                  <a:prstDash val="dash"/>
                </a:ln>
                <a:solidFill>
                  <a:schemeClr val="dk1"/>
                </a:solidFill>
                <a:effectLst/>
                <a:uLnTx/>
                <a:uFillTx/>
                <a:latin typeface="仿宋" panose="02010609060101010101" charset="-122"/>
                <a:ea typeface="仿宋" panose="02010609060101010101" charset="-122"/>
                <a:cs typeface="仿宋" panose="02010609060101010101" charset="-122"/>
              </a:rPr>
              <a:t>探寻历史规律</a:t>
            </a:r>
            <a:endParaRPr kumimoji="0" lang="zh-CN" altLang="en-US" sz="3600" b="1" i="0" spc="120" noProof="0" dirty="0">
              <a:ln w="3175">
                <a:noFill/>
                <a:prstDash val="dash"/>
              </a:ln>
              <a:solidFill>
                <a:schemeClr val="dk1"/>
              </a:solidFill>
              <a:effectLst/>
              <a:uLnTx/>
              <a:uFillTx/>
              <a:latin typeface="仿宋" panose="02010609060101010101" charset="-122"/>
              <a:ea typeface="仿宋" panose="02010609060101010101" charset="-122"/>
              <a:cs typeface="仿宋" panose="02010609060101010101" charset="-122"/>
            </a:endParaRPr>
          </a:p>
        </p:txBody>
      </p:sp>
      <p:sp>
        <p:nvSpPr>
          <p:cNvPr id="4" name="文本框 2"/>
          <p:cNvSpPr txBox="1"/>
          <p:nvPr>
            <p:custDataLst>
              <p:tags r:id="rId7"/>
            </p:custDataLst>
          </p:nvPr>
        </p:nvSpPr>
        <p:spPr>
          <a:xfrm>
            <a:off x="7127240" y="372745"/>
            <a:ext cx="5236845" cy="762000"/>
          </a:xfrm>
          <a:prstGeom prst="rect">
            <a:avLst/>
          </a:prstGeom>
          <a:noFill/>
        </p:spPr>
        <p:txBody>
          <a:bodyPr wrap="square" lIns="63500" tIns="25400" rIns="63500" bIns="25400" rtlCol="0" anchor="b" anchorCtr="0">
            <a:normAutofit/>
          </a:bodyPr>
          <a:p>
            <a:pPr lvl="0" algn="r">
              <a:spcBef>
                <a:spcPts val="0"/>
              </a:spcBef>
              <a:spcAft>
                <a:spcPts val="0"/>
              </a:spcAft>
              <a:buClrTx/>
              <a:buSzTx/>
              <a:buFontTx/>
            </a:pPr>
            <a:r>
              <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rPr>
              <a:t>高中历史学习如何做？</a:t>
            </a:r>
            <a:endParaRPr lang="zh-CN" altLang="en-US" sz="3800" b="1" spc="220">
              <a:solidFill>
                <a:schemeClr val="tx1">
                  <a:lumMod val="95000"/>
                  <a:lumOff val="5000"/>
                </a:schemeClr>
              </a:solidFill>
              <a:uFillTx/>
              <a:latin typeface="华光行楷_CNKI" panose="02000500000000000000" charset="-122"/>
              <a:ea typeface="华光行楷_CNKI" panose="02000500000000000000" charset="-122"/>
              <a:sym typeface="+mn-ea"/>
            </a:endParaRPr>
          </a:p>
        </p:txBody>
      </p:sp>
    </p:spTree>
    <p:custDataLst>
      <p:tags r:id="rId8"/>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PLACING_PICTURE_INFO" val="{&quot;code&quot;:&quot;[1]&quot;,&quot;full_picture&quot;:false,&quot;last_crop_picture&quot;:&quot;[1]&quot;,&quot;scheme&quot;:&quot;1-1&quot;,&quot;spacing&quot;:5}"/>
  <p:tag name="KSO_WM_UNIT_PLACING_PICTURE" val="221913.342"/>
  <p:tag name="KSO_WM_UNIT_HIGHLIGHT" val="0"/>
  <p:tag name="KSO_WM_UNIT_COMPATIBLE" val="0"/>
  <p:tag name="KSO_WM_UNIT_DIAGRAM_ISNUMVISUAL" val="0"/>
  <p:tag name="KSO_WM_UNIT_DIAGRAM_ISREFERUNIT" val="0"/>
  <p:tag name="KSO_WM_UNIT_ID" val="_1*i*1"/>
  <p:tag name="KSO_WM_UNIT_LAYERLEVEL" val="1"/>
  <p:tag name="KSO_WM_TAG_VERSION" val="1.0"/>
  <p:tag name="KSO_WM_BEAUTIFY_FLAG" val="#wm#"/>
  <p:tag name="KSO_WM_SLIDE_BACKGROUND_MASK_FLAG" val="1"/>
  <p:tag name="KSO_WM_UNIT_SUBTYPE" val="q"/>
  <p:tag name="KSO_WM_UNIT_TYPE" val="i"/>
  <p:tag name="KSO_WM_UNIT_INDEX"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PLACING_PICTURE_INFO" val="{&quot;code&quot;:&quot;[1]&quot;,&quot;full_picture&quot;:false,&quot;last_crop_picture&quot;:&quot;[1]&quot;,&quot;scheme&quot;:&quot;1-1&quot;,&quot;spacing&quot;:5}"/>
  <p:tag name="KSO_WM_UNIT_PLACING_PICTURE" val="223749.911"/>
  <p:tag name="KSO_WM_UNIT_PLACING_PICTURE_USER_VIEWPORT" val="{&quot;height&quot;:7275,&quot;width&quot;:10975}"/>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SLIDE_BACKGROUND_TYPE" val="frame"/>
  <p:tag name="KSO_WM_SLIDE_BK_DARK_LIGHT" val="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4*i*1"/>
  <p:tag name="KSO_WM_UNIT_LAYERLEVEL" val="1"/>
  <p:tag name="KSO_WM_TAG_VERSION" val="1.0"/>
  <p:tag name="KSO_WM_BEAUTIFY_FLAG" val="#wm#"/>
  <p:tag name="KSO_WM_SLIDE_BACKGROUND_TYPE" val="leftRight"/>
  <p:tag name="KSO_WM_SLIDE_BK_DARK_LIGH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5*i*1"/>
  <p:tag name="KSO_WM_UNIT_LAYERLEVEL" val="1"/>
  <p:tag name="KSO_WM_TAG_VERSION" val="1.0"/>
  <p:tag name="KSO_WM_BEAUTIFY_FLAG" val="#wm#"/>
  <p:tag name="KSO_WM_SLIDE_BACKGROUND_TYPE" val="topBottom"/>
  <p:tag name="KSO_WM_SLIDE_BK_DARK_LIGHT"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5*i*2"/>
  <p:tag name="KSO_WM_UNIT_LAYERLEVEL" val="1"/>
  <p:tag name="KSO_WM_TAG_VERSION" val="1.0"/>
  <p:tag name="KSO_WM_BEAUTIFY_FLAG" val="#wm#"/>
  <p:tag name="KSO_WM_SLIDE_BACKGROUND_TYPE" val="topBottom"/>
  <p:tag name="KSO_WM_SLIDE_BK_DARK_LIGHT" val="2"/>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 name="KSO_WM_SLIDE_BACKGROUND_TYPE" val="bottomTop"/>
  <p:tag name="KSO_WM_SLIDE_BK_DARK_LIGHT" val="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 name="KSO_WM_SLIDE_BACKGROUND_TYPE" val="bottomTop"/>
  <p:tag name="KSO_WM_SLIDE_BK_DARK_LIGHT"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 name="KSO_WM_SLIDE_BACKGROUND_TYPE" val="navigation"/>
  <p:tag name="KSO_WM_SLIDE_BK_DARK_LIGHT" val="2"/>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 name="KSO_WM_SLIDE_BACKGROUND_TYPE" val="navigation"/>
  <p:tag name="KSO_WM_SLIDE_BK_DARK_LIGHT" val="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 name="KSO_WM_SLIDE_BACKGROUND_TYPE" val="belt"/>
  <p:tag name="KSO_WM_SLIDE_BK_DARK_LIGHT"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8*i*2"/>
  <p:tag name="KSO_WM_UNIT_LAYERLEVEL" val="1"/>
  <p:tag name="KSO_WM_TAG_VERSION" val="1.0"/>
  <p:tag name="KSO_WM_BEAUTIFY_FLAG" val="#wm#"/>
  <p:tag name="KSO_WM_SLIDE_BACKGROUND_TYPE" val="belt"/>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84"/>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284"/>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TEMPLATE_THUMBS_INDEX" val="1、4、7、10、13、14、15、16、18、19、20、21、23"/>
  <p:tag name="KSO_WM_TEMPLATE_SUBCATEGORY" val="0"/>
  <p:tag name="KSO_WM_TEMPLATE_COLOR_TYPE" val="1"/>
  <p:tag name="KSO_WM_TAG_VERSION" val="1.0"/>
  <p:tag name="KSO_WM_BEAUTIFY_FLAG" val="#wm#"/>
  <p:tag name="KSO_WM_TEMPLATE_CATEGORY" val="custom"/>
  <p:tag name="KSO_WM_TEMPLATE_INDEX" val="20205284"/>
  <p:tag name="KSO_WM_TEMPLATE_MASTER_TYPE" val="1"/>
  <p:tag name="KSO_WM_TEMPLATE_MASTER_THUMB_INDEX" val="12"/>
</p:tagLst>
</file>

<file path=ppt/tags/tag26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05284_1*a*1"/>
  <p:tag name="KSO_WM_TEMPLATE_CATEGORY" val="custom"/>
  <p:tag name="KSO_WM_TEMPLATE_INDEX" val="20205284"/>
  <p:tag name="KSO_WM_UNIT_LAYERLEVEL" val="1"/>
  <p:tag name="KSO_WM_TAG_VERSION" val="1.0"/>
  <p:tag name="KSO_WM_BEAUTIFY_FLAG" val="#wm#"/>
  <p:tag name="KSO_WM_UNIT_PRESET_TEXT" val="城市规划      毕业论文答辩"/>
  <p:tag name="KSO_WM_UNIT_TEXT_FILL_FORE_SCHEMECOLOR_INDEX_BRIGHTNESS" val="0"/>
  <p:tag name="KSO_WM_UNIT_TEXT_FILL_FORE_SCHEMECOLOR_INDEX" val="14"/>
  <p:tag name="KSO_WM_UNIT_TEXT_FILL_TYPE" val="1"/>
</p:tagLst>
</file>

<file path=ppt/tags/tag262.xml><?xml version="1.0" encoding="utf-8"?>
<p:tagLst xmlns:p="http://schemas.openxmlformats.org/presentationml/2006/main">
  <p:tag name="KSO_WM_UNIT_ISCONTENTSTITLE" val="0"/>
  <p:tag name="KSO_WM_UNIT_ISNUMDGMTITLE" val="0"/>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5284_1*b*1"/>
  <p:tag name="KSO_WM_TEMPLATE_CATEGORY" val="custom"/>
  <p:tag name="KSO_WM_TEMPLATE_INDEX" val="20205284"/>
  <p:tag name="KSO_WM_UNIT_LAYERLEVEL" val="1"/>
  <p:tag name="KSO_WM_TAG_VERSION" val="1.0"/>
  <p:tag name="KSO_WM_BEAUTIFY_FLAG" val="#wm#"/>
  <p:tag name="KSO_WM_UNIT_PRESET_TEXT" val="单/击/此/处/添/加/副/标/题/内/容"/>
  <p:tag name="KSO_WM_UNIT_TEXT_FILL_FORE_SCHEMECOLOR_INDEX_BRIGHTNESS" val="0"/>
  <p:tag name="KSO_WM_UNIT_TEXT_FILL_FORE_SCHEMECOLOR_INDEX" val="14"/>
  <p:tag name="KSO_WM_UNIT_TEXT_FILL_TYPE" val="1"/>
</p:tagLst>
</file>

<file path=ppt/tags/tag263.xml><?xml version="1.0" encoding="utf-8"?>
<p:tagLst xmlns:p="http://schemas.openxmlformats.org/presentationml/2006/main">
  <p:tag name="KSO_WM_SLIDE_ID" val="custom20205284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5284"/>
  <p:tag name="KSO_WM_SLIDE_LAYOUT" val="a_b"/>
  <p:tag name="KSO_WM_SLIDE_LAYOUT_CNT" val="1_1"/>
  <p:tag name="KSO_WM_UNIT_SHOW_EDIT_AREA_INDICATION" val="1"/>
  <p:tag name="KSO_WM_TEMPLATE_THUMBS_INDEX" val="1、4、7、10、13、14、15、16、18、19、20、21、23"/>
  <p:tag name="KSO_WM_TEMPLATE_MASTER_THUMB_INDEX" val="1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1488_1*a*1"/>
  <p:tag name="KSO_WM_TEMPLATE_CATEGORY" val="diagram"/>
  <p:tag name="KSO_WM_TEMPLATE_INDEX" val="20211488"/>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c9bbe698d7904c1e84b5873426a396c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8fdbd8d2ffb457fad7fd76862524c89"/>
  <p:tag name="KSO_WM_UNIT_SUPPORT_BIG_FONT" val="1"/>
  <p:tag name="KSO_WM_UNIT_TEXT_FILL_FORE_SCHEMECOLOR_INDEX_BRIGHTNESS" val="0"/>
  <p:tag name="KSO_WM_UNIT_TEXT_FILL_FORE_SCHEMECOLOR_INDEX" val="13"/>
  <p:tag name="KSO_WM_UNIT_TEXT_FILL_TYPE" val="1"/>
  <p:tag name="KSO_WM_TEMPLATE_ASSEMBLE_XID" val="60656efc4054ed1e2fb801d4"/>
  <p:tag name="KSO_WM_TEMPLATE_ASSEMBLE_GROUPID" val="60656efc4054ed1e2fb801d4"/>
</p:tagLst>
</file>

<file path=ppt/tags/tag267.xml><?xml version="1.0" encoding="utf-8"?>
<p:tagLst xmlns:p="http://schemas.openxmlformats.org/presentationml/2006/main">
  <p:tag name="PA" val="v5.2.4"/>
  <p:tag name="RESOURCELIBID_ANIM" val="557083"/>
  <p:tag name="KSO_WM_UNIT_DIAGRAM_MODELTYPE" val="flashPicture"/>
  <p:tag name="KSO_WM_UNIT_VALUE" val="799*1066"/>
  <p:tag name="KSO_WM_UNIT_HIGHLIGHT" val="0"/>
  <p:tag name="KSO_WM_UNIT_COMPATIBLE" val="0"/>
  <p:tag name="KSO_WM_UNIT_DIAGRAM_ISNUMVISUAL" val="0"/>
  <p:tag name="KSO_WM_UNIT_DIAGRAM_ISREFERUNIT" val="0"/>
  <p:tag name="KSO_WM_DIAGRAM_GROUP_CODE" val="ζ1-1"/>
  <p:tag name="KSO_WM_UNIT_TYPE" val="ζ_h_d"/>
  <p:tag name="KSO_WM_UNIT_INDEX" val="1_2_1"/>
  <p:tag name="KSO_WM_UNIT_ID" val="mixed20199726_1*ζ_h_d*1_2_1"/>
  <p:tag name="KSO_WM_TEMPLATE_CATEGORY" val="mixed"/>
  <p:tag name="KSO_WM_TEMPLATE_INDEX" val="20199726"/>
  <p:tag name="KSO_WM_UNIT_LAYERLEVEL" val="1_1_1"/>
  <p:tag name="KSO_WM_TAG_VERSION" val="1.0"/>
  <p:tag name="KSO_WM_BEAUTIFY_FLAG" val="#wm#"/>
  <p:tag name="KSO_WM_UNIT_FLASH_PICTURE_RATE" val="2"/>
  <p:tag name="KSO_WM_UNIT_USESOURCEFORMAT_APPLY" val="1"/>
</p:tagLst>
</file>

<file path=ppt/tags/tag268.xml><?xml version="1.0" encoding="utf-8"?>
<p:tagLst xmlns:p="http://schemas.openxmlformats.org/presentationml/2006/main">
  <p:tag name="PA" val="v5.2.4"/>
  <p:tag name="RESOURCELIBID_ANIM" val="557083"/>
  <p:tag name="KSO_WM_UNIT_DIAGRAM_MODELTYPE" val="flashPicture"/>
  <p:tag name="KSO_WM_UNIT_VALUE" val="591*78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mixed20199726_1*ζ_h_d*1_1_1"/>
  <p:tag name="KSO_WM_TEMPLATE_CATEGORY" val="mixed"/>
  <p:tag name="KSO_WM_TEMPLATE_INDEX" val="20199726"/>
  <p:tag name="KSO_WM_UNIT_LAYERLEVEL" val="1_1_1"/>
  <p:tag name="KSO_WM_TAG_VERSION" val="1.0"/>
  <p:tag name="KSO_WM_BEAUTIFY_FLAG" val="#wm#"/>
  <p:tag name="KSO_WM_UNIT_FLASH_PICTURE_RATE" val="2"/>
  <p:tag name="KSO_WM_UNIT_USESOURCEFORMAT_APPLY" val="1"/>
</p:tagLst>
</file>

<file path=ppt/tags/tag269.xml><?xml version="1.0" encoding="utf-8"?>
<p:tagLst xmlns:p="http://schemas.openxmlformats.org/presentationml/2006/main">
  <p:tag name="PA" val="v5.2.4"/>
  <p:tag name="RESOURCELIBID_ANIM" val="557083"/>
  <p:tag name="KSO_WM_UNIT_DIAGRAM_MODELTYPE" val="flashPicture"/>
  <p:tag name="KSO_WM_UNIT_VALUE" val="591*788"/>
  <p:tag name="KSO_WM_UNIT_HIGHLIGHT" val="0"/>
  <p:tag name="KSO_WM_UNIT_COMPATIBLE" val="0"/>
  <p:tag name="KSO_WM_UNIT_DIAGRAM_ISNUMVISUAL" val="0"/>
  <p:tag name="KSO_WM_UNIT_DIAGRAM_ISREFERUNIT" val="0"/>
  <p:tag name="KSO_WM_DIAGRAM_GROUP_CODE" val="ζ1-1"/>
  <p:tag name="KSO_WM_UNIT_TYPE" val="ζ_h_d"/>
  <p:tag name="KSO_WM_UNIT_INDEX" val="1_3_1"/>
  <p:tag name="KSO_WM_UNIT_ID" val="mixed20199726_1*ζ_h_d*1_3_1"/>
  <p:tag name="KSO_WM_TEMPLATE_CATEGORY" val="mixed"/>
  <p:tag name="KSO_WM_TEMPLATE_INDEX" val="20199726"/>
  <p:tag name="KSO_WM_UNIT_LAYERLEVEL" val="1_1_1"/>
  <p:tag name="KSO_WM_TAG_VERSION" val="1.0"/>
  <p:tag name="KSO_WM_BEAUTIFY_FLAG" val="#wm#"/>
  <p:tag name="KSO_WM_UNIT_FLASH_PICTURE_RATE" val="2"/>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SUBTYPE" val="f"/>
  <p:tag name="KSO_WM_UNIT_TYPE" val="ζ_i"/>
  <p:tag name="KSO_WM_UNIT_INDEX" val="1_1"/>
  <p:tag name="KSO_WM_UNIT_ID" val="mixed20199726_1*ζ_i*1_1"/>
  <p:tag name="KSO_WM_TEMPLATE_CATEGORY" val="mixed"/>
  <p:tag name="KSO_WM_TEMPLATE_INDEX" val="20199726"/>
  <p:tag name="KSO_WM_UNIT_LAYERLEVEL" val="1_1"/>
  <p:tag name="KSO_WM_TAG_VERSION" val="1.0"/>
  <p:tag name="KSO_WM_BEAUTIFY_FLAG" val="#wm#"/>
  <p:tag name="KSO_WM_UNIT_USESOURCEFORMAT_APPLY" val="1"/>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71.xml><?xml version="1.0" encoding="utf-8"?>
<p:tagLst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SUBTYPE" val="f"/>
  <p:tag name="KSO_WM_UNIT_TYPE" val="ζ_i"/>
  <p:tag name="KSO_WM_UNIT_INDEX" val="1_2"/>
  <p:tag name="KSO_WM_UNIT_ID" val="mixed20199726_1*ζ_i*1_2"/>
  <p:tag name="KSO_WM_TEMPLATE_CATEGORY" val="mixed"/>
  <p:tag name="KSO_WM_TEMPLATE_INDEX" val="20199726"/>
  <p:tag name="KSO_WM_UNIT_LAYERLEVEL" val="1_1"/>
  <p:tag name="KSO_WM_TAG_VERSION" val="1.0"/>
  <p:tag name="KSO_WM_BEAUTIFY_FLAG" val="#wm#"/>
  <p:tag name="KSO_WM_UNIT_USESOURCEFORMAT_APPLY" val="1"/>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72.xml><?xml version="1.0" encoding="utf-8"?>
<p:tagLst xmlns:p="http://schemas.openxmlformats.org/presentationml/2006/main">
  <p:tag name="PA" val="v5.2.4"/>
  <p:tag name="RESOURCELIBID_ANIM" val="557083"/>
  <p:tag name="KSO_WM_UNIT_DIAGRAM_MODELTYPE" val="flashPicture"/>
  <p:tag name="KSO_WM_UNIT_VALUE" val="591*788"/>
  <p:tag name="KSO_WM_UNIT_HIGHLIGHT" val="0"/>
  <p:tag name="KSO_WM_UNIT_COMPATIBLE" val="0"/>
  <p:tag name="KSO_WM_UNIT_DIAGRAM_ISNUMVISUAL" val="0"/>
  <p:tag name="KSO_WM_UNIT_DIAGRAM_ISREFERUNIT" val="0"/>
  <p:tag name="KSO_WM_DIAGRAM_GROUP_CODE" val="ζ1-1"/>
  <p:tag name="KSO_WM_UNIT_TYPE" val="ζ_h_d"/>
  <p:tag name="KSO_WM_UNIT_INDEX" val="1_4_1"/>
  <p:tag name="KSO_WM_UNIT_ID" val="mixed20199726_1*ζ_h_d*1_4_1"/>
  <p:tag name="KSO_WM_TEMPLATE_CATEGORY" val="mixed"/>
  <p:tag name="KSO_WM_TEMPLATE_INDEX" val="20199726"/>
  <p:tag name="KSO_WM_UNIT_LAYERLEVEL" val="1_1_1"/>
  <p:tag name="KSO_WM_TAG_VERSION" val="1.0"/>
  <p:tag name="KSO_WM_BEAUTIFY_FLAG" val="#wm#"/>
  <p:tag name="KSO_WM_UNIT_FLASH_PICTURE_RATE" val="2"/>
  <p:tag name="KSO_WM_UNIT_USESOURCEFORMAT_APPLY" val="1"/>
</p:tagLst>
</file>

<file path=ppt/tags/tag273.xml><?xml version="1.0" encoding="utf-8"?>
<p:tagLst xmlns:p="http://schemas.openxmlformats.org/presentationml/2006/main">
  <p:tag name="PA" val="v5.2.4"/>
  <p:tag name="RESOURCELIBID_ANIM" val="557083"/>
  <p:tag name="KSO_WM_UNIT_DIAGRAM_MODELTYPE" val="flashPicture"/>
  <p:tag name="KSO_WM_UNIT_VALUE" val="591*788"/>
  <p:tag name="KSO_WM_UNIT_HIGHLIGHT" val="0"/>
  <p:tag name="KSO_WM_UNIT_COMPATIBLE" val="0"/>
  <p:tag name="KSO_WM_UNIT_DIAGRAM_ISNUMVISUAL" val="0"/>
  <p:tag name="KSO_WM_UNIT_DIAGRAM_ISREFERUNIT" val="0"/>
  <p:tag name="KSO_WM_DIAGRAM_GROUP_CODE" val="ζ1-1"/>
  <p:tag name="KSO_WM_UNIT_TYPE" val="ζ_h_d"/>
  <p:tag name="KSO_WM_UNIT_INDEX" val="1_5_1"/>
  <p:tag name="KSO_WM_UNIT_ID" val="mixed20199726_1*ζ_h_d*1_5_1"/>
  <p:tag name="KSO_WM_TEMPLATE_CATEGORY" val="mixed"/>
  <p:tag name="KSO_WM_TEMPLATE_INDEX" val="20199726"/>
  <p:tag name="KSO_WM_UNIT_LAYERLEVEL" val="1_1_1"/>
  <p:tag name="KSO_WM_TAG_VERSION" val="1.0"/>
  <p:tag name="KSO_WM_BEAUTIFY_FLAG" val="#wm#"/>
  <p:tag name="KSO_WM_UNIT_FLASH_PICTURE_RATE" val="2"/>
  <p:tag name="KSO_WM_UNIT_USESOURCEFORMAT_APPLY" val="1"/>
</p:tagLst>
</file>

<file path=ppt/tags/tag274.xml><?xml version="1.0" encoding="utf-8"?>
<p:tagLst xmlns:p="http://schemas.openxmlformats.org/presentationml/2006/main">
  <p:tag name="PA" val="v5.2.4"/>
  <p:tag name="RESOURCELIBID_ANIM" val="557083"/>
  <p:tag name="KSO_WM_UNIT_DIAGRAM_MODELTYPE" val="flashPicture"/>
  <p:tag name="KSO_WM_UNIT_VALUE" val="591*788"/>
  <p:tag name="KSO_WM_UNIT_HIGHLIGHT" val="0"/>
  <p:tag name="KSO_WM_UNIT_COMPATIBLE" val="0"/>
  <p:tag name="KSO_WM_UNIT_DIAGRAM_ISNUMVISUAL" val="0"/>
  <p:tag name="KSO_WM_UNIT_DIAGRAM_ISREFERUNIT" val="0"/>
  <p:tag name="KSO_WM_DIAGRAM_GROUP_CODE" val="ζ1-1"/>
  <p:tag name="KSO_WM_UNIT_TYPE" val="ζ_h_d"/>
  <p:tag name="KSO_WM_UNIT_INDEX" val="1_6_1"/>
  <p:tag name="KSO_WM_UNIT_ID" val="mixed20199726_1*ζ_h_d*1_6_1"/>
  <p:tag name="KSO_WM_TEMPLATE_CATEGORY" val="mixed"/>
  <p:tag name="KSO_WM_TEMPLATE_INDEX" val="20199726"/>
  <p:tag name="KSO_WM_UNIT_LAYERLEVEL" val="1_1_1"/>
  <p:tag name="KSO_WM_TAG_VERSION" val="1.0"/>
  <p:tag name="KSO_WM_BEAUTIFY_FLAG" val="#wm#"/>
  <p:tag name="KSO_WM_UNIT_FLASH_PICTURE_RATE" val="2"/>
  <p:tag name="KSO_WM_UNIT_USESOURCEFORMAT_APPLY" val="1"/>
</p:tagLst>
</file>

<file path=ppt/tags/tag275.xml><?xml version="1.0" encoding="utf-8"?>
<p:tagLst xmlns:p="http://schemas.openxmlformats.org/presentationml/2006/main">
  <p:tag name="PA" val="v5.2.4"/>
  <p:tag name="RESOURCELIBID_ANIM" val="557083"/>
  <p:tag name="KSO_WM_UNIT_DIAGRAM_MODELTYPE" val="flashPicture"/>
  <p:tag name="KSO_WM_UNIT_VALUE" val="591*788"/>
  <p:tag name="KSO_WM_UNIT_HIGHLIGHT" val="0"/>
  <p:tag name="KSO_WM_UNIT_COMPATIBLE" val="0"/>
  <p:tag name="KSO_WM_UNIT_DIAGRAM_ISNUMVISUAL" val="0"/>
  <p:tag name="KSO_WM_UNIT_DIAGRAM_ISREFERUNIT" val="0"/>
  <p:tag name="KSO_WM_DIAGRAM_GROUP_CODE" val="ζ1-1"/>
  <p:tag name="KSO_WM_UNIT_TYPE" val="ζ_h_d"/>
  <p:tag name="KSO_WM_UNIT_INDEX" val="1_7_1"/>
  <p:tag name="KSO_WM_UNIT_ID" val="mixed20199726_1*ζ_h_d*1_7_1"/>
  <p:tag name="KSO_WM_TEMPLATE_CATEGORY" val="mixed"/>
  <p:tag name="KSO_WM_TEMPLATE_INDEX" val="20199726"/>
  <p:tag name="KSO_WM_UNIT_LAYERLEVEL" val="1_1_1"/>
  <p:tag name="KSO_WM_TAG_VERSION" val="1.0"/>
  <p:tag name="KSO_WM_BEAUTIFY_FLAG" val="#wm#"/>
  <p:tag name="KSO_WM_UNIT_FLASH_PICTURE_RATE" val="2"/>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488_1*i*1"/>
  <p:tag name="KSO_WM_TEMPLATE_CATEGORY" val="diagram"/>
  <p:tag name="KSO_WM_TEMPLATE_INDEX" val="20211488"/>
  <p:tag name="KSO_WM_UNIT_LAYERLEVEL" val="1"/>
  <p:tag name="KSO_WM_TAG_VERSION" val="1.0"/>
  <p:tag name="KSO_WM_BEAUTIFY_FLAG" val="#wm#"/>
  <p:tag name="KSO_WM_UNIT_BLOCK" val="0"/>
  <p:tag name="KSO_WM_UNIT_SM_LIMIT_TYPE" val="0"/>
  <p:tag name="KSO_WM_UNIT_DEC_AREA_ID" val="d10861cd5181465094ff9e8f7b491823"/>
  <p:tag name="KSO_WM_UNIT_DECORATE_INFO" val="{&quot;DecorateInfoH&quot;:{&quot;IsAbs&quot;:true},&quot;DecorateInfoW&quot;:{&quot;IsAbs&quot;:true},&quot;DecorateInfoX&quot;:{&quot;IsAbs&quot;:true,&quot;Pos&quot;:1},&quot;DecorateInfoY&quot;:{&quot;IsAbs&quot;:true,&quot;Pos&quot;:2},&quot;ReferentInfo&quot;:{&quot;Id&quot;:&quot;c9bbe698d7904c1e84b5873426a396c2&quot;,&quot;X&quot;:{&quot;Pos&quot;:0},&quot;Y&quot;:{&quot;Pos&quot;:0}},&quot;whChangeMode&quot;:0}"/>
  <p:tag name="KSO_WM_CHIP_GROUPID" val="5f6c95017b7ee298d401c683"/>
  <p:tag name="KSO_WM_CHIP_XID" val="5f6c95017b7ee298d401c684"/>
  <p:tag name="KSO_WM_UNIT_TEXT_FILL_FORE_SCHEMECOLOR_INDEX_BRIGHTNESS" val="0"/>
  <p:tag name="KSO_WM_UNIT_TEXT_FILL_FORE_SCHEMECOLOR_INDEX" val="13"/>
  <p:tag name="KSO_WM_UNIT_TEXT_FILL_TYPE" val="1"/>
  <p:tag name="KSO_WM_UNIT_VALUE" val="6"/>
  <p:tag name="KSO_WM_TEMPLATE_ASSEMBLE_XID" val="60656efc4054ed1e2fb801d4"/>
  <p:tag name="KSO_WM_TEMPLATE_ASSEMBLE_GROUPID" val="60656efc4054ed1e2fb801d4"/>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488_1*i*2"/>
  <p:tag name="KSO_WM_TEMPLATE_CATEGORY" val="diagram"/>
  <p:tag name="KSO_WM_TEMPLATE_INDEX" val="20211488"/>
  <p:tag name="KSO_WM_UNIT_LAYERLEVEL" val="1"/>
  <p:tag name="KSO_WM_TAG_VERSION" val="1.0"/>
  <p:tag name="KSO_WM_BEAUTIFY_FLAG" val="#wm#"/>
  <p:tag name="KSO_WM_UNIT_BLOCK" val="0"/>
  <p:tag name="KSO_WM_UNIT_SM_LIMIT_TYPE" val="0"/>
  <p:tag name="KSO_WM_UNIT_DEC_AREA_ID" val="c80d5d7e061043bc9ce1c76cd0e86955"/>
  <p:tag name="KSO_WM_UNIT_DECORATE_INFO" val="{&quot;DecorateInfoH&quot;:{&quot;IsAbs&quot;:true},&quot;DecorateInfoW&quot;:{&quot;IsAbs&quot;:true},&quot;DecorateInfoX&quot;:{&quot;IsAbs&quot;:true,&quot;Pos&quot;:1},&quot;DecorateInfoY&quot;:{&quot;IsAbs&quot;:true,&quot;Pos&quot;:1},&quot;ReferentInfo&quot;:{&quot;Id&quot;:&quot;d10861cd5181465094ff9e8f7b491823&quot;,&quot;X&quot;:{&quot;Pos&quot;:1},&quot;Y&quot;:{&quot;Pos&quot;:1}},&quot;whChangeMode&quot;:0}"/>
  <p:tag name="KSO_WM_CHIP_GROUPID" val="5f6c95017b7ee298d401c683"/>
  <p:tag name="KSO_WM_CHIP_XID" val="5f6c95017b7ee298d401c68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efc4054ed1e2fb801d4"/>
  <p:tag name="KSO_WM_TEMPLATE_ASSEMBLE_GROUPID" val="60656efc4054ed1e2fb801d4"/>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488_1*i*3"/>
  <p:tag name="KSO_WM_TEMPLATE_CATEGORY" val="diagram"/>
  <p:tag name="KSO_WM_TEMPLATE_INDEX" val="20211488"/>
  <p:tag name="KSO_WM_UNIT_LAYERLEVEL" val="1"/>
  <p:tag name="KSO_WM_TAG_VERSION" val="1.0"/>
  <p:tag name="KSO_WM_BEAUTIFY_FLAG" val="#wm#"/>
  <p:tag name="KSO_WM_UNIT_BLOCK" val="0"/>
  <p:tag name="KSO_WM_UNIT_SM_LIMIT_TYPE" val="0"/>
  <p:tag name="KSO_WM_UNIT_DEC_AREA_ID" val="e5c15f4c4d964b5a893a6b1b87af2f52"/>
  <p:tag name="KSO_WM_UNIT_DECORATE_INFO" val="{&quot;DecorateInfoH&quot;:{&quot;IsAbs&quot;:true},&quot;DecorateInfoW&quot;:{&quot;IsAbs&quot;:true},&quot;DecorateInfoX&quot;:{&quot;IsAbs&quot;:true,&quot;Pos&quot;:1},&quot;DecorateInfoY&quot;:{&quot;IsAbs&quot;:true,&quot;Pos&quot;:0},&quot;ReferentInfo&quot;:{&quot;Id&quot;:&quot;c9bbe698d7904c1e84b5873426a396c2&quot;,&quot;X&quot;:{&quot;Pos&quot;:2},&quot;Y&quot;:{&quot;Pos&quot;:2}},&quot;whChangeMode&quot;:0}"/>
  <p:tag name="KSO_WM_CHIP_GROUPID" val="5f6c95017b7ee298d401c683"/>
  <p:tag name="KSO_WM_CHIP_XID" val="5f6c95017b7ee298d401c684"/>
  <p:tag name="KSO_WM_UNIT_TEXT_FILL_FORE_SCHEMECOLOR_INDEX_BRIGHTNESS" val="0"/>
  <p:tag name="KSO_WM_UNIT_TEXT_FILL_FORE_SCHEMECOLOR_INDEX" val="13"/>
  <p:tag name="KSO_WM_UNIT_TEXT_FILL_TYPE" val="1"/>
  <p:tag name="KSO_WM_UNIT_VALUE" val="6"/>
  <p:tag name="KSO_WM_TEMPLATE_ASSEMBLE_XID" val="60656efc4054ed1e2fb801d4"/>
  <p:tag name="KSO_WM_TEMPLATE_ASSEMBLE_GROUPID" val="60656efc4054ed1e2fb801d4"/>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1488_1*i*4"/>
  <p:tag name="KSO_WM_TEMPLATE_CATEGORY" val="diagram"/>
  <p:tag name="KSO_WM_TEMPLATE_INDEX" val="20211488"/>
  <p:tag name="KSO_WM_UNIT_LAYERLEVEL" val="1"/>
  <p:tag name="KSO_WM_TAG_VERSION" val="1.0"/>
  <p:tag name="KSO_WM_BEAUTIFY_FLAG" val="#wm#"/>
  <p:tag name="KSO_WM_UNIT_BLOCK" val="0"/>
  <p:tag name="KSO_WM_UNIT_SM_LIMIT_TYPE" val="0"/>
  <p:tag name="KSO_WM_UNIT_DEC_AREA_ID" val="86b2e766ea324c46bb12382074138d84"/>
  <p:tag name="KSO_WM_UNIT_DECORATE_INFO" val="{&quot;DecorateInfoH&quot;:{&quot;IsAbs&quot;:true},&quot;DecorateInfoW&quot;:{&quot;IsAbs&quot;:true},&quot;DecorateInfoX&quot;:{&quot;IsAbs&quot;:true,&quot;Pos&quot;:1},&quot;DecorateInfoY&quot;:{&quot;IsAbs&quot;:true,&quot;Pos&quot;:1},&quot;ReferentInfo&quot;:{&quot;Id&quot;:&quot;e5c15f4c4d964b5a893a6b1b87af2f52&quot;,&quot;X&quot;:{&quot;Pos&quot;:1},&quot;Y&quot;:{&quot;Pos&quot;:1}},&quot;whChangeMode&quot;:0}"/>
  <p:tag name="KSO_WM_CHIP_GROUPID" val="5f6c95017b7ee298d401c683"/>
  <p:tag name="KSO_WM_CHIP_XID" val="5f6c95017b7ee298d401c68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efc4054ed1e2fb801d4"/>
  <p:tag name="KSO_WM_TEMPLATE_ASSEMBLE_GROUPID" val="60656efc4054ed1e2fb801d4"/>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BEAUTIFY_FLAG" val="#wm#"/>
  <p:tag name="KSO_WM_TEMPLATE_CATEGORY" val="diagram"/>
  <p:tag name="KSO_WM_TEMPLATE_INDEX" val="20211488"/>
  <p:tag name="KSO_WM_SLIDE_ID" val="diagram2021148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348"/>
  <p:tag name="KSO_WM_SLIDE_POSITION" val="48*96"/>
  <p:tag name="KSO_WM_TAG_VERSION" val="1.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24:03&quot;,&quot;maxSize&quot;:{&quot;size1&quot;:55},&quot;minSize&quot;:{&quot;size1&quot;:44.9},&quot;normalSize&quot;:{&quot;size1&quot;:46.61875},&quot;subLayout&quot;:[{&quot;id&quot;:&quot;2021-04-01T15:24:03&quot;,&quot;margin&quot;:{&quot;bottom&quot;:6.349999904632568,&quot;left&quot;:2.9629998207092285,&quot;right&quot;:2.5399999618530273,&quot;top&quot;:6.349999904632568},&quot;type&quot;:0},{&quot;id&quot;:&quot;2021-04-01T15:24:03&quot;,&quot;margin&quot;:{&quot;bottom&quot;:2.117000102996826,&quot;left&quot;:0.0260000042617321,&quot;right&quot;:1.6929999589920044,&quot;top&quot;:2.117000102996826},&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5017b7ee298d401c684"/>
  <p:tag name="KSO_WM_CHIP_FILLPROP" val="[[{&quot;text_align&quot;:&quot;lm&quot;,&quot;text_direction&quot;:&quot;horizontal&quot;,&quot;support_big_font&quot;:true,&quot;fill_id&quot;:&quot;05ed0eeff46f44e98ca671d6ac23df94&quot;,&quot;fill_align&quot;:&quot;cm&quot;,&quot;chip_types&quot;:[&quot;text&quot;]},{&quot;text_align&quot;:&quot;lm&quot;,&quot;text_direction&quot;:&quot;horizontal&quot;,&quot;support_features&quot;:[&quot;collage&quot;,&quot;carousel&quot;,&quot;creativecrop&quot;],&quot;support_big_font&quot;:false,&quot;fill_id&quot;:&quot;aa8370987f4140ab9fa600e717225475&quot;,&quot;fill_align&quot;:&quot;cm&quot;,&quot;chip_types&quot;:[&quot;diagram&quot;,&quot;pictext&quot;,&quot;picture&quot;,&quot;chart&quot;,&quot;table&quot;,&quot;video&quot;]}],[{&quot;text_align&quot;:&quot;cm&quot;,&quot;text_direction&quot;:&quot;horizontal&quot;,&quot;support_big_font&quot;:true,&quot;fill_id&quot;:&quot;05ed0eeff46f44e98ca671d6ac23df94&quot;,&quot;fill_align&quot;:&quot;cm&quot;,&quot;chip_types&quot;:[&quot;header&quot;]},{&quot;text_align&quot;:&quot;lm&quot;,&quot;text_direction&quot;:&quot;horizontal&quot;,&quot;support_features&quot;:[&quot;collage&quot;,&quot;carousel&quot;,&quot;creativecrop&quot;],&quot;support_big_font&quot;:false,&quot;fill_id&quot;:&quot;aa8370987f4140ab9fa600e717225475&quot;,&quot;fill_align&quot;:&quot;cm&quot;,&quot;chip_types&quot;:[&quot;diagram&quot;,&quot;pictext&quot;,&quot;picture&quot;,&quot;chart&quot;,&quot;table&quot;,&quot;video&quot;]}]]"/>
  <p:tag name="KSO_WM_CHIP_DECFILLPROP" val="[]"/>
  <p:tag name="KSO_WM_SLIDE_CAN_ADD_NAVIGATION" val="1"/>
  <p:tag name="KSO_WM_CHIP_GROUPID" val="5f6c95017b7ee298d401c683"/>
  <p:tag name="KSO_WM_SLIDE_BK_DARK_LIGHT" val="2"/>
  <p:tag name="KSO_WM_SLIDE_BACKGROUND_TYPE" val="general"/>
  <p:tag name="KSO_WM_SLIDE_SUPPORT_FEATURE_TYPE" val="7"/>
  <p:tag name="KSO_WM_TEMPLATE_ASSEMBLE_XID" val="60656efc4054ed1e2fb801d4"/>
  <p:tag name="KSO_WM_TEMPLATE_ASSEMBLE_GROUPID" val="60656efc4054ed1e2fb801d4"/>
  <p:tag name="KSO_WM_UNIT_FLASH_PICTURE_TYPE"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3.xml><?xml version="1.0" encoding="utf-8"?>
<p:tagLst xmlns:p="http://schemas.openxmlformats.org/presentationml/2006/main">
  <p:tag name="KSO_WM_UNIT_VALUE" val="1904*3384"/>
  <p:tag name="KSO_WM_UNIT_HIGHLIGHT" val="0"/>
  <p:tag name="KSO_WM_UNIT_COMPATIBLE" val="1"/>
  <p:tag name="KSO_WM_UNIT_DIAGRAM_ISNUMVISUAL" val="0"/>
  <p:tag name="KSO_WM_UNIT_DIAGRAM_ISREFERUNIT" val="0"/>
  <p:tag name="KSO_WM_UNIT_TYPE" val="d"/>
  <p:tag name="KSO_WM_UNIT_INDEX" val="1"/>
  <p:tag name="KSO_WM_UNIT_ID" val="diagram20212163_1*d*1"/>
  <p:tag name="KSO_WM_TEMPLATE_CATEGORY" val="diagram"/>
  <p:tag name="KSO_WM_TEMPLATE_INDEX" val="20212163"/>
  <p:tag name="KSO_WM_UNIT_LAYERLEVEL" val="1"/>
  <p:tag name="KSO_WM_TAG_VERSION" val="1.0"/>
  <p:tag name="KSO_WM_BEAUTIFY_FLAG" val="#wm#"/>
  <p:tag name="KSO_WM_CHIP_GROUPID" val="5e7310da9a230a26b9e88a19"/>
  <p:tag name="KSO_WM_CHIP_XID" val="5e7310da9a230a26b9e88a1a"/>
  <p:tag name="KSO_WM_UNIT_DEC_AREA_ID" val="f1df4dffc5c1480c8e9649c8e3c36a2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0320f637f9644ec9d3fd3c50fd11987"/>
  <p:tag name="KSO_WM_UNIT_PLACING_PICTURE" val="20320f637f9644ec9d3fd3c50fd11987"/>
  <p:tag name="KSO_WM_UNIT_MASK_COLOR_TYPE" val="theme"/>
  <p:tag name="KSO_WM_TEMPLATE_ASSEMBLE_XID" val="60656f2e4054ed1e2fb8050e"/>
  <p:tag name="KSO_WM_TEMPLATE_ASSEMBLE_GROUPID" val="60656f2e4054ed1e2fb8050e"/>
</p:tagLst>
</file>

<file path=ppt/tags/tag284.xml><?xml version="1.0" encoding="utf-8"?>
<p:tagLst xmlns:p="http://schemas.openxmlformats.org/presentationml/2006/main">
  <p:tag name="KSO_WM_TAG_VERSION" val="1.0"/>
  <p:tag name="KSO_WM_TEMPLATE_CATEGORY" val="diagram"/>
  <p:tag name="KSO_WM_TEMPLATE_INDEX" val="20212163"/>
  <p:tag name="KSO_WM_UNIT_TYPE" val="i"/>
  <p:tag name="KSO_WM_UNIT_INDEX" val="1"/>
  <p:tag name="KSO_WM_UNIT_ID" val="diagram20212163_1*i*1"/>
  <p:tag name="KSO_WM_UNIT_LAYERLEVEL" val="1"/>
  <p:tag name="KSO_WM_UNIT_ISCONTENTSTITLE" val="0"/>
  <p:tag name="KSO_WM_UNIT_HIGHLIGHT" val="0"/>
  <p:tag name="KSO_WM_UNIT_COMPATIBLE" val="0"/>
  <p:tag name="KSO_WM_BEAUTIFY_FLAG" val="#wm#"/>
  <p:tag name="KSO_WM_UNIT_NOCLEAR" val="0"/>
  <p:tag name="KSO_WM_UNIT_DIAGRAM_ISNUMVISUAL" val="0"/>
  <p:tag name="KSO_WM_UNIT_DIAGRAM_ISREFERUNIT" val="0"/>
  <p:tag name="KSO_WM_UNIT_ISNUMDGMTITLE" val="0"/>
  <p:tag name="KSO_WM_UNIT_BLOCK" val="0"/>
  <p:tag name="KSO_WM_UNIT_SM_LIMIT_TYPE" val="2"/>
  <p:tag name="KSO_WM_UNIT_DEC_AREA_ID" val="44ab529575ae43a78e11c1301454869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MASK_COLOR_TYPE" val="theme"/>
  <p:tag name="KSO_WM_CHIP_GROUPID" val="5eedbe1ffa6683b8872baa9b"/>
  <p:tag name="KSO_WM_CHIP_XID" val="5eedbe1ffa6683b8872baa9c"/>
  <p:tag name="KSO_WM_UNIT_TEXT_FILL_FORE_SCHEMECOLOR_INDEX_BRIGHTNESS" val="-0.25"/>
  <p:tag name="KSO_WM_UNIT_TEXT_FILL_FORE_SCHEMECOLOR_INDEX" val="13"/>
  <p:tag name="KSO_WM_UNIT_TEXT_FILL_TYPE" val="1"/>
  <p:tag name="KSO_WM_UNIT_VALUE" val="180"/>
  <p:tag name="KSO_WM_TEMPLATE_ASSEMBLE_XID" val="60656f2e4054ed1e2fb8050e"/>
  <p:tag name="KSO_WM_TEMPLATE_ASSEMBLE_GROUPID" val="60656f2e4054ed1e2fb8050e"/>
</p:tagLst>
</file>

<file path=ppt/tags/tag285.xml><?xml version="1.0" encoding="utf-8"?>
<p:tagLst xmlns:p="http://schemas.openxmlformats.org/presentationml/2006/main">
  <p:tag name="KSO_WM_BEAUTIFY_FLAG" val="#wm#"/>
  <p:tag name="KSO_WM_TEMPLATE_CATEGORY" val="diagram"/>
  <p:tag name="KSO_WM_TEMPLATE_INDEX" val="20212163"/>
  <p:tag name="KSO_WM_SLIDE_LAYOUT_INFO" val="{&quot;backgroundInfo&quot;:[{&quot;bottom&quot;:0,&quot;bottomAbs&quot;:false,&quot;left&quot;:0,&quot;leftAbs&quot;:false,&quot;right&quot;:0,&quot;rightAbs&quot;:false,&quot;top&quot;:0,&quot;topAbs&quot;:false,&quot;type&quot;:&quot;general&quot;}],&quot;direction&quot;:1,&quot;id&quot;:&quot;2021-04-01T15:32:41&quot;,&quot;maxSize&quot;:{&quot;size1&quot;:53.8},&quot;minSize&quot;:{&quot;size1&quot;:53.8},&quot;normalSize&quot;:{&quot;size1&quot;:53.8},&quot;subLayout&quot;:[{&quot;id&quot;:&quot;2021-04-01T15:32:41&quot;,&quot;margin&quot;:{&quot;bottom&quot;:2.117000102996826,&quot;left&quot;:18.202999114990234,&quot;right&quot;:1.5520000457763672,&quot;top&quot;:8.043000221252441},&quot;type&quot;:0},{&quot;id&quot;:&quot;2021-04-01T15:32:41&quot;,&quot;margin&quot;:{&quot;bottom&quot;:4.268000602722168,&quot;left&quot;:0.4230000674724579,&quot;right&quot;:1.6929999589920044,&quot;top&quot;:5.927000999450684},&quot;type&quot;:0}],&quot;type&quot;:0}"/>
  <p:tag name="KSO_WM_SLIDE_BACKGROUND" val="[&quot;general&quot;]"/>
  <p:tag name="KSO_WM_SLIDE_RATIO" val="1.777778"/>
  <p:tag name="KSO_WM_CHIP_INFOS" val="{&quot;type&quot;:0,&quot;layout_type&quot;:&quot;full&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da651bf5e7c04b97bc33a25489ffccf9&quot;,&quot;fill_align&quot;:&quot;cm&quot;,&quot;chip_types&quot;:[&quot;picture&quot;]},{&quot;text_align&quot;:&quot;cm&quot;,&quot;text_direction&quot;:&quot;horizontal&quot;,&quot;support_big_font&quot;:false,&quot;fill_id&quot;:&quot;499344432d154640bf1635446ad4dd24&quot;,&quot;fill_align&quot;:&quot;cm&quot;,&quot;chip_types&quot;:[&quot;text&quot;,&quot;header&quot;]}],[{&quot;text_align&quot;:&quot;lm&quot;,&quot;text_direction&quot;:&quot;horizontal&quot;,&quot;support_big_font&quot;:false,&quot;fill_id&quot;:&quot;da651bf5e7c04b97bc33a25489ffccf9&quot;,&quot;fill_align&quot;:&quot;cm&quot;,&quot;chip_types&quot;:[&quot;picture&quot;]},{&quot;text_align&quot;:&quot;lm&quot;,&quot;text_direction&quot;:&quot;horizontal&quot;,&quot;support_big_font&quot;:false,&quot;fill_id&quot;:&quot;499344432d154640bf1635446ad4dd24&quot;,&quot;fill_align&quot;:&quot;cm&quot;,&quot;chip_types&quot;:[&quot;text&quot;]}]]"/>
  <p:tag name="KSO_WM_SLIDE_ID" val="diagram2021216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d_f"/>
  <p:tag name="KSO_WM_SLIDE_LAYOUT_CNT" val="1_1"/>
  <p:tag name="KSO_WM_CHIP_XID" val="5eedbe1ffa6683b8872baa9c"/>
  <p:tag name="KSO_WM_CHIP_DECFILLPROP" val="[]"/>
  <p:tag name="KSO_WM_CHIP_GROUPID" val="5eedbe1ffa6683b8872baa9b"/>
  <p:tag name="KSO_WM_SLIDE_BK_DARK_LIGHT" val="2"/>
  <p:tag name="KSO_WM_SLIDE_BACKGROUND_TYPE" val="general"/>
  <p:tag name="KSO_WM_SLIDE_SUPPORT_FEATURE_TYPE" val="0"/>
  <p:tag name="KSO_WM_TEMPLATE_ASSEMBLE_XID" val="60656f2e4054ed1e2fb8050e"/>
  <p:tag name="KSO_WM_TEMPLATE_ASSEMBLE_GROUPID" val="60656f2e4054ed1e2fb8050e"/>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8.xml><?xml version="1.0" encoding="utf-8"?>
<p:tagLst xmlns:p="http://schemas.openxmlformats.org/presentationml/2006/main">
  <p:tag name="KSO_WM_MEDIACOVER_FLAG" val="1"/>
  <p:tag name="KSO_WM_UNIT_MEDIACOVER_BTN_STATE" val="1"/>
  <p:tag name="KSO_WM_UNIT_MEDIACOVER_BTNRECT" val="5717*3273*460*46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2"/>
  <p:tag name="KSO_WM_UNIT_TYPE" val="θ"/>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7_1*i*1"/>
  <p:tag name="KSO_WM_TEMPLATE_CATEGORY" val="diagram"/>
  <p:tag name="KSO_WM_TEMPLATE_INDEX" val="20202067"/>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7_1*i*2"/>
  <p:tag name="KSO_WM_TEMPLATE_CATEGORY" val="diagram"/>
  <p:tag name="KSO_WM_TEMPLATE_INDEX" val="20202067"/>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7_1*i*3"/>
  <p:tag name="KSO_WM_TEMPLATE_CATEGORY" val="diagram"/>
  <p:tag name="KSO_WM_TEMPLATE_INDEX" val="20202067"/>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7_1*i*4"/>
  <p:tag name="KSO_WM_TEMPLATE_CATEGORY" val="diagram"/>
  <p:tag name="KSO_WM_TEMPLATE_INDEX" val="20202067"/>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7_1*i*5"/>
  <p:tag name="KSO_WM_TEMPLATE_CATEGORY" val="diagram"/>
  <p:tag name="KSO_WM_TEMPLATE_INDEX" val="20202067"/>
  <p:tag name="KSO_WM_UNIT_LAYERLEVEL" val="1"/>
  <p:tag name="KSO_WM_TAG_VERSION" val="1.0"/>
  <p:tag name="KSO_WM_BEAUTIFY_FLAG" val="#wm#"/>
</p:tagLst>
</file>

<file path=ppt/tags/tag294.xml><?xml version="1.0" encoding="utf-8"?>
<p:tagLst xmlns:p="http://schemas.openxmlformats.org/presentationml/2006/main">
  <p:tag name="KSO_WM_UNIT_ISCONTENTSTITLE" val="0"/>
  <p:tag name="KSO_WM_UNIT_PRESET_TEXT" val="单击此处添加大标题内容"/>
  <p:tag name="KSO_WM_UNIT_NOCLEAR" val="0"/>
  <p:tag name="KSO_WM_UNIT_VALUE" val="14"/>
  <p:tag name="KSO_WM_UNIT_HIGHLIGHT" val="0"/>
  <p:tag name="KSO_WM_UNIT_COMPATIBLE" val="0"/>
  <p:tag name="KSO_WM_UNIT_DIAGRAM_ISNUMVISUAL" val="0"/>
  <p:tag name="KSO_WM_UNIT_DIAGRAM_ISREFERUNIT" val="0"/>
  <p:tag name="KSO_WM_UNIT_ID" val="diagram20202067_1*a*1"/>
  <p:tag name="KSO_WM_TEMPLATE_CATEGORY" val="diagram"/>
  <p:tag name="KSO_WM_TEMPLATE_INDEX" val="20202067"/>
  <p:tag name="KSO_WM_UNIT_LAYERLEVEL" val="1"/>
  <p:tag name="KSO_WM_TAG_VERSION" val="1.0"/>
  <p:tag name="KSO_WM_UNIT_TEXT_FILL_FORE_SCHEMECOLOR_INDEX_BRIGHTNESS" val="0"/>
  <p:tag name="KSO_WM_UNIT_TEXT_FILL_FORE_SCHEMECOLOR_INDEX" val="14"/>
  <p:tag name="KSO_WM_UNIT_TEXT_FILL_TYPE" val="1"/>
</p:tagLst>
</file>

<file path=ppt/tags/tag295.xml><?xml version="1.0" encoding="utf-8"?>
<p:tagLst xmlns:p="http://schemas.openxmlformats.org/presentationml/2006/main">
  <p:tag name="KSO_WM_BEAUTIFY_FLAG" val="#wm#"/>
  <p:tag name="KSO_WM_TEMPLATE_CATEGORY" val="diagram"/>
  <p:tag name="KSO_WM_TEMPLATE_INDEX" val="20202067"/>
  <p:tag name="KSO_WM_SLIDE_ID" val="diagram20202067_1"/>
  <p:tag name="KSO_WM_TEMPLATE_SUBCATEGORY" val="13"/>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θ"/>
  <p:tag name="KSO_WM_SLIDE_LAYOUT_CNT" val="1_1"/>
  <p:tag name="KSO_WM_SLIDE_BACKGROUND_TYPE" val="general"/>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 name="KSO_WM_UNIT_TYPE" val="i"/>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298.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1979_1*a*1"/>
  <p:tag name="KSO_WM_TEMPLATE_CATEGORY" val="diagram"/>
  <p:tag name="KSO_WM_TEMPLATE_INDEX" val="20211979"/>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c12dadd194f34462baae2f858a77e6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b0ccb3fae6184d48a2476256fbef7dc3"/>
  <p:tag name="KSO_WM_UNIT_TEXT_FILL_FORE_SCHEMECOLOR_INDEX_BRIGHTNESS" val="0"/>
  <p:tag name="KSO_WM_UNIT_TEXT_FILL_FORE_SCHEMECOLOR_INDEX" val="13"/>
  <p:tag name="KSO_WM_UNIT_TEXT_FILL_TYPE" val="1"/>
  <p:tag name="KSO_WM_TEMPLATE_ASSEMBLE_XID" val="60656f204054ed1e2fb803d3"/>
  <p:tag name="KSO_WM_TEMPLATE_ASSEMBLE_GROUPID" val="60656f204054ed1e2fb803d3"/>
</p:tagLst>
</file>

<file path=ppt/tags/tag299.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979_1*f*1"/>
  <p:tag name="KSO_WM_TEMPLATE_CATEGORY" val="diagram"/>
  <p:tag name="KSO_WM_TEMPLATE_INDEX" val="20211979"/>
  <p:tag name="KSO_WM_UNIT_LAYERLEVEL" val="1"/>
  <p:tag name="KSO_WM_TAG_VERSION" val="1.0"/>
  <p:tag name="KSO_WM_BEAUTIFY_FLAG" val="#wm#"/>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e4202ac7cbb743b3bfc77074fcb5a32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b282a935caa418eaf9cabfd6f925442"/>
  <p:tag name="KSO_WM_UNIT_TEXT_FILL_FORE_SCHEMECOLOR_INDEX_BRIGHTNESS" val="0.25"/>
  <p:tag name="KSO_WM_UNIT_TEXT_FILL_FORE_SCHEMECOLOR_INDEX" val="13"/>
  <p:tag name="KSO_WM_UNIT_TEXT_FILL_TYPE" val="1"/>
  <p:tag name="KSO_WM_TEMPLATE_ASSEMBLE_XID" val="60656f204054ed1e2fb803d3"/>
  <p:tag name="KSO_WM_TEMPLATE_ASSEMBLE_GROUPID" val="60656f204054ed1e2fb803d3"/>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VALUE" val="1396*1058"/>
  <p:tag name="KSO_WM_UNIT_HIGHLIGHT" val="0"/>
  <p:tag name="KSO_WM_UNIT_COMPATIBLE" val="1"/>
  <p:tag name="KSO_WM_UNIT_DIAGRAM_ISNUMVISUAL" val="0"/>
  <p:tag name="KSO_WM_UNIT_DIAGRAM_ISREFERUNIT" val="0"/>
  <p:tag name="KSO_WM_UNIT_TYPE" val="d"/>
  <p:tag name="KSO_WM_UNIT_INDEX" val="1"/>
  <p:tag name="KSO_WM_UNIT_ID" val="diagram20211979_1*d*1"/>
  <p:tag name="KSO_WM_TEMPLATE_CATEGORY" val="diagram"/>
  <p:tag name="KSO_WM_TEMPLATE_INDEX" val="20211979"/>
  <p:tag name="KSO_WM_UNIT_LAYERLEVEL" val="1"/>
  <p:tag name="KSO_WM_TAG_VERSION" val="1.0"/>
  <p:tag name="KSO_WM_BEAUTIFY_FLAG" val="#wm#"/>
  <p:tag name="KSO_WM_CHIP_GROUPID" val="5e7310da9a230a26b9e88a19"/>
  <p:tag name="KSO_WM_CHIP_XID" val="5e7310da9a230a26b9e88a1a"/>
  <p:tag name="KSO_WM_UNIT_DEC_AREA_ID" val="95083281cb76401abc00243c5961fcd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1b38dd4db4042a2adb361fc66f16278"/>
  <p:tag name="KSO_WM_UNIT_PLACING_PICTURE" val="21b38dd4db4042a2adb361fc66f16278"/>
  <p:tag name="KSO_WM_UNIT_SUPPORT_UNIT_TYPE" val="[&quot;d&quot;,&quot;α&quot;,&quot;β&quot;,&quot;θ&quot;]"/>
  <p:tag name="KSO_WM_TEMPLATE_ASSEMBLE_XID" val="60656f204054ed1e2fb803d3"/>
  <p:tag name="KSO_WM_TEMPLATE_ASSEMBLE_GROUPID" val="60656f204054ed1e2fb803d3"/>
  <p:tag name="KSO_WM_UNIT_PLACING_PICTURE_INFO" val="{&quot;code&quot;:&quot;&quot;,&quot;full_picture&quot;:false,&quot;scheme&quot;:&quot;&quot;,&quot;spacing&quot;:5}"/>
  <p:tag name="KSO_WM_UNIT_PLACING_PICTURE_COLLAGE_VIEWPORT" val="{&quot;height&quot;:7100,&quot;width&quot;:6562.156506004932}"/>
</p:tagLst>
</file>

<file path=ppt/tags/tag301.xml><?xml version="1.0" encoding="utf-8"?>
<p:tagLst xmlns:p="http://schemas.openxmlformats.org/presentationml/2006/main">
  <p:tag name="KSO_WM_BEAUTIFY_FLAG" val="#wm#"/>
  <p:tag name="KSO_WM_TEMPLATE_CATEGORY" val="diagram"/>
  <p:tag name="KSO_WM_TEMPLATE_INDEX" val="20211979"/>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29:20&quot;,&quot;maxSize&quot;:{&quot;size1&quot;:57.49965111414591},&quot;minSize&quot;:{&quot;size1&quot;:43.79965111414591},&quot;normalSize&quot;:{&quot;size1&quot;:50.62465111414591},&quot;subLayout&quot;:[{&quot;id&quot;:&quot;2021-04-01T15:29:20&quot;,&quot;maxSize&quot;:{&quot;size1&quot;:66.7},&quot;minSize&quot;:{&quot;size1&quot;:24.4},&quot;normalSize&quot;:{&quot;size1&quot;:26.199999999999996},&quot;subLayout&quot;:[{&quot;id&quot;:&quot;2021-04-01T15:29:20&quot;,&quot;margin&quot;:{&quot;bottom&quot;:0,&quot;left&quot;:2.5399999618530273,&quot;right&quot;:0,&quot;top&quot;:2.5399999618530273},&quot;type&quot;:0},{&quot;id&quot;:&quot;2021-04-01T15:29:20&quot;,&quot;margin&quot;:{&quot;bottom&quot;:2.5399999618530273,&quot;left&quot;:2.5399999618530273,&quot;right&quot;:0,&quot;top&quot;:0.847000002861023},&quot;type&quot;:0}],&quot;type&quot;:0},{&quot;id&quot;:&quot;2021-04-01T15:29:20&quot;,&quot;margin&quot;:{&quot;bottom&quot;:2.5399999618530273,&quot;left&quot;:1.2699999809265137,&quot;right&quot;:2.5399999618530273,&quot;top&quot;:2.5399999618530273},&quot;type&quot;:0}],&quot;type&quot;:0}"/>
  <p:tag name="KSO_WM_SLIDE_BACKGROUND" val="[&quot;general&quot;,&quot;frame&quot;]"/>
  <p:tag name="KSO_WM_SLIDE_RATIO" val="1.777778"/>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2eb4ddc3daf3fef3fbc5"/>
  <p:tag name="KSO_WM_CHIP_FILLPROP" val="[[{&quot;fill_id&quot;:&quot;722accd572074b41a2d4cf8c733c9957&quot;,&quot;fill_align&quot;:&quot;lb&quot;,&quot;text_align&quot;:&quot;lb&quot;,&quot;text_direction&quot;:&quot;horizontal&quot;,&quot;chip_types&quot;:[&quot;header&quot;]},{&quot;fill_id&quot;:&quot;164c300f690d423ab1b6e3b65edb0bf9&quot;,&quot;fill_align&quot;:&quot;lt&quot;,&quot;text_align&quot;:&quot;lt&quot;,&quot;text_direction&quot;:&quot;horizontal&quot;,&quot;chip_types&quot;:[&quot;text&quot;]},{&quot;fill_id&quot;:&quot;e836bed5e59843b5bc0179a1591ebf37&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SLIDE_ID" val="diagram2021197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16*396"/>
  <p:tag name="KSO_WM_SLIDE_POSITION" val="72*72"/>
  <p:tag name="KSO_WM_TAG_VERSION" val="1.0"/>
  <p:tag name="KSO_WM_SLIDE_LAYOUT" val="a_d_f"/>
  <p:tag name="KSO_WM_SLIDE_LAYOUT_CNT" val="1_1_1"/>
  <p:tag name="KSO_WM_CHIP_DECFILLPROP" val="[]"/>
  <p:tag name="KSO_WM_SLIDE_CAN_ADD_NAVIGATION" val="1"/>
  <p:tag name="KSO_WM_CHIP_GROUPID" val="5ed8af63afe44fab1839bf75"/>
  <p:tag name="KSO_WM_SLIDE_BK_DARK_LIGHT" val="2"/>
  <p:tag name="KSO_WM_SLIDE_BACKGROUND_TYPE" val="frame"/>
  <p:tag name="KSO_WM_SLIDE_SUPPORT_FEATURE_TYPE" val="7"/>
  <p:tag name="KSO_WM_TEMPLATE_ASSEMBLE_XID" val="60656f204054ed1e2fb803d3"/>
  <p:tag name="KSO_WM_TEMPLATE_ASSEMBLE_GROUPID" val="60656f204054ed1e2fb803d3"/>
</p:tagLst>
</file>

<file path=ppt/tags/tag302.xml><?xml version="1.0" encoding="utf-8"?>
<p:tagLst xmlns:p="http://schemas.openxmlformats.org/presentationml/2006/main">
  <p:tag name="KSO_WM_BEAUTIFY_FLAG" val="#wm#"/>
  <p:tag name="KSO_WM_TEMPLATE_CATEGORY" val="custom"/>
  <p:tag name="KSO_WM_TEMPLATE_INDEX" val="20180816"/>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715_1*i*1"/>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3c4afa0b5caa43f38b74808b5513ba5f"/>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9"/>
  <p:tag name="KSO_WM_TEMPLATE_ASSEMBLE_GROUPID" val="60656f654054ed1e2fb80949"/>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715_1*i*2"/>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15e80c0773834399a13599e79356248b"/>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9"/>
  <p:tag name="KSO_WM_TEMPLATE_ASSEMBLE_GROUPID" val="60656f654054ed1e2fb80949"/>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715_1*i*3"/>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e2649454f1f349029e6f455142f4ee7e"/>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654054ed1e2fb80949"/>
  <p:tag name="KSO_WM_TEMPLATE_ASSEMBLE_GROUPID" val="60656f654054ed1e2fb80949"/>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715_1*i*4"/>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eb7849fb6e2d4740bbea23af99150873"/>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8"/>
  <p:tag name="KSO_WM_TEMPLATE_ASSEMBLE_XID" val="60656f654054ed1e2fb80949"/>
  <p:tag name="KSO_WM_TEMPLATE_ASSEMBLE_GROUPID" val="60656f654054ed1e2fb80949"/>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12715_1*i*5"/>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1db9c723d5a24b58ab96c856c0cd4e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TEXT_FILL_FORE_SCHEMECOLOR_INDEX_BRIGHTNESS" val="0"/>
  <p:tag name="KSO_WM_UNIT_TEXT_FILL_FORE_SCHEMECOLOR_INDEX" val="13"/>
  <p:tag name="KSO_WM_UNIT_TEXT_FILL_TYPE" val="1"/>
  <p:tag name="KSO_WM_UNIT_VALUE" val="4"/>
  <p:tag name="KSO_WM_TEMPLATE_ASSEMBLE_XID" val="60656f654054ed1e2fb80949"/>
  <p:tag name="KSO_WM_TEMPLATE_ASSEMBLE_GROUPID" val="60656f654054ed1e2fb80949"/>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12715_1*i*6"/>
  <p:tag name="KSO_WM_TEMPLATE_CATEGORY" val="diagram"/>
  <p:tag name="KSO_WM_TEMPLATE_INDEX" val="20212715"/>
  <p:tag name="KSO_WM_UNIT_LAYERLEVEL" val="1"/>
  <p:tag name="KSO_WM_TAG_VERSION" val="1.0"/>
  <p:tag name="KSO_WM_BEAUTIFY_FLAG" val="#wm#"/>
  <p:tag name="KSO_WM_UNIT_BLOCK" val="0"/>
  <p:tag name="KSO_WM_UNIT_SM_LIMIT_TYPE" val="2"/>
  <p:tag name="KSO_WM_UNIT_DEC_AREA_ID" val="17a9342137704ba59401a0f97caba8f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71a4e3747e3ea6e293b256"/>
  <p:tag name="KSO_WM_CHIP_XID" val="5f71a4e3747e3ea6e293b257"/>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VALUE" val="6"/>
  <p:tag name="KSO_WM_TEMPLATE_ASSEMBLE_XID" val="60656f654054ed1e2fb80949"/>
  <p:tag name="KSO_WM_TEMPLATE_ASSEMBLE_GROUPID" val="60656f654054ed1e2fb80949"/>
</p:tagLst>
</file>

<file path=ppt/tags/tag311.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12715_1*a*1"/>
  <p:tag name="KSO_WM_TEMPLATE_CATEGORY" val="diagram"/>
  <p:tag name="KSO_WM_TEMPLATE_INDEX" val="20212715"/>
  <p:tag name="KSO_WM_UNIT_LAYERLEVEL" val="1"/>
  <p:tag name="KSO_WM_TAG_VERSION" val="1.0"/>
  <p:tag name="KSO_WM_BEAUTIFY_FLAG" val="#wm#"/>
  <p:tag name="KSO_WM_CHIP_GROUPID" val="5f461bcef3f92eac738049c8"/>
  <p:tag name="KSO_WM_CHIP_XID" val="5f461bcef3f92eac738049c9"/>
  <p:tag name="KSO_WM_UNIT_DEC_AREA_ID" val="765ee4e6f6d44554a1cda64b7e2128f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66e44b3459724ff1b3ee14b670880cf5"/>
  <p:tag name="KSO_WM_UNIT_TEXT_FILL_FORE_SCHEMECOLOR_INDEX_BRIGHTNESS" val="0"/>
  <p:tag name="KSO_WM_UNIT_TEXT_FILL_FORE_SCHEMECOLOR_INDEX" val="13"/>
  <p:tag name="KSO_WM_UNIT_TEXT_FILL_TYPE" val="1"/>
  <p:tag name="KSO_WM_TEMPLATE_ASSEMBLE_XID" val="60656f654054ed1e2fb80949"/>
  <p:tag name="KSO_WM_TEMPLATE_ASSEMBLE_GROUPID" val="60656f654054ed1e2fb80949"/>
</p:tagLst>
</file>

<file path=ppt/tags/tag312.xml><?xml version="1.0" encoding="utf-8"?>
<p:tagLst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SUBTYPE" val="f"/>
  <p:tag name="KSO_WM_UNIT_TYPE" val="ζ_i"/>
  <p:tag name="KSO_WM_UNIT_INDEX" val="1_1"/>
  <p:tag name="KSO_WM_UNIT_ID" val="mixed20199727_1*ζ_i*1_1"/>
  <p:tag name="KSO_WM_TEMPLATE_CATEGORY" val="mixed"/>
  <p:tag name="KSO_WM_TEMPLATE_INDEX" val="20199727"/>
  <p:tag name="KSO_WM_UNIT_LAYERLEVEL" val="1_1"/>
  <p:tag name="KSO_WM_TAG_VERSION" val="1.0"/>
  <p:tag name="KSO_WM_BEAUTIFY_FLAG" val="#wm#"/>
  <p:tag name="PA" val="v5.2.9"/>
  <p:tag name="KSO_WM_UNIT_USESOURCEFORMAT_APPLY" val="1"/>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RESOURCELIBID_ANIM" val="305"/>
  <p:tag name="KSO_WM_UNIT_DIAGRAM_MODELTYPE" val="flashPicture"/>
  <p:tag name="KSO_WM_UNIT_VALUE" val="1368*1026"/>
  <p:tag name="KSO_WM_UNIT_HIGHLIGHT" val="0"/>
  <p:tag name="KSO_WM_UNIT_COMPATIBLE" val="0"/>
  <p:tag name="KSO_WM_UNIT_DIAGRAM_ISNUMVISUAL" val="0"/>
  <p:tag name="KSO_WM_UNIT_DIAGRAM_ISREFERUNIT" val="0"/>
  <p:tag name="KSO_WM_DIAGRAM_GROUP_CODE" val="ζ1-1"/>
  <p:tag name="KSO_WM_UNIT_TYPE" val="ζ_h_d"/>
  <p:tag name="KSO_WM_UNIT_INDEX" val="1_3_1"/>
  <p:tag name="KSO_WM_UNIT_ID" val="mixed20199727_1*ζ_h_d*1_3_1"/>
  <p:tag name="KSO_WM_TEMPLATE_CATEGORY" val="mixed"/>
  <p:tag name="KSO_WM_TEMPLATE_INDEX" val="20199727"/>
  <p:tag name="KSO_WM_UNIT_LAYERLEVEL" val="1_1_1"/>
  <p:tag name="KSO_WM_TAG_VERSION" val="1.0"/>
  <p:tag name="KSO_WM_BEAUTIFY_FLAG" val="#wm#"/>
  <p:tag name="PA" val="v5.2.9"/>
  <p:tag name="KSO_WM_UNIT_SUPPORT_UNIT_TYPE" val="[&quot;all&quot;]"/>
  <p:tag name="KSO_WM_UNIT_FLASH_PICTURE_RATE" val="2"/>
  <p:tag name="KSO_WM_UNIT_USESOURCEFORMAT_APPLY" val="1"/>
</p:tagLst>
</file>

<file path=ppt/tags/tag314.xml><?xml version="1.0" encoding="utf-8"?>
<p:tagLst xmlns:p="http://schemas.openxmlformats.org/presentationml/2006/main">
  <p:tag name="RESOURCELIBID_ANIM" val="305"/>
  <p:tag name="KSO_WM_UNIT_DIAGRAM_MODELTYPE" val="flashPicture"/>
  <p:tag name="KSO_WM_UNIT_VALUE" val="1368*1026"/>
  <p:tag name="KSO_WM_UNIT_HIGHLIGHT" val="0"/>
  <p:tag name="KSO_WM_UNIT_COMPATIBLE" val="0"/>
  <p:tag name="KSO_WM_UNIT_DIAGRAM_ISNUMVISUAL" val="0"/>
  <p:tag name="KSO_WM_UNIT_DIAGRAM_ISREFERUNIT" val="0"/>
  <p:tag name="KSO_WM_DIAGRAM_GROUP_CODE" val="ζ1-1"/>
  <p:tag name="KSO_WM_UNIT_TYPE" val="ζ_h_d"/>
  <p:tag name="KSO_WM_UNIT_INDEX" val="1_4_1"/>
  <p:tag name="KSO_WM_UNIT_ID" val="mixed20199727_1*ζ_h_d*1_4_1"/>
  <p:tag name="KSO_WM_TEMPLATE_CATEGORY" val="mixed"/>
  <p:tag name="KSO_WM_TEMPLATE_INDEX" val="20199727"/>
  <p:tag name="KSO_WM_UNIT_LAYERLEVEL" val="1_1_1"/>
  <p:tag name="KSO_WM_TAG_VERSION" val="1.0"/>
  <p:tag name="KSO_WM_BEAUTIFY_FLAG" val="#wm#"/>
  <p:tag name="PA" val="v5.2.9"/>
  <p:tag name="KSO_WM_UNIT_SUPPORT_UNIT_TYPE" val="[&quot;all&quot;]"/>
  <p:tag name="KSO_WM_UNIT_FLASH_PICTURE_RATE" val="2"/>
  <p:tag name="KSO_WM_UNIT_USESOURCEFORMAT_APPLY" val="1"/>
</p:tagLst>
</file>

<file path=ppt/tags/tag315.xml><?xml version="1.0" encoding="utf-8"?>
<p:tagLst xmlns:p="http://schemas.openxmlformats.org/presentationml/2006/main">
  <p:tag name="RESOURCELIBID_ANIM" val="305"/>
  <p:tag name="KSO_WM_UNIT_DIAGRAM_MODELTYPE" val="flashPicture"/>
  <p:tag name="KSO_WM_UNIT_VALUE" val="1368*1026"/>
  <p:tag name="KSO_WM_UNIT_HIGHLIGHT" val="0"/>
  <p:tag name="KSO_WM_UNIT_COMPATIBLE" val="0"/>
  <p:tag name="KSO_WM_UNIT_DIAGRAM_ISNUMVISUAL" val="0"/>
  <p:tag name="KSO_WM_UNIT_DIAGRAM_ISREFERUNIT" val="0"/>
  <p:tag name="KSO_WM_DIAGRAM_GROUP_CODE" val="ζ1-1"/>
  <p:tag name="KSO_WM_UNIT_TYPE" val="ζ_h_d"/>
  <p:tag name="KSO_WM_UNIT_INDEX" val="1_6_1"/>
  <p:tag name="KSO_WM_UNIT_ID" val="mixed20199727_1*ζ_h_d*1_6_1"/>
  <p:tag name="KSO_WM_TEMPLATE_CATEGORY" val="mixed"/>
  <p:tag name="KSO_WM_TEMPLATE_INDEX" val="20199727"/>
  <p:tag name="KSO_WM_UNIT_LAYERLEVEL" val="1_1_1"/>
  <p:tag name="KSO_WM_TAG_VERSION" val="1.0"/>
  <p:tag name="KSO_WM_BEAUTIFY_FLAG" val="#wm#"/>
  <p:tag name="PA" val="v5.2.9"/>
  <p:tag name="KSO_WM_UNIT_SUPPORT_UNIT_TYPE" val="[&quot;all&quot;]"/>
  <p:tag name="KSO_WM_UNIT_FLASH_PICTURE_RATE" val="2"/>
  <p:tag name="KSO_WM_UNIT_USESOURCEFORMAT_APPLY" val="1"/>
</p:tagLst>
</file>

<file path=ppt/tags/tag316.xml><?xml version="1.0" encoding="utf-8"?>
<p:tagLst xmlns:p="http://schemas.openxmlformats.org/presentationml/2006/main">
  <p:tag name="KSO_WM_BEAUTIFY_FLAG" val="#wm#"/>
  <p:tag name="KSO_WM_TEMPLATE_CATEGORY" val="diagram"/>
  <p:tag name="KSO_WM_TEMPLATE_INDEX" val="20212715"/>
  <p:tag name="KSO_WM_SLIDE_ID" val="diagram2021271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90"/>
  <p:tag name="KSO_WM_SLIDE_POSITION" val="0*48"/>
  <p:tag name="KSO_WM_TAG_VERSION" val="1.0"/>
  <p:tag name="KSO_WM_SLIDE_LAYOUT" val="a_b_d"/>
  <p:tag name="KSO_WM_SLIDE_LAYOUT_CNT" val="1_1_1"/>
  <p:tag name="KSO_WM_SLIDE_LAYOUT_INFO" val="{&quot;direction&quot;:1,&quot;id&quot;:&quot;2021-04-01T15:44:09&quot;,&quot;maxSize&quot;:{&quot;size1&quot;:46.299614560260096},&quot;minSize&quot;:{&quot;size1&quot;:35.0996145602601},&quot;normalSize&quot;:{&quot;size1&quot;:46.29951039359343},&quot;subLayout&quot;:[{&quot;id&quot;:&quot;2021-04-01T15:44:09&quot;,&quot;margin&quot;:{&quot;bottom&quot;:5.1150007247924805,&quot;left&quot;:1.6929999589920044,&quot;right&quot;:0.0260000042617321,&quot;top&quot;:5.927000522613525},&quot;type&quot;:0},{&quot;id&quot;:&quot;2021-04-01T15:44:09&quot;,&quot;margin&quot;:{&quot;bottom&quot;:1.6929999589920044,&quot;left&quot;:1.6670000553131104,&quot;right&quot;:1.6929999589920044,&quot;top&quot;:3.3870000839233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4e3747e3ea6e293b257"/>
  <p:tag name="KSO_WM_CHIP_FILLPROP" val="[[{&quot;text_align&quot;:&quot;lm&quot;,&quot;text_direction&quot;:&quot;horizontal&quot;,&quot;support_big_font&quot;:false,&quot;picture_toward&quot;:0,&quot;picture_dockside&quot;:[],&quot;fill_id&quot;:&quot;a53971bed3924079ab3e4b00b6b6cbeb&quot;,&quot;fill_align&quot;:&quot;lm&quot;,&quot;chip_types&quot;:[&quot;text&quot;,&quot;header&quot;]},{&quot;text_align&quot;:&quot;cm&quot;,&quot;text_direction&quot;:&quot;horizontal&quot;,&quot;support_features&quot;:[&quot;collage&quot;,&quot;carousel&quot;],&quot;support_big_font&quot;:false,&quot;picture_toward&quot;:0,&quot;picture_dockside&quot;:[],&quot;fill_id&quot;:&quot;c7046210fc6c4d52a930c2f23713b1af&quot;,&quot;fill_align&quot;:&quot;cm&quot;,&quot;chip_types&quot;:[&quot;diagram&quot;,&quot;picture&quot;,&quot;chart&quot;,&quot;table&quot;,&quot;video&quot;]}]]"/>
  <p:tag name="KSO_WM_CHIP_DECFILLPROP" val="[]"/>
  <p:tag name="KSO_WM_SLIDE_CAN_ADD_NAVIGATION" val="1"/>
  <p:tag name="KSO_WM_CHIP_GROUPID" val="5f71a4e3747e3ea6e293b256"/>
  <p:tag name="KSO_WM_SLIDE_BK_DARK_LIGHT" val="2"/>
  <p:tag name="KSO_WM_SLIDE_BACKGROUND_TYPE" val="general"/>
  <p:tag name="KSO_WM_SLIDE_SUPPORT_FEATURE_TYPE" val="3"/>
  <p:tag name="KSO_WM_TEMPLATE_ASSEMBLE_XID" val="60656f654054ed1e2fb80949"/>
  <p:tag name="KSO_WM_TEMPLATE_ASSEMBLE_GROUPID" val="60656f654054ed1e2fb80949"/>
  <p:tag name="KSO_WM_UNIT_FLASH_PICTURE_TYPE" val="0"/>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9.xml><?xml version="1.0" encoding="utf-8"?>
<p:tagLst xmlns:p="http://schemas.openxmlformats.org/presentationml/2006/main">
  <p:tag name="KSO_WM_UNIT_VALUE" val="1904*3384"/>
  <p:tag name="KSO_WM_UNIT_HIGHLIGHT" val="0"/>
  <p:tag name="KSO_WM_UNIT_COMPATIBLE" val="1"/>
  <p:tag name="KSO_WM_UNIT_DIAGRAM_ISNUMVISUAL" val="0"/>
  <p:tag name="KSO_WM_UNIT_DIAGRAM_ISREFERUNIT" val="0"/>
  <p:tag name="KSO_WM_UNIT_TYPE" val="d"/>
  <p:tag name="KSO_WM_UNIT_INDEX" val="1"/>
  <p:tag name="KSO_WM_UNIT_ID" val="diagram20212168_1*d*1"/>
  <p:tag name="KSO_WM_TEMPLATE_CATEGORY" val="diagram"/>
  <p:tag name="KSO_WM_TEMPLATE_INDEX" val="20212168"/>
  <p:tag name="KSO_WM_UNIT_LAYERLEVEL" val="1"/>
  <p:tag name="KSO_WM_TAG_VERSION" val="1.0"/>
  <p:tag name="KSO_WM_BEAUTIFY_FLAG" val="#wm#"/>
  <p:tag name="KSO_WM_CHIP_GROUPID" val="5e7310da9a230a26b9e88a19"/>
  <p:tag name="KSO_WM_CHIP_XID" val="5e7310da9a230a26b9e88a1a"/>
  <p:tag name="KSO_WM_UNIT_DEC_AREA_ID" val="990c5abb898c4a3ea97367afbd4a67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96e640cef4447cd86f1298209f8d11f"/>
  <p:tag name="KSO_WM_UNIT_PLACING_PICTURE" val="496e640cef4447cd86f1298209f8d11f"/>
  <p:tag name="KSO_WM_UNIT_MASK_COLOR_TYPE" val="theme"/>
  <p:tag name="KSO_WM_TEMPLATE_ASSEMBLE_XID" val="60656f2e4054ed1e2fb80510"/>
  <p:tag name="KSO_WM_TEMPLATE_ASSEMBLE_GROUPID" val="60656f2e4054ed1e2fb8051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TAG_VERSION" val="1.0"/>
  <p:tag name="KSO_WM_TEMPLATE_CATEGORY" val="diagram"/>
  <p:tag name="KSO_WM_TEMPLATE_INDEX" val="20212168"/>
  <p:tag name="KSO_WM_UNIT_TYPE" val="i"/>
  <p:tag name="KSO_WM_UNIT_INDEX" val="1"/>
  <p:tag name="KSO_WM_UNIT_ID" val="diagram20212168_1*i*1"/>
  <p:tag name="KSO_WM_UNIT_LAYERLEVEL" val="1"/>
  <p:tag name="KSO_WM_UNIT_ISCONTENTSTITLE" val="0"/>
  <p:tag name="KSO_WM_UNIT_HIGHLIGHT" val="0"/>
  <p:tag name="KSO_WM_UNIT_COMPATIBLE" val="0"/>
  <p:tag name="KSO_WM_BEAUTIFY_FLAG" val="#wm#"/>
  <p:tag name="KSO_WM_UNIT_NOCLEAR" val="0"/>
  <p:tag name="KSO_WM_UNIT_DIAGRAM_ISNUMVISUAL" val="0"/>
  <p:tag name="KSO_WM_UNIT_DIAGRAM_ISREFERUNIT" val="0"/>
  <p:tag name="KSO_WM_UNIT_ISNUMDGMTITLE" val="0"/>
  <p:tag name="KSO_WM_UNIT_BLOCK" val="0"/>
  <p:tag name="KSO_WM_UNIT_SM_LIMIT_TYPE" val="2"/>
  <p:tag name="KSO_WM_UNIT_DEC_AREA_ID" val="44ab529575ae43a78e11c1301454869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MASK_COLOR_TYPE" val="theme"/>
  <p:tag name="KSO_WM_CHIP_GROUPID" val="5eedbe1ffa6683b8872baa9b"/>
  <p:tag name="KSO_WM_CHIP_XID" val="5eedbe1ffa6683b8872baa9c"/>
  <p:tag name="KSO_WM_UNIT_TEXT_FILL_FORE_SCHEMECOLOR_INDEX_BRIGHTNESS" val="-0.25"/>
  <p:tag name="KSO_WM_UNIT_TEXT_FILL_FORE_SCHEMECOLOR_INDEX" val="13"/>
  <p:tag name="KSO_WM_UNIT_TEXT_FILL_TYPE" val="1"/>
  <p:tag name="KSO_WM_UNIT_VALUE" val="180"/>
  <p:tag name="KSO_WM_TEMPLATE_ASSEMBLE_XID" val="60656f2e4054ed1e2fb80510"/>
  <p:tag name="KSO_WM_TEMPLATE_ASSEMBLE_GROUPID" val="60656f2e4054ed1e2fb80510"/>
</p:tagLst>
</file>

<file path=ppt/tags/tag321.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UNIT_TYPE" val="h_a"/>
  <p:tag name="KSO_WM_UNIT_INDEX" val="1_1"/>
  <p:tag name="KSO_WM_UNIT_ID" val="diagram20212168_1*h_a*1_1"/>
  <p:tag name="KSO_WM_TEMPLATE_CATEGORY" val="diagram"/>
  <p:tag name="KSO_WM_TEMPLATE_INDEX" val="2021216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f9a931436caf4fa5861673b6d94e189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92c5f9fecd04f98be886814033d52c5"/>
  <p:tag name="KSO_WM_UNIT_TEXT_FILL_FORE_SCHEMECOLOR_INDEX_BRIGHTNESS" val="0"/>
  <p:tag name="KSO_WM_UNIT_TEXT_FILL_FORE_SCHEMECOLOR_INDEX" val="13"/>
  <p:tag name="KSO_WM_UNIT_TEXT_FILL_TYPE" val="1"/>
  <p:tag name="KSO_WM_TEMPLATE_ASSEMBLE_XID" val="60656f2e4054ed1e2fb80510"/>
  <p:tag name="KSO_WM_TEMPLATE_ASSEMBLE_GROUPID" val="60656f2e4054ed1e2fb80510"/>
</p:tagLst>
</file>

<file path=ppt/tags/tag322.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2462_1*a*1"/>
  <p:tag name="KSO_WM_TEMPLATE_CATEGORY" val="diagram"/>
  <p:tag name="KSO_WM_TEMPLATE_INDEX" val="2021246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06b521faae040428a4dd2a47741f1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7fb78e35f8a479db8fc5e436d6a1afb"/>
  <p:tag name="KSO_WM_UNIT_TEXT_FILL_FORE_SCHEMECOLOR_INDEX_BRIGHTNESS" val="0"/>
  <p:tag name="KSO_WM_UNIT_TEXT_FILL_FORE_SCHEMECOLOR_INDEX" val="13"/>
  <p:tag name="KSO_WM_UNIT_TEXT_FILL_TYPE" val="1"/>
  <p:tag name="KSO_WM_TEMPLATE_ASSEMBLE_XID" val="60656f504054ed1e2fb807ac"/>
  <p:tag name="KSO_WM_TEMPLATE_ASSEMBLE_GROUPID" val="60656f504054ed1e2fb807ac"/>
</p:tagLst>
</file>

<file path=ppt/tags/tag323.xml><?xml version="1.0" encoding="utf-8"?>
<p:tagLst xmlns:p="http://schemas.openxmlformats.org/presentationml/2006/main">
  <p:tag name="KSO_WM_BEAUTIFY_FLAG" val="#wm#"/>
  <p:tag name="KSO_WM_TEMPLATE_CATEGORY" val="diagram"/>
  <p:tag name="KSO_WM_TEMPLATE_INDEX" val="20212168"/>
  <p:tag name="KSO_WM_SLIDE_LAYOUT_INFO" val="{&quot;backgroundInfo&quot;:[{&quot;bottom&quot;:0,&quot;bottomAbs&quot;:false,&quot;left&quot;:0,&quot;leftAbs&quot;:false,&quot;right&quot;:0,&quot;rightAbs&quot;:false,&quot;top&quot;:0,&quot;topAbs&quot;:false,&quot;type&quot;:&quot;general&quot;}],&quot;direction&quot;:1,&quot;id&quot;:&quot;2021-04-01T15:32:43&quot;,&quot;maxSize&quot;:{&quot;size1&quot;:53.8},&quot;minSize&quot;:{&quot;size1&quot;:53.8},&quot;normalSize&quot;:{&quot;size1&quot;:53.8},&quot;subLayout&quot;:[{&quot;id&quot;:&quot;2021-04-01T15:32:43&quot;,&quot;margin&quot;:{&quot;bottom&quot;:2.117000102996826,&quot;left&quot;:18.202999114990234,&quot;right&quot;:1.5520000457763672,&quot;top&quot;:8.043000221252441},&quot;type&quot;:0},{&quot;id&quot;:&quot;2021-04-01T15:32:43&quot;,&quot;margin&quot;:{&quot;bottom&quot;:4.268000602722168,&quot;left&quot;:0.4230000674724579,&quot;right&quot;:1.6929999589920044,&quot;top&quot;:5.927000999450684},&quot;maxSize&quot;:{&quot;size1&quot;:66.10039311161748},&quot;minSize&quot;:{&quot;size1&quot;:50.20039311161748},&quot;normalSize&quot;:{&quot;size1&quot;:61.75576348198785},&quot;subLayout&quot;:[{&quot;id&quot;:&quot;2021-04-01T15:32:43&quot;,&quot;margin&quot;:{&quot;bottom&quot;:0.04693032056093216,&quot;left&quot;:0.4230000674724579,&quot;right&quot;:1.6929999589920044,&quot;top&quot;:5.927000999450684},&quot;type&quot;:0},{&quot;id&quot;:&quot;2021-04-01T15:32:43&quot;,&quot;margin&quot;:{&quot;bottom&quot;:4.268000602722168,&quot;left&quot;:0.4230000674724579,&quot;right&quot;:1.6929999589920044,&quot;top&quot;:0.14886145293712616},&quot;type&quot;:0}],&quot;type&quot;:0}],&quot;type&quot;:0}"/>
  <p:tag name="KSO_WM_SLIDE_BACKGROUND" val="[&quot;general&quot;]"/>
  <p:tag name="KSO_WM_SLIDE_RATIO" val="1.777778"/>
  <p:tag name="KSO_WM_CHIP_INFOS" val="{&quot;type&quot;:0,&quot;layout_type&quot;:&quot;full&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da651bf5e7c04b97bc33a25489ffccf9&quot;,&quot;fill_align&quot;:&quot;cm&quot;,&quot;chip_types&quot;:[&quot;picture&quot;]},{&quot;text_align&quot;:&quot;cm&quot;,&quot;text_direction&quot;:&quot;horizontal&quot;,&quot;support_big_font&quot;:false,&quot;fill_id&quot;:&quot;499344432d154640bf1635446ad4dd24&quot;,&quot;fill_align&quot;:&quot;cm&quot;,&quot;chip_types&quot;:[&quot;text&quot;,&quot;header&quot;]}],[{&quot;text_align&quot;:&quot;lm&quot;,&quot;text_direction&quot;:&quot;horizontal&quot;,&quot;support_big_font&quot;:false,&quot;fill_id&quot;:&quot;da651bf5e7c04b97bc33a25489ffccf9&quot;,&quot;fill_align&quot;:&quot;cm&quot;,&quot;chip_types&quot;:[&quot;picture&quot;]},{&quot;text_align&quot;:&quot;lm&quot;,&quot;text_direction&quot;:&quot;horizontal&quot;,&quot;support_big_font&quot;:false,&quot;fill_id&quot;:&quot;499344432d154640bf1635446ad4dd24&quot;,&quot;fill_align&quot;:&quot;cm&quot;,&quot;chip_types&quot;:[&quot;text&quot;]}]]"/>
  <p:tag name="KSO_WM_SLIDE_ID" val="diagram2021216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383.952*48.7"/>
  <p:tag name="KSO_WM_SLIDE_POSITION" val="528.004*275.302"/>
  <p:tag name="KSO_WM_TAG_VERSION" val="1.0"/>
  <p:tag name="KSO_WM_SLIDE_LAYOUT" val="d_h"/>
  <p:tag name="KSO_WM_SLIDE_LAYOUT_CNT" val="1_1"/>
  <p:tag name="KSO_WM_CHIP_XID" val="5eedbe1ffa6683b8872baa9c"/>
  <p:tag name="KSO_WM_CHIP_DECFILLPROP" val="[]"/>
  <p:tag name="KSO_WM_CHIP_GROUPID" val="5eedbe1ffa6683b8872baa9b"/>
  <p:tag name="KSO_WM_SLIDE_BK_DARK_LIGHT" val="2"/>
  <p:tag name="KSO_WM_SLIDE_BACKGROUND_TYPE" val="general"/>
  <p:tag name="KSO_WM_SLIDE_SUPPORT_FEATURE_TYPE" val="0"/>
  <p:tag name="KSO_WM_TEMPLATE_ASSEMBLE_XID" val="60656f2e4054ed1e2fb80510"/>
  <p:tag name="KSO_WM_TEMPLATE_ASSEMBLE_GROUPID" val="60656f2e4054ed1e2fb80510"/>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6.xml><?xml version="1.0" encoding="utf-8"?>
<p:tagLst xmlns:p="http://schemas.openxmlformats.org/presentationml/2006/main">
  <p:tag name="KSO_WM_UNIT_BLOCK" val="0"/>
  <p:tag name="KSO_WM_UNIT_DEC_AREA_ID" val="26c6c1f3f6f646c3a19fdb9c4d9bd60e"/>
  <p:tag name="KSO_WM_UNIT_SM_LIMIT_TYPE" val="0"/>
  <p:tag name="KSO_WM_UNIT_HIGHLIGHT" val="0"/>
  <p:tag name="KSO_WM_UNIT_COMPATIBLE" val="0"/>
  <p:tag name="KSO_WM_UNIT_DIAGRAM_ISNUMVISUAL" val="0"/>
  <p:tag name="KSO_WM_UNIT_DIAGRAM_ISREFERUNIT" val="0"/>
  <p:tag name="KSO_WM_UNIT_ID" val="diagram20212462_1*i*1"/>
  <p:tag name="KSO_WM_TEMPLATE_CATEGORY" val="diagram"/>
  <p:tag name="KSO_WM_TEMPLATE_INDEX" val="20212462"/>
  <p:tag name="KSO_WM_UNIT_LAYERLEVEL" val="1"/>
  <p:tag name="KSO_WM_TAG_VERSION" val="1.0"/>
  <p:tag name="KSO_WM_UNIT_DECORATE_INFO" val="{&quot;DecorateInfoH&quot;:{&quot;IsAbs&quot;:true},&quot;DecorateInfoW&quot;:{&quot;IsAbs&quot;:true},&quot;DecorateInfoX&quot;:{&quot;IsAbs&quot;:true,&quot;Pos&quot;:0},&quot;DecorateInfoY&quot;:{&quot;IsAbs&quot;:true,&quot;Pos&quot;:1},&quot;ReferentInfo&quot;:{&quot;Id&quot;:&quot;1672b0ad10b246fabe235d3467502344&quot;,&quot;X&quot;:{&quot;Pos&quot;:2},&quot;Y&quot;:{&quot;Pos&quot;:1}},&quot;whChangeMode&quot;:0}"/>
  <p:tag name="KSO_WM_CHIP_GROUPID" val="5f21164bc4814ce96fb1367d"/>
  <p:tag name="KSO_WM_CHIP_XID" val="5f21164bc4814ce96fb1367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504054ed1e2fb807ac"/>
  <p:tag name="KSO_WM_TEMPLATE_ASSEMBLE_GROUPID" val="60656f504054ed1e2fb807ac"/>
</p:tagLst>
</file>

<file path=ppt/tags/tag327.xml><?xml version="1.0" encoding="utf-8"?>
<p:tagLst xmlns:p="http://schemas.openxmlformats.org/presentationml/2006/main">
  <p:tag name="KSO_WM_UNIT_BLOCK" val="0"/>
  <p:tag name="KSO_WM_UNIT_DEC_AREA_ID" val="b47068eaba874b0b9b07242475762482"/>
  <p:tag name="KSO_WM_UNIT_SM_LIMIT_TYPE" val="0"/>
  <p:tag name="KSO_WM_UNIT_HIGHLIGHT" val="0"/>
  <p:tag name="KSO_WM_UNIT_COMPATIBLE" val="0"/>
  <p:tag name="KSO_WM_UNIT_DIAGRAM_ISNUMVISUAL" val="0"/>
  <p:tag name="KSO_WM_UNIT_DIAGRAM_ISREFERUNIT" val="0"/>
  <p:tag name="KSO_WM_UNIT_ID" val="diagram20212462_1*i*2"/>
  <p:tag name="KSO_WM_TEMPLATE_CATEGORY" val="diagram"/>
  <p:tag name="KSO_WM_TEMPLATE_INDEX" val="20212462"/>
  <p:tag name="KSO_WM_UNIT_LAYERLEVEL" val="1"/>
  <p:tag name="KSO_WM_TAG_VERSION" val="1.0"/>
  <p:tag name="KSO_WM_UNIT_DECORATE_INFO" val="{&quot;DecorateInfoH&quot;:{&quot;IsAbs&quot;:true},&quot;DecorateInfoW&quot;:{&quot;IsAbs&quot;:true},&quot;DecorateInfoX&quot;:{&quot;IsAbs&quot;:true,&quot;Pos&quot;:0},&quot;DecorateInfoY&quot;:{&quot;IsAbs&quot;:true,&quot;Pos&quot;:1},&quot;ReferentInfo&quot;:{&quot;Id&quot;:&quot;d0fc123d67ab4cc78c240d871ba1c718&quot;,&quot;X&quot;:{&quot;Pos&quot;:2},&quot;Y&quot;:{&quot;Pos&quot;:1}},&quot;whChangeMode&quot;:0}"/>
  <p:tag name="KSO_WM_CHIP_GROUPID" val="5f21164bc4814ce96fb1367d"/>
  <p:tag name="KSO_WM_CHIP_XID" val="5f21164bc4814ce96fb1367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504054ed1e2fb807ac"/>
  <p:tag name="KSO_WM_TEMPLATE_ASSEMBLE_GROUPID" val="60656f504054ed1e2fb807ac"/>
</p:tagLst>
</file>

<file path=ppt/tags/tag328.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2462_1*a*1"/>
  <p:tag name="KSO_WM_TEMPLATE_CATEGORY" val="diagram"/>
  <p:tag name="KSO_WM_TEMPLATE_INDEX" val="2021246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06b521faae040428a4dd2a47741f1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7fb78e35f8a479db8fc5e436d6a1afb"/>
  <p:tag name="KSO_WM_UNIT_TEXT_FILL_FORE_SCHEMECOLOR_INDEX_BRIGHTNESS" val="0"/>
  <p:tag name="KSO_WM_UNIT_TEXT_FILL_FORE_SCHEMECOLOR_INDEX" val="13"/>
  <p:tag name="KSO_WM_UNIT_TEXT_FILL_TYPE" val="1"/>
  <p:tag name="KSO_WM_TEMPLATE_ASSEMBLE_XID" val="60656f504054ed1e2fb807ac"/>
  <p:tag name="KSO_WM_TEMPLATE_ASSEMBLE_GROUPID" val="60656f504054ed1e2fb807ac"/>
</p:tagLst>
</file>

<file path=ppt/tags/tag32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ID" val="diagram20212462_1*f*1"/>
  <p:tag name="KSO_WM_TEMPLATE_CATEGORY" val="diagram"/>
  <p:tag name="KSO_WM_TEMPLATE_INDEX" val="20212462"/>
  <p:tag name="KSO_WM_UNIT_LAYERLEVEL" val="1"/>
  <p:tag name="KSO_WM_TAG_VERSION" val="1.0"/>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d0fc123d67ab4cc78c240d871ba1c7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rm&quot;,&quot;fill_mode&quot;:&quot;full&quot;,&quot;sacle_strategy&quot;:&quot;smart&quot;}"/>
  <p:tag name="KSO_WM_ASSEMBLE_CHIP_INDEX" val="939125cbd4bf4563a5feec5afd1cbbb4"/>
  <p:tag name="KSO_WM_UNIT_SUPPORT_BIG_FONT" val="1"/>
  <p:tag name="KSO_WM_UNIT_TEXT_FILL_FORE_SCHEMECOLOR_INDEX_BRIGHTNESS" val="0.25"/>
  <p:tag name="KSO_WM_UNIT_TEXT_FILL_FORE_SCHEMECOLOR_INDEX" val="13"/>
  <p:tag name="KSO_WM_UNIT_TEXT_FILL_TYPE" val="1"/>
  <p:tag name="KSO_WM_TEMPLATE_ASSEMBLE_XID" val="60656f504054ed1e2fb807ac"/>
  <p:tag name="KSO_WM_TEMPLATE_ASSEMBLE_GROUPID" val="60656f504054ed1e2fb807ac"/>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VALUE" val="635*1523"/>
  <p:tag name="KSO_WM_UNIT_HIGHLIGHT" val="0"/>
  <p:tag name="KSO_WM_UNIT_COMPATIBLE" val="0"/>
  <p:tag name="KSO_WM_UNIT_DIAGRAM_ISNUMVISUAL" val="0"/>
  <p:tag name="KSO_WM_UNIT_DIAGRAM_ISREFERUNIT" val="0"/>
  <p:tag name="KSO_WM_UNIT_ID" val="diagram20212462_1*d*1"/>
  <p:tag name="KSO_WM_TEMPLATE_CATEGORY" val="diagram"/>
  <p:tag name="KSO_WM_TEMPLATE_INDEX" val="20212462"/>
  <p:tag name="KSO_WM_UNIT_LAYERLEVEL" val="1"/>
  <p:tag name="KSO_WM_TAG_VERSION" val="1.0"/>
  <p:tag name="KSO_WM_CHIP_GROUPID" val="5e7310da9a230a26b9e88a19"/>
  <p:tag name="KSO_WM_CHIP_XID" val="5e7310da9a230a26b9e88a1a"/>
  <p:tag name="KSO_WM_UNIT_DEC_AREA_ID" val="772e5ec0b585465383abdaf042f7842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630fb3c364940e88d89f75e9eedd3f9"/>
  <p:tag name="KSO_WM_TEMPLATE_ASSEMBLE_XID" val="60656f504054ed1e2fb807ac"/>
  <p:tag name="KSO_WM_TEMPLATE_ASSEMBLE_GROUPID" val="60656f504054ed1e2fb807ac"/>
  <p:tag name="KSO_WM_UNIT_PICTURE_CLIP_FLAG" val="0"/>
</p:tagLst>
</file>

<file path=ppt/tags/tag331.xml><?xml version="1.0" encoding="utf-8"?>
<p:tagLst xmlns:p="http://schemas.openxmlformats.org/presentationml/2006/main">
  <p:tag name="KSO_WM_UNIT_VALUE" val="635*1523"/>
  <p:tag name="KSO_WM_UNIT_HIGHLIGHT" val="0"/>
  <p:tag name="KSO_WM_UNIT_COMPATIBLE" val="0"/>
  <p:tag name="KSO_WM_UNIT_DIAGRAM_ISNUMVISUAL" val="0"/>
  <p:tag name="KSO_WM_UNIT_DIAGRAM_ISREFERUNIT" val="0"/>
  <p:tag name="KSO_WM_UNIT_ID" val="diagram20212462_1*d*2"/>
  <p:tag name="KSO_WM_TEMPLATE_CATEGORY" val="diagram"/>
  <p:tag name="KSO_WM_TEMPLATE_INDEX" val="20212462"/>
  <p:tag name="KSO_WM_UNIT_LAYERLEVEL" val="1"/>
  <p:tag name="KSO_WM_TAG_VERSION" val="1.0"/>
  <p:tag name="KSO_WM_CHIP_GROUPID" val="5e7310da9a230a26b9e88a19"/>
  <p:tag name="KSO_WM_CHIP_XID" val="5e7310da9a230a26b9e88a1a"/>
  <p:tag name="KSO_WM_UNIT_DEC_AREA_ID" val="1672b0ad10b246fabe235d346750234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5e1d6d8f6c94912bb799616d7637934"/>
  <p:tag name="KSO_WM_TEMPLATE_ASSEMBLE_XID" val="60656f504054ed1e2fb807ac"/>
  <p:tag name="KSO_WM_TEMPLATE_ASSEMBLE_GROUPID" val="60656f504054ed1e2fb807ac"/>
  <p:tag name="KSO_WM_UNIT_PICTURE_CLIP_FLAG" val="0"/>
</p:tagLst>
</file>

<file path=ppt/tags/tag33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ID" val="diagram20212462_1*f*2"/>
  <p:tag name="KSO_WM_TEMPLATE_CATEGORY" val="diagram"/>
  <p:tag name="KSO_WM_TEMPLATE_INDEX" val="20212462"/>
  <p:tag name="KSO_WM_UNIT_LAYERLEVEL" val="1"/>
  <p:tag name="KSO_WM_TAG_VERSION" val="1.0"/>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66c3ba793a6e410d937616463fa08d3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fb498374f5634d4bb640544fa621b55b"/>
  <p:tag name="KSO_WM_UNIT_SUPPORT_BIG_FONT" val="1"/>
  <p:tag name="KSO_WM_UNIT_TEXT_FILL_FORE_SCHEMECOLOR_INDEX_BRIGHTNESS" val="0.25"/>
  <p:tag name="KSO_WM_UNIT_TEXT_FILL_FORE_SCHEMECOLOR_INDEX" val="13"/>
  <p:tag name="KSO_WM_UNIT_TEXT_FILL_TYPE" val="1"/>
  <p:tag name="KSO_WM_TEMPLATE_ASSEMBLE_XID" val="60656f504054ed1e2fb807ac"/>
  <p:tag name="KSO_WM_TEMPLATE_ASSEMBLE_GROUPID" val="60656f504054ed1e2fb807ac"/>
</p:tagLst>
</file>

<file path=ppt/tags/tag333.xml><?xml version="1.0" encoding="utf-8"?>
<p:tagLst xmlns:p="http://schemas.openxmlformats.org/presentationml/2006/main">
  <p:tag name="KSO_WM_BEAUTIFY_FLAG" val="#wm#"/>
  <p:tag name="KSO_WM_TEMPLATE_CATEGORY" val="diagram"/>
  <p:tag name="KSO_WM_TEMPLATE_INDEX" val="20212462"/>
  <p:tag name="KSO_WM_SLIDE_BACKGROUND" val="[&quot;general&quot;]"/>
  <p:tag name="KSO_WM_SLIDE_RATIO" val="1.777778"/>
  <p:tag name="KSO_WM_CHIP_INFOS" val="{&quot;type&quot;:0,&quot;layout_type&quot;:&quot;leftright&quot;,&quot;layout_feature&quot;:2,&quot;aspect_ratio&quot;:&quot;16:9&quot;,&quot;same_font_size&quot;:tru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720d96c069db4aff99c70947043bd74f&quot;,&quot;fill_align&quot;:&quot;lm&quot;,&quot;chip_types&quot;:[&quot;header&quot;]},{&quot;text_align&quot;:&quot;rm&quot;,&quot;text_direction&quot;:&quot;horizontal&quot;,&quot;support_big_font&quot;:true,&quot;fill_id&quot;:&quot;920baa57584a4d1abcf4e088985af7ac&quot;,&quot;fill_align&quot;:&quot;rm&quot;,&quot;chip_types&quot;:[&quot;text&quot;]},{&quot;text_align&quot;:&quot;cm&quot;,&quot;text_direction&quot;:&quot;horizontal&quot;,&quot;support_big_font&quot;:false,&quot;fill_id&quot;:&quot;f1c27f32d04f44329c0252432cd4beff&quot;,&quot;fill_align&quot;:&quot;cm&quot;,&quot;chip_types&quot;:[&quot;picture&quot;]},{&quot;text_align&quot;:&quot;cm&quot;,&quot;text_direction&quot;:&quot;horizontal&quot;,&quot;support_big_font&quot;:false,&quot;fill_id&quot;:&quot;4796ddb14f7740728551a5a6cce51930&quot;,&quot;fill_align&quot;:&quot;cm&quot;,&quot;chip_types&quot;:[&quot;picture&quot;]},{&quot;text_align&quot;:&quot;lm&quot;,&quot;text_direction&quot;:&quot;horizontal&quot;,&quot;support_big_font&quot;:true,&quot;fill_id&quot;:&quot;3e69e7af1cdc49639c65ff989c275842&quot;,&quot;fill_align&quot;:&quot;lm&quot;,&quot;chip_types&quot;:[&quot;text&quot;]}]]"/>
  <p:tag name="KSO_WM_SLIDE_ID" val="diagram20212462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04*468"/>
  <p:tag name="KSO_WM_SLIDE_POSITION" val="84*36"/>
  <p:tag name="KSO_WM_TAG_VERSION" val="1.0"/>
  <p:tag name="KSO_WM_SLIDE_LAYOUT" val="a_d_f"/>
  <p:tag name="KSO_WM_SLIDE_LAYOUT_CNT" val="1_2_2"/>
  <p:tag name="KSO_WM_CHIP_XID" val="5f21164bc4814ce96fb1367e"/>
  <p:tag name="KSO_WM_SLIDE_LAYOUT_INFO" val="{&quot;backgroundInfo&quot;:[{&quot;bottom&quot;:0,&quot;bottomAbs&quot;:false,&quot;left&quot;:0,&quot;leftAbs&quot;:false,&quot;right&quot;:0,&quot;rightAbs&quot;:false,&quot;top&quot;:0,&quot;topAbs&quot;:false,&quot;type&quot;:&quot;general&quot;}],&quot;id&quot;:&quot;2021-04-01T15:39:41&quot;,&quot;maxSize&quot;:{&quot;size1&quot;:17.79966444792571},&quot;minSize&quot;:{&quot;size1&quot;:17.79966444792571},&quot;normalSize&quot;:{&quot;size1&quot;:17.79966444792571},&quot;subLayout&quot;:[{&quot;id&quot;:&quot;2021-04-01T15:39:41&quot;,&quot;margin&quot;:{&quot;bottom&quot;:0,&quot;left&quot;:2.9629998207092285,&quot;right&quot;:2.5399999618530273,&quot;top&quot;:1.2699999809265137},&quot;type&quot;:0},{&quot;id&quot;:&quot;2021-04-01T15:39:41&quot;,&quot;maxSize&quot;:{&quot;size1&quot;:51.39959178746408},&quot;minSize&quot;:{&quot;size1&quot;:51.39959178746408},&quot;normalSize&quot;:{&quot;size1&quot;:51.39959178746408},&quot;subLayout&quot;:[{&quot;direction&quot;:1,&quot;id&quot;:&quot;2021-04-01T15:39:41&quot;,&quot;maxSize&quot;:{&quot;size1&quot;:55},&quot;minSize&quot;:{&quot;size1&quot;:47.5},&quot;normalSize&quot;:{&quot;size1&quot;:55},&quot;subLayout&quot;:[{&quot;id&quot;:&quot;2021-04-01T15:39:41&quot;,&quot;margin&quot;:{&quot;bottom&quot;:0.8199999928474426,&quot;left&quot;:2.9629998207092285,&quot;right&quot;:3.38700008392334,&quot;top&quot;:0.8199999928474426},&quot;type&quot;:0},{&quot;id&quot;:&quot;2021-04-01T15:39:41&quot;,&quot;margin&quot;:{&quot;bottom&quot;:0.847000002861023,&quot;left&quot;:0,&quot;right&quot;:2.5399999618530273,&quot;top&quot;:0.847000002861023},&quot;type&quot;:0}],&quot;type&quot;:0},{&quot;direction&quot;:1,&quot;id&quot;:&quot;2021-04-01T15:39:41&quot;,&quot;maxSize&quot;:{&quot;size1&quot;:53.8},&quot;minSize&quot;:{&quot;size1&quot;:46.2},&quot;normalSize&quot;:{&quot;size1&quot;:53.8},&quot;subLayout&quot;:[{&quot;id&quot;:&quot;2021-04-01T15:39:41&quot;,&quot;margin&quot;:{&quot;bottom&quot;:1.2699999809265137,&quot;left&quot;:2.9629998207092285,&quot;right&quot;:0,&quot;top&quot;:0},&quot;type&quot;:0},{&quot;id&quot;:&quot;2021-04-01T15:39:41&quot;,&quot;margin&quot;:{&quot;bottom&quot;:1.2699999809265137,&quot;left&quot;:3.38700008392334,&quot;right&quot;:2.5399999618530273,&quot;top&quot;:0},&quot;type&quot;:0}],&quot;type&quot;:0}],&quot;type&quot;:0}],&quot;type&quot;:0}"/>
  <p:tag name="KSO_WM_CHIP_DECFILLPROP" val="[]"/>
  <p:tag name="KSO_WM_SLIDE_CAN_ADD_NAVIGATION" val="1"/>
  <p:tag name="KSO_WM_CHIP_GROUPID" val="5f21164bc4814ce96fb1367d"/>
  <p:tag name="KSO_WM_SLIDE_BK_DARK_LIGHT" val="2"/>
  <p:tag name="KSO_WM_SLIDE_BACKGROUND_TYPE" val="general"/>
  <p:tag name="KSO_WM_SLIDE_SUPPORT_FEATURE_TYPE" val="0"/>
  <p:tag name="KSO_WM_SLIDE_SAME_FONT_SIZE" val="1"/>
  <p:tag name="KSO_WM_TEMPLATE_ASSEMBLE_XID" val="60656f504054ed1e2fb807ac"/>
  <p:tag name="KSO_WM_TEMPLATE_ASSEMBLE_GROUPID" val="60656f504054ed1e2fb807ac"/>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TAG_VERSION" val="1.0"/>
  <p:tag name="KSO_WM_BEAUTIFY_FLAG" val="#wm#"/>
  <p:tag name="KSO_WM_UNIT_TYPE" val="i"/>
  <p:tag name="KSO_WM_UNIT_ID" val="diagram20208600_1*i*1"/>
  <p:tag name="KSO_WM_TEMPLATE_CATEGORY" val="diagram"/>
  <p:tag name="KSO_WM_TEMPLATE_INDEX" val="20208600"/>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1"/>
  <p:tag name="KSO_WM_TEMPLATE_ASSEMBLE_GROUPID" val="60656e7a4054ed1e2fb7f9a1"/>
</p:tagLst>
</file>

<file path=ppt/tags/tag337.xml><?xml version="1.0" encoding="utf-8"?>
<p:tagLst xmlns:p="http://schemas.openxmlformats.org/presentationml/2006/main">
  <p:tag name="KSO_WM_TAG_VERSION" val="1.0"/>
  <p:tag name="KSO_WM_BEAUTIFY_FLAG" val="#wm#"/>
  <p:tag name="KSO_WM_UNIT_TYPE" val="i"/>
  <p:tag name="KSO_WM_UNIT_ID" val="diagram20208600_1*i*2"/>
  <p:tag name="KSO_WM_TEMPLATE_CATEGORY" val="diagram"/>
  <p:tag name="KSO_WM_TEMPLATE_INDEX" val="20208600"/>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338.xml><?xml version="1.0" encoding="utf-8"?>
<p:tagLst xmlns:p="http://schemas.openxmlformats.org/presentationml/2006/main">
  <p:tag name="KSO_WM_TAG_VERSION" val="1.0"/>
  <p:tag name="KSO_WM_BEAUTIFY_FLAG" val="#wm#"/>
  <p:tag name="KSO_WM_UNIT_TYPE" val="i"/>
  <p:tag name="KSO_WM_UNIT_ID" val="diagram20208600_1*i*3"/>
  <p:tag name="KSO_WM_TEMPLATE_CATEGORY" val="diagram"/>
  <p:tag name="KSO_WM_TEMPLATE_INDEX" val="20208600"/>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339.xml><?xml version="1.0" encoding="utf-8"?>
<p:tagLst xmlns:p="http://schemas.openxmlformats.org/presentationml/2006/main">
  <p:tag name="KSO_WM_TAG_VERSION" val="1.0"/>
  <p:tag name="KSO_WM_BEAUTIFY_FLAG" val="#wm#"/>
  <p:tag name="KSO_WM_UNIT_TYPE" val="i"/>
  <p:tag name="KSO_WM_UNIT_ID" val="diagram20208600_1*i*4"/>
  <p:tag name="KSO_WM_TEMPLATE_CATEGORY" val="diagram"/>
  <p:tag name="KSO_WM_TEMPLATE_INDEX" val="20208600"/>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TAG_VERSION" val="1.0"/>
  <p:tag name="KSO_WM_BEAUTIFY_FLAG" val="#wm#"/>
  <p:tag name="KSO_WM_UNIT_TYPE" val="i"/>
  <p:tag name="KSO_WM_UNIT_ID" val="diagram20208600_1*i*5"/>
  <p:tag name="KSO_WM_TEMPLATE_CATEGORY" val="diagram"/>
  <p:tag name="KSO_WM_TEMPLATE_INDEX" val="20208600"/>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1"/>
  <p:tag name="KSO_WM_TEMPLATE_ASSEMBLE_GROUPID" val="60656e7a4054ed1e2fb7f9a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3_3"/>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3_3"/>
  <p:tag name="KSO_WM_UNIT_LINE_FORE_SCHEMECOLOR_INDEX_BRIGHTNESS" val="-0.25"/>
  <p:tag name="KSO_WM_UNIT_LINE_FORE_SCHEMECOLOR_INDEX" val="14"/>
  <p:tag name="KSO_WM_UNIT_LINE_FILL_TYPE" val="2"/>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f*1_3_1"/>
  <p:tag name="KSO_WM_TEMPLATE_CATEGORY" val="diagram"/>
  <p:tag name="KSO_WM_TEMPLATE_INDEX" val="20214910"/>
  <p:tag name="KSO_WM_UNIT_LAYERLEVEL" val="1_1_1"/>
  <p:tag name="KSO_WM_TAG_VERSION" val="1.0"/>
  <p:tag name="KSO_WM_BEAUTIFY_FLAG" val="#wm#"/>
  <p:tag name="KSO_WM_UNIT_SUBTYPE" val="a"/>
  <p:tag name="KSO_WM_UNIT_NOCLEAR" val="0"/>
  <p:tag name="KSO_WM_DIAGRAM_GROUP_CODE" val="q1-1"/>
  <p:tag name="KSO_WM_UNIT_TYPE" val="q_h_f"/>
  <p:tag name="KSO_WM_UNIT_INDEX" val="1_3_1"/>
  <p:tag name="KSO_WM_UNIT_PRESET_TEXT" val="单击此处输入你的正文，文字是您思想的提炼"/>
  <p:tag name="KSO_WM_UNIT_TEXT_FILL_FORE_SCHEMECOLOR_INDEX_BRIGHTNESS" val="0.25"/>
  <p:tag name="KSO_WM_UNIT_TEXT_FILL_FORE_SCHEMECOLOR_INDEX" val="13"/>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3_4"/>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3_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2_3"/>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2_3"/>
  <p:tag name="KSO_WM_UNIT_LINE_FORE_SCHEMECOLOR_INDEX_BRIGHTNESS" val="-0.25"/>
  <p:tag name="KSO_WM_UNIT_LINE_FORE_SCHEMECOLOR_INDEX" val="14"/>
  <p:tag name="KSO_WM_UNIT_LINE_FILL_TYPE" val="2"/>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f*1_2_1"/>
  <p:tag name="KSO_WM_TEMPLATE_CATEGORY" val="diagram"/>
  <p:tag name="KSO_WM_TEMPLATE_INDEX" val="20214910"/>
  <p:tag name="KSO_WM_UNIT_LAYERLEVEL" val="1_1_1"/>
  <p:tag name="KSO_WM_TAG_VERSION" val="1.0"/>
  <p:tag name="KSO_WM_BEAUTIFY_FLAG" val="#wm#"/>
  <p:tag name="KSO_WM_UNIT_SUBTYPE" val="a"/>
  <p:tag name="KSO_WM_UNIT_NOCLEAR" val="0"/>
  <p:tag name="KSO_WM_DIAGRAM_GROUP_CODE" val="q1-1"/>
  <p:tag name="KSO_WM_UNIT_TYPE" val="q_h_f"/>
  <p:tag name="KSO_WM_UNIT_INDEX" val="1_2_1"/>
  <p:tag name="KSO_WM_UNIT_PRESET_TEXT" val="单击此处输入你的正文，文字是您思想的提炼"/>
  <p:tag name="KSO_WM_UNIT_TEXT_FILL_FORE_SCHEMECOLOR_INDEX_BRIGHTNESS" val="0.25"/>
  <p:tag name="KSO_WM_UNIT_TEXT_FILL_FORE_SCHEMECOLOR_INDEX" val="13"/>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2_4"/>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2_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5_1"/>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5_1"/>
  <p:tag name="KSO_WM_UNIT_LINE_FORE_SCHEMECOLOR_INDEX_BRIGHTNESS" val="-0.25"/>
  <p:tag name="KSO_WM_UNIT_LINE_FORE_SCHEMECOLOR_INDEX" val="14"/>
  <p:tag name="KSO_WM_UNIT_LINE_FILL_TYPE" val="2"/>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f*1_5_1"/>
  <p:tag name="KSO_WM_TEMPLATE_CATEGORY" val="diagram"/>
  <p:tag name="KSO_WM_TEMPLATE_INDEX" val="20214910"/>
  <p:tag name="KSO_WM_UNIT_LAYERLEVEL" val="1_1_1"/>
  <p:tag name="KSO_WM_TAG_VERSION" val="1.0"/>
  <p:tag name="KSO_WM_BEAUTIFY_FLAG" val="#wm#"/>
  <p:tag name="KSO_WM_UNIT_SUBTYPE" val="a"/>
  <p:tag name="KSO_WM_UNIT_NOCLEAR" val="0"/>
  <p:tag name="KSO_WM_DIAGRAM_GROUP_CODE" val="q1-1"/>
  <p:tag name="KSO_WM_UNIT_TYPE" val="q_h_f"/>
  <p:tag name="KSO_WM_UNIT_INDEX" val="1_5_1"/>
  <p:tag name="KSO_WM_UNIT_PRESET_TEXT" val="单击此处输入你的正文，文字是您思想的提炼"/>
  <p:tag name="KSO_WM_UNIT_TEXT_FILL_FORE_SCHEMECOLOR_INDEX_BRIGHTNESS" val="0.25"/>
  <p:tag name="KSO_WM_UNIT_TEXT_FILL_FORE_SCHEMECOLOR_INDEX" val="13"/>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5_3"/>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5_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6_3"/>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6_3"/>
  <p:tag name="KSO_WM_UNIT_LINE_FORE_SCHEMECOLOR_INDEX_BRIGHTNESS" val="-0.25"/>
  <p:tag name="KSO_WM_UNIT_LINE_FORE_SCHEMECOLOR_INDEX" val="14"/>
  <p:tag name="KSO_WM_UNIT_LINE_FILL_TYPE" val="2"/>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f*1_6_1"/>
  <p:tag name="KSO_WM_TEMPLATE_CATEGORY" val="diagram"/>
  <p:tag name="KSO_WM_TEMPLATE_INDEX" val="20214910"/>
  <p:tag name="KSO_WM_UNIT_LAYERLEVEL" val="1_1_1"/>
  <p:tag name="KSO_WM_TAG_VERSION" val="1.0"/>
  <p:tag name="KSO_WM_BEAUTIFY_FLAG" val="#wm#"/>
  <p:tag name="KSO_WM_UNIT_SUBTYPE" val="a"/>
  <p:tag name="KSO_WM_UNIT_NOCLEAR" val="0"/>
  <p:tag name="KSO_WM_DIAGRAM_GROUP_CODE" val="q1-1"/>
  <p:tag name="KSO_WM_UNIT_TYPE" val="q_h_f"/>
  <p:tag name="KSO_WM_UNIT_INDEX" val="1_6_1"/>
  <p:tag name="KSO_WM_UNIT_PRESET_TEXT" val="单击此处输入你的正文，文字是您思想的提炼"/>
  <p:tag name="KSO_WM_UNIT_TEXT_FILL_FORE_SCHEMECOLOR_INDEX_BRIGHTNESS" val="0.25"/>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6_4"/>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6_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1_4"/>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1_4"/>
  <p:tag name="KSO_WM_UNIT_LINE_FORE_SCHEMECOLOR_INDEX_BRIGHTNESS" val="-0.25"/>
  <p:tag name="KSO_WM_UNIT_LINE_FORE_SCHEMECOLOR_INDEX" val="14"/>
  <p:tag name="KSO_WM_UNIT_LINE_FILL_TYPE" val="2"/>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1_1"/>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1_1"/>
  <p:tag name="KSO_WM_UNIT_LINE_FORE_SCHEMECOLOR_INDEX_BRIGHTNESS" val="-0.25"/>
  <p:tag name="KSO_WM_UNIT_LINE_FORE_SCHEMECOLOR_INDEX" val="14"/>
  <p:tag name="KSO_WM_UNIT_LINE_FILL_TYPE" val="2"/>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1_3"/>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1_3"/>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f*1_1_1"/>
  <p:tag name="KSO_WM_TEMPLATE_CATEGORY" val="diagram"/>
  <p:tag name="KSO_WM_TEMPLATE_INDEX" val="20214910"/>
  <p:tag name="KSO_WM_UNIT_LAYERLEVEL" val="1_1_1"/>
  <p:tag name="KSO_WM_TAG_VERSION" val="1.0"/>
  <p:tag name="KSO_WM_BEAUTIFY_FLAG" val="#wm#"/>
  <p:tag name="KSO_WM_UNIT_SUBTYPE" val="a"/>
  <p:tag name="KSO_WM_UNIT_NOCLEAR" val="0"/>
  <p:tag name="KSO_WM_DIAGRAM_GROUP_CODE" val="q1-1"/>
  <p:tag name="KSO_WM_UNIT_TYPE" val="q_h_f"/>
  <p:tag name="KSO_WM_UNIT_INDEX" val="1_1_1"/>
  <p:tag name="KSO_WM_UNIT_PRESET_TEXT" val="单击此处输入你的正文，文字是您思想的提炼"/>
  <p:tag name="KSO_WM_UNIT_TEXT_FILL_FORE_SCHEMECOLOR_INDEX_BRIGHTNESS" val="0.25"/>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f*1_4_1"/>
  <p:tag name="KSO_WM_TEMPLATE_CATEGORY" val="diagram"/>
  <p:tag name="KSO_WM_TEMPLATE_INDEX" val="20214910"/>
  <p:tag name="KSO_WM_UNIT_LAYERLEVEL" val="1_1_1"/>
  <p:tag name="KSO_WM_TAG_VERSION" val="1.0"/>
  <p:tag name="KSO_WM_BEAUTIFY_FLAG" val="#wm#"/>
  <p:tag name="KSO_WM_UNIT_SUBTYPE" val="a"/>
  <p:tag name="KSO_WM_UNIT_NOCLEAR" val="0"/>
  <p:tag name="KSO_WM_DIAGRAM_GROUP_CODE" val="q1-1"/>
  <p:tag name="KSO_WM_UNIT_TYPE" val="q_h_f"/>
  <p:tag name="KSO_WM_UNIT_INDEX" val="1_4_1"/>
  <p:tag name="KSO_WM_UNIT_PRESET_TEXT" val="单击此处输入你的正文，文字是您思想的提炼"/>
  <p:tag name="KSO_WM_UNIT_TEXT_FILL_FORE_SCHEMECOLOR_INDEX_BRIGHTNESS" val="0.25"/>
  <p:tag name="KSO_WM_UNIT_TEXT_FILL_FORE_SCHEMECOLOR_INDEX" val="13"/>
  <p:tag name="KSO_WM_UNIT_TEX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4_1"/>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4_1"/>
  <p:tag name="KSO_WM_UNIT_LINE_FORE_SCHEMECOLOR_INDEX_BRIGHTNESS" val="-0.25"/>
  <p:tag name="KSO_WM_UNIT_LINE_FORE_SCHEMECOLOR_INDEX" val="14"/>
  <p:tag name="KSO_WM_UNIT_LINE_FILL_TYPE" val="2"/>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4_3"/>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4_3"/>
  <p:tag name="KSO_WM_UNIT_LINE_FORE_SCHEMECOLOR_INDEX_BRIGHTNESS" val="-0.25"/>
  <p:tag name="KSO_WM_UNIT_LINE_FORE_SCHEMECOLOR_INDEX" val="14"/>
  <p:tag name="KSO_WM_UNIT_LINE_FILL_TYPE" val="2"/>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4_4"/>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4_4"/>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1_5"/>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1_5"/>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2_1"/>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2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6_1"/>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6_1"/>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3_1"/>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3_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5_4"/>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5_4"/>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4_5"/>
  <p:tag name="KSO_WM_TEMPLATE_CATEGORY" val="diagram"/>
  <p:tag name="KSO_WM_TEMPLATE_INDEX" val="20214910"/>
  <p:tag name="KSO_WM_UNIT_LAYERLEVEL" val="1_1_1"/>
  <p:tag name="KSO_WM_TAG_VERSION" val="1.0"/>
  <p:tag name="KSO_WM_BEAUTIFY_FLAG" val="#wm#"/>
  <p:tag name="KSO_WM_DIAGRAM_GROUP_CODE" val="q1-1"/>
  <p:tag name="KSO_WM_UNIT_TYPE" val="q_h_i"/>
  <p:tag name="KSO_WM_UNIT_INDEX" val="1_4_5"/>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1_2"/>
  <p:tag name="KSO_WM_TEMPLATE_CATEGORY" val="diagram"/>
  <p:tag name="KSO_WM_TEMPLATE_INDEX" val="20214910"/>
  <p:tag name="KSO_WM_UNIT_LAYERLEVEL" val="1_1_1"/>
  <p:tag name="KSO_WM_TAG_VERSION" val="1.0"/>
  <p:tag name="KSO_WM_BEAUTIFY_FLAG" val="#wm#"/>
  <p:tag name="KSO_WM_DIAGRAM_GROUP_CODE" val="q1-1"/>
  <p:tag name="KSO_WM_UNIT_SUBTYPE" val="d"/>
  <p:tag name="KSO_WM_UNIT_TYPE" val="q_h_i"/>
  <p:tag name="KSO_WM_UNIT_INDEX" val="1_1_2"/>
  <p:tag name="KSO_WM_UNIT_TEXT_FILL_FORE_SCHEMECOLOR_INDEX_BRIGHTNESS" val="0"/>
  <p:tag name="KSO_WM_UNIT_TEXT_FILL_FORE_SCHEMECOLOR_INDEX" val="14"/>
  <p:tag name="KSO_WM_UNIT_TEXT_FILL_TYPE" val="1"/>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2_2"/>
  <p:tag name="KSO_WM_TEMPLATE_CATEGORY" val="diagram"/>
  <p:tag name="KSO_WM_TEMPLATE_INDEX" val="20214910"/>
  <p:tag name="KSO_WM_UNIT_LAYERLEVEL" val="1_1_1"/>
  <p:tag name="KSO_WM_TAG_VERSION" val="1.0"/>
  <p:tag name="KSO_WM_BEAUTIFY_FLAG" val="#wm#"/>
  <p:tag name="KSO_WM_DIAGRAM_GROUP_CODE" val="q1-1"/>
  <p:tag name="KSO_WM_UNIT_SUBTYPE" val="d"/>
  <p:tag name="KSO_WM_UNIT_TYPE" val="q_h_i"/>
  <p:tag name="KSO_WM_UNIT_INDEX" val="1_2_2"/>
  <p:tag name="KSO_WM_UNIT_TEXT_FILL_FORE_SCHEMECOLOR_INDEX_BRIGHTNESS" val="0"/>
  <p:tag name="KSO_WM_UNIT_TEXT_FILL_FORE_SCHEMECOLOR_INDEX" val="14"/>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3_2"/>
  <p:tag name="KSO_WM_TEMPLATE_CATEGORY" val="diagram"/>
  <p:tag name="KSO_WM_TEMPLATE_INDEX" val="20214910"/>
  <p:tag name="KSO_WM_UNIT_LAYERLEVEL" val="1_1_1"/>
  <p:tag name="KSO_WM_TAG_VERSION" val="1.0"/>
  <p:tag name="KSO_WM_BEAUTIFY_FLAG" val="#wm#"/>
  <p:tag name="KSO_WM_DIAGRAM_GROUP_CODE" val="q1-1"/>
  <p:tag name="KSO_WM_UNIT_SUBTYPE" val="d"/>
  <p:tag name="KSO_WM_UNIT_TYPE" val="q_h_i"/>
  <p:tag name="KSO_WM_UNIT_INDEX" val="1_3_2"/>
  <p:tag name="KSO_WM_UNIT_TEXT_FILL_FORE_SCHEMECOLOR_INDEX_BRIGHTNESS" val="0"/>
  <p:tag name="KSO_WM_UNIT_TEXT_FILL_FORE_SCHEMECOLOR_INDEX" val="14"/>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4_2"/>
  <p:tag name="KSO_WM_TEMPLATE_CATEGORY" val="diagram"/>
  <p:tag name="KSO_WM_TEMPLATE_INDEX" val="20214910"/>
  <p:tag name="KSO_WM_UNIT_LAYERLEVEL" val="1_1_1"/>
  <p:tag name="KSO_WM_TAG_VERSION" val="1.0"/>
  <p:tag name="KSO_WM_BEAUTIFY_FLAG" val="#wm#"/>
  <p:tag name="KSO_WM_DIAGRAM_GROUP_CODE" val="q1-1"/>
  <p:tag name="KSO_WM_UNIT_SUBTYPE" val="d"/>
  <p:tag name="KSO_WM_UNIT_TYPE" val="q_h_i"/>
  <p:tag name="KSO_WM_UNIT_INDEX" val="1_4_2"/>
  <p:tag name="KSO_WM_UNIT_TEXT_FILL_FORE_SCHEMECOLOR_INDEX_BRIGHTNESS" val="0"/>
  <p:tag name="KSO_WM_UNIT_TEXT_FILL_FORE_SCHEMECOLOR_INDEX" val="14"/>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5_2"/>
  <p:tag name="KSO_WM_TEMPLATE_CATEGORY" val="diagram"/>
  <p:tag name="KSO_WM_TEMPLATE_INDEX" val="20214910"/>
  <p:tag name="KSO_WM_UNIT_LAYERLEVEL" val="1_1_1"/>
  <p:tag name="KSO_WM_TAG_VERSION" val="1.0"/>
  <p:tag name="KSO_WM_BEAUTIFY_FLAG" val="#wm#"/>
  <p:tag name="KSO_WM_DIAGRAM_GROUP_CODE" val="q1-1"/>
  <p:tag name="KSO_WM_UNIT_SUBTYPE" val="d"/>
  <p:tag name="KSO_WM_UNIT_TYPE" val="q_h_i"/>
  <p:tag name="KSO_WM_UNIT_INDEX" val="1_5_2"/>
  <p:tag name="KSO_WM_UNIT_TEXT_FILL_FORE_SCHEMECOLOR_INDEX_BRIGHTNESS" val="0"/>
  <p:tag name="KSO_WM_UNIT_TEXT_FILL_FORE_SCHEMECOLOR_INDEX" val="14"/>
  <p:tag name="KSO_WM_UNIT_TEXT_FILL_TYPE" val="1"/>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910_3*q_h_i*1_6_2"/>
  <p:tag name="KSO_WM_TEMPLATE_CATEGORY" val="diagram"/>
  <p:tag name="KSO_WM_TEMPLATE_INDEX" val="20214910"/>
  <p:tag name="KSO_WM_UNIT_LAYERLEVEL" val="1_1_1"/>
  <p:tag name="KSO_WM_TAG_VERSION" val="1.0"/>
  <p:tag name="KSO_WM_BEAUTIFY_FLAG" val="#wm#"/>
  <p:tag name="KSO_WM_DIAGRAM_GROUP_CODE" val="q1-1"/>
  <p:tag name="KSO_WM_UNIT_SUBTYPE" val="d"/>
  <p:tag name="KSO_WM_UNIT_TYPE" val="q_h_i"/>
  <p:tag name="KSO_WM_UNIT_INDEX" val="1_6_2"/>
  <p:tag name="KSO_WM_UNIT_TEXT_FILL_FORE_SCHEMECOLOR_INDEX_BRIGHTNESS" val="0"/>
  <p:tag name="KSO_WM_UNIT_TEXT_FILL_FORE_SCHEMECOLOR_INDEX" val="14"/>
  <p:tag name="KSO_WM_UNIT_TEXT_FILL_TYPE" val="1"/>
  <p:tag name="KSO_WM_UNIT_USESOURCEFORMAT_APPLY" val="1"/>
</p:tagLst>
</file>

<file path=ppt/tags/tag373.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2462_1*a*1"/>
  <p:tag name="KSO_WM_TEMPLATE_CATEGORY" val="diagram"/>
  <p:tag name="KSO_WM_TEMPLATE_INDEX" val="2021246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06b521faae040428a4dd2a47741f1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7fb78e35f8a479db8fc5e436d6a1afb"/>
  <p:tag name="KSO_WM_UNIT_TEXT_FILL_FORE_SCHEMECOLOR_INDEX_BRIGHTNESS" val="0"/>
  <p:tag name="KSO_WM_UNIT_TEXT_FILL_FORE_SCHEMECOLOR_INDEX" val="13"/>
  <p:tag name="KSO_WM_UNIT_TEXT_FILL_TYPE" val="1"/>
  <p:tag name="KSO_WM_TEMPLATE_ASSEMBLE_XID" val="60656f504054ed1e2fb807ac"/>
  <p:tag name="KSO_WM_TEMPLATE_ASSEMBLE_GROUPID" val="60656f504054ed1e2fb807ac"/>
</p:tagLst>
</file>

<file path=ppt/tags/tag37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ID" val="diagram20213700_1*a*1"/>
  <p:tag name="KSO_WM_TEMPLATE_CATEGORY" val="diagram"/>
  <p:tag name="KSO_WM_TEMPLATE_INDEX" val="2021370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9e7f9166402947ef8cbc87ec2133e72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b98ee2b80ba4bdeabc2e60ece47d401"/>
  <p:tag name="KSO_WM_UNIT_TEXT_FILL_FORE_SCHEMECOLOR_INDEX_BRIGHTNESS" val="0"/>
  <p:tag name="KSO_WM_UNIT_TEXT_FILL_FORE_SCHEMECOLOR_INDEX" val="13"/>
  <p:tag name="KSO_WM_UNIT_TEXT_FILL_TYPE" val="1"/>
  <p:tag name="KSO_WM_TEMPLATE_ASSEMBLE_XID" val="60656ec34054ed1e2fb7ff23"/>
  <p:tag name="KSO_WM_TEMPLATE_ASSEMBLE_GROUPID" val="60656ec34054ed1e2fb7ff23"/>
</p:tagLst>
</file>

<file path=ppt/tags/tag375.xml><?xml version="1.0" encoding="utf-8"?>
<p:tagLst xmlns:p="http://schemas.openxmlformats.org/presentationml/2006/main">
  <p:tag name="KSO_WM_UNIT_BLOCK" val="0"/>
  <p:tag name="KSO_WM_UNIT_DEC_AREA_ID" val="26c6c1f3f6f646c3a19fdb9c4d9bd60e"/>
  <p:tag name="KSO_WM_UNIT_SM_LIMIT_TYPE" val="0"/>
  <p:tag name="KSO_WM_UNIT_HIGHLIGHT" val="0"/>
  <p:tag name="KSO_WM_UNIT_COMPATIBLE" val="0"/>
  <p:tag name="KSO_WM_UNIT_DIAGRAM_ISNUMVISUAL" val="0"/>
  <p:tag name="KSO_WM_UNIT_DIAGRAM_ISREFERUNIT" val="0"/>
  <p:tag name="KSO_WM_UNIT_ID" val="diagram20212462_1*i*1"/>
  <p:tag name="KSO_WM_TEMPLATE_CATEGORY" val="diagram"/>
  <p:tag name="KSO_WM_TEMPLATE_INDEX" val="20212462"/>
  <p:tag name="KSO_WM_UNIT_LAYERLEVEL" val="1"/>
  <p:tag name="KSO_WM_TAG_VERSION" val="1.0"/>
  <p:tag name="KSO_WM_UNIT_DECORATE_INFO" val="{&quot;DecorateInfoH&quot;:{&quot;IsAbs&quot;:true},&quot;DecorateInfoW&quot;:{&quot;IsAbs&quot;:true},&quot;DecorateInfoX&quot;:{&quot;IsAbs&quot;:true,&quot;Pos&quot;:0},&quot;DecorateInfoY&quot;:{&quot;IsAbs&quot;:true,&quot;Pos&quot;:1},&quot;ReferentInfo&quot;:{&quot;Id&quot;:&quot;1672b0ad10b246fabe235d3467502344&quot;,&quot;X&quot;:{&quot;Pos&quot;:2},&quot;Y&quot;:{&quot;Pos&quot;:1}},&quot;whChangeMode&quot;:0}"/>
  <p:tag name="KSO_WM_CHIP_GROUPID" val="5f21164bc4814ce96fb1367d"/>
  <p:tag name="KSO_WM_CHIP_XID" val="5f21164bc4814ce96fb1367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504054ed1e2fb807ac"/>
  <p:tag name="KSO_WM_TEMPLATE_ASSEMBLE_GROUPID" val="60656f504054ed1e2fb807ac"/>
</p:tagLst>
</file>

<file path=ppt/tags/tag376.xml><?xml version="1.0" encoding="utf-8"?>
<p:tagLst xmlns:p="http://schemas.openxmlformats.org/presentationml/2006/main">
  <p:tag name="KSO_WM_BEAUTIFY_FLAG" val="#wm#"/>
  <p:tag name="KSO_WM_TEMPLATE_CATEGORY" val="diagram"/>
  <p:tag name="KSO_WM_TEMPLATE_INDEX" val="20208600"/>
  <p:tag name="KSO_WM_SLIDE_LAYOUT_INFO" val="{&quot;backgroundInfo&quot;:[{&quot;bottom&quot;:0,&quot;bottomAbs&quot;:false,&quot;left&quot;:0,&quot;leftAbs&quot;:false,&quot;right&quot;:0,&quot;rightAbs&quot;:false,&quot;top&quot;:0,&quot;topAbs&quot;:false,&quot;type&quot;:&quot;general&quot;}],&quot;direction&quot;:1,&quot;id&quot;:&quot;2022-06-30T10:21:10&quot;,&quot;maxSize&quot;:{&quot;size1&quot;:2.4504682088891663},&quot;minSize&quot;:{&quot;size1&quot;:2.4504682088891663},&quot;normalSize&quot;:{&quot;size1&quot;:2.4504682088891663},&quot;subLayout&quot;:[{&quot;id&quot;:&quot;2022-06-30T10:21:10&quot;,&quot;type&quot;:0},{&quot;id&quot;:&quot;2022-06-30T10:21:10&quot;,&quot;margin&quot;:{&quot;bottom&quot;:2.117000102996826,&quot;left&quot;:1.6929999589920044,&quot;right&quot;:2.5399999618530273,&quot;top&quot;:2.117000102996826},&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arousel&quot;],&quot;support_big_font&quot;:false,&quot;picture_toward&quot;:0,&quot;picture_dockside&quot;:[],&quot;fill_id&quot;:&quot;c50e751605bf474f903eb8204d109f3c&quot;,&quot;fill_align&quot;:&quot;cm&quot;,&quot;chip_types&quot;:[&quot;diagram&quot;,&quot;pictext&quot;,&quot;text&quot;,&quot;picture&quot;,&quot;chart&quot;,&quot;table&quot;,&quot;video&quot;]}]]"/>
  <p:tag name="KSO_WM_SLIDE_ID" val="diagram20208600_1"/>
  <p:tag name="KSO_WM_TEMPLATE_SUBCATEGORY" val="21"/>
  <p:tag name="KSO_WM_TEMPLATE_MASTER_TYPE" val="0"/>
  <p:tag name="KSO_WM_TEMPLATE_COLOR_TYPE" val="1"/>
  <p:tag name="KSO_WM_SLIDE_ITEM_CNT" val="0"/>
  <p:tag name="KSO_WM_SLIDE_INDEX" val="1"/>
  <p:tag name="KSO_WM_TAG_VERSION" val="1.0"/>
  <p:tag name="KSO_WM_SLIDE_TYPE" val="text"/>
  <p:tag name="KSO_WM_SLIDE_SUBTYPE" val="picTxt"/>
  <p:tag name="KSO_WM_SLIDE_SIZE" val="870*519"/>
  <p:tag name="KSO_WM_SLIDE_POSITION" val="45*10"/>
  <p:tag name="KSO_WM_SLIDE_LAYOUT" val="d"/>
  <p:tag name="KSO_WM_SLIDE_LAYOUT_CNT" val="1"/>
  <p:tag name="KSO_WM_SLIDE_CAN_ADD_NAVIGATION" val="1"/>
  <p:tag name="KSO_WM_CHIP_XID" val="5ef20c07a491bb0086638b15"/>
  <p:tag name="KSO_WM_CHIP_DECFILLPROP" val="[]"/>
  <p:tag name="KSO_WM_CHIP_GROUPID" val="5ef20c07a491bb0086638b14"/>
  <p:tag name="KSO_WM_SLIDE_BK_DARK_LIGHT" val="2"/>
  <p:tag name="KSO_WM_SLIDE_BACKGROUND_TYPE" val="general"/>
  <p:tag name="KSO_WM_SLIDE_SUPPORT_FEATURE_TYPE" val="3"/>
  <p:tag name="KSO_WM_TEMPLATE_ASSEMBLE_XID" val="60656e7a4054ed1e2fb7f9a1"/>
  <p:tag name="KSO_WM_TEMPLATE_ASSEMBLE_GROUPID" val="60656e7a4054ed1e2fb7f9a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 name="KSO_WM_UNIT_TYPE" val="i"/>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37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ID" val="diagram20213700_1*a*1"/>
  <p:tag name="KSO_WM_TEMPLATE_CATEGORY" val="diagram"/>
  <p:tag name="KSO_WM_TEMPLATE_INDEX" val="2021370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9e7f9166402947ef8cbc87ec2133e72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9b98ee2b80ba4bdeabc2e60ece47d401"/>
  <p:tag name="KSO_WM_UNIT_TEXT_FILL_FORE_SCHEMECOLOR_INDEX_BRIGHTNESS" val="0"/>
  <p:tag name="KSO_WM_UNIT_TEXT_FILL_FORE_SCHEMECOLOR_INDEX" val="13"/>
  <p:tag name="KSO_WM_UNIT_TEXT_FILL_TYPE" val="1"/>
  <p:tag name="KSO_WM_TEMPLATE_ASSEMBLE_XID" val="60656ec34054ed1e2fb7ff23"/>
  <p:tag name="KSO_WM_TEMPLATE_ASSEMBLE_GROUPID" val="60656ec34054ed1e2fb7ff2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VALUE" val="1184*1607"/>
  <p:tag name="KSO_WM_UNIT_HIGHLIGHT" val="0"/>
  <p:tag name="KSO_WM_UNIT_COMPATIBLE" val="0"/>
  <p:tag name="KSO_WM_UNIT_DIAGRAM_ISNUMVISUAL" val="0"/>
  <p:tag name="KSO_WM_UNIT_DIAGRAM_ISREFERUNIT" val="0"/>
  <p:tag name="KSO_WM_UNIT_ID" val="diagram20213700_1*d*2"/>
  <p:tag name="KSO_WM_TEMPLATE_CATEGORY" val="diagram"/>
  <p:tag name="KSO_WM_TEMPLATE_INDEX" val="20213700"/>
  <p:tag name="KSO_WM_UNIT_LAYERLEVEL" val="1"/>
  <p:tag name="KSO_WM_TAG_VERSION" val="1.0"/>
  <p:tag name="KSO_WM_CHIP_GROUPID" val="5e7310da9a230a26b9e88a19"/>
  <p:tag name="KSO_WM_CHIP_XID" val="5e7310da9a230a26b9e88a1a"/>
  <p:tag name="KSO_WM_UNIT_DEC_AREA_ID" val="8349711ed1f646648d61ab1d3e35bf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e49cd8d21e7746b5b5701540a1bcdf40"/>
  <p:tag name="KSO_WM_UNIT_SUPPORT_UNIT_TYPE" val="[&quot;l&quot;,&quot;m&quot;,&quot;n&quot;,&quot;o&quot;,&quot;p&quot;,&quot;q&quot;,&quot;r&quot;,&quot;δ&quot;,&quot;ε&quot;,&quot;ζ&quot;,&quot;η&quot;,&quot;d&quot;,&quot;α&quot;,&quot;β&quot;,&quot;θ&quot;]"/>
  <p:tag name="KSO_WM_TEMPLATE_ASSEMBLE_XID" val="60656ec34054ed1e2fb7ff23"/>
  <p:tag name="KSO_WM_TEMPLATE_ASSEMBLE_GROUPID" val="60656ec34054ed1e2fb7ff23"/>
</p:tagLst>
</file>

<file path=ppt/tags/tag381.xml><?xml version="1.0" encoding="utf-8"?>
<p:tagLst xmlns:p="http://schemas.openxmlformats.org/presentationml/2006/main">
  <p:tag name="KSO_WM_UNIT_VALUE" val="508*1354"/>
  <p:tag name="KSO_WM_UNIT_HIGHLIGHT" val="0"/>
  <p:tag name="KSO_WM_UNIT_COMPATIBLE" val="0"/>
  <p:tag name="KSO_WM_UNIT_DIAGRAM_ISNUMVISUAL" val="0"/>
  <p:tag name="KSO_WM_UNIT_DIAGRAM_ISREFERUNIT" val="0"/>
  <p:tag name="KSO_WM_UNIT_ID" val="diagram20213700_1*d*1"/>
  <p:tag name="KSO_WM_TEMPLATE_CATEGORY" val="diagram"/>
  <p:tag name="KSO_WM_TEMPLATE_INDEX" val="20213700"/>
  <p:tag name="KSO_WM_UNIT_LAYERLEVEL" val="1"/>
  <p:tag name="KSO_WM_TAG_VERSION" val="1.0"/>
  <p:tag name="KSO_WM_CHIP_GROUPID" val="5e7310da9a230a26b9e88a19"/>
  <p:tag name="KSO_WM_CHIP_XID" val="5e7310da9a230a26b9e88a1a"/>
  <p:tag name="KSO_WM_UNIT_DEC_AREA_ID" val="1a4681f6b9d540ac809c05b068815e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e60d580d95b40d4908ca24169c50cbe"/>
  <p:tag name="KSO_WM_UNIT_SUPPORT_UNIT_TYPE" val="[&quot;d&quot;]"/>
  <p:tag name="KSO_WM_TEMPLATE_ASSEMBLE_XID" val="60656ec34054ed1e2fb7ff23"/>
  <p:tag name="KSO_WM_TEMPLATE_ASSEMBLE_GROUPID" val="60656ec34054ed1e2fb7ff23"/>
  <p:tag name="KSO_WM_UNIT_PLACING_PICTURE_USER_VIEWPORT" val="{&quot;height&quot;:7420,&quot;width&quot;:5069}"/>
</p:tagLst>
</file>

<file path=ppt/tags/tag382.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2462_1*a*1"/>
  <p:tag name="KSO_WM_TEMPLATE_CATEGORY" val="diagram"/>
  <p:tag name="KSO_WM_TEMPLATE_INDEX" val="2021246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06b521faae040428a4dd2a47741f1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7fb78e35f8a479db8fc5e436d6a1afb"/>
  <p:tag name="KSO_WM_UNIT_TEXT_FILL_FORE_SCHEMECOLOR_INDEX_BRIGHTNESS" val="0"/>
  <p:tag name="KSO_WM_UNIT_TEXT_FILL_FORE_SCHEMECOLOR_INDEX" val="13"/>
  <p:tag name="KSO_WM_UNIT_TEXT_FILL_TYPE" val="1"/>
  <p:tag name="KSO_WM_TEMPLATE_ASSEMBLE_XID" val="60656f504054ed1e2fb807ac"/>
  <p:tag name="KSO_WM_TEMPLATE_ASSEMBLE_GROUPID" val="60656f504054ed1e2fb807ac"/>
</p:tagLst>
</file>

<file path=ppt/tags/tag383.xml><?xml version="1.0" encoding="utf-8"?>
<p:tagLst xmlns:p="http://schemas.openxmlformats.org/presentationml/2006/main">
  <p:tag name="KSO_WM_UNIT_BLOCK" val="0"/>
  <p:tag name="KSO_WM_UNIT_DEC_AREA_ID" val="26c6c1f3f6f646c3a19fdb9c4d9bd60e"/>
  <p:tag name="KSO_WM_UNIT_SM_LIMIT_TYPE" val="0"/>
  <p:tag name="KSO_WM_UNIT_HIGHLIGHT" val="0"/>
  <p:tag name="KSO_WM_UNIT_COMPATIBLE" val="0"/>
  <p:tag name="KSO_WM_UNIT_DIAGRAM_ISNUMVISUAL" val="0"/>
  <p:tag name="KSO_WM_UNIT_DIAGRAM_ISREFERUNIT" val="0"/>
  <p:tag name="KSO_WM_UNIT_ID" val="diagram20212462_1*i*1"/>
  <p:tag name="KSO_WM_TEMPLATE_CATEGORY" val="diagram"/>
  <p:tag name="KSO_WM_TEMPLATE_INDEX" val="20212462"/>
  <p:tag name="KSO_WM_UNIT_LAYERLEVEL" val="1"/>
  <p:tag name="KSO_WM_TAG_VERSION" val="1.0"/>
  <p:tag name="KSO_WM_UNIT_DECORATE_INFO" val="{&quot;DecorateInfoH&quot;:{&quot;IsAbs&quot;:true},&quot;DecorateInfoW&quot;:{&quot;IsAbs&quot;:true},&quot;DecorateInfoX&quot;:{&quot;IsAbs&quot;:true,&quot;Pos&quot;:0},&quot;DecorateInfoY&quot;:{&quot;IsAbs&quot;:true,&quot;Pos&quot;:1},&quot;ReferentInfo&quot;:{&quot;Id&quot;:&quot;1672b0ad10b246fabe235d3467502344&quot;,&quot;X&quot;:{&quot;Pos&quot;:2},&quot;Y&quot;:{&quot;Pos&quot;:1}},&quot;whChangeMode&quot;:0}"/>
  <p:tag name="KSO_WM_CHIP_GROUPID" val="5f21164bc4814ce96fb1367d"/>
  <p:tag name="KSO_WM_CHIP_XID" val="5f21164bc4814ce96fb1367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
  <p:tag name="KSO_WM_TEMPLATE_ASSEMBLE_XID" val="60656f504054ed1e2fb807ac"/>
  <p:tag name="KSO_WM_TEMPLATE_ASSEMBLE_GROUPID" val="60656f504054ed1e2fb807ac"/>
</p:tagLst>
</file>

<file path=ppt/tags/tag384.xml><?xml version="1.0" encoding="utf-8"?>
<p:tagLst xmlns:p="http://schemas.openxmlformats.org/presentationml/2006/main">
  <p:tag name="KSO_WM_BEAUTIFY_FLAG" val="#wm#"/>
  <p:tag name="KSO_WM_TEMPLATE_CATEGORY" val="diagram"/>
  <p:tag name="KSO_WM_TEMPLATE_INDEX" val="20213700"/>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16:39&quot;,&quot;maxSize&quot;:{&quot;size1&quot;:26.7},&quot;minSize&quot;:{&quot;size1&quot;:22.2},&quot;normalSize&quot;:{&quot;size1&quot;:22.2},&quot;subLayout&quot;:[{&quot;id&quot;:&quot;2021-04-01T15:16:39&quot;,&quot;margin&quot;:{&quot;bottom&quot;:0,&quot;left&quot;:1.6929999589920044,&quot;right&quot;:1.6929999589920044,&quot;top&quot;:1.6929999589920044},&quot;type&quot;:0},{&quot;direction&quot;:1,&quot;id&quot;:&quot;2021-04-01T15:16:39&quot;,&quot;maxSize&quot;:{&quot;size1&quot;:66.1996061300044},&quot;minSize&quot;:{&quot;size1&quot;:52.599606130004396},&quot;normalSize&quot;:{&quot;size1&quot;:66.1996061300044},&quot;subLayout&quot;:[{&quot;id&quot;:&quot;2021-04-01T15:16:39&quot;,&quot;margin&quot;:{&quot;bottom&quot;:2.5399999618530273,&quot;left&quot;:1.6929999589920044,&quot;right&quot;:0.02600000612437725,&quot;top&quot;:0.4230000674724579},&quot;type&quot;:0},{&quot;id&quot;:&quot;2021-04-01T15:16:39&quot;,&quot;maxSize&quot;:{&quot;size1&quot;:54.3},&quot;minSize&quot;:{&quot;size1&quot;:25.7},&quot;normalSize&quot;:{&quot;size1&quot;:37.3},&quot;subLayout&quot;:[{&quot;id&quot;:&quot;2021-04-01T15:16:39&quot;,&quot;margin&quot;:{&quot;bottom&quot;:0.02600000612437725,&quot;left&quot;:0.8199999928474426,&quot;right&quot;:1.6929999589920044,&quot;top&quot;:0.4230000674724579},&quot;type&quot;:0},{&quot;id&quot;:&quot;2021-04-01T15:16:39&quot;,&quot;margin&quot;:{&quot;bottom&quot;:2.5399999618530273,&quot;left&quot;:0.8199999928474426,&quot;right&quot;:1.6929999589920044,&quot;top&quot;:0.8199999928474426},&quot;type&quot;:0}],&quot;type&quot;:0}],&quot;type&quot;:0}],&quot;type&quot;:0}"/>
  <p:tag name="KSO_WM_SLIDE_BACKGROUND" val="[&quot;general&quot;,&quot;frame&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b553136823a5e618e"/>
  <p:tag name="KSO_WM_CHIP_FILLPROP" val="[[{&quot;text_align&quot;:&quot;lt&quot;,&quot;text_direction&quot;:&quot;horizontal&quot;,&quot;support_big_font&quot;:false,&quot;fill_id&quot;:&quot;2b1f815f281e4b2a90caa86d76115ec6&quot;,&quot;fill_align&quot;:&quot;lt&quot;,&quot;chip_types&quot;:[&quot;header&quot;]},{&quot;text_align&quot;:&quot;lm&quot;,&quot;text_direction&quot;:&quot;horizontal&quot;,&quot;support_features&quot;:[&quot;collage&quot;,&quot;carousel&quot;],&quot;support_big_font&quot;:false,&quot;fill_id&quot;:&quot;42ea1e0400894401bb2610c3c0153f6d&quot;,&quot;fill_align&quot;:&quot;lm&quot;,&quot;chip_types&quot;:[&quot;diagram&quot;,&quot;pictext&quot;,&quot;picture&quot;,&quot;chart&quot;,&quot;table&quot;,&quot;video&quot;]},{&quot;text_align&quot;:&quot;lm&quot;,&quot;text_direction&quot;:&quot;horizontal&quot;,&quot;support_features&quot;:[&quot;collage&quot;],&quot;support_big_font&quot;:false,&quot;fill_id&quot;:&quot;0f96301dc40a41638ebb6f5376cdb38a&quot;,&quot;fill_align&quot;:&quot;lm&quot;,&quot;chip_types&quot;:[&quot;text&quot;,&quot;picture&quot;]},{&quot;text_align&quot;:&quot;lm&quot;,&quot;text_direction&quot;:&quot;horizontal&quot;,&quot;support_features&quot;:[&quot;collage&quot;],&quot;support_big_font&quot;:false,&quot;fill_id&quot;:&quot;329e105782db409784b57bdaff302d5c&quot;,&quot;fill_align&quot;:&quot;lm&quot;,&quot;chip_types&quot;:[&quot;text&quot;,&quot;picture&quot;]}],[{&quot;text_align&quot;:&quot;lt&quot;,&quot;text_direction&quot;:&quot;horizontal&quot;,&quot;support_big_font&quot;:false,&quot;fill_id&quot;:&quot;2b1f815f281e4b2a90caa86d76115ec6&quot;,&quot;fill_align&quot;:&quot;lt&quot;,&quot;chip_types&quot;:[&quot;header&quot;]},{&quot;text_align&quot;:&quot;lm&quot;,&quot;text_direction&quot;:&quot;horizontal&quot;,&quot;support_big_font&quot;:false,&quot;fill_id&quot;:&quot;42ea1e0400894401bb2610c3c0153f6d&quot;,&quot;fill_align&quot;:&quot;lm&quot;,&quot;chip_types&quot;:[&quot;text&quot;]},{&quot;text_align&quot;:&quot;lm&quot;,&quot;text_direction&quot;:&quot;horizontal&quot;,&quot;support_features&quot;:[&quot;collage&quot;],&quot;support_big_font&quot;:false,&quot;fill_id&quot;:&quot;0f96301dc40a41638ebb6f5376cdb38a&quot;,&quot;fill_align&quot;:&quot;lm&quot;,&quot;chip_types&quot;:[&quot;picture&quot;]},{&quot;text_align&quot;:&quot;lm&quot;,&quot;text_direction&quot;:&quot;horizontal&quot;,&quot;support_features&quot;:[&quot;collage&quot;],&quot;support_big_font&quot;:false,&quot;fill_id&quot;:&quot;329e105782db409784b57bdaff302d5c&quot;,&quot;fill_align&quot;:&quot;lm&quot;,&quot;chip_types&quot;:[&quot;picture&quot;]}]]"/>
  <p:tag name="KSO_WM_SLIDE_ID" val="diagram2021370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20"/>
  <p:tag name="KSO_WM_SLIDE_POSITION" val="48*48"/>
  <p:tag name="KSO_WM_TAG_VERSION" val="1.0"/>
  <p:tag name="KSO_WM_SLIDE_LAYOUT" val="a_d_f"/>
  <p:tag name="KSO_WM_SLIDE_LAYOUT_CNT" val="1_2_1"/>
  <p:tag name="FIXED_XID_TMP" val="5f5ee1ca4d6848d78f644aec"/>
  <p:tag name="KSO_WM_CHIP_DECFILLPROP" val="[]"/>
  <p:tag name="KSO_WM_CHIP_GROUPID" val="5f5ee1ca4d6848d78f644aec"/>
  <p:tag name="KSO_WM_SLIDE_BK_DARK_LIGHT" val="2"/>
  <p:tag name="KSO_WM_SLIDE_BACKGROUND_TYPE" val="frame"/>
  <p:tag name="KSO_WM_SLIDE_SUPPORT_FEATURE_TYPE" val="0"/>
  <p:tag name="KSO_WM_TEMPLATE_ASSEMBLE_XID" val="60656ec34054ed1e2fb7ff23"/>
  <p:tag name="KSO_WM_TEMPLATE_ASSEMBLE_GROUPID" val="60656ec34054ed1e2fb7ff23"/>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52_1*f*1"/>
  <p:tag name="KSO_WM_TEMPLATE_CATEGORY" val="diagram"/>
  <p:tag name="KSO_WM_TEMPLATE_INDEX" val="20208752"/>
  <p:tag name="KSO_WM_UNIT_LAYERLEVEL" val="1"/>
  <p:tag name="KSO_WM_TAG_VERSION" val="1.0"/>
  <p:tag name="KSO_WM_BEAUTIFY_FLAG" val="#wm#"/>
  <p:tag name="KSO_WM_UNIT_DEFAULT_FONT" val="14;20;2"/>
  <p:tag name="KSO_WM_UNIT_BLOCK" val="0"/>
  <p:tag name="KSO_WM_UNIT_VALUE" val="406"/>
  <p:tag name="KSO_WM_UNIT_SHOW_EDIT_AREA_INDICATION" val="1"/>
  <p:tag name="KSO_WM_CHIP_GROUPID" val="5e6b05596848fb12bee65ac8"/>
  <p:tag name="KSO_WM_CHIP_XID" val="5e6b05596848fb12bee65aca"/>
  <p:tag name="KSO_WM_UNIT_DEC_AREA_ID" val="76b734a8be9e4056941237503b39e1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1c9932944da4596b899960bbf331e0a"/>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e7c4054ed1e2fb7f9c4"/>
  <p:tag name="KSO_WM_TEMPLATE_ASSEMBLE_GROUPID" val="60656e7c4054ed1e2fb7f9c4"/>
</p:tagLst>
</file>

<file path=ppt/tags/tag388.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2462_1*a*1"/>
  <p:tag name="KSO_WM_TEMPLATE_CATEGORY" val="diagram"/>
  <p:tag name="KSO_WM_TEMPLATE_INDEX" val="20212462"/>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06b521faae040428a4dd2a47741f1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37fb78e35f8a479db8fc5e436d6a1afb"/>
  <p:tag name="KSO_WM_UNIT_TEXT_FILL_FORE_SCHEMECOLOR_INDEX_BRIGHTNESS" val="0"/>
  <p:tag name="KSO_WM_UNIT_TEXT_FILL_FORE_SCHEMECOLOR_INDEX" val="13"/>
  <p:tag name="KSO_WM_UNIT_TEXT_FILL_TYPE" val="1"/>
  <p:tag name="KSO_WM_TEMPLATE_ASSEMBLE_XID" val="60656f504054ed1e2fb807ac"/>
  <p:tag name="KSO_WM_TEMPLATE_ASSEMBLE_GROUPID" val="60656f504054ed1e2fb807ac"/>
</p:tagLst>
</file>

<file path=ppt/tags/tag389.xml><?xml version="1.0" encoding="utf-8"?>
<p:tagLst xmlns:p="http://schemas.openxmlformats.org/presentationml/2006/main">
  <p:tag name="KSO_WM_BEAUTIFY_FLAG" val="#wm#"/>
  <p:tag name="KSO_WM_TEMPLATE_CATEGORY" val="diagram"/>
  <p:tag name="KSO_WM_TEMPLATE_INDEX" val="20208752"/>
  <p:tag name="KSO_WM_TAG_VERSION" val="1.0"/>
  <p:tag name="KSO_WM_SLIDE_INDEX" val="1"/>
  <p:tag name="KSO_WM_SLIDE_ITEM_CNT" val="0"/>
  <p:tag name="KSO_WM_SLIDE_LAYOUT" val="f"/>
  <p:tag name="KSO_WM_SLIDE_LAYOUT_CNT" val="1"/>
  <p:tag name="KSO_WM_SLIDE_TYPE" val="text"/>
  <p:tag name="KSO_WM_SLIDE_POSITION" val="96*21"/>
  <p:tag name="KSO_WM_SLIDE_SIZE" val="745*497"/>
  <p:tag name="KSO_WM_SLIDE_SUBTYPE" val="pureTxt"/>
  <p:tag name="KSO_WM_SLIDE_ID" val="diagram20208752_1"/>
  <p:tag name="KSO_WM_SLIDE_LAYOUT_INFO" val="{&quot;backgroundInfo&quot;:[{&quot;bottom&quot;:0,&quot;bottomAbs&quot;:false,&quot;left&quot;:0,&quot;leftAbs&quot;:false,&quot;right&quot;:0,&quot;rightAbs&quot;:false,&quot;top&quot;:0,&quot;topAbs&quot;:false,&quot;type&quot;:&quot;general&quot;}],&quot;id&quot;:&quot;2021-04-01T15:01:43&quot;,&quot;maxSize&quot;:{&quot;size1&quot;:2.1996865086507538},&quot;minSize&quot;:{&quot;size1&quot;:2.1996865086507538},&quot;normalSize&quot;:{&quot;size1&quot;:2.1996865086507538},&quot;subLayout&quot;:[{&quot;id&quot;:&quot;2021-04-01T15:01:43&quot;,&quot;type&quot;:0},{&quot;id&quot;:&quot;2021-04-01T15:01:43&quot;,&quot;margin&quot;:{&quot;bottom&quot;:1.9049999713897705,&quot;left&quot;:7.831999778747559,&quot;right&quot;:5.291999816894531,&quot;top&quot;:1.4819999933242798},&quot;type&quot;:0}],&quot;type&quot;:0}"/>
  <p:tag name="KSO_WM_SLIDE_BACKGROUND" val="[&quot;general&quot;]"/>
  <p:tag name="KSO_WM_SLIDE_RATIO" val="1.777778"/>
  <p:tag name="KSO_WM_TEMPLATE_SUBCATEGORY" val="21"/>
  <p:tag name="KSO_WM_TEMPLATE_MASTER_TYPE" val="0"/>
  <p:tag name="KSO_WM_TEMPLATE_COLOR_TYPE" val="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features&quot;:[&quot;collage&quot;,&quot;creativecrop&quot;],&quot;support_big_font&quot;:false,&quot;picture_toward&quot;:0,&quot;picture_dockside&quot;:[],&quot;fill_id&quot;:&quot;e67e989b68da4f0993f21a8c58b40ec1&quot;,&quot;fill_align&quot;:&quot;cm&quot;,&quot;chip_types&quot;:[&quot;pictext&quot;,&quot;text&quot;,&quot;picture&quot;,&quot;chart&quot;,&quot;table&quot;,&quot;video&quot;]}]]"/>
  <p:tag name="KSO_WM_CHIP_XID" val="5ef0a3f7978989e612c8e89c"/>
  <p:tag name="KSO_WM_SLIDE_CAN_ADD_NAVIGATION" val="1"/>
  <p:tag name="KSO_WM_CHIP_DECFILLPROP" val="[]"/>
  <p:tag name="KSO_WM_CHIP_GROUPID" val="5ef0a3f7978989e612c8e89b"/>
  <p:tag name="KSO_WM_SLIDE_BK_DARK_LIGHT" val="2"/>
  <p:tag name="KSO_WM_SLIDE_BACKGROUND_TYPE" val="general"/>
  <p:tag name="KSO_WM_SLIDE_SUPPORT_FEATURE_TYPE" val="0"/>
  <p:tag name="KSO_WM_TEMPLATE_ASSEMBLE_XID" val="60656e7c4054ed1e2fb7f9c4"/>
  <p:tag name="KSO_WM_TEMPLATE_ASSEMBLE_GROUPID" val="60656e7c4054ed1e2fb7f9c4"/>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UNIT_TYPE" val="i"/>
  <p:tag name="KSO_WM_UNIT_FILL_FORE_SCHEMECOLOR_INDEX_1_BRIGHTNESS" val="0"/>
  <p:tag name="KSO_WM_UNIT_FILL_FORE_SCHEMECOLOR_INDEX_1" val="16"/>
  <p:tag name="KSO_WM_UNIT_FILL_FORE_SCHEMECOLOR_INDEX_1_POS" val="0"/>
  <p:tag name="KSO_WM_UNIT_FILL_FORE_SCHEMECOLOR_INDEX_1_TRANS" val="0.9"/>
  <p:tag name="KSO_WM_UNIT_FILL_FORE_SCHEMECOLOR_INDEX_2_BRIGHTNESS" val="-0.1"/>
  <p:tag name="KSO_WM_UNIT_FILL_FORE_SCHEMECOLOR_INDEX_2" val="15"/>
  <p:tag name="KSO_WM_UNIT_FILL_FORE_SCHEMECOLOR_INDEX_2_POS" val="1"/>
  <p:tag name="KSO_WM_UNIT_FILL_FORE_SCHEMECOLOR_INDEX_2_TRANS" val="0.76"/>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4_1*i*1"/>
  <p:tag name="KSO_WM_TEMPLATE_CATEGORY" val="diagram"/>
  <p:tag name="KSO_WM_TEMPLATE_INDEX" val="2020063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4_1*i*2"/>
  <p:tag name="KSO_WM_TEMPLATE_CATEGORY" val="diagram"/>
  <p:tag name="KSO_WM_TEMPLATE_INDEX" val="20200634"/>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PRESET_TEXT" val="世界上一成不变的东西，&#13;只有“任何事物都是在不断变化的”这条真理。&#13; &#13;                                             —— 斯里兰卡"/>
  <p:tag name="KSO_WM_UNIT_NOCLEAR" val="0"/>
  <p:tag name="KSO_WM_UNIT_VALUE" val="72"/>
  <p:tag name="KSO_WM_UNIT_HIGHLIGHT" val="0"/>
  <p:tag name="KSO_WM_UNIT_COMPATIBLE" val="0"/>
  <p:tag name="KSO_WM_UNIT_DIAGRAM_ISNUMVISUAL" val="0"/>
  <p:tag name="KSO_WM_UNIT_DIAGRAM_ISREFERUNIT" val="0"/>
  <p:tag name="KSO_WM_UNIT_TYPE" val="f"/>
  <p:tag name="KSO_WM_UNIT_INDEX" val="1"/>
  <p:tag name="KSO_WM_UNIT_ID" val="diagram20200634_1*f*1"/>
  <p:tag name="KSO_WM_TEMPLATE_CATEGORY" val="diagram"/>
  <p:tag name="KSO_WM_TEMPLATE_INDEX" val="20200634"/>
  <p:tag name="KSO_WM_UNIT_LAYERLEVEL" val="1"/>
  <p:tag name="KSO_WM_TAG_VERSION" val="1.0"/>
  <p:tag name="KSO_WM_BEAUTIFY_FLAG" val="#wm#"/>
  <p:tag name="KSO_WM_UNIT_SUBTYPE" val="a"/>
  <p:tag name="KSO_WM_UNIT_TEXT_FILL_FORE_SCHEMECOLOR_INDEX_BRIGHTNESS" val="0.15"/>
  <p:tag name="KSO_WM_UNIT_TEXT_FILL_FORE_SCHEMECOLOR_INDEX" val="13"/>
  <p:tag name="KSO_WM_UNIT_TEXT_FILL_TYPE" val="1"/>
</p:tagLst>
</file>

<file path=ppt/tags/tag395.xml><?xml version="1.0" encoding="utf-8"?>
<p:tagLst xmlns:p="http://schemas.openxmlformats.org/presentationml/2006/main">
  <p:tag name="KSO_WM_BEAUTIFY_FLAG" val="#wm#"/>
  <p:tag name="KSO_WM_TEMPLATE_CATEGORY" val="diagram"/>
  <p:tag name="KSO_WM_TEMPLATE_INDEX" val="20200634"/>
  <p:tag name="KSO_WM_SLIDE_ID" val="diagram20200634_1"/>
  <p:tag name="KSO_WM_TEMPLATE_SUBCATEGORY" val="0"/>
  <p:tag name="KSO_WM_SLIDE_TYPE" val="text"/>
  <p:tag name="KSO_WM_SLIDE_SUBTYPE" val="pureTxt"/>
  <p:tag name="KSO_WM_SLIDE_ITEM_CNT" val="0"/>
  <p:tag name="KSO_WM_SLIDE_INDEX" val="1"/>
  <p:tag name="KSO_WM_SLIDE_SIZE" val="756*331"/>
  <p:tag name="KSO_WM_SLIDE_POSITION" val="101*104"/>
  <p:tag name="KSO_WM_TAG_VERSION" val="1.0"/>
  <p:tag name="KSO_WM_SLIDE_LAYOUT" val="f"/>
  <p:tag name="KSO_WM_SLIDE_LAYOUT_CNT" val="1"/>
  <p:tag name="KSO_WM_TEMPLATE_MASTER_TYPE" val="0"/>
  <p:tag name="KSO_WM_TEMPLATE_COLOR_TYPE" val="1"/>
  <p:tag name="KSO_WM_SLIDE_BACKGROUND_TYPE" val="general"/>
</p:tagLst>
</file>

<file path=ppt/tags/tag396.xml><?xml version="1.0" encoding="utf-8"?>
<p:tagLst xmlns:p="http://schemas.openxmlformats.org/presentationml/2006/main">
  <p:tag name="KSO_WPP_MARK_KEY" val="30d26868-cc80-41b8-be21-42952952d3d1"/>
  <p:tag name="COMMONDATA" val="eyJoZGlkIjoiMjUxMDA1ZWEzZGRiNGQ0N2ZkOGE5Nzc2MWI2NDBhZmUifQ=="/>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1_Office 主题​​">
  <a:themeElements>
    <a:clrScheme name="">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ysClr val="windowText" lastClr="000000"/>
      </a:dk1>
      <a:lt1>
        <a:sysClr val="window" lastClr="FFFFFF"/>
      </a:lt1>
      <a:dk2>
        <a:srgbClr val="EEF2F6"/>
      </a:dk2>
      <a:lt2>
        <a:srgbClr val="FFFFFF"/>
      </a:lt2>
      <a:accent1>
        <a:srgbClr val="357CB0"/>
      </a:accent1>
      <a:accent2>
        <a:srgbClr val="438697"/>
      </a:accent2>
      <a:accent3>
        <a:srgbClr val="51917F"/>
      </a:accent3>
      <a:accent4>
        <a:srgbClr val="609B66"/>
      </a:accent4>
      <a:accent5>
        <a:srgbClr val="6EA64E"/>
      </a:accent5>
      <a:accent6>
        <a:srgbClr val="7CB035"/>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1119</Words>
  <Application>WPS 演示</Application>
  <PresentationFormat>宽屏</PresentationFormat>
  <Paragraphs>107</Paragraphs>
  <Slides>14</Slides>
  <Notes>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14</vt:i4>
      </vt:variant>
    </vt:vector>
  </HeadingPairs>
  <TitlesOfParts>
    <vt:vector size="34" baseType="lpstr">
      <vt:lpstr>Arial</vt:lpstr>
      <vt:lpstr>宋体</vt:lpstr>
      <vt:lpstr>Wingdings</vt:lpstr>
      <vt:lpstr>Wingdings</vt:lpstr>
      <vt:lpstr>微软雅黑</vt:lpstr>
      <vt:lpstr>Segoe UI</vt:lpstr>
      <vt:lpstr>仿宋</vt:lpstr>
      <vt:lpstr>楷体</vt:lpstr>
      <vt:lpstr>Calibri</vt:lpstr>
      <vt:lpstr>Arial Unicode MS</vt:lpstr>
      <vt:lpstr>华光行楷_CNKI</vt:lpstr>
      <vt:lpstr>方正清刻本悦宋简体</vt:lpstr>
      <vt:lpstr>华文楷体</vt:lpstr>
      <vt:lpstr>汉仪尚巍手书W</vt:lpstr>
      <vt:lpstr>方正启体_GBK</vt:lpstr>
      <vt:lpstr>隶书</vt:lpstr>
      <vt:lpstr>汉仪旗黑-85S</vt:lpstr>
      <vt:lpstr>黑体</vt:lpstr>
      <vt:lpstr>1_Office 主题​​</vt:lpstr>
      <vt:lpstr>2_Office 主题​​</vt:lpstr>
      <vt:lpstr>高中历史导言课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₩王璨璨璨璨</cp:lastModifiedBy>
  <cp:revision>235</cp:revision>
  <dcterms:created xsi:type="dcterms:W3CDTF">2019-06-19T02:08:00Z</dcterms:created>
  <dcterms:modified xsi:type="dcterms:W3CDTF">2022-06-30T02:39:50Z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F9F206D75E374D8385921D5222F8562C</vt:lpwstr>
  </property>
</Properties>
</file>