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1.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60" r:id="rId3"/>
    <p:sldId id="257" r:id="rId4"/>
    <p:sldId id="258" r:id="rId5"/>
    <p:sldId id="261" r:id="rId6"/>
    <p:sldId id="262" r:id="rId7"/>
    <p:sldId id="265" r:id="rId8"/>
    <p:sldId id="263" r:id="rId9"/>
    <p:sldId id="264" r:id="rId10"/>
    <p:sldId id="266" r:id="rId11"/>
    <p:sldId id="268" r:id="rId12"/>
    <p:sldId id="267" r:id="rId13"/>
    <p:sldId id="269" r:id="rId14"/>
    <p:sldId id="270" r:id="rId15"/>
    <p:sldId id="271" r:id="rId16"/>
    <p:sldId id="272" r:id="rId17"/>
    <p:sldId id="273" r:id="rId18"/>
    <p:sldId id="274" r:id="rId1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55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C9F6D0-20D4-4BAB-B034-3F2BE67BF38A}" type="datetimeFigureOut">
              <a:rPr lang="zh-CN" altLang="en-US" smtClean="0"/>
              <a:t>2022/6/27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7E073B-81FF-49BF-B98A-4F7687A2CF83}" type="slidenum">
              <a:rPr lang="zh-CN" altLang="en-US" smtClean="0"/>
              <a:t>‹#›</a:t>
            </a:fld>
            <a:endParaRPr lang="zh-CN" altLang="en-US"/>
          </a:p>
        </p:txBody>
      </p:sp>
    </p:spTree>
    <p:extLst>
      <p:ext uri="{BB962C8B-B14F-4D97-AF65-F5344CB8AC3E}">
        <p14:creationId xmlns:p14="http://schemas.microsoft.com/office/powerpoint/2010/main" val="418473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 Target="../slides/slide2.xml"/><Relationship Id="rId4"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1"/>
            </p:custDataLst>
          </p:nvPr>
        </p:nvSpPr>
        <p:spPr/>
      </p:sp>
      <p:sp>
        <p:nvSpPr>
          <p:cNvPr id="3" name="备注占位符 2"/>
          <p:cNvSpPr>
            <a:spLocks noGrp="1"/>
          </p:cNvSpPr>
          <p:nvPr>
            <p:ph type="body" idx="1"/>
            <p:custDataLst>
              <p:tags r:id="rId2"/>
            </p:custDataLst>
          </p:nvPr>
        </p:nvSpPr>
        <p:spPr/>
        <p:txBody>
          <a:bodyPr/>
          <a:lstStyle/>
          <a:p>
            <a:endParaRPr lang="zh-CN" altLang="en-US"/>
          </a:p>
        </p:txBody>
      </p:sp>
      <p:sp>
        <p:nvSpPr>
          <p:cNvPr id="4" name="灯片编号占位符 3"/>
          <p:cNvSpPr>
            <a:spLocks noGrp="1"/>
          </p:cNvSpPr>
          <p:nvPr>
            <p:ph type="sldNum" sz="quarter" idx="5"/>
            <p:custDataLst>
              <p:tags r:id="rId3"/>
            </p:custDataLst>
          </p:nvPr>
        </p:nvSpPr>
        <p:spPr/>
        <p:txBody>
          <a:bodyPr/>
          <a:lstStyle/>
          <a:p>
            <a:fld id="{5B8CF7B4-3892-4FD8-9BB2-B09A61D774A6}" type="slidenum">
              <a:rPr lang="zh-CN" altLang="en-US" smtClean="0"/>
              <a:t>2</a:t>
            </a:fld>
            <a:endParaRPr lang="zh-CN" altLang="en-US"/>
          </a:p>
        </p:txBody>
      </p:sp>
    </p:spTree>
    <p:extLst>
      <p:ext uri="{BB962C8B-B14F-4D97-AF65-F5344CB8AC3E}">
        <p14:creationId xmlns:p14="http://schemas.microsoft.com/office/powerpoint/2010/main" val="1620134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87E073B-81FF-49BF-B98A-4F7687A2CF83}" type="slidenum">
              <a:rPr lang="zh-CN" altLang="en-US" smtClean="0"/>
              <a:t>17</a:t>
            </a:fld>
            <a:endParaRPr lang="zh-CN" altLang="en-US"/>
          </a:p>
        </p:txBody>
      </p:sp>
    </p:spTree>
    <p:extLst>
      <p:ext uri="{BB962C8B-B14F-4D97-AF65-F5344CB8AC3E}">
        <p14:creationId xmlns:p14="http://schemas.microsoft.com/office/powerpoint/2010/main" val="2668789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2A21AA57-9880-4118-8BAE-A5B8028F844F}" type="datetimeFigureOut">
              <a:rPr lang="zh-CN" altLang="en-US" smtClean="0"/>
              <a:t>2022/6/27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B36D93C-EA90-4BBC-843D-AE1F4C3DED91}" type="slidenum">
              <a:rPr lang="zh-CN" altLang="en-US" smtClean="0"/>
              <a:t>‹#›</a:t>
            </a:fld>
            <a:endParaRPr lang="zh-CN" altLang="en-US"/>
          </a:p>
        </p:txBody>
      </p:sp>
    </p:spTree>
    <p:extLst>
      <p:ext uri="{BB962C8B-B14F-4D97-AF65-F5344CB8AC3E}">
        <p14:creationId xmlns:p14="http://schemas.microsoft.com/office/powerpoint/2010/main" val="508699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A21AA57-9880-4118-8BAE-A5B8028F844F}" type="datetimeFigureOut">
              <a:rPr lang="zh-CN" altLang="en-US" smtClean="0"/>
              <a:t>2022/6/27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B36D93C-EA90-4BBC-843D-AE1F4C3DED91}" type="slidenum">
              <a:rPr lang="zh-CN" altLang="en-US" smtClean="0"/>
              <a:t>‹#›</a:t>
            </a:fld>
            <a:endParaRPr lang="zh-CN" altLang="en-US"/>
          </a:p>
        </p:txBody>
      </p:sp>
    </p:spTree>
    <p:extLst>
      <p:ext uri="{BB962C8B-B14F-4D97-AF65-F5344CB8AC3E}">
        <p14:creationId xmlns:p14="http://schemas.microsoft.com/office/powerpoint/2010/main" val="2594818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A21AA57-9880-4118-8BAE-A5B8028F844F}" type="datetimeFigureOut">
              <a:rPr lang="zh-CN" altLang="en-US" smtClean="0"/>
              <a:t>2022/6/27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B36D93C-EA90-4BBC-843D-AE1F4C3DED91}" type="slidenum">
              <a:rPr lang="zh-CN" altLang="en-US" smtClean="0"/>
              <a:t>‹#›</a:t>
            </a:fld>
            <a:endParaRPr lang="zh-CN" altLang="en-US"/>
          </a:p>
        </p:txBody>
      </p:sp>
    </p:spTree>
    <p:extLst>
      <p:ext uri="{BB962C8B-B14F-4D97-AF65-F5344CB8AC3E}">
        <p14:creationId xmlns:p14="http://schemas.microsoft.com/office/powerpoint/2010/main" val="24870029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4" name="日期占位符 3"/>
          <p:cNvSpPr>
            <a:spLocks noGrp="1"/>
          </p:cNvSpPr>
          <p:nvPr>
            <p:ph type="dt" sz="half" idx="10"/>
            <p:custDataLst>
              <p:tags r:id="rId1"/>
            </p:custDataLst>
          </p:nvPr>
        </p:nvSpPr>
        <p:spPr>
          <a:xfrm>
            <a:off x="838200" y="6356351"/>
            <a:ext cx="2743200" cy="365125"/>
          </a:xfrm>
        </p:spPr>
        <p:txBody>
          <a:bodyPr/>
          <a:lstStyle/>
          <a:p>
            <a:fld id="{82F288E0-7875-42C4-84C8-98DBBD3BF4D2}" type="datetimeFigureOut">
              <a:rPr lang="zh-CN" altLang="en-US" smtClean="0"/>
              <a:t>2022/6/27</a:t>
            </a:fld>
            <a:endParaRPr lang="zh-CN" altLang="en-US"/>
          </a:p>
        </p:txBody>
      </p:sp>
      <p:sp>
        <p:nvSpPr>
          <p:cNvPr id="5" name="页脚占位符 4"/>
          <p:cNvSpPr>
            <a:spLocks noGrp="1"/>
          </p:cNvSpPr>
          <p:nvPr>
            <p:ph type="ftr" sz="quarter" idx="11"/>
            <p:custDataLst>
              <p:tags r:id="rId2"/>
            </p:custDataLst>
          </p:nvPr>
        </p:nvSpPr>
        <p:spPr>
          <a:xfrm>
            <a:off x="4038600" y="6356351"/>
            <a:ext cx="4114800" cy="365125"/>
          </a:xfrm>
        </p:spPr>
        <p:txBody>
          <a:bodyPr/>
          <a:lstStyle/>
          <a:p>
            <a:endParaRPr lang="zh-CN" altLang="en-US"/>
          </a:p>
        </p:txBody>
      </p:sp>
      <p:sp>
        <p:nvSpPr>
          <p:cNvPr id="6" name="灯片编号占位符 5"/>
          <p:cNvSpPr>
            <a:spLocks noGrp="1"/>
          </p:cNvSpPr>
          <p:nvPr>
            <p:ph type="sldNum" sz="quarter" idx="12"/>
            <p:custDataLst>
              <p:tags r:id="rId3"/>
            </p:custDataLst>
          </p:nvPr>
        </p:nvSpPr>
        <p:spPr>
          <a:xfrm>
            <a:off x="8610600" y="6356351"/>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55589075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A21AA57-9880-4118-8BAE-A5B8028F844F}" type="datetimeFigureOut">
              <a:rPr lang="zh-CN" altLang="en-US" smtClean="0"/>
              <a:t>2022/6/27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B36D93C-EA90-4BBC-843D-AE1F4C3DED91}" type="slidenum">
              <a:rPr lang="zh-CN" altLang="en-US" smtClean="0"/>
              <a:t>‹#›</a:t>
            </a:fld>
            <a:endParaRPr lang="zh-CN" altLang="en-US"/>
          </a:p>
        </p:txBody>
      </p:sp>
    </p:spTree>
    <p:extLst>
      <p:ext uri="{BB962C8B-B14F-4D97-AF65-F5344CB8AC3E}">
        <p14:creationId xmlns:p14="http://schemas.microsoft.com/office/powerpoint/2010/main" val="1857107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2A21AA57-9880-4118-8BAE-A5B8028F844F}" type="datetimeFigureOut">
              <a:rPr lang="zh-CN" altLang="en-US" smtClean="0"/>
              <a:t>2022/6/27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B36D93C-EA90-4BBC-843D-AE1F4C3DED91}" type="slidenum">
              <a:rPr lang="zh-CN" altLang="en-US" smtClean="0"/>
              <a:t>‹#›</a:t>
            </a:fld>
            <a:endParaRPr lang="zh-CN" altLang="en-US"/>
          </a:p>
        </p:txBody>
      </p:sp>
    </p:spTree>
    <p:extLst>
      <p:ext uri="{BB962C8B-B14F-4D97-AF65-F5344CB8AC3E}">
        <p14:creationId xmlns:p14="http://schemas.microsoft.com/office/powerpoint/2010/main" val="3677562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2A21AA57-9880-4118-8BAE-A5B8028F844F}" type="datetimeFigureOut">
              <a:rPr lang="zh-CN" altLang="en-US" smtClean="0"/>
              <a:t>2022/6/27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B36D93C-EA90-4BBC-843D-AE1F4C3DED91}" type="slidenum">
              <a:rPr lang="zh-CN" altLang="en-US" smtClean="0"/>
              <a:t>‹#›</a:t>
            </a:fld>
            <a:endParaRPr lang="zh-CN" altLang="en-US"/>
          </a:p>
        </p:txBody>
      </p:sp>
    </p:spTree>
    <p:extLst>
      <p:ext uri="{BB962C8B-B14F-4D97-AF65-F5344CB8AC3E}">
        <p14:creationId xmlns:p14="http://schemas.microsoft.com/office/powerpoint/2010/main" val="2532720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2A21AA57-9880-4118-8BAE-A5B8028F844F}" type="datetimeFigureOut">
              <a:rPr lang="zh-CN" altLang="en-US" smtClean="0"/>
              <a:t>2022/6/27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B36D93C-EA90-4BBC-843D-AE1F4C3DED91}" type="slidenum">
              <a:rPr lang="zh-CN" altLang="en-US" smtClean="0"/>
              <a:t>‹#›</a:t>
            </a:fld>
            <a:endParaRPr lang="zh-CN" altLang="en-US"/>
          </a:p>
        </p:txBody>
      </p:sp>
    </p:spTree>
    <p:extLst>
      <p:ext uri="{BB962C8B-B14F-4D97-AF65-F5344CB8AC3E}">
        <p14:creationId xmlns:p14="http://schemas.microsoft.com/office/powerpoint/2010/main" val="3026776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A21AA57-9880-4118-8BAE-A5B8028F844F}" type="datetimeFigureOut">
              <a:rPr lang="zh-CN" altLang="en-US" smtClean="0"/>
              <a:t>2022/6/27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B36D93C-EA90-4BBC-843D-AE1F4C3DED91}" type="slidenum">
              <a:rPr lang="zh-CN" altLang="en-US" smtClean="0"/>
              <a:t>‹#›</a:t>
            </a:fld>
            <a:endParaRPr lang="zh-CN" altLang="en-US"/>
          </a:p>
        </p:txBody>
      </p:sp>
    </p:spTree>
    <p:extLst>
      <p:ext uri="{BB962C8B-B14F-4D97-AF65-F5344CB8AC3E}">
        <p14:creationId xmlns:p14="http://schemas.microsoft.com/office/powerpoint/2010/main" val="1142090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A21AA57-9880-4118-8BAE-A5B8028F844F}" type="datetimeFigureOut">
              <a:rPr lang="zh-CN" altLang="en-US" smtClean="0"/>
              <a:t>2022/6/27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B36D93C-EA90-4BBC-843D-AE1F4C3DED91}" type="slidenum">
              <a:rPr lang="zh-CN" altLang="en-US" smtClean="0"/>
              <a:t>‹#›</a:t>
            </a:fld>
            <a:endParaRPr lang="zh-CN" altLang="en-US"/>
          </a:p>
        </p:txBody>
      </p:sp>
    </p:spTree>
    <p:extLst>
      <p:ext uri="{BB962C8B-B14F-4D97-AF65-F5344CB8AC3E}">
        <p14:creationId xmlns:p14="http://schemas.microsoft.com/office/powerpoint/2010/main" val="1955933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2A21AA57-9880-4118-8BAE-A5B8028F844F}" type="datetimeFigureOut">
              <a:rPr lang="zh-CN" altLang="en-US" smtClean="0"/>
              <a:t>2022/6/27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B36D93C-EA90-4BBC-843D-AE1F4C3DED91}" type="slidenum">
              <a:rPr lang="zh-CN" altLang="en-US" smtClean="0"/>
              <a:t>‹#›</a:t>
            </a:fld>
            <a:endParaRPr lang="zh-CN" altLang="en-US"/>
          </a:p>
        </p:txBody>
      </p:sp>
    </p:spTree>
    <p:extLst>
      <p:ext uri="{BB962C8B-B14F-4D97-AF65-F5344CB8AC3E}">
        <p14:creationId xmlns:p14="http://schemas.microsoft.com/office/powerpoint/2010/main" val="2230620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2A21AA57-9880-4118-8BAE-A5B8028F844F}" type="datetimeFigureOut">
              <a:rPr lang="zh-CN" altLang="en-US" smtClean="0"/>
              <a:t>2022/6/27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B36D93C-EA90-4BBC-843D-AE1F4C3DED91}" type="slidenum">
              <a:rPr lang="zh-CN" altLang="en-US" smtClean="0"/>
              <a:t>‹#›</a:t>
            </a:fld>
            <a:endParaRPr lang="zh-CN" altLang="en-US"/>
          </a:p>
        </p:txBody>
      </p:sp>
    </p:spTree>
    <p:extLst>
      <p:ext uri="{BB962C8B-B14F-4D97-AF65-F5344CB8AC3E}">
        <p14:creationId xmlns:p14="http://schemas.microsoft.com/office/powerpoint/2010/main" val="590581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21AA57-9880-4118-8BAE-A5B8028F844F}" type="datetimeFigureOut">
              <a:rPr lang="zh-CN" altLang="en-US" smtClean="0"/>
              <a:t>2022/6/27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36D93C-EA90-4BBC-843D-AE1F4C3DED91}" type="slidenum">
              <a:rPr lang="zh-CN" altLang="en-US" smtClean="0"/>
              <a:t>‹#›</a:t>
            </a:fld>
            <a:endParaRPr lang="zh-CN" altLang="en-US"/>
          </a:p>
        </p:txBody>
      </p:sp>
    </p:spTree>
    <p:extLst>
      <p:ext uri="{BB962C8B-B14F-4D97-AF65-F5344CB8AC3E}">
        <p14:creationId xmlns:p14="http://schemas.microsoft.com/office/powerpoint/2010/main" val="4360379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1.jpe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2.xml"/><Relationship Id="rId1" Type="http://schemas.openxmlformats.org/officeDocument/2006/relationships/tags" Target="../tags/tag91.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4.xml"/><Relationship Id="rId1" Type="http://schemas.openxmlformats.org/officeDocument/2006/relationships/tags" Target="../tags/tag93.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6.xml"/><Relationship Id="rId1" Type="http://schemas.openxmlformats.org/officeDocument/2006/relationships/tags" Target="../tags/tag95.xml"/></Relationships>
</file>

<file path=ppt/slides/_rels/slide13.xml.rels><?xml version="1.0" encoding="UTF-8" standalone="yes"?>
<Relationships xmlns="http://schemas.openxmlformats.org/package/2006/relationships"><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tags" Target="../tags/tag97.xml"/><Relationship Id="rId6" Type="http://schemas.openxmlformats.org/officeDocument/2006/relationships/slideLayout" Target="../slideLayouts/slideLayout2.xml"/><Relationship Id="rId5" Type="http://schemas.openxmlformats.org/officeDocument/2006/relationships/tags" Target="../tags/tag101.xml"/><Relationship Id="rId4" Type="http://schemas.openxmlformats.org/officeDocument/2006/relationships/tags" Target="../tags/tag100.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3.xml"/><Relationship Id="rId1" Type="http://schemas.openxmlformats.org/officeDocument/2006/relationships/tags" Target="../tags/tag10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3" Type="http://schemas.openxmlformats.org/officeDocument/2006/relationships/tags" Target="../tags/tag19.xml"/><Relationship Id="rId18" Type="http://schemas.openxmlformats.org/officeDocument/2006/relationships/tags" Target="../tags/tag24.xml"/><Relationship Id="rId26" Type="http://schemas.openxmlformats.org/officeDocument/2006/relationships/tags" Target="../tags/tag32.xml"/><Relationship Id="rId39" Type="http://schemas.openxmlformats.org/officeDocument/2006/relationships/tags" Target="../tags/tag45.xml"/><Relationship Id="rId3" Type="http://schemas.openxmlformats.org/officeDocument/2006/relationships/tags" Target="../tags/tag9.xml"/><Relationship Id="rId21" Type="http://schemas.openxmlformats.org/officeDocument/2006/relationships/tags" Target="../tags/tag27.xml"/><Relationship Id="rId34" Type="http://schemas.openxmlformats.org/officeDocument/2006/relationships/tags" Target="../tags/tag40.xml"/><Relationship Id="rId42" Type="http://schemas.openxmlformats.org/officeDocument/2006/relationships/tags" Target="../tags/tag48.xml"/><Relationship Id="rId47" Type="http://schemas.openxmlformats.org/officeDocument/2006/relationships/tags" Target="../tags/tag53.xml"/><Relationship Id="rId7" Type="http://schemas.openxmlformats.org/officeDocument/2006/relationships/tags" Target="../tags/tag13.xml"/><Relationship Id="rId12" Type="http://schemas.openxmlformats.org/officeDocument/2006/relationships/tags" Target="../tags/tag18.xml"/><Relationship Id="rId17" Type="http://schemas.openxmlformats.org/officeDocument/2006/relationships/tags" Target="../tags/tag23.xml"/><Relationship Id="rId25" Type="http://schemas.openxmlformats.org/officeDocument/2006/relationships/tags" Target="../tags/tag31.xml"/><Relationship Id="rId33" Type="http://schemas.openxmlformats.org/officeDocument/2006/relationships/tags" Target="../tags/tag39.xml"/><Relationship Id="rId38" Type="http://schemas.openxmlformats.org/officeDocument/2006/relationships/tags" Target="../tags/tag44.xml"/><Relationship Id="rId46" Type="http://schemas.openxmlformats.org/officeDocument/2006/relationships/tags" Target="../tags/tag52.xml"/><Relationship Id="rId2" Type="http://schemas.openxmlformats.org/officeDocument/2006/relationships/tags" Target="../tags/tag8.xml"/><Relationship Id="rId16" Type="http://schemas.openxmlformats.org/officeDocument/2006/relationships/tags" Target="../tags/tag22.xml"/><Relationship Id="rId20" Type="http://schemas.openxmlformats.org/officeDocument/2006/relationships/tags" Target="../tags/tag26.xml"/><Relationship Id="rId29" Type="http://schemas.openxmlformats.org/officeDocument/2006/relationships/tags" Target="../tags/tag35.xml"/><Relationship Id="rId41" Type="http://schemas.openxmlformats.org/officeDocument/2006/relationships/tags" Target="../tags/tag47.xml"/><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tags" Target="../tags/tag17.xml"/><Relationship Id="rId24" Type="http://schemas.openxmlformats.org/officeDocument/2006/relationships/tags" Target="../tags/tag30.xml"/><Relationship Id="rId32" Type="http://schemas.openxmlformats.org/officeDocument/2006/relationships/tags" Target="../tags/tag38.xml"/><Relationship Id="rId37" Type="http://schemas.openxmlformats.org/officeDocument/2006/relationships/tags" Target="../tags/tag43.xml"/><Relationship Id="rId40" Type="http://schemas.openxmlformats.org/officeDocument/2006/relationships/tags" Target="../tags/tag46.xml"/><Relationship Id="rId45" Type="http://schemas.openxmlformats.org/officeDocument/2006/relationships/tags" Target="../tags/tag51.xml"/><Relationship Id="rId5" Type="http://schemas.openxmlformats.org/officeDocument/2006/relationships/tags" Target="../tags/tag11.xml"/><Relationship Id="rId15" Type="http://schemas.openxmlformats.org/officeDocument/2006/relationships/tags" Target="../tags/tag21.xml"/><Relationship Id="rId23" Type="http://schemas.openxmlformats.org/officeDocument/2006/relationships/tags" Target="../tags/tag29.xml"/><Relationship Id="rId28" Type="http://schemas.openxmlformats.org/officeDocument/2006/relationships/tags" Target="../tags/tag34.xml"/><Relationship Id="rId36" Type="http://schemas.openxmlformats.org/officeDocument/2006/relationships/tags" Target="../tags/tag42.xml"/><Relationship Id="rId49" Type="http://schemas.openxmlformats.org/officeDocument/2006/relationships/notesSlide" Target="../notesSlides/notesSlide1.xml"/><Relationship Id="rId10" Type="http://schemas.openxmlformats.org/officeDocument/2006/relationships/tags" Target="../tags/tag16.xml"/><Relationship Id="rId19" Type="http://schemas.openxmlformats.org/officeDocument/2006/relationships/tags" Target="../tags/tag25.xml"/><Relationship Id="rId31" Type="http://schemas.openxmlformats.org/officeDocument/2006/relationships/tags" Target="../tags/tag37.xml"/><Relationship Id="rId44" Type="http://schemas.openxmlformats.org/officeDocument/2006/relationships/tags" Target="../tags/tag50.xml"/><Relationship Id="rId4" Type="http://schemas.openxmlformats.org/officeDocument/2006/relationships/tags" Target="../tags/tag10.xml"/><Relationship Id="rId9" Type="http://schemas.openxmlformats.org/officeDocument/2006/relationships/tags" Target="../tags/tag15.xml"/><Relationship Id="rId14" Type="http://schemas.openxmlformats.org/officeDocument/2006/relationships/tags" Target="../tags/tag20.xml"/><Relationship Id="rId22" Type="http://schemas.openxmlformats.org/officeDocument/2006/relationships/tags" Target="../tags/tag28.xml"/><Relationship Id="rId27" Type="http://schemas.openxmlformats.org/officeDocument/2006/relationships/tags" Target="../tags/tag33.xml"/><Relationship Id="rId30" Type="http://schemas.openxmlformats.org/officeDocument/2006/relationships/tags" Target="../tags/tag36.xml"/><Relationship Id="rId35" Type="http://schemas.openxmlformats.org/officeDocument/2006/relationships/tags" Target="../tags/tag41.xml"/><Relationship Id="rId43" Type="http://schemas.openxmlformats.org/officeDocument/2006/relationships/tags" Target="../tags/tag49.xml"/><Relationship Id="rId48" Type="http://schemas.openxmlformats.org/officeDocument/2006/relationships/slideLayout" Target="../slideLayouts/slideLayout12.xml"/><Relationship Id="rId8" Type="http://schemas.openxmlformats.org/officeDocument/2006/relationships/tags" Target="../tags/tag14.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8.xml"/><Relationship Id="rId1" Type="http://schemas.openxmlformats.org/officeDocument/2006/relationships/tags" Target="../tags/tag57.xml"/></Relationships>
</file>

<file path=ppt/slides/_rels/slide4.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5" Type="http://schemas.openxmlformats.org/officeDocument/2006/relationships/image" Target="../media/image2.png"/><Relationship Id="rId4"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image" Target="NULL" TargetMode="External"/><Relationship Id="rId5" Type="http://schemas.openxmlformats.org/officeDocument/2006/relationships/image" Target="../media/image3.png"/><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67.xml"/><Relationship Id="rId7" Type="http://schemas.openxmlformats.org/officeDocument/2006/relationships/slideLayout" Target="../slideLayouts/slideLayout2.xml"/><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tags" Target="../tags/tag70.xml"/><Relationship Id="rId5" Type="http://schemas.openxmlformats.org/officeDocument/2006/relationships/tags" Target="../tags/tag69.xml"/><Relationship Id="rId4" Type="http://schemas.openxmlformats.org/officeDocument/2006/relationships/tags" Target="../tags/tag68.xml"/></Relationships>
</file>

<file path=ppt/slides/_rels/slide7.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 Id="rId5" Type="http://schemas.openxmlformats.org/officeDocument/2006/relationships/slideLayout" Target="../slideLayouts/slideLayout2.xml"/><Relationship Id="rId4" Type="http://schemas.openxmlformats.org/officeDocument/2006/relationships/tags" Target="../tags/tag74.xml"/></Relationships>
</file>

<file path=ppt/slides/_rels/slide8.xml.rels><?xml version="1.0" encoding="UTF-8" standalone="yes"?>
<Relationships xmlns="http://schemas.openxmlformats.org/package/2006/relationships"><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tags" Target="../tags/tag75.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tags" Target="../tags/tag85.xml"/><Relationship Id="rId13" Type="http://schemas.openxmlformats.org/officeDocument/2006/relationships/tags" Target="../tags/tag90.xml"/><Relationship Id="rId3" Type="http://schemas.openxmlformats.org/officeDocument/2006/relationships/tags" Target="../tags/tag80.xml"/><Relationship Id="rId7" Type="http://schemas.openxmlformats.org/officeDocument/2006/relationships/tags" Target="../tags/tag84.xml"/><Relationship Id="rId12" Type="http://schemas.openxmlformats.org/officeDocument/2006/relationships/tags" Target="../tags/tag89.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tags" Target="../tags/tag83.xml"/><Relationship Id="rId11" Type="http://schemas.openxmlformats.org/officeDocument/2006/relationships/tags" Target="../tags/tag88.xml"/><Relationship Id="rId5" Type="http://schemas.openxmlformats.org/officeDocument/2006/relationships/tags" Target="../tags/tag82.xml"/><Relationship Id="rId10" Type="http://schemas.openxmlformats.org/officeDocument/2006/relationships/tags" Target="../tags/tag87.xml"/><Relationship Id="rId4" Type="http://schemas.openxmlformats.org/officeDocument/2006/relationships/tags" Target="../tags/tag81.xml"/><Relationship Id="rId9" Type="http://schemas.openxmlformats.org/officeDocument/2006/relationships/tags" Target="../tags/tag86.xml"/><Relationship Id="rId1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862642" y="883618"/>
            <a:ext cx="10049774" cy="923330"/>
          </a:xfrm>
          <a:prstGeom prst="rect">
            <a:avLst/>
          </a:prstGeom>
        </p:spPr>
        <p:txBody>
          <a:bodyPr wrap="square">
            <a:spAutoFit/>
          </a:bodyPr>
          <a:lstStyle>
            <a:defPPr>
              <a:defRPr lang="zh-CN"/>
            </a:defPPr>
            <a:lvl1pPr>
              <a:spcAft>
                <a:spcPct val="0"/>
              </a:spcAft>
              <a:defRPr sz="4000" b="1" spc="-365">
                <a:ln>
                  <a:solidFill>
                    <a:srgbClr val="FF0000"/>
                  </a:solidFill>
                </a:ln>
                <a:solidFill>
                  <a:srgbClr val="FF0000"/>
                </a:solidFill>
                <a:latin typeface="华文彩云" panose="02010800040101010101" pitchFamily="2" charset="-122"/>
                <a:ea typeface="华文彩云" panose="02010800040101010101" pitchFamily="2" charset="-122"/>
                <a:cs typeface="宋体" panose="02010600030101010101" pitchFamily="2" charset="-122"/>
              </a:defRPr>
            </a:lvl1pPr>
            <a:lvl2pPr>
              <a:defRPr/>
            </a:lvl2pPr>
            <a:lvl3pPr>
              <a:defRPr/>
            </a:lvl3pPr>
            <a:lvl4pPr>
              <a:defRPr/>
            </a:lvl4pPr>
            <a:lvl5pPr>
              <a:defRPr/>
            </a:lvl5pPr>
            <a:lvl6pPr>
              <a:defRPr/>
            </a:lvl6pPr>
            <a:lvl7pPr>
              <a:defRPr/>
            </a:lvl7pPr>
            <a:lvl8pPr>
              <a:defRPr/>
            </a:lvl8pPr>
            <a:lvl9pPr>
              <a:defRPr/>
            </a:lvl9pPr>
          </a:lstStyle>
          <a:p>
            <a:pPr algn="l"/>
            <a:r>
              <a:rPr lang="zh-CN" altLang="en-US" sz="5400" spc="600" dirty="0" smtClean="0">
                <a:solidFill>
                  <a:srgbClr val="FF0000"/>
                </a:solidFill>
                <a:effectLst/>
                <a:uFillTx/>
                <a:latin typeface="楷体" panose="02010609060101010101" charset="-122"/>
                <a:ea typeface="楷体" panose="02010609060101010101" charset="-122"/>
                <a:cs typeface="楷体" panose="02010609060101010101" charset="-122"/>
                <a:sym typeface="+mn-ea"/>
              </a:rPr>
              <a:t>第</a:t>
            </a:r>
            <a:r>
              <a:rPr lang="en-US" altLang="zh-CN" sz="5400" spc="600" dirty="0" smtClean="0">
                <a:solidFill>
                  <a:srgbClr val="FF0000"/>
                </a:solidFill>
                <a:effectLst/>
                <a:uFillTx/>
                <a:latin typeface="楷体" panose="02010609060101010101" charset="-122"/>
                <a:ea typeface="楷体" panose="02010609060101010101" charset="-122"/>
                <a:cs typeface="楷体" panose="02010609060101010101" charset="-122"/>
                <a:sym typeface="+mn-ea"/>
              </a:rPr>
              <a:t>15</a:t>
            </a:r>
            <a:r>
              <a:rPr lang="zh-CN" altLang="en-US" sz="5400" spc="600" dirty="0" smtClean="0">
                <a:solidFill>
                  <a:srgbClr val="FF0000"/>
                </a:solidFill>
                <a:effectLst/>
                <a:uFillTx/>
                <a:latin typeface="楷体" panose="02010609060101010101" charset="-122"/>
                <a:ea typeface="楷体" panose="02010609060101010101" charset="-122"/>
                <a:cs typeface="楷体" panose="02010609060101010101" charset="-122"/>
                <a:sym typeface="+mn-ea"/>
              </a:rPr>
              <a:t>课时 交通与社会变迁</a:t>
            </a:r>
            <a:endParaRPr lang="zh-CN" altLang="en-US" sz="5400" spc="600" dirty="0">
              <a:solidFill>
                <a:srgbClr val="FF0000"/>
              </a:solidFill>
              <a:effectLst/>
              <a:uFillTx/>
              <a:latin typeface="楷体" panose="02010609060101010101" charset="-122"/>
              <a:ea typeface="楷体" panose="02010609060101010101" charset="-122"/>
              <a:cs typeface="楷体" panose="02010609060101010101" charset="-122"/>
              <a:sym typeface="+mn-ea"/>
            </a:endParaRPr>
          </a:p>
        </p:txBody>
      </p:sp>
      <p:sp>
        <p:nvSpPr>
          <p:cNvPr id="5" name="文本框 4"/>
          <p:cNvSpPr txBox="1"/>
          <p:nvPr>
            <p:custDataLst>
              <p:tags r:id="rId2"/>
            </p:custDataLst>
          </p:nvPr>
        </p:nvSpPr>
        <p:spPr>
          <a:xfrm>
            <a:off x="189174" y="138876"/>
            <a:ext cx="4512774" cy="523220"/>
          </a:xfrm>
          <a:prstGeom prst="rect">
            <a:avLst/>
          </a:prstGeom>
        </p:spPr>
        <p:txBody>
          <a:bodyPr wrap="none">
            <a:spAutoFit/>
          </a:bodyPr>
          <a:lstStyle>
            <a:defPPr>
              <a:defRPr lang="zh-CN"/>
            </a:defPPr>
            <a:lvl1pPr>
              <a:defRPr sz="2800" b="1">
                <a:latin typeface="仿宋" panose="02010609060101010101" pitchFamily="49" charset="-122"/>
                <a:ea typeface="仿宋" panose="02010609060101010101" pitchFamily="49" charset="-122"/>
              </a:defRPr>
            </a:lvl1pPr>
            <a:lvl2pPr>
              <a:defRPr/>
            </a:lvl2pPr>
            <a:lvl3pPr>
              <a:defRPr/>
            </a:lvl3pPr>
            <a:lvl4pPr>
              <a:defRPr/>
            </a:lvl4pPr>
            <a:lvl5pPr>
              <a:defRPr/>
            </a:lvl5pPr>
            <a:lvl6pPr>
              <a:defRPr/>
            </a:lvl6pPr>
            <a:lvl7pPr>
              <a:defRPr/>
            </a:lvl7pPr>
            <a:lvl8pPr>
              <a:defRPr/>
            </a:lvl8pPr>
            <a:lvl9pPr>
              <a:defRPr/>
            </a:lvl9pPr>
          </a:lstStyle>
          <a:p>
            <a:pPr algn="l"/>
            <a:r>
              <a:rPr dirty="0" smtClean="0"/>
              <a:t>第</a:t>
            </a:r>
            <a:r>
              <a:rPr lang="zh-CN" altLang="en-US" dirty="0" smtClean="0"/>
              <a:t>五</a:t>
            </a:r>
            <a:r>
              <a:rPr dirty="0" err="1" smtClean="0"/>
              <a:t>单元</a:t>
            </a:r>
            <a:r>
              <a:rPr dirty="0" smtClean="0"/>
              <a:t>：</a:t>
            </a:r>
            <a:r>
              <a:rPr lang="zh-CN" altLang="en-US" dirty="0" smtClean="0"/>
              <a:t>交通与社会变迁</a:t>
            </a:r>
            <a:endParaRPr dirty="0"/>
          </a:p>
        </p:txBody>
      </p:sp>
      <p:cxnSp>
        <p:nvCxnSpPr>
          <p:cNvPr id="6" name="直接连接符 5"/>
          <p:cNvCxnSpPr/>
          <p:nvPr>
            <p:custDataLst>
              <p:tags r:id="rId3"/>
            </p:custDataLst>
          </p:nvPr>
        </p:nvCxnSpPr>
        <p:spPr>
          <a:xfrm>
            <a:off x="0" y="707084"/>
            <a:ext cx="741089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7"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9174" y="1983481"/>
            <a:ext cx="4921083" cy="4832092"/>
          </a:xfrm>
          <a:prstGeom prst="rect">
            <a:avLst/>
          </a:prstGeom>
        </p:spPr>
      </p:pic>
      <p:sp>
        <p:nvSpPr>
          <p:cNvPr id="8" name="文本框 7"/>
          <p:cNvSpPr txBox="1"/>
          <p:nvPr/>
        </p:nvSpPr>
        <p:spPr>
          <a:xfrm>
            <a:off x="5184474" y="1983481"/>
            <a:ext cx="6918385" cy="4832092"/>
          </a:xfrm>
          <a:prstGeom prst="rect">
            <a:avLst/>
          </a:prstGeom>
          <a:noFill/>
          <a:ln w="38100">
            <a:solidFill>
              <a:srgbClr val="C00000"/>
            </a:solidFill>
            <a:prstDash val="sysDot"/>
          </a:ln>
        </p:spPr>
        <p:txBody>
          <a:bodyPr wrap="square" rtlCol="0">
            <a:spAutoFit/>
          </a:bodyPr>
          <a:lstStyle/>
          <a:p>
            <a:r>
              <a:rPr lang="zh-CN" altLang="zh-CN" sz="2800" b="1" dirty="0" smtClean="0">
                <a:latin typeface="华文楷体" panose="02010600040101010101" pitchFamily="2" charset="-122"/>
                <a:ea typeface="华文楷体" panose="02010600040101010101" pitchFamily="2" charset="-122"/>
              </a:rPr>
              <a:t>【</a:t>
            </a:r>
            <a:r>
              <a:rPr lang="zh-CN" altLang="en-US" sz="2800" b="1" dirty="0" smtClean="0">
                <a:latin typeface="华文楷体" panose="02010600040101010101" pitchFamily="2" charset="-122"/>
                <a:ea typeface="华文楷体" panose="02010600040101010101" pitchFamily="2" charset="-122"/>
              </a:rPr>
              <a:t>学习目标</a:t>
            </a:r>
            <a:r>
              <a:rPr lang="zh-CN" altLang="zh-CN" sz="2800" b="1" dirty="0" smtClean="0">
                <a:latin typeface="华文楷体" panose="02010600040101010101" pitchFamily="2" charset="-122"/>
                <a:ea typeface="华文楷体" panose="02010600040101010101" pitchFamily="2" charset="-122"/>
              </a:rPr>
              <a:t>】：</a:t>
            </a:r>
            <a:endParaRPr lang="en-US" altLang="zh-CN" sz="2800" b="1" dirty="0" smtClean="0">
              <a:latin typeface="华文楷体" panose="02010600040101010101" pitchFamily="2" charset="-122"/>
              <a:ea typeface="华文楷体" panose="02010600040101010101" pitchFamily="2" charset="-122"/>
            </a:endParaRPr>
          </a:p>
          <a:p>
            <a:r>
              <a:rPr lang="en-US" altLang="zh-CN" sz="2800" dirty="0" smtClean="0">
                <a:latin typeface="华文楷体" panose="02010600040101010101" pitchFamily="2" charset="-122"/>
                <a:ea typeface="华文楷体" panose="02010600040101010101" pitchFamily="2" charset="-122"/>
              </a:rPr>
              <a:t>1</a:t>
            </a:r>
            <a:r>
              <a:rPr lang="zh-CN" altLang="en-US" sz="2800" dirty="0" smtClean="0">
                <a:latin typeface="华文楷体" panose="02010600040101010101" pitchFamily="2" charset="-122"/>
                <a:ea typeface="华文楷体" panose="02010600040101010101" pitchFamily="2" charset="-122"/>
              </a:rPr>
              <a:t>、以时空观念为指导，了解人工道路铺设、运河开凿、海上航线建立、铁路发展等史实，从区域性和全球化两个视角认识</a:t>
            </a:r>
            <a:r>
              <a:rPr lang="en-US" altLang="zh-CN" sz="2800" dirty="0" smtClean="0">
                <a:latin typeface="华文楷体" panose="02010600040101010101" pitchFamily="2" charset="-122"/>
                <a:ea typeface="华文楷体" panose="02010600040101010101" pitchFamily="2" charset="-122"/>
              </a:rPr>
              <a:t>20</a:t>
            </a:r>
            <a:r>
              <a:rPr lang="zh-CN" altLang="en-US" sz="2800" dirty="0" smtClean="0">
                <a:latin typeface="华文楷体" panose="02010600040101010101" pitchFamily="2" charset="-122"/>
                <a:ea typeface="华文楷体" panose="02010600040101010101" pitchFamily="2" charset="-122"/>
              </a:rPr>
              <a:t>世纪以前交通发展与社会变迁的辩证关系；</a:t>
            </a:r>
            <a:endParaRPr lang="en-US" altLang="zh-CN" sz="2800" dirty="0" smtClean="0">
              <a:latin typeface="华文楷体" panose="02010600040101010101" pitchFamily="2" charset="-122"/>
              <a:ea typeface="华文楷体" panose="02010600040101010101" pitchFamily="2" charset="-122"/>
            </a:endParaRPr>
          </a:p>
          <a:p>
            <a:r>
              <a:rPr lang="en-US" altLang="zh-CN" sz="2800" dirty="0" smtClean="0">
                <a:latin typeface="华文楷体" panose="02010600040101010101" pitchFamily="2" charset="-122"/>
                <a:ea typeface="华文楷体" panose="02010600040101010101" pitchFamily="2" charset="-122"/>
              </a:rPr>
              <a:t>2</a:t>
            </a:r>
            <a:r>
              <a:rPr lang="zh-CN" altLang="en-US" sz="2800" dirty="0" smtClean="0">
                <a:latin typeface="华文楷体" panose="02010600040101010101" pitchFamily="2" charset="-122"/>
                <a:ea typeface="华文楷体" panose="02010600040101010101" pitchFamily="2" charset="-122"/>
              </a:rPr>
              <a:t>、结合</a:t>
            </a:r>
            <a:r>
              <a:rPr lang="en-US" altLang="zh-CN" sz="2800" dirty="0" smtClean="0">
                <a:latin typeface="华文楷体" panose="02010600040101010101" pitchFamily="2" charset="-122"/>
                <a:ea typeface="华文楷体" panose="02010600040101010101" pitchFamily="2" charset="-122"/>
              </a:rPr>
              <a:t>20</a:t>
            </a:r>
            <a:r>
              <a:rPr lang="zh-CN" altLang="en-US" sz="2800" dirty="0" smtClean="0">
                <a:latin typeface="华文楷体" panose="02010600040101010101" pitchFamily="2" charset="-122"/>
                <a:ea typeface="华文楷体" panose="02010600040101010101" pitchFamily="2" charset="-122"/>
              </a:rPr>
              <a:t>世纪以来科学技术的发展，分析水陆空交通运输的新变化及其对社会发展和社会生活的影响；</a:t>
            </a:r>
            <a:endParaRPr lang="en-US" altLang="zh-CN" sz="2800" dirty="0" smtClean="0">
              <a:latin typeface="华文楷体" panose="02010600040101010101" pitchFamily="2" charset="-122"/>
              <a:ea typeface="华文楷体" panose="02010600040101010101" pitchFamily="2" charset="-122"/>
            </a:endParaRPr>
          </a:p>
          <a:p>
            <a:r>
              <a:rPr lang="en-US" altLang="zh-CN" sz="2800" dirty="0" smtClean="0">
                <a:latin typeface="华文楷体" panose="02010600040101010101" pitchFamily="2" charset="-122"/>
                <a:ea typeface="华文楷体" panose="02010600040101010101" pitchFamily="2" charset="-122"/>
              </a:rPr>
              <a:t>3</a:t>
            </a:r>
            <a:r>
              <a:rPr lang="zh-CN" altLang="en-US" sz="2800" dirty="0" smtClean="0">
                <a:latin typeface="华文楷体" panose="02010600040101010101" pitchFamily="2" charset="-122"/>
                <a:ea typeface="华文楷体" panose="02010600040101010101" pitchFamily="2" charset="-122"/>
              </a:rPr>
              <a:t>、关注我国铁路、航运等近代化和新中国交通事业的发展，认识具有里程碑的事件，体会中国人自主创新、开拓进取的精神。</a:t>
            </a:r>
            <a:endParaRPr lang="zh-CN" altLang="en-US" sz="2800" dirty="0">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4607489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189174" y="138876"/>
            <a:ext cx="2709396" cy="523220"/>
          </a:xfrm>
          <a:prstGeom prst="rect">
            <a:avLst/>
          </a:prstGeom>
        </p:spPr>
        <p:txBody>
          <a:bodyPr wrap="none">
            <a:spAutoFit/>
          </a:bodyPr>
          <a:lstStyle>
            <a:defPPr>
              <a:defRPr lang="zh-CN"/>
            </a:defPPr>
            <a:lvl1pPr>
              <a:defRPr sz="2800" b="1">
                <a:latin typeface="仿宋" panose="02010609060101010101" pitchFamily="49" charset="-122"/>
                <a:ea typeface="仿宋" panose="02010609060101010101" pitchFamily="49" charset="-122"/>
              </a:defRPr>
            </a:lvl1pPr>
            <a:lvl2pPr>
              <a:defRPr/>
            </a:lvl2pPr>
            <a:lvl3pPr>
              <a:defRPr/>
            </a:lvl3pPr>
            <a:lvl4pPr>
              <a:defRPr/>
            </a:lvl4pPr>
            <a:lvl5pPr>
              <a:defRPr/>
            </a:lvl5pPr>
            <a:lvl6pPr>
              <a:defRPr/>
            </a:lvl6pPr>
            <a:lvl7pPr>
              <a:defRPr/>
            </a:lvl7pPr>
            <a:lvl8pPr>
              <a:defRPr/>
            </a:lvl8pPr>
            <a:lvl9pPr>
              <a:defRPr/>
            </a:lvl9pPr>
          </a:lstStyle>
          <a:p>
            <a:pPr algn="l"/>
            <a:r>
              <a:rPr lang="zh-CN" altLang="en-US" dirty="0">
                <a:solidFill>
                  <a:srgbClr val="FF0000"/>
                </a:solidFill>
                <a:latin typeface="方正姚体" panose="02010601030101010101" pitchFamily="2" charset="-122"/>
                <a:ea typeface="方正姚体" panose="02010601030101010101" pitchFamily="2" charset="-122"/>
              </a:rPr>
              <a:t>二</a:t>
            </a:r>
            <a:r>
              <a:rPr lang="zh-CN" altLang="en-US" dirty="0" smtClean="0">
                <a:solidFill>
                  <a:srgbClr val="FF0000"/>
                </a:solidFill>
                <a:latin typeface="方正姚体" panose="02010601030101010101" pitchFamily="2" charset="-122"/>
                <a:ea typeface="方正姚体" panose="02010601030101010101" pitchFamily="2" charset="-122"/>
              </a:rPr>
              <a:t>、问题探究：</a:t>
            </a:r>
            <a:endParaRPr dirty="0">
              <a:solidFill>
                <a:srgbClr val="FF0000"/>
              </a:solidFill>
              <a:latin typeface="方正姚体" panose="02010601030101010101" pitchFamily="2" charset="-122"/>
              <a:ea typeface="方正姚体" panose="02010601030101010101" pitchFamily="2" charset="-122"/>
            </a:endParaRPr>
          </a:p>
        </p:txBody>
      </p:sp>
      <p:cxnSp>
        <p:nvCxnSpPr>
          <p:cNvPr id="5" name="直接连接符 4"/>
          <p:cNvCxnSpPr/>
          <p:nvPr>
            <p:custDataLst>
              <p:tags r:id="rId2"/>
            </p:custDataLst>
          </p:nvPr>
        </p:nvCxnSpPr>
        <p:spPr>
          <a:xfrm>
            <a:off x="0" y="670440"/>
            <a:ext cx="741089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2794959" y="176620"/>
            <a:ext cx="6530196" cy="461665"/>
          </a:xfrm>
          <a:prstGeom prst="rect">
            <a:avLst/>
          </a:prstGeom>
          <a:noFill/>
        </p:spPr>
        <p:txBody>
          <a:bodyPr wrap="square" rtlCol="0">
            <a:spAutoFit/>
          </a:bodyPr>
          <a:lstStyle/>
          <a:p>
            <a:r>
              <a:rPr lang="en-US" altLang="zh-CN" sz="2400" dirty="0" smtClean="0">
                <a:latin typeface="华文细黑" panose="02010600040101010101" pitchFamily="2" charset="-122"/>
                <a:ea typeface="华文细黑" panose="02010600040101010101" pitchFamily="2" charset="-122"/>
              </a:rPr>
              <a:t>3</a:t>
            </a:r>
            <a:r>
              <a:rPr lang="zh-CN" altLang="en-US" sz="2400" dirty="0" smtClean="0">
                <a:latin typeface="华文细黑" panose="02010600040101010101" pitchFamily="2" charset="-122"/>
                <a:ea typeface="华文细黑" panose="02010600040101010101" pitchFamily="2" charset="-122"/>
              </a:rPr>
              <a:t>、中国近代交通发展的影响因素及产生的影响</a:t>
            </a:r>
            <a:endParaRPr lang="zh-CN" altLang="en-US" sz="2400" dirty="0">
              <a:latin typeface="华文细黑" panose="02010600040101010101" pitchFamily="2" charset="-122"/>
              <a:ea typeface="华文细黑" panose="02010600040101010101" pitchFamily="2" charset="-122"/>
            </a:endParaRPr>
          </a:p>
        </p:txBody>
      </p:sp>
      <p:sp>
        <p:nvSpPr>
          <p:cNvPr id="3" name="文本框 2"/>
          <p:cNvSpPr txBox="1"/>
          <p:nvPr/>
        </p:nvSpPr>
        <p:spPr>
          <a:xfrm>
            <a:off x="157543" y="2935426"/>
            <a:ext cx="11614030" cy="1680460"/>
          </a:xfrm>
          <a:prstGeom prst="rect">
            <a:avLst/>
          </a:prstGeom>
          <a:noFill/>
        </p:spPr>
        <p:txBody>
          <a:bodyPr wrap="square" rtlCol="0">
            <a:spAutoFit/>
          </a:bodyPr>
          <a:lstStyle/>
          <a:p>
            <a:r>
              <a:rPr lang="zh-CN" altLang="en-US" sz="2400" dirty="0" smtClean="0">
                <a:latin typeface="楷体" panose="02010609060101010101" pitchFamily="49" charset="-122"/>
                <a:ea typeface="楷体" panose="02010609060101010101" pitchFamily="49" charset="-122"/>
              </a:rPr>
              <a:t>因素：</a:t>
            </a:r>
            <a:endParaRPr lang="en-US" altLang="zh-CN" sz="2400" dirty="0" smtClean="0">
              <a:latin typeface="楷体" panose="02010609060101010101" pitchFamily="49" charset="-122"/>
              <a:ea typeface="楷体" panose="02010609060101010101" pitchFamily="49" charset="-122"/>
            </a:endParaRPr>
          </a:p>
          <a:p>
            <a:pPr>
              <a:lnSpc>
                <a:spcPct val="110000"/>
              </a:lnSpc>
            </a:pPr>
            <a:r>
              <a:rPr lang="zh-CN" altLang="en-US" sz="2400" dirty="0" smtClean="0">
                <a:latin typeface="楷体" panose="02010609060101010101" pitchFamily="49" charset="-122"/>
                <a:ea typeface="楷体" panose="02010609060101010101" pitchFamily="49" charset="-122"/>
              </a:rPr>
              <a:t>促进因素：工业文明的影响；政府政策的推动；洋务运动的兴起，先进中国人的努力；</a:t>
            </a:r>
            <a:r>
              <a:rPr lang="zh-CN" altLang="zh-CN" sz="2400" dirty="0">
                <a:latin typeface="楷体" panose="02010609060101010101" pitchFamily="49" charset="-122"/>
                <a:ea typeface="楷体" panose="02010609060101010101" pitchFamily="49" charset="-122"/>
              </a:rPr>
              <a:t>自然经济不断解体</a:t>
            </a:r>
            <a:r>
              <a:rPr lang="zh-CN" altLang="zh-CN" sz="2400" dirty="0" smtClean="0">
                <a:latin typeface="楷体" panose="02010609060101010101" pitchFamily="49" charset="-122"/>
                <a:ea typeface="楷体" panose="02010609060101010101" pitchFamily="49" charset="-122"/>
              </a:rPr>
              <a:t>和民族资本</a:t>
            </a:r>
            <a:r>
              <a:rPr lang="zh-CN" altLang="zh-CN" sz="2400" dirty="0">
                <a:latin typeface="楷体" panose="02010609060101010101" pitchFamily="49" charset="-122"/>
                <a:ea typeface="楷体" panose="02010609060101010101" pitchFamily="49" charset="-122"/>
              </a:rPr>
              <a:t>主义</a:t>
            </a:r>
            <a:r>
              <a:rPr lang="zh-CN" altLang="zh-CN" sz="2400" dirty="0" smtClean="0">
                <a:latin typeface="楷体" panose="02010609060101010101" pitchFamily="49" charset="-122"/>
                <a:ea typeface="楷体" panose="02010609060101010101" pitchFamily="49" charset="-122"/>
              </a:rPr>
              <a:t>的发展</a:t>
            </a:r>
            <a:r>
              <a:rPr lang="zh-CN"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列强侵华的需要。</a:t>
            </a:r>
            <a:endParaRPr lang="en-US" altLang="zh-CN" sz="2400" dirty="0">
              <a:latin typeface="楷体" panose="02010609060101010101" pitchFamily="49" charset="-122"/>
              <a:ea typeface="楷体" panose="02010609060101010101" pitchFamily="49" charset="-122"/>
            </a:endParaRPr>
          </a:p>
          <a:p>
            <a:pPr>
              <a:lnSpc>
                <a:spcPct val="110000"/>
              </a:lnSpc>
            </a:pPr>
            <a:r>
              <a:rPr lang="zh-CN" altLang="en-US" sz="2400" dirty="0" smtClean="0">
                <a:latin typeface="楷体" panose="02010609060101010101" pitchFamily="49" charset="-122"/>
                <a:ea typeface="楷体" panose="02010609060101010101" pitchFamily="49" charset="-122"/>
              </a:rPr>
              <a:t>阻碍因素：封建顽固势力；西方列强的阻挠；经济落后、科技薄弱；思想观念陈旧。</a:t>
            </a:r>
            <a:endParaRPr lang="en-US" altLang="zh-CN" sz="2400" dirty="0" smtClean="0">
              <a:latin typeface="楷体" panose="02010609060101010101" pitchFamily="49" charset="-122"/>
              <a:ea typeface="楷体" panose="02010609060101010101" pitchFamily="49" charset="-122"/>
            </a:endParaRPr>
          </a:p>
        </p:txBody>
      </p:sp>
      <p:sp>
        <p:nvSpPr>
          <p:cNvPr id="6" name="文本框 5"/>
          <p:cNvSpPr txBox="1"/>
          <p:nvPr/>
        </p:nvSpPr>
        <p:spPr>
          <a:xfrm>
            <a:off x="157543" y="4668199"/>
            <a:ext cx="11033792" cy="1680460"/>
          </a:xfrm>
          <a:prstGeom prst="rect">
            <a:avLst/>
          </a:prstGeom>
          <a:noFill/>
        </p:spPr>
        <p:txBody>
          <a:bodyPr wrap="square" rtlCol="0">
            <a:spAutoFit/>
          </a:bodyPr>
          <a:lstStyle>
            <a:defPPr>
              <a:defRPr lang="zh-CN"/>
            </a:defPPr>
            <a:lvl1pPr>
              <a:defRPr sz="2400">
                <a:latin typeface="楷体" panose="02010609060101010101" pitchFamily="49" charset="-122"/>
                <a:ea typeface="楷体" panose="02010609060101010101" pitchFamily="49" charset="-122"/>
              </a:defRPr>
            </a:lvl1pPr>
          </a:lstStyle>
          <a:p>
            <a:r>
              <a:rPr lang="zh-CN" altLang="en-US" dirty="0"/>
              <a:t>影响：</a:t>
            </a:r>
            <a:endParaRPr lang="en-US" altLang="zh-CN" dirty="0"/>
          </a:p>
          <a:p>
            <a:pPr>
              <a:lnSpc>
                <a:spcPct val="110000"/>
              </a:lnSpc>
            </a:pPr>
            <a:r>
              <a:rPr lang="zh-CN" altLang="en-US" dirty="0"/>
              <a:t>积极：推动中国近代化进程，有利于社会经济的发展，便利人民的生活，改变人们的思想观念，加强中国与世界的</a:t>
            </a:r>
            <a:r>
              <a:rPr lang="zh-CN" altLang="en-US" dirty="0" smtClean="0"/>
              <a:t>联系，推动中国社会转型。</a:t>
            </a:r>
            <a:endParaRPr lang="en-US" altLang="zh-CN" dirty="0"/>
          </a:p>
          <a:p>
            <a:pPr>
              <a:lnSpc>
                <a:spcPct val="110000"/>
              </a:lnSpc>
            </a:pPr>
            <a:r>
              <a:rPr lang="zh-CN" altLang="en-US" dirty="0"/>
              <a:t>消极：一定程度上便利了列强对中国的侵略。</a:t>
            </a:r>
          </a:p>
        </p:txBody>
      </p:sp>
      <p:sp>
        <p:nvSpPr>
          <p:cNvPr id="7" name="矩形 6"/>
          <p:cNvSpPr/>
          <p:nvPr/>
        </p:nvSpPr>
        <p:spPr>
          <a:xfrm>
            <a:off x="220804" y="784830"/>
            <a:ext cx="11550769" cy="2308324"/>
          </a:xfrm>
          <a:prstGeom prst="rect">
            <a:avLst/>
          </a:prstGeom>
        </p:spPr>
        <p:txBody>
          <a:bodyPr wrap="square">
            <a:spAutoFit/>
          </a:bodyPr>
          <a:lstStyle/>
          <a:p>
            <a:pPr indent="266700" fontAlgn="ctr"/>
            <a:r>
              <a:rPr lang="zh-CN" altLang="zh-CN" sz="2400" kern="100" dirty="0" smtClean="0">
                <a:effectLst/>
                <a:latin typeface="Times New Roman" panose="02020603050405020304" pitchFamily="18" charset="0"/>
                <a:ea typeface="楷体" panose="02010609060101010101" pitchFamily="49" charset="-122"/>
                <a:cs typeface="楷体" panose="02010609060101010101" pitchFamily="49" charset="-122"/>
              </a:rPr>
              <a:t>若地势阻隔，不能相通，故必铁路成，则万里之外，旦夕可至；小民生业，靡不流通；朝廷法旨，靡不洞达；山川之产，靡不尽出；风俗之陋，靡不尽除。使中国各省铁路全通，则国家气象大变：商民货物之蕃息，当增十倍；国家岁入之数，亦增十倍。至于调兵之捷速，可省多营；转漕无阻，可备海梗；民间无差徭科派之困，官吏无驿站办差之累。</a:t>
            </a:r>
            <a:endParaRPr lang="zh-CN" altLang="zh-CN" sz="2400" kern="100" dirty="0">
              <a:latin typeface="Times New Roman" panose="02020603050405020304" pitchFamily="18" charset="0"/>
            </a:endParaRPr>
          </a:p>
          <a:p>
            <a:pPr indent="266700" algn="r" fontAlgn="ctr">
              <a:spcAft>
                <a:spcPts val="0"/>
              </a:spcAft>
            </a:pPr>
            <a:r>
              <a:rPr lang="en-US" altLang="zh-CN" sz="2400" kern="100" dirty="0">
                <a:latin typeface="楷体" panose="02010609060101010101" pitchFamily="49" charset="-122"/>
                <a:cs typeface="楷体" panose="02010609060101010101" pitchFamily="49" charset="-122"/>
              </a:rPr>
              <a:t>——</a:t>
            </a:r>
            <a:r>
              <a:rPr lang="zh-CN" altLang="zh-CN" sz="2400" kern="100" dirty="0" smtClean="0">
                <a:effectLst/>
                <a:latin typeface="Times New Roman" panose="02020603050405020304" pitchFamily="18" charset="0"/>
                <a:ea typeface="楷体" panose="02010609060101010101" pitchFamily="49" charset="-122"/>
                <a:cs typeface="楷体" panose="02010609060101010101" pitchFamily="49" charset="-122"/>
              </a:rPr>
              <a:t>张謇《代鄂督条陈立国自强疏》，《张謇全集》第</a:t>
            </a:r>
            <a:r>
              <a:rPr lang="en-US" altLang="zh-CN" sz="2400" kern="100" dirty="0" smtClean="0">
                <a:effectLst/>
                <a:latin typeface="Times New Roman" panose="02020603050405020304" pitchFamily="18" charset="0"/>
                <a:ea typeface="楷体" panose="02010609060101010101" pitchFamily="49" charset="-122"/>
                <a:cs typeface="楷体" panose="02010609060101010101" pitchFamily="49" charset="-122"/>
              </a:rPr>
              <a:t>1</a:t>
            </a:r>
            <a:r>
              <a:rPr lang="zh-CN" altLang="zh-CN" sz="2400" kern="100" dirty="0" smtClean="0">
                <a:effectLst/>
                <a:latin typeface="Times New Roman" panose="02020603050405020304" pitchFamily="18" charset="0"/>
                <a:ea typeface="楷体" panose="02010609060101010101" pitchFamily="49" charset="-122"/>
                <a:cs typeface="楷体" panose="02010609060101010101" pitchFamily="49" charset="-122"/>
              </a:rPr>
              <a:t>册</a:t>
            </a:r>
            <a:endParaRPr lang="zh-CN" altLang="zh-CN" sz="2400" kern="100" dirty="0">
              <a:latin typeface="Times New Roman" panose="02020603050405020304" pitchFamily="18" charset="0"/>
            </a:endParaRPr>
          </a:p>
        </p:txBody>
      </p:sp>
    </p:spTree>
    <p:extLst>
      <p:ext uri="{BB962C8B-B14F-4D97-AF65-F5344CB8AC3E}">
        <p14:creationId xmlns:p14="http://schemas.microsoft.com/office/powerpoint/2010/main" val="3054779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189174" y="138876"/>
            <a:ext cx="2709396" cy="523220"/>
          </a:xfrm>
          <a:prstGeom prst="rect">
            <a:avLst/>
          </a:prstGeom>
        </p:spPr>
        <p:txBody>
          <a:bodyPr wrap="none">
            <a:spAutoFit/>
          </a:bodyPr>
          <a:lstStyle>
            <a:defPPr>
              <a:defRPr lang="zh-CN"/>
            </a:defPPr>
            <a:lvl1pPr>
              <a:defRPr sz="2800" b="1">
                <a:latin typeface="仿宋" panose="02010609060101010101" pitchFamily="49" charset="-122"/>
                <a:ea typeface="仿宋" panose="02010609060101010101" pitchFamily="49" charset="-122"/>
              </a:defRPr>
            </a:lvl1pPr>
            <a:lvl2pPr>
              <a:defRPr/>
            </a:lvl2pPr>
            <a:lvl3pPr>
              <a:defRPr/>
            </a:lvl3pPr>
            <a:lvl4pPr>
              <a:defRPr/>
            </a:lvl4pPr>
            <a:lvl5pPr>
              <a:defRPr/>
            </a:lvl5pPr>
            <a:lvl6pPr>
              <a:defRPr/>
            </a:lvl6pPr>
            <a:lvl7pPr>
              <a:defRPr/>
            </a:lvl7pPr>
            <a:lvl8pPr>
              <a:defRPr/>
            </a:lvl8pPr>
            <a:lvl9pPr>
              <a:defRPr/>
            </a:lvl9pPr>
          </a:lstStyle>
          <a:p>
            <a:pPr algn="l"/>
            <a:r>
              <a:rPr lang="zh-CN" altLang="en-US" dirty="0">
                <a:solidFill>
                  <a:srgbClr val="FF0000"/>
                </a:solidFill>
                <a:latin typeface="方正姚体" panose="02010601030101010101" pitchFamily="2" charset="-122"/>
                <a:ea typeface="方正姚体" panose="02010601030101010101" pitchFamily="2" charset="-122"/>
              </a:rPr>
              <a:t>二</a:t>
            </a:r>
            <a:r>
              <a:rPr lang="zh-CN" altLang="en-US" dirty="0" smtClean="0">
                <a:solidFill>
                  <a:srgbClr val="FF0000"/>
                </a:solidFill>
                <a:latin typeface="方正姚体" panose="02010601030101010101" pitchFamily="2" charset="-122"/>
                <a:ea typeface="方正姚体" panose="02010601030101010101" pitchFamily="2" charset="-122"/>
              </a:rPr>
              <a:t>、问题探究：</a:t>
            </a:r>
            <a:endParaRPr dirty="0">
              <a:solidFill>
                <a:srgbClr val="FF0000"/>
              </a:solidFill>
              <a:latin typeface="方正姚体" panose="02010601030101010101" pitchFamily="2" charset="-122"/>
              <a:ea typeface="方正姚体" panose="02010601030101010101" pitchFamily="2" charset="-122"/>
            </a:endParaRPr>
          </a:p>
        </p:txBody>
      </p:sp>
      <p:cxnSp>
        <p:nvCxnSpPr>
          <p:cNvPr id="5" name="直接连接符 4"/>
          <p:cNvCxnSpPr/>
          <p:nvPr>
            <p:custDataLst>
              <p:tags r:id="rId2"/>
            </p:custDataLst>
          </p:nvPr>
        </p:nvCxnSpPr>
        <p:spPr>
          <a:xfrm>
            <a:off x="0" y="670440"/>
            <a:ext cx="741089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2794959" y="176620"/>
            <a:ext cx="5719313" cy="461665"/>
          </a:xfrm>
          <a:prstGeom prst="rect">
            <a:avLst/>
          </a:prstGeom>
          <a:noFill/>
        </p:spPr>
        <p:txBody>
          <a:bodyPr wrap="square" rtlCol="0">
            <a:spAutoFit/>
          </a:bodyPr>
          <a:lstStyle/>
          <a:p>
            <a:r>
              <a:rPr lang="en-US" altLang="zh-CN" sz="2400" dirty="0" smtClean="0">
                <a:latin typeface="华文细黑" panose="02010600040101010101" pitchFamily="2" charset="-122"/>
                <a:ea typeface="华文细黑" panose="02010600040101010101" pitchFamily="2" charset="-122"/>
              </a:rPr>
              <a:t>4</a:t>
            </a:r>
            <a:r>
              <a:rPr lang="zh-CN" altLang="en-US" sz="2400" dirty="0" smtClean="0">
                <a:latin typeface="华文细黑" panose="02010600040101010101" pitchFamily="2" charset="-122"/>
                <a:ea typeface="华文细黑" panose="02010600040101010101" pitchFamily="2" charset="-122"/>
              </a:rPr>
              <a:t>、中国高铁发展的意义</a:t>
            </a:r>
            <a:endParaRPr lang="zh-CN" altLang="en-US" sz="2400" dirty="0">
              <a:latin typeface="华文细黑" panose="02010600040101010101" pitchFamily="2" charset="-122"/>
              <a:ea typeface="华文细黑" panose="02010600040101010101" pitchFamily="2" charset="-122"/>
            </a:endParaRPr>
          </a:p>
        </p:txBody>
      </p:sp>
      <p:sp>
        <p:nvSpPr>
          <p:cNvPr id="6" name="矩形 5"/>
          <p:cNvSpPr/>
          <p:nvPr/>
        </p:nvSpPr>
        <p:spPr>
          <a:xfrm>
            <a:off x="327804" y="951659"/>
            <a:ext cx="11352362" cy="2677656"/>
          </a:xfrm>
          <a:prstGeom prst="rect">
            <a:avLst/>
          </a:prstGeom>
        </p:spPr>
        <p:txBody>
          <a:bodyPr wrap="square">
            <a:spAutoFit/>
          </a:bodyPr>
          <a:lstStyle/>
          <a:p>
            <a:pPr indent="266700" fontAlgn="ctr"/>
            <a:r>
              <a:rPr lang="en-US" altLang="zh-CN" sz="2400" kern="100" dirty="0">
                <a:latin typeface="Times New Roman" panose="02020603050405020304" pitchFamily="18" charset="0"/>
              </a:rPr>
              <a:t>2019</a:t>
            </a:r>
            <a:r>
              <a:rPr lang="zh-CN" altLang="zh-CN" sz="2400" kern="100" dirty="0" smtClean="0">
                <a:effectLst/>
                <a:latin typeface="Times New Roman" panose="02020603050405020304" pitchFamily="18" charset="0"/>
                <a:ea typeface="楷体" panose="02010609060101010101" pitchFamily="49" charset="-122"/>
                <a:cs typeface="楷体" panose="02010609060101010101" pitchFamily="49" charset="-122"/>
              </a:rPr>
              <a:t>年中国高铁总里程突破</a:t>
            </a:r>
            <a:r>
              <a:rPr lang="en-US" altLang="zh-CN" sz="2400" kern="100" dirty="0">
                <a:latin typeface="Times New Roman" panose="02020603050405020304" pitchFamily="18" charset="0"/>
              </a:rPr>
              <a:t>3</a:t>
            </a:r>
            <a:r>
              <a:rPr lang="zh-CN" altLang="zh-CN" sz="2400" kern="100" dirty="0" smtClean="0">
                <a:effectLst/>
                <a:latin typeface="Times New Roman" panose="02020603050405020304" pitchFamily="18" charset="0"/>
                <a:ea typeface="楷体" panose="02010609060101010101" pitchFamily="49" charset="-122"/>
                <a:cs typeface="楷体" panose="02010609060101010101" pitchFamily="49" charset="-122"/>
              </a:rPr>
              <a:t>万公里，是世界上高速铁路运营里程最长、运营最繁忙的国家。中国高铁行业的技术创新，带动了关联产业的发展，提升了中国产业的全球竞争力，优化了出口贸易结构。中国高铁</a:t>
            </a:r>
            <a:r>
              <a:rPr lang="en-US" altLang="zh-CN" sz="2400" kern="100" dirty="0" smtClean="0">
                <a:effectLst/>
                <a:latin typeface="Times New Roman" panose="02020603050405020304" pitchFamily="18" charset="0"/>
                <a:ea typeface="楷体" panose="02010609060101010101" pitchFamily="49" charset="-122"/>
                <a:cs typeface="楷体" panose="02010609060101010101" pitchFamily="49" charset="-122"/>
              </a:rPr>
              <a:t>“</a:t>
            </a:r>
            <a:r>
              <a:rPr lang="zh-CN" altLang="zh-CN" sz="2400" kern="100" dirty="0" smtClean="0">
                <a:effectLst/>
                <a:latin typeface="Times New Roman" panose="02020603050405020304" pitchFamily="18" charset="0"/>
                <a:ea typeface="楷体" panose="02010609060101010101" pitchFamily="49" charset="-122"/>
                <a:cs typeface="楷体" panose="02010609060101010101" pitchFamily="49" charset="-122"/>
              </a:rPr>
              <a:t>走出去</a:t>
            </a:r>
            <a:r>
              <a:rPr lang="en-US" altLang="zh-CN" sz="2400" kern="100" dirty="0" smtClean="0">
                <a:effectLst/>
                <a:latin typeface="Times New Roman" panose="02020603050405020304" pitchFamily="18" charset="0"/>
                <a:ea typeface="楷体" panose="02010609060101010101" pitchFamily="49" charset="-122"/>
                <a:cs typeface="楷体" panose="02010609060101010101" pitchFamily="49" charset="-122"/>
              </a:rPr>
              <a:t>”</a:t>
            </a:r>
            <a:r>
              <a:rPr lang="zh-CN" altLang="zh-CN" sz="2400" kern="100" dirty="0" smtClean="0">
                <a:effectLst/>
                <a:latin typeface="Times New Roman" panose="02020603050405020304" pitchFamily="18" charset="0"/>
                <a:ea typeface="楷体" panose="02010609060101010101" pitchFamily="49" charset="-122"/>
                <a:cs typeface="楷体" panose="02010609060101010101" pitchFamily="49" charset="-122"/>
              </a:rPr>
              <a:t>，使中国进入</a:t>
            </a:r>
            <a:r>
              <a:rPr lang="en-US" altLang="zh-CN" sz="2400" kern="100" dirty="0" smtClean="0">
                <a:effectLst/>
                <a:latin typeface="Times New Roman" panose="02020603050405020304" pitchFamily="18" charset="0"/>
                <a:ea typeface="楷体" panose="02010609060101010101" pitchFamily="49" charset="-122"/>
                <a:cs typeface="楷体" panose="02010609060101010101" pitchFamily="49" charset="-122"/>
              </a:rPr>
              <a:t>“</a:t>
            </a:r>
            <a:r>
              <a:rPr lang="zh-CN" altLang="zh-CN" sz="2400" kern="100" dirty="0" smtClean="0">
                <a:effectLst/>
                <a:latin typeface="Times New Roman" panose="02020603050405020304" pitchFamily="18" charset="0"/>
                <a:ea typeface="楷体" panose="02010609060101010101" pitchFamily="49" charset="-122"/>
                <a:cs typeface="楷体" panose="02010609060101010101" pitchFamily="49" charset="-122"/>
              </a:rPr>
              <a:t>新陆权</a:t>
            </a:r>
            <a:r>
              <a:rPr lang="en-US" altLang="zh-CN" sz="2400" kern="100" dirty="0" smtClean="0">
                <a:effectLst/>
                <a:latin typeface="Times New Roman" panose="02020603050405020304" pitchFamily="18" charset="0"/>
                <a:ea typeface="楷体" panose="02010609060101010101" pitchFamily="49" charset="-122"/>
                <a:cs typeface="楷体" panose="02010609060101010101" pitchFamily="49" charset="-122"/>
              </a:rPr>
              <a:t>”</a:t>
            </a:r>
            <a:r>
              <a:rPr lang="zh-CN" altLang="zh-CN" sz="2400" kern="100" dirty="0" smtClean="0">
                <a:effectLst/>
                <a:latin typeface="Times New Roman" panose="02020603050405020304" pitchFamily="18" charset="0"/>
                <a:ea typeface="楷体" panose="02010609060101010101" pitchFamily="49" charset="-122"/>
                <a:cs typeface="楷体" panose="02010609060101010101" pitchFamily="49" charset="-122"/>
              </a:rPr>
              <a:t>时代，由此必然带来世界海权与陆权格局的变迁，从而产生巨大的地缘政治效应，同时还推动了沿线国家在核心价值同一性的基础上，充分尊重各国各民族文化的差异性，形成彼此尊重、交融、互相学习的</a:t>
            </a:r>
            <a:r>
              <a:rPr lang="en-US" altLang="zh-CN" sz="2400" kern="100" dirty="0" smtClean="0">
                <a:effectLst/>
                <a:latin typeface="Times New Roman" panose="02020603050405020304" pitchFamily="18" charset="0"/>
                <a:ea typeface="楷体" panose="02010609060101010101" pitchFamily="49" charset="-122"/>
                <a:cs typeface="楷体" panose="02010609060101010101" pitchFamily="49" charset="-122"/>
              </a:rPr>
              <a:t>“</a:t>
            </a:r>
            <a:r>
              <a:rPr lang="zh-CN" altLang="zh-CN" sz="2400" kern="100" dirty="0" smtClean="0">
                <a:effectLst/>
                <a:latin typeface="Times New Roman" panose="02020603050405020304" pitchFamily="18" charset="0"/>
                <a:ea typeface="楷体" panose="02010609060101010101" pitchFamily="49" charset="-122"/>
                <a:cs typeface="楷体" panose="02010609060101010101" pitchFamily="49" charset="-122"/>
              </a:rPr>
              <a:t>朋友圈</a:t>
            </a:r>
            <a:r>
              <a:rPr lang="en-US" altLang="zh-CN" sz="2400" kern="100" dirty="0" smtClean="0">
                <a:effectLst/>
                <a:latin typeface="Times New Roman" panose="02020603050405020304" pitchFamily="18" charset="0"/>
                <a:ea typeface="楷体" panose="02010609060101010101" pitchFamily="49" charset="-122"/>
                <a:cs typeface="楷体" panose="02010609060101010101" pitchFamily="49" charset="-122"/>
              </a:rPr>
              <a:t>”</a:t>
            </a:r>
            <a:r>
              <a:rPr lang="zh-CN" altLang="zh-CN" sz="2400" kern="100" dirty="0" smtClean="0">
                <a:effectLst/>
                <a:latin typeface="Times New Roman" panose="02020603050405020304" pitchFamily="18" charset="0"/>
                <a:ea typeface="楷体" panose="02010609060101010101" pitchFamily="49" charset="-122"/>
                <a:cs typeface="楷体" panose="02010609060101010101" pitchFamily="49" charset="-122"/>
              </a:rPr>
              <a:t>与</a:t>
            </a:r>
            <a:r>
              <a:rPr lang="en-US" altLang="zh-CN" sz="2400" kern="100" dirty="0" smtClean="0">
                <a:effectLst/>
                <a:latin typeface="Times New Roman" panose="02020603050405020304" pitchFamily="18" charset="0"/>
                <a:ea typeface="楷体" panose="02010609060101010101" pitchFamily="49" charset="-122"/>
                <a:cs typeface="楷体" panose="02010609060101010101" pitchFamily="49" charset="-122"/>
              </a:rPr>
              <a:t>“</a:t>
            </a:r>
            <a:r>
              <a:rPr lang="zh-CN" altLang="zh-CN" sz="2400" kern="100" dirty="0" smtClean="0">
                <a:effectLst/>
                <a:latin typeface="Times New Roman" panose="02020603050405020304" pitchFamily="18" charset="0"/>
                <a:ea typeface="楷体" panose="02010609060101010101" pitchFamily="49" charset="-122"/>
                <a:cs typeface="楷体" panose="02010609060101010101" pitchFamily="49" charset="-122"/>
              </a:rPr>
              <a:t>文化圈</a:t>
            </a:r>
            <a:r>
              <a:rPr lang="en-US" altLang="zh-CN" sz="2400" kern="100" dirty="0" smtClean="0">
                <a:effectLst/>
                <a:latin typeface="Times New Roman" panose="02020603050405020304" pitchFamily="18" charset="0"/>
                <a:ea typeface="楷体" panose="02010609060101010101" pitchFamily="49" charset="-122"/>
                <a:cs typeface="楷体" panose="02010609060101010101" pitchFamily="49" charset="-122"/>
              </a:rPr>
              <a:t>’</a:t>
            </a:r>
            <a:r>
              <a:rPr lang="zh-CN" altLang="zh-CN" sz="2400" kern="100" dirty="0" smtClean="0">
                <a:effectLst/>
                <a:latin typeface="Times New Roman" panose="02020603050405020304" pitchFamily="18" charset="0"/>
                <a:ea typeface="楷体" panose="02010609060101010101" pitchFamily="49" charset="-122"/>
                <a:cs typeface="楷体" panose="02010609060101010101" pitchFamily="49" charset="-122"/>
              </a:rPr>
              <a:t>。</a:t>
            </a:r>
            <a:endParaRPr lang="zh-CN" altLang="zh-CN" sz="2400" kern="100" dirty="0">
              <a:latin typeface="Times New Roman" panose="02020603050405020304" pitchFamily="18" charset="0"/>
            </a:endParaRPr>
          </a:p>
          <a:p>
            <a:pPr indent="266700" algn="r" fontAlgn="ctr">
              <a:spcAft>
                <a:spcPts val="0"/>
              </a:spcAft>
            </a:pPr>
            <a:r>
              <a:rPr lang="en-US" altLang="zh-CN" sz="2400" kern="100" dirty="0">
                <a:latin typeface="楷体" panose="02010609060101010101" pitchFamily="49" charset="-122"/>
                <a:cs typeface="楷体" panose="02010609060101010101" pitchFamily="49" charset="-122"/>
              </a:rPr>
              <a:t>——</a:t>
            </a:r>
            <a:r>
              <a:rPr lang="zh-CN" altLang="zh-CN" sz="2400" kern="100" dirty="0" smtClean="0">
                <a:effectLst/>
                <a:latin typeface="Times New Roman" panose="02020603050405020304" pitchFamily="18" charset="0"/>
                <a:ea typeface="楷体" panose="02010609060101010101" pitchFamily="49" charset="-122"/>
                <a:cs typeface="楷体" panose="02010609060101010101" pitchFamily="49" charset="-122"/>
              </a:rPr>
              <a:t>摘编自徐飞《中国高铁的全球战略价值》</a:t>
            </a:r>
            <a:endParaRPr lang="zh-CN" altLang="zh-CN" sz="2400" kern="100" dirty="0">
              <a:latin typeface="Times New Roman" panose="02020603050405020304" pitchFamily="18" charset="0"/>
            </a:endParaRPr>
          </a:p>
        </p:txBody>
      </p:sp>
      <p:sp>
        <p:nvSpPr>
          <p:cNvPr id="7" name="矩形 6"/>
          <p:cNvSpPr/>
          <p:nvPr/>
        </p:nvSpPr>
        <p:spPr>
          <a:xfrm>
            <a:off x="396815" y="3910533"/>
            <a:ext cx="11447253" cy="2031325"/>
          </a:xfrm>
          <a:prstGeom prst="rect">
            <a:avLst/>
          </a:prstGeom>
        </p:spPr>
        <p:txBody>
          <a:bodyPr wrap="square">
            <a:spAutoFit/>
          </a:bodyPr>
          <a:lstStyle/>
          <a:p>
            <a:pPr fontAlgn="ctr">
              <a:lnSpc>
                <a:spcPct val="150000"/>
              </a:lnSpc>
            </a:pPr>
            <a:r>
              <a:rPr lang="zh-CN" altLang="zh-CN" sz="2800" kern="100" dirty="0">
                <a:latin typeface="Times New Roman" panose="02020603050405020304" pitchFamily="18" charset="0"/>
              </a:rPr>
              <a:t>促进人口流通，刺激经济发展；带动产业升级，优化出口结构；推动世界格局改变，提升地缘政治影响力；推动各国合作交融，有利于构建人类命运共同体</a:t>
            </a:r>
          </a:p>
        </p:txBody>
      </p:sp>
    </p:spTree>
    <p:extLst>
      <p:ext uri="{BB962C8B-B14F-4D97-AF65-F5344CB8AC3E}">
        <p14:creationId xmlns:p14="http://schemas.microsoft.com/office/powerpoint/2010/main" val="155428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189174" y="138876"/>
            <a:ext cx="2709396" cy="523220"/>
          </a:xfrm>
          <a:prstGeom prst="rect">
            <a:avLst/>
          </a:prstGeom>
        </p:spPr>
        <p:txBody>
          <a:bodyPr wrap="none">
            <a:spAutoFit/>
          </a:bodyPr>
          <a:lstStyle>
            <a:defPPr>
              <a:defRPr lang="zh-CN"/>
            </a:defPPr>
            <a:lvl1pPr>
              <a:defRPr sz="2800" b="1">
                <a:latin typeface="仿宋" panose="02010609060101010101" pitchFamily="49" charset="-122"/>
                <a:ea typeface="仿宋" panose="02010609060101010101" pitchFamily="49" charset="-122"/>
              </a:defRPr>
            </a:lvl1pPr>
            <a:lvl2pPr>
              <a:defRPr/>
            </a:lvl2pPr>
            <a:lvl3pPr>
              <a:defRPr/>
            </a:lvl3pPr>
            <a:lvl4pPr>
              <a:defRPr/>
            </a:lvl4pPr>
            <a:lvl5pPr>
              <a:defRPr/>
            </a:lvl5pPr>
            <a:lvl6pPr>
              <a:defRPr/>
            </a:lvl6pPr>
            <a:lvl7pPr>
              <a:defRPr/>
            </a:lvl7pPr>
            <a:lvl8pPr>
              <a:defRPr/>
            </a:lvl8pPr>
            <a:lvl9pPr>
              <a:defRPr/>
            </a:lvl9pPr>
          </a:lstStyle>
          <a:p>
            <a:pPr algn="l"/>
            <a:r>
              <a:rPr lang="zh-CN" altLang="en-US" dirty="0">
                <a:solidFill>
                  <a:srgbClr val="FF0000"/>
                </a:solidFill>
                <a:latin typeface="方正姚体" panose="02010601030101010101" pitchFamily="2" charset="-122"/>
                <a:ea typeface="方正姚体" panose="02010601030101010101" pitchFamily="2" charset="-122"/>
              </a:rPr>
              <a:t>二</a:t>
            </a:r>
            <a:r>
              <a:rPr lang="zh-CN" altLang="en-US" dirty="0" smtClean="0">
                <a:solidFill>
                  <a:srgbClr val="FF0000"/>
                </a:solidFill>
                <a:latin typeface="方正姚体" panose="02010601030101010101" pitchFamily="2" charset="-122"/>
                <a:ea typeface="方正姚体" panose="02010601030101010101" pitchFamily="2" charset="-122"/>
              </a:rPr>
              <a:t>、问题探究：</a:t>
            </a:r>
            <a:endParaRPr dirty="0">
              <a:solidFill>
                <a:srgbClr val="FF0000"/>
              </a:solidFill>
              <a:latin typeface="方正姚体" panose="02010601030101010101" pitchFamily="2" charset="-122"/>
              <a:ea typeface="方正姚体" panose="02010601030101010101" pitchFamily="2" charset="-122"/>
            </a:endParaRPr>
          </a:p>
        </p:txBody>
      </p:sp>
      <p:cxnSp>
        <p:nvCxnSpPr>
          <p:cNvPr id="5" name="直接连接符 4"/>
          <p:cNvCxnSpPr/>
          <p:nvPr>
            <p:custDataLst>
              <p:tags r:id="rId2"/>
            </p:custDataLst>
          </p:nvPr>
        </p:nvCxnSpPr>
        <p:spPr>
          <a:xfrm>
            <a:off x="0" y="670440"/>
            <a:ext cx="741089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2794959" y="176620"/>
            <a:ext cx="5719313" cy="461665"/>
          </a:xfrm>
          <a:prstGeom prst="rect">
            <a:avLst/>
          </a:prstGeom>
          <a:noFill/>
        </p:spPr>
        <p:txBody>
          <a:bodyPr wrap="square" rtlCol="0">
            <a:spAutoFit/>
          </a:bodyPr>
          <a:lstStyle/>
          <a:p>
            <a:r>
              <a:rPr lang="en-US" altLang="zh-CN" sz="2400" dirty="0" smtClean="0">
                <a:latin typeface="华文细黑" panose="02010600040101010101" pitchFamily="2" charset="-122"/>
                <a:ea typeface="华文细黑" panose="02010600040101010101" pitchFamily="2" charset="-122"/>
              </a:rPr>
              <a:t>4</a:t>
            </a:r>
            <a:r>
              <a:rPr lang="zh-CN" altLang="en-US" sz="2400" dirty="0" smtClean="0">
                <a:latin typeface="华文细黑" panose="02010600040101010101" pitchFamily="2" charset="-122"/>
                <a:ea typeface="华文细黑" panose="02010600040101010101" pitchFamily="2" charset="-122"/>
              </a:rPr>
              <a:t>、中国高铁发展的意义</a:t>
            </a:r>
            <a:endParaRPr lang="zh-CN" altLang="en-US" sz="2400" dirty="0">
              <a:latin typeface="华文细黑" panose="02010600040101010101" pitchFamily="2" charset="-122"/>
              <a:ea typeface="华文细黑" panose="02010600040101010101" pitchFamily="2" charset="-122"/>
            </a:endParaRPr>
          </a:p>
        </p:txBody>
      </p:sp>
      <p:sp>
        <p:nvSpPr>
          <p:cNvPr id="7" name="矩形 6"/>
          <p:cNvSpPr/>
          <p:nvPr/>
        </p:nvSpPr>
        <p:spPr>
          <a:xfrm>
            <a:off x="189174" y="825522"/>
            <a:ext cx="1877437" cy="461665"/>
          </a:xfrm>
          <a:prstGeom prst="rect">
            <a:avLst/>
          </a:prstGeom>
        </p:spPr>
        <p:txBody>
          <a:bodyPr wrap="none">
            <a:spAutoFit/>
          </a:bodyPr>
          <a:lstStyle/>
          <a:p>
            <a:r>
              <a:rPr lang="en-US" altLang="zh-CN" sz="2400" dirty="0" smtClean="0">
                <a:latin typeface="方正姚体" panose="02010601030101010101" pitchFamily="2" charset="-122"/>
                <a:ea typeface="方正姚体" panose="02010601030101010101" pitchFamily="2" charset="-122"/>
              </a:rPr>
              <a:t>1</a:t>
            </a:r>
            <a:r>
              <a:rPr lang="zh-CN" altLang="en-US" sz="2400" dirty="0" smtClean="0">
                <a:latin typeface="方正姚体" panose="02010601030101010101" pitchFamily="2" charset="-122"/>
                <a:ea typeface="方正姚体" panose="02010601030101010101" pitchFamily="2" charset="-122"/>
              </a:rPr>
              <a:t>、政治意义</a:t>
            </a:r>
            <a:endParaRPr lang="zh-CN" altLang="en-US" sz="2400" dirty="0">
              <a:latin typeface="方正姚体" panose="02010601030101010101" pitchFamily="2" charset="-122"/>
              <a:ea typeface="方正姚体" panose="02010601030101010101" pitchFamily="2" charset="-122"/>
            </a:endParaRPr>
          </a:p>
        </p:txBody>
      </p:sp>
      <p:sp>
        <p:nvSpPr>
          <p:cNvPr id="8" name="矩形 7"/>
          <p:cNvSpPr/>
          <p:nvPr/>
        </p:nvSpPr>
        <p:spPr>
          <a:xfrm>
            <a:off x="2240245" y="850428"/>
            <a:ext cx="6096000" cy="1295291"/>
          </a:xfrm>
          <a:prstGeom prst="rect">
            <a:avLst/>
          </a:prstGeom>
        </p:spPr>
        <p:txBody>
          <a:bodyPr>
            <a:spAutoFit/>
          </a:bodyPr>
          <a:lstStyle/>
          <a:p>
            <a:pPr>
              <a:lnSpc>
                <a:spcPct val="110000"/>
              </a:lnSpc>
            </a:pPr>
            <a:r>
              <a:rPr lang="zh-CN" altLang="en-US" sz="2400" dirty="0" smtClean="0">
                <a:latin typeface="华文楷体" panose="02010600040101010101" pitchFamily="2" charset="-122"/>
                <a:ea typeface="华文楷体" panose="02010600040101010101" pitchFamily="2" charset="-122"/>
              </a:rPr>
              <a:t>①强化了中国在国际上的政治地位。</a:t>
            </a:r>
            <a:endParaRPr lang="en-US" altLang="zh-CN" sz="2400" dirty="0" smtClean="0">
              <a:latin typeface="华文楷体" panose="02010600040101010101" pitchFamily="2" charset="-122"/>
              <a:ea typeface="华文楷体" panose="02010600040101010101" pitchFamily="2" charset="-122"/>
            </a:endParaRPr>
          </a:p>
          <a:p>
            <a:pPr>
              <a:lnSpc>
                <a:spcPct val="110000"/>
              </a:lnSpc>
            </a:pPr>
            <a:r>
              <a:rPr lang="zh-CN" altLang="en-US" sz="2400" dirty="0" smtClean="0">
                <a:latin typeface="华文楷体" panose="02010600040101010101" pitchFamily="2" charset="-122"/>
                <a:ea typeface="华文楷体" panose="02010600040101010101" pitchFamily="2" charset="-122"/>
              </a:rPr>
              <a:t>②集中体现了社会主义制度的优越性。</a:t>
            </a:r>
            <a:endParaRPr lang="en-US" altLang="zh-CN" sz="2400" dirty="0" smtClean="0">
              <a:latin typeface="华文楷体" panose="02010600040101010101" pitchFamily="2" charset="-122"/>
              <a:ea typeface="华文楷体" panose="02010600040101010101" pitchFamily="2" charset="-122"/>
            </a:endParaRPr>
          </a:p>
          <a:p>
            <a:pPr>
              <a:lnSpc>
                <a:spcPct val="110000"/>
              </a:lnSpc>
            </a:pPr>
            <a:r>
              <a:rPr lang="zh-CN" altLang="en-US" sz="2400" dirty="0" smtClean="0">
                <a:latin typeface="华文楷体" panose="02010600040101010101" pitchFamily="2" charset="-122"/>
                <a:ea typeface="华文楷体" panose="02010600040101010101" pitchFamily="2" charset="-122"/>
              </a:rPr>
              <a:t>③进一步增强了中华民族的自信心和自豪感</a:t>
            </a:r>
            <a:endParaRPr lang="zh-CN" altLang="en-US" sz="2400" dirty="0">
              <a:latin typeface="华文楷体" panose="02010600040101010101" pitchFamily="2" charset="-122"/>
              <a:ea typeface="华文楷体" panose="02010600040101010101" pitchFamily="2" charset="-122"/>
            </a:endParaRPr>
          </a:p>
        </p:txBody>
      </p:sp>
      <p:sp>
        <p:nvSpPr>
          <p:cNvPr id="9" name="矩形 8"/>
          <p:cNvSpPr/>
          <p:nvPr/>
        </p:nvSpPr>
        <p:spPr>
          <a:xfrm>
            <a:off x="189174" y="2103717"/>
            <a:ext cx="1877437" cy="461665"/>
          </a:xfrm>
          <a:prstGeom prst="rect">
            <a:avLst/>
          </a:prstGeom>
        </p:spPr>
        <p:txBody>
          <a:bodyPr wrap="none">
            <a:spAutoFit/>
          </a:bodyPr>
          <a:lstStyle/>
          <a:p>
            <a:r>
              <a:rPr lang="en-US" altLang="zh-CN" sz="2400" dirty="0" smtClean="0">
                <a:latin typeface="方正姚体" panose="02010601030101010101" pitchFamily="2" charset="-122"/>
                <a:ea typeface="方正姚体" panose="02010601030101010101" pitchFamily="2" charset="-122"/>
              </a:rPr>
              <a:t>2</a:t>
            </a:r>
            <a:r>
              <a:rPr lang="zh-CN" altLang="en-US" sz="2400" dirty="0" smtClean="0">
                <a:latin typeface="方正姚体" panose="02010601030101010101" pitchFamily="2" charset="-122"/>
                <a:ea typeface="方正姚体" panose="02010601030101010101" pitchFamily="2" charset="-122"/>
              </a:rPr>
              <a:t>、经济贡献</a:t>
            </a:r>
            <a:endParaRPr lang="zh-CN" altLang="en-US" sz="2400" dirty="0">
              <a:latin typeface="方正姚体" panose="02010601030101010101" pitchFamily="2" charset="-122"/>
              <a:ea typeface="方正姚体" panose="02010601030101010101" pitchFamily="2" charset="-122"/>
            </a:endParaRPr>
          </a:p>
        </p:txBody>
      </p:sp>
      <p:sp>
        <p:nvSpPr>
          <p:cNvPr id="10" name="矩形 9"/>
          <p:cNvSpPr/>
          <p:nvPr/>
        </p:nvSpPr>
        <p:spPr>
          <a:xfrm>
            <a:off x="2240245" y="2186049"/>
            <a:ext cx="6096000" cy="1295291"/>
          </a:xfrm>
          <a:prstGeom prst="rect">
            <a:avLst/>
          </a:prstGeom>
        </p:spPr>
        <p:txBody>
          <a:bodyPr>
            <a:spAutoFit/>
          </a:bodyPr>
          <a:lstStyle/>
          <a:p>
            <a:pPr>
              <a:lnSpc>
                <a:spcPct val="110000"/>
              </a:lnSpc>
            </a:pPr>
            <a:r>
              <a:rPr lang="zh-CN" altLang="en-US" sz="2400" dirty="0">
                <a:latin typeface="华文楷体" panose="02010600040101010101" pitchFamily="2" charset="-122"/>
                <a:ea typeface="华文楷体" panose="02010600040101010101" pitchFamily="2" charset="-122"/>
              </a:rPr>
              <a:t>①缓解了制约我国经济发展的“瓶颈”问题。</a:t>
            </a:r>
            <a:endParaRPr lang="en-US" altLang="zh-CN" sz="2400" dirty="0">
              <a:latin typeface="华文楷体" panose="02010600040101010101" pitchFamily="2" charset="-122"/>
              <a:ea typeface="华文楷体" panose="02010600040101010101" pitchFamily="2" charset="-122"/>
            </a:endParaRPr>
          </a:p>
          <a:p>
            <a:pPr>
              <a:lnSpc>
                <a:spcPct val="110000"/>
              </a:lnSpc>
            </a:pPr>
            <a:r>
              <a:rPr lang="zh-CN" altLang="en-US" sz="2400" dirty="0">
                <a:latin typeface="华文楷体" panose="02010600040101010101" pitchFamily="2" charset="-122"/>
                <a:ea typeface="华文楷体" panose="02010600040101010101" pitchFamily="2" charset="-122"/>
              </a:rPr>
              <a:t>②拉动了新形势下经济发展的新需求。</a:t>
            </a:r>
            <a:endParaRPr lang="en-US" altLang="zh-CN" sz="2400" dirty="0">
              <a:latin typeface="华文楷体" panose="02010600040101010101" pitchFamily="2" charset="-122"/>
              <a:ea typeface="华文楷体" panose="02010600040101010101" pitchFamily="2" charset="-122"/>
            </a:endParaRPr>
          </a:p>
          <a:p>
            <a:pPr>
              <a:lnSpc>
                <a:spcPct val="110000"/>
              </a:lnSpc>
            </a:pPr>
            <a:r>
              <a:rPr lang="zh-CN" altLang="en-US" sz="2400" dirty="0">
                <a:latin typeface="华文楷体" panose="02010600040101010101" pitchFamily="2" charset="-122"/>
                <a:ea typeface="华文楷体" panose="02010600040101010101" pitchFamily="2" charset="-122"/>
              </a:rPr>
              <a:t>③推动了各个区域经济的协调快速发展。</a:t>
            </a:r>
          </a:p>
        </p:txBody>
      </p:sp>
      <p:sp>
        <p:nvSpPr>
          <p:cNvPr id="11" name="矩形 10"/>
          <p:cNvSpPr/>
          <p:nvPr/>
        </p:nvSpPr>
        <p:spPr>
          <a:xfrm>
            <a:off x="189173" y="3447764"/>
            <a:ext cx="1877437" cy="461665"/>
          </a:xfrm>
          <a:prstGeom prst="rect">
            <a:avLst/>
          </a:prstGeom>
        </p:spPr>
        <p:txBody>
          <a:bodyPr wrap="none">
            <a:spAutoFit/>
          </a:bodyPr>
          <a:lstStyle/>
          <a:p>
            <a:r>
              <a:rPr lang="en-US" altLang="zh-CN" sz="2400" dirty="0" smtClean="0">
                <a:latin typeface="方正姚体" panose="02010601030101010101" pitchFamily="2" charset="-122"/>
                <a:ea typeface="方正姚体" panose="02010601030101010101" pitchFamily="2" charset="-122"/>
              </a:rPr>
              <a:t>3</a:t>
            </a:r>
            <a:r>
              <a:rPr lang="zh-CN" altLang="en-US" sz="2400" dirty="0" smtClean="0">
                <a:latin typeface="方正姚体" panose="02010601030101010101" pitchFamily="2" charset="-122"/>
                <a:ea typeface="方正姚体" panose="02010601030101010101" pitchFamily="2" charset="-122"/>
              </a:rPr>
              <a:t>、社会效益</a:t>
            </a:r>
            <a:endParaRPr lang="zh-CN" altLang="en-US" sz="2400" dirty="0">
              <a:latin typeface="方正姚体" panose="02010601030101010101" pitchFamily="2" charset="-122"/>
              <a:ea typeface="方正姚体" panose="02010601030101010101" pitchFamily="2" charset="-122"/>
            </a:endParaRPr>
          </a:p>
        </p:txBody>
      </p:sp>
      <p:sp>
        <p:nvSpPr>
          <p:cNvPr id="12" name="矩形 11"/>
          <p:cNvSpPr/>
          <p:nvPr/>
        </p:nvSpPr>
        <p:spPr>
          <a:xfrm>
            <a:off x="2240245" y="3545780"/>
            <a:ext cx="7136669" cy="1701556"/>
          </a:xfrm>
          <a:prstGeom prst="rect">
            <a:avLst/>
          </a:prstGeom>
        </p:spPr>
        <p:txBody>
          <a:bodyPr wrap="square">
            <a:spAutoFit/>
          </a:bodyPr>
          <a:lstStyle/>
          <a:p>
            <a:pPr>
              <a:lnSpc>
                <a:spcPct val="110000"/>
              </a:lnSpc>
            </a:pPr>
            <a:r>
              <a:rPr lang="zh-CN" altLang="en-US" sz="2400" dirty="0">
                <a:latin typeface="华文楷体" panose="02010600040101010101" pitchFamily="2" charset="-122"/>
                <a:ea typeface="华文楷体" panose="02010600040101010101" pitchFamily="2" charset="-122"/>
              </a:rPr>
              <a:t>①有利于进一步建设资源节约型、环境友好型社会。</a:t>
            </a:r>
            <a:endParaRPr lang="en-US" altLang="zh-CN" sz="2400" dirty="0">
              <a:latin typeface="华文楷体" panose="02010600040101010101" pitchFamily="2" charset="-122"/>
              <a:ea typeface="华文楷体" panose="02010600040101010101" pitchFamily="2" charset="-122"/>
            </a:endParaRPr>
          </a:p>
          <a:p>
            <a:pPr>
              <a:lnSpc>
                <a:spcPct val="110000"/>
              </a:lnSpc>
            </a:pPr>
            <a:r>
              <a:rPr lang="zh-CN" altLang="en-US" sz="2400" dirty="0">
                <a:latin typeface="华文楷体" panose="02010600040101010101" pitchFamily="2" charset="-122"/>
                <a:ea typeface="华文楷体" panose="02010600040101010101" pitchFamily="2" charset="-122"/>
              </a:rPr>
              <a:t>②有利于缩小地区差别，实现优势互补。</a:t>
            </a:r>
            <a:endParaRPr lang="en-US" altLang="zh-CN" sz="2400" dirty="0">
              <a:latin typeface="华文楷体" panose="02010600040101010101" pitchFamily="2" charset="-122"/>
              <a:ea typeface="华文楷体" panose="02010600040101010101" pitchFamily="2" charset="-122"/>
            </a:endParaRPr>
          </a:p>
          <a:p>
            <a:pPr>
              <a:lnSpc>
                <a:spcPct val="110000"/>
              </a:lnSpc>
            </a:pPr>
            <a:r>
              <a:rPr lang="zh-CN" altLang="en-US" sz="2400" dirty="0">
                <a:latin typeface="华文楷体" panose="02010600040101010101" pitchFamily="2" charset="-122"/>
                <a:ea typeface="华文楷体" panose="02010600040101010101" pitchFamily="2" charset="-122"/>
              </a:rPr>
              <a:t>③使全国交通运输业布局更加科学合理。</a:t>
            </a:r>
            <a:endParaRPr lang="en-US" altLang="zh-CN" sz="2400" dirty="0">
              <a:latin typeface="华文楷体" panose="02010600040101010101" pitchFamily="2" charset="-122"/>
              <a:ea typeface="华文楷体" panose="02010600040101010101" pitchFamily="2" charset="-122"/>
            </a:endParaRPr>
          </a:p>
          <a:p>
            <a:pPr>
              <a:lnSpc>
                <a:spcPct val="110000"/>
              </a:lnSpc>
            </a:pPr>
            <a:r>
              <a:rPr lang="zh-CN" altLang="en-US" sz="2400" dirty="0">
                <a:latin typeface="华文楷体" panose="02010600040101010101" pitchFamily="2" charset="-122"/>
                <a:ea typeface="华文楷体" panose="02010600040101010101" pitchFamily="2" charset="-122"/>
              </a:rPr>
              <a:t>④有利于促进民族团结与社会和谐。</a:t>
            </a:r>
          </a:p>
        </p:txBody>
      </p:sp>
      <p:sp>
        <p:nvSpPr>
          <p:cNvPr id="13" name="矩形 12"/>
          <p:cNvSpPr/>
          <p:nvPr/>
        </p:nvSpPr>
        <p:spPr>
          <a:xfrm>
            <a:off x="189174" y="5247336"/>
            <a:ext cx="1877437" cy="461665"/>
          </a:xfrm>
          <a:prstGeom prst="rect">
            <a:avLst/>
          </a:prstGeom>
        </p:spPr>
        <p:txBody>
          <a:bodyPr wrap="none">
            <a:spAutoFit/>
          </a:bodyPr>
          <a:lstStyle/>
          <a:p>
            <a:r>
              <a:rPr lang="en-US" altLang="zh-CN" sz="2400" dirty="0" smtClean="0">
                <a:latin typeface="方正姚体" panose="02010601030101010101" pitchFamily="2" charset="-122"/>
                <a:ea typeface="方正姚体" panose="02010601030101010101" pitchFamily="2" charset="-122"/>
              </a:rPr>
              <a:t>4</a:t>
            </a:r>
            <a:r>
              <a:rPr lang="zh-CN" altLang="en-US" sz="2400" dirty="0" smtClean="0">
                <a:latin typeface="方正姚体" panose="02010601030101010101" pitchFamily="2" charset="-122"/>
                <a:ea typeface="方正姚体" panose="02010601030101010101" pitchFamily="2" charset="-122"/>
              </a:rPr>
              <a:t>、文化价值</a:t>
            </a:r>
            <a:endParaRPr lang="zh-CN" altLang="en-US" sz="2400" dirty="0">
              <a:latin typeface="方正姚体" panose="02010601030101010101" pitchFamily="2" charset="-122"/>
              <a:ea typeface="方正姚体" panose="02010601030101010101" pitchFamily="2" charset="-122"/>
            </a:endParaRPr>
          </a:p>
        </p:txBody>
      </p:sp>
      <p:sp>
        <p:nvSpPr>
          <p:cNvPr id="14" name="矩形 13"/>
          <p:cNvSpPr/>
          <p:nvPr/>
        </p:nvSpPr>
        <p:spPr>
          <a:xfrm>
            <a:off x="2240245" y="5441151"/>
            <a:ext cx="6096000" cy="889026"/>
          </a:xfrm>
          <a:prstGeom prst="rect">
            <a:avLst/>
          </a:prstGeom>
        </p:spPr>
        <p:txBody>
          <a:bodyPr>
            <a:spAutoFit/>
          </a:bodyPr>
          <a:lstStyle/>
          <a:p>
            <a:pPr>
              <a:lnSpc>
                <a:spcPct val="110000"/>
              </a:lnSpc>
            </a:pPr>
            <a:r>
              <a:rPr lang="en-US" altLang="zh-CN" sz="2400" dirty="0">
                <a:latin typeface="华文楷体" panose="02010600040101010101" pitchFamily="2" charset="-122"/>
                <a:ea typeface="华文楷体" panose="02010600040101010101" pitchFamily="2" charset="-122"/>
              </a:rPr>
              <a:t>①</a:t>
            </a:r>
            <a:r>
              <a:rPr lang="zh-CN" altLang="en-US" sz="2400" dirty="0">
                <a:latin typeface="华文楷体" panose="02010600040101010101" pitchFamily="2" charset="-122"/>
                <a:ea typeface="华文楷体" panose="02010600040101010101" pitchFamily="2" charset="-122"/>
              </a:rPr>
              <a:t>改变了人们的时空观念。</a:t>
            </a:r>
            <a:endParaRPr lang="en-US" altLang="zh-CN" sz="2400" dirty="0">
              <a:latin typeface="华文楷体" panose="02010600040101010101" pitchFamily="2" charset="-122"/>
              <a:ea typeface="华文楷体" panose="02010600040101010101" pitchFamily="2" charset="-122"/>
            </a:endParaRPr>
          </a:p>
          <a:p>
            <a:pPr>
              <a:lnSpc>
                <a:spcPct val="110000"/>
              </a:lnSpc>
            </a:pPr>
            <a:r>
              <a:rPr lang="en-US" altLang="zh-CN" sz="2400" dirty="0">
                <a:latin typeface="华文楷体" panose="02010600040101010101" pitchFamily="2" charset="-122"/>
                <a:ea typeface="华文楷体" panose="02010600040101010101" pitchFamily="2" charset="-122"/>
              </a:rPr>
              <a:t>②</a:t>
            </a:r>
            <a:r>
              <a:rPr lang="zh-CN" altLang="en-US" sz="2400" dirty="0">
                <a:latin typeface="华文楷体" panose="02010600040101010101" pitchFamily="2" charset="-122"/>
                <a:ea typeface="华文楷体" panose="02010600040101010101" pitchFamily="2" charset="-122"/>
              </a:rPr>
              <a:t>为中国品牌树起了标杆。</a:t>
            </a:r>
          </a:p>
        </p:txBody>
      </p:sp>
    </p:spTree>
    <p:extLst>
      <p:ext uri="{BB962C8B-B14F-4D97-AF65-F5344CB8AC3E}">
        <p14:creationId xmlns:p14="http://schemas.microsoft.com/office/powerpoint/2010/main" val="2174697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189174" y="138876"/>
            <a:ext cx="2709396" cy="523220"/>
          </a:xfrm>
          <a:prstGeom prst="rect">
            <a:avLst/>
          </a:prstGeom>
        </p:spPr>
        <p:txBody>
          <a:bodyPr wrap="none">
            <a:spAutoFit/>
          </a:bodyPr>
          <a:lstStyle>
            <a:defPPr>
              <a:defRPr lang="zh-CN"/>
            </a:defPPr>
            <a:lvl1pPr>
              <a:defRPr sz="2800" b="1">
                <a:latin typeface="仿宋" panose="02010609060101010101" pitchFamily="49" charset="-122"/>
                <a:ea typeface="仿宋" panose="02010609060101010101" pitchFamily="49" charset="-122"/>
              </a:defRPr>
            </a:lvl1pPr>
            <a:lvl2pPr>
              <a:defRPr/>
            </a:lvl2pPr>
            <a:lvl3pPr>
              <a:defRPr/>
            </a:lvl3pPr>
            <a:lvl4pPr>
              <a:defRPr/>
            </a:lvl4pPr>
            <a:lvl5pPr>
              <a:defRPr/>
            </a:lvl5pPr>
            <a:lvl6pPr>
              <a:defRPr/>
            </a:lvl6pPr>
            <a:lvl7pPr>
              <a:defRPr/>
            </a:lvl7pPr>
            <a:lvl8pPr>
              <a:defRPr/>
            </a:lvl8pPr>
            <a:lvl9pPr>
              <a:defRPr/>
            </a:lvl9pPr>
          </a:lstStyle>
          <a:p>
            <a:pPr algn="l"/>
            <a:r>
              <a:rPr lang="zh-CN" altLang="en-US" dirty="0">
                <a:solidFill>
                  <a:srgbClr val="FF0000"/>
                </a:solidFill>
                <a:latin typeface="方正姚体" panose="02010601030101010101" pitchFamily="2" charset="-122"/>
                <a:ea typeface="方正姚体" panose="02010601030101010101" pitchFamily="2" charset="-122"/>
              </a:rPr>
              <a:t>二</a:t>
            </a:r>
            <a:r>
              <a:rPr lang="zh-CN" altLang="en-US" dirty="0" smtClean="0">
                <a:solidFill>
                  <a:srgbClr val="FF0000"/>
                </a:solidFill>
                <a:latin typeface="方正姚体" panose="02010601030101010101" pitchFamily="2" charset="-122"/>
                <a:ea typeface="方正姚体" panose="02010601030101010101" pitchFamily="2" charset="-122"/>
              </a:rPr>
              <a:t>、问题探究：</a:t>
            </a:r>
            <a:endParaRPr dirty="0">
              <a:solidFill>
                <a:srgbClr val="FF0000"/>
              </a:solidFill>
              <a:latin typeface="方正姚体" panose="02010601030101010101" pitchFamily="2" charset="-122"/>
              <a:ea typeface="方正姚体" panose="02010601030101010101" pitchFamily="2" charset="-122"/>
            </a:endParaRPr>
          </a:p>
        </p:txBody>
      </p:sp>
      <p:cxnSp>
        <p:nvCxnSpPr>
          <p:cNvPr id="5" name="直接连接符 4"/>
          <p:cNvCxnSpPr/>
          <p:nvPr>
            <p:custDataLst>
              <p:tags r:id="rId2"/>
            </p:custDataLst>
          </p:nvPr>
        </p:nvCxnSpPr>
        <p:spPr>
          <a:xfrm>
            <a:off x="0" y="670440"/>
            <a:ext cx="741089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2794959" y="176620"/>
            <a:ext cx="8048445" cy="461665"/>
          </a:xfrm>
          <a:prstGeom prst="rect">
            <a:avLst/>
          </a:prstGeom>
          <a:noFill/>
        </p:spPr>
        <p:txBody>
          <a:bodyPr wrap="square" rtlCol="0">
            <a:spAutoFit/>
          </a:bodyPr>
          <a:lstStyle/>
          <a:p>
            <a:r>
              <a:rPr lang="en-US" altLang="zh-CN" sz="2400" dirty="0" smtClean="0">
                <a:latin typeface="华文细黑" panose="02010600040101010101" pitchFamily="2" charset="-122"/>
                <a:ea typeface="华文细黑" panose="02010600040101010101" pitchFamily="2" charset="-122"/>
              </a:rPr>
              <a:t>5</a:t>
            </a:r>
            <a:r>
              <a:rPr lang="zh-CN" altLang="en-US" sz="2400" dirty="0" smtClean="0">
                <a:latin typeface="华文细黑" panose="02010600040101010101" pitchFamily="2" charset="-122"/>
                <a:ea typeface="华文细黑" panose="02010600040101010101" pitchFamily="2" charset="-122"/>
              </a:rPr>
              <a:t>、</a:t>
            </a:r>
            <a:r>
              <a:rPr lang="zh-CN" altLang="en-US" sz="2400" dirty="0">
                <a:latin typeface="华文细黑" panose="02010600040101010101" pitchFamily="2" charset="-122"/>
                <a:ea typeface="华文细黑" panose="02010600040101010101" pitchFamily="2" charset="-122"/>
              </a:rPr>
              <a:t>现</a:t>
            </a:r>
            <a:r>
              <a:rPr lang="zh-CN" altLang="en-US" sz="2400" dirty="0">
                <a:latin typeface="华文细黑" panose="02010600040101010101" pitchFamily="2" charset="-122"/>
                <a:ea typeface="华文细黑" panose="02010600040101010101" pitchFamily="2" charset="-122"/>
                <a:sym typeface="+mn-ea"/>
              </a:rPr>
              <a:t>代交通运输的发展，对人们社会生活的影响</a:t>
            </a:r>
            <a:endParaRPr lang="zh-CN" altLang="en-US" sz="2400" dirty="0">
              <a:latin typeface="华文细黑" panose="02010600040101010101" pitchFamily="2" charset="-122"/>
              <a:ea typeface="华文细黑" panose="02010600040101010101" pitchFamily="2" charset="-122"/>
            </a:endParaRPr>
          </a:p>
        </p:txBody>
      </p:sp>
      <p:sp>
        <p:nvSpPr>
          <p:cNvPr id="6" name="文本框 1"/>
          <p:cNvSpPr/>
          <p:nvPr>
            <p:custDataLst>
              <p:tags r:id="rId3"/>
            </p:custDataLst>
          </p:nvPr>
        </p:nvSpPr>
        <p:spPr>
          <a:xfrm>
            <a:off x="111537" y="747116"/>
            <a:ext cx="11812326" cy="4401205"/>
          </a:xfrm>
          <a:prstGeom prst="rect">
            <a:avLst/>
          </a:prstGeom>
          <a:noFill/>
          <a:ln>
            <a:noFill/>
            <a:miter lim="800000"/>
          </a:ln>
        </p:spPr>
        <p:txBody>
          <a:bodyPr wrap="squar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r>
              <a:rPr dirty="0">
                <a:ln w="9525" cap="flat" cmpd="sng" algn="ctr">
                  <a:noFill/>
                  <a:prstDash val="solid"/>
                  <a:round/>
                  <a:headEnd type="none" w="med" len="med"/>
                  <a:tailEnd type="none" w="med" len="med"/>
                </a:ln>
                <a:solidFill>
                  <a:srgbClr val="000000"/>
                </a:solidFill>
                <a:latin typeface="华文楷体" panose="02010600040101010101" pitchFamily="2" charset="-122"/>
                <a:ea typeface="华文楷体" panose="02010600040101010101" pitchFamily="2" charset="-122"/>
                <a:cs typeface="微软雅黑" panose="020B0503020204020204" pitchFamily="34" charset="-122"/>
                <a:sym typeface="Wingdings" panose="05000000000000000000"/>
              </a:rPr>
              <a:t> </a:t>
            </a:r>
            <a:r>
              <a:rPr sz="2800" dirty="0" smtClean="0">
                <a:ln w="9525" cap="flat" cmpd="sng" algn="ctr">
                  <a:noFill/>
                  <a:prstDash val="solid"/>
                  <a:round/>
                  <a:headEnd type="none" w="med" len="med"/>
                  <a:tailEnd type="none" w="med" len="med"/>
                </a:ln>
                <a:solidFill>
                  <a:srgbClr val="000000"/>
                </a:solidFill>
                <a:latin typeface="华文楷体" panose="02010600040101010101" pitchFamily="2" charset="-122"/>
                <a:ea typeface="华文楷体" panose="02010600040101010101" pitchFamily="2" charset="-122"/>
                <a:cs typeface="微软雅黑" panose="020B0503020204020204" pitchFamily="34" charset="-122"/>
                <a:sym typeface="Wingdings" panose="05000000000000000000"/>
              </a:rPr>
              <a:t>通过交通</a:t>
            </a:r>
            <a:r>
              <a:rPr sz="2800" dirty="0">
                <a:ln w="9525" cap="flat" cmpd="sng" algn="ctr">
                  <a:noFill/>
                  <a:prstDash val="solid"/>
                  <a:round/>
                  <a:headEnd type="none" w="med" len="med"/>
                  <a:tailEnd type="none" w="med" len="med"/>
                </a:ln>
                <a:solidFill>
                  <a:srgbClr val="000000"/>
                </a:solidFill>
                <a:latin typeface="华文楷体" panose="02010600040101010101" pitchFamily="2" charset="-122"/>
                <a:ea typeface="华文楷体" panose="02010600040101010101" pitchFamily="2" charset="-122"/>
                <a:cs typeface="微软雅黑" panose="020B0503020204020204" pitchFamily="34" charset="-122"/>
                <a:sym typeface="Wingdings" panose="05000000000000000000"/>
              </a:rPr>
              <a:t>，能够有效地跨地区调度经济资源，最大限度地发挥资源效益</a:t>
            </a:r>
            <a:r>
              <a:rPr lang="en-US" altLang="zh-CN" sz="2800" dirty="0">
                <a:ln w="9525" cap="flat" cmpd="sng" algn="ctr">
                  <a:noFill/>
                  <a:prstDash val="solid"/>
                  <a:round/>
                  <a:headEnd type="none" w="med" len="med"/>
                  <a:tailEnd type="none" w="med" len="med"/>
                </a:ln>
                <a:solidFill>
                  <a:srgbClr val="000000"/>
                </a:solidFill>
                <a:latin typeface="华文楷体" panose="02010600040101010101" pitchFamily="2" charset="-122"/>
                <a:ea typeface="华文楷体" panose="02010600040101010101" pitchFamily="2" charset="-122"/>
                <a:cs typeface="微软雅黑" panose="020B0503020204020204" pitchFamily="34" charset="-122"/>
                <a:sym typeface="Wingdings" panose="05000000000000000000"/>
              </a:rPr>
              <a:t>……</a:t>
            </a:r>
            <a:r>
              <a:rPr sz="2800" dirty="0">
                <a:ln w="9525" cap="flat" cmpd="sng" algn="ctr">
                  <a:noFill/>
                  <a:prstDash val="solid"/>
                  <a:round/>
                  <a:headEnd type="none" w="med" len="med"/>
                  <a:tailEnd type="none" w="med" len="med"/>
                </a:ln>
                <a:solidFill>
                  <a:srgbClr val="000000"/>
                </a:solidFill>
                <a:latin typeface="华文楷体" panose="02010600040101010101" pitchFamily="2" charset="-122"/>
                <a:ea typeface="华文楷体" panose="02010600040101010101" pitchFamily="2" charset="-122"/>
                <a:cs typeface="微软雅黑" panose="020B0503020204020204" pitchFamily="34" charset="-122"/>
                <a:sym typeface="Wingdings" panose="05000000000000000000"/>
              </a:rPr>
              <a:t>能够极大地丰富各地群众的物质生活，提高人民生活质量。同时，交通产业自身也创造国民收入，并直接带动旅游无烟产业的发展。                                                </a:t>
            </a:r>
          </a:p>
          <a:p>
            <a:r>
              <a:rPr sz="2800" dirty="0">
                <a:ln w="9525" cap="flat" cmpd="sng" algn="ctr">
                  <a:noFill/>
                  <a:prstDash val="solid"/>
                  <a:round/>
                  <a:headEnd type="none" w="med" len="med"/>
                  <a:tailEnd type="none" w="med" len="med"/>
                </a:ln>
                <a:solidFill>
                  <a:srgbClr val="000000"/>
                </a:solidFill>
                <a:latin typeface="华文楷体" panose="02010600040101010101" pitchFamily="2" charset="-122"/>
                <a:ea typeface="华文楷体" panose="02010600040101010101" pitchFamily="2" charset="-122"/>
                <a:cs typeface="微软雅黑" panose="020B0503020204020204" pitchFamily="34" charset="-122"/>
                <a:sym typeface="Wingdings" panose="05000000000000000000"/>
              </a:rPr>
              <a:t>                                                           ——《交通的内涵和社会意义》</a:t>
            </a:r>
          </a:p>
          <a:p>
            <a:r>
              <a:rPr sz="2800" dirty="0" smtClean="0">
                <a:ln w="9525" cap="flat" cmpd="sng" algn="ctr">
                  <a:noFill/>
                  <a:prstDash val="solid"/>
                  <a:round/>
                  <a:headEnd type="none" w="med" len="med"/>
                  <a:tailEnd type="none" w="med" len="med"/>
                </a:ln>
                <a:solidFill>
                  <a:srgbClr val="000000"/>
                </a:solidFill>
                <a:latin typeface="华文楷体" panose="02010600040101010101" pitchFamily="2" charset="-122"/>
                <a:ea typeface="华文楷体" panose="02010600040101010101" pitchFamily="2" charset="-122"/>
                <a:cs typeface="微软雅黑" panose="020B0503020204020204" pitchFamily="34" charset="-122"/>
                <a:sym typeface="Wingdings" panose="05000000000000000000"/>
              </a:rPr>
              <a:t>从文明演进的脉络看</a:t>
            </a:r>
            <a:r>
              <a:rPr sz="2800" dirty="0">
                <a:ln w="9525" cap="flat" cmpd="sng" algn="ctr">
                  <a:noFill/>
                  <a:prstDash val="solid"/>
                  <a:round/>
                  <a:headEnd type="none" w="med" len="med"/>
                  <a:tailEnd type="none" w="med" len="med"/>
                </a:ln>
                <a:solidFill>
                  <a:srgbClr val="000000"/>
                </a:solidFill>
                <a:latin typeface="华文楷体" panose="02010600040101010101" pitchFamily="2" charset="-122"/>
                <a:ea typeface="华文楷体" panose="02010600040101010101" pitchFamily="2" charset="-122"/>
                <a:cs typeface="微软雅黑" panose="020B0503020204020204" pitchFamily="34" charset="-122"/>
                <a:sym typeface="Wingdings" panose="05000000000000000000"/>
              </a:rPr>
              <a:t>，交通运输发展是人类追求交流联通的自由意志挑战时空阻隔的过程及结果，成为技术、经济、社会和文明进阶的重要标志。</a:t>
            </a:r>
          </a:p>
          <a:p>
            <a:r>
              <a:rPr sz="2800" dirty="0">
                <a:ln w="9525" cap="flat" cmpd="sng" algn="ctr">
                  <a:noFill/>
                  <a:prstDash val="solid"/>
                  <a:round/>
                  <a:headEnd type="none" w="med" len="med"/>
                  <a:tailEnd type="none" w="med" len="med"/>
                </a:ln>
                <a:solidFill>
                  <a:srgbClr val="000000"/>
                </a:solidFill>
                <a:latin typeface="华文楷体" panose="02010600040101010101" pitchFamily="2" charset="-122"/>
                <a:ea typeface="华文楷体" panose="02010600040101010101" pitchFamily="2" charset="-122"/>
                <a:cs typeface="微软雅黑" panose="020B0503020204020204" pitchFamily="34" charset="-122"/>
                <a:sym typeface="Wingdings" panose="05000000000000000000"/>
              </a:rPr>
              <a:t>                                                        </a:t>
            </a:r>
            <a:r>
              <a:rPr sz="2800" dirty="0">
                <a:ln w="9525" cap="flat" cmpd="sng" algn="ctr">
                  <a:noFill/>
                  <a:prstDash val="solid"/>
                  <a:round/>
                  <a:headEnd type="none" w="med" len="med"/>
                  <a:tailEnd type="none" w="med" len="med"/>
                </a:ln>
                <a:solidFill>
                  <a:srgbClr val="000000"/>
                </a:solidFill>
                <a:latin typeface="华文楷体" panose="02010600040101010101" pitchFamily="2" charset="-122"/>
                <a:ea typeface="华文楷体" panose="02010600040101010101" pitchFamily="2" charset="-122"/>
                <a:cs typeface="微软雅黑" panose="020B0503020204020204" pitchFamily="34" charset="-122"/>
                <a:sym typeface="等线" panose="02010600030101010101" charset="-122"/>
              </a:rPr>
              <a:t>——《交通运输发展的中国道路》</a:t>
            </a:r>
          </a:p>
          <a:p>
            <a:r>
              <a:rPr sz="2800" dirty="0" smtClean="0">
                <a:ln w="9525" cap="flat" cmpd="sng" algn="ctr">
                  <a:noFill/>
                  <a:prstDash val="solid"/>
                  <a:round/>
                  <a:headEnd type="none" w="med" len="med"/>
                  <a:tailEnd type="none" w="med" len="med"/>
                </a:ln>
                <a:solidFill>
                  <a:srgbClr val="000000"/>
                </a:solidFill>
                <a:latin typeface="华文楷体" panose="02010600040101010101" pitchFamily="2" charset="-122"/>
                <a:ea typeface="华文楷体" panose="02010600040101010101" pitchFamily="2" charset="-122"/>
                <a:cs typeface="微软雅黑" panose="020B0503020204020204" pitchFamily="34" charset="-122"/>
                <a:sym typeface="Wingdings" panose="05000000000000000000"/>
              </a:rPr>
              <a:t>交通拥堵</a:t>
            </a:r>
            <a:r>
              <a:rPr sz="2800" dirty="0">
                <a:ln w="9525" cap="flat" cmpd="sng" algn="ctr">
                  <a:noFill/>
                  <a:prstDash val="solid"/>
                  <a:round/>
                  <a:headEnd type="none" w="med" len="med"/>
                  <a:tailEnd type="none" w="med" len="med"/>
                </a:ln>
                <a:solidFill>
                  <a:srgbClr val="000000"/>
                </a:solidFill>
                <a:latin typeface="华文楷体" panose="02010600040101010101" pitchFamily="2" charset="-122"/>
                <a:ea typeface="华文楷体" panose="02010600040101010101" pitchFamily="2" charset="-122"/>
                <a:cs typeface="微软雅黑" panose="020B0503020204020204" pitchFamily="34" charset="-122"/>
                <a:sym typeface="Wingdings" panose="05000000000000000000"/>
              </a:rPr>
              <a:t>、航班延误、各类突发交通事故等造成的经济财产损失、时间浪费、人员伤亡，不仅损坏自然生态系统，而且对人文环境造成混乱和伤害。</a:t>
            </a:r>
          </a:p>
          <a:p>
            <a:r>
              <a:rPr sz="2800" dirty="0">
                <a:ln w="9525" cap="flat" cmpd="sng" algn="ctr">
                  <a:noFill/>
                  <a:prstDash val="solid"/>
                  <a:round/>
                  <a:headEnd type="none" w="med" len="med"/>
                  <a:tailEnd type="none" w="med" len="med"/>
                </a:ln>
                <a:solidFill>
                  <a:srgbClr val="000000"/>
                </a:solidFill>
                <a:latin typeface="华文楷体" panose="02010600040101010101" pitchFamily="2" charset="-122"/>
                <a:ea typeface="华文楷体" panose="02010600040101010101" pitchFamily="2" charset="-122"/>
                <a:cs typeface="微软雅黑" panose="020B0503020204020204" pitchFamily="34" charset="-122"/>
                <a:sym typeface="Wingdings" panose="05000000000000000000"/>
              </a:rPr>
              <a:t>                                               ——《交通运输发展与环境保护探析》</a:t>
            </a:r>
            <a:endParaRPr sz="2800" dirty="0">
              <a:latin typeface="华文楷体" panose="02010600040101010101" pitchFamily="2" charset="-122"/>
              <a:ea typeface="华文楷体" panose="02010600040101010101" pitchFamily="2" charset="-122"/>
              <a:cs typeface="微软雅黑" panose="020B0503020204020204" pitchFamily="34" charset="-122"/>
            </a:endParaRPr>
          </a:p>
        </p:txBody>
      </p:sp>
      <p:sp>
        <p:nvSpPr>
          <p:cNvPr id="7" name="文本框 27650"/>
          <p:cNvSpPr txBox="1">
            <a:spLocks noChangeArrowheads="1"/>
          </p:cNvSpPr>
          <p:nvPr>
            <p:custDataLst>
              <p:tags r:id="rId4"/>
            </p:custDataLst>
          </p:nvPr>
        </p:nvSpPr>
        <p:spPr bwMode="auto">
          <a:xfrm>
            <a:off x="0" y="4670998"/>
            <a:ext cx="6254757" cy="2123658"/>
          </a:xfrm>
          <a:prstGeom prst="rect">
            <a:avLst/>
          </a:prstGeom>
          <a:solidFill>
            <a:srgbClr val="FFFF00"/>
          </a:solidFill>
          <a:ln>
            <a:noFill/>
          </a:ln>
        </p:spPr>
        <p:txBody>
          <a:bodyPr wrap="square">
            <a:spAutoFit/>
          </a:bodyPr>
          <a:lstStyle>
            <a:lvl1pPr>
              <a:defRPr sz="2800">
                <a:solidFill>
                  <a:schemeClr val="tx1"/>
                </a:solidFill>
                <a:latin typeface="Arial" panose="020B0604020202020204" pitchFamily="34" charset="0"/>
                <a:ea typeface="楷体_GB2312" pitchFamily="49" charset="-122"/>
              </a:defRPr>
            </a:lvl1pPr>
            <a:lvl2pPr>
              <a:defRPr sz="2800">
                <a:solidFill>
                  <a:schemeClr val="tx1"/>
                </a:solidFill>
                <a:latin typeface="Arial" panose="020B0604020202020204" pitchFamily="34" charset="0"/>
                <a:ea typeface="楷体_GB2312" pitchFamily="49" charset="-122"/>
              </a:defRPr>
            </a:lvl2pPr>
            <a:lvl3pPr>
              <a:defRPr sz="2800">
                <a:solidFill>
                  <a:schemeClr val="tx1"/>
                </a:solidFill>
                <a:latin typeface="Arial" panose="020B0604020202020204" pitchFamily="34" charset="0"/>
                <a:ea typeface="楷体_GB2312" pitchFamily="49" charset="-122"/>
              </a:defRPr>
            </a:lvl3pPr>
            <a:lvl4pPr>
              <a:defRPr sz="2800">
                <a:solidFill>
                  <a:schemeClr val="tx1"/>
                </a:solidFill>
                <a:latin typeface="Arial" panose="020B0604020202020204" pitchFamily="34" charset="0"/>
                <a:ea typeface="楷体_GB2312" pitchFamily="49" charset="-122"/>
              </a:defRPr>
            </a:lvl4pPr>
            <a:lvl5pPr>
              <a:defRPr sz="2800">
                <a:solidFill>
                  <a:schemeClr val="tx1"/>
                </a:solidFill>
                <a:latin typeface="Arial" panose="020B0604020202020204" pitchFamily="34" charset="0"/>
                <a:ea typeface="楷体_GB2312" pitchFamily="49" charset="-122"/>
              </a:defRPr>
            </a:lvl5pPr>
            <a:lvl6pPr fontAlgn="base">
              <a:spcBef>
                <a:spcPct val="0"/>
              </a:spcBef>
              <a:spcAft>
                <a:spcPct val="0"/>
              </a:spcAft>
              <a:buFont typeface="Arial" panose="020B0604020202020204" pitchFamily="34" charset="0"/>
              <a:defRPr sz="2800">
                <a:solidFill>
                  <a:schemeClr val="tx1"/>
                </a:solidFill>
                <a:latin typeface="Arial" panose="020B0604020202020204" pitchFamily="34" charset="0"/>
                <a:ea typeface="楷体_GB2312" pitchFamily="49" charset="-122"/>
              </a:defRPr>
            </a:lvl6pPr>
            <a:lvl7pPr fontAlgn="base">
              <a:spcBef>
                <a:spcPct val="0"/>
              </a:spcBef>
              <a:spcAft>
                <a:spcPct val="0"/>
              </a:spcAft>
              <a:buFont typeface="Arial" panose="020B0604020202020204" pitchFamily="34" charset="0"/>
              <a:defRPr sz="2800">
                <a:solidFill>
                  <a:schemeClr val="tx1"/>
                </a:solidFill>
                <a:latin typeface="Arial" panose="020B0604020202020204" pitchFamily="34" charset="0"/>
                <a:ea typeface="楷体_GB2312" pitchFamily="49" charset="-122"/>
              </a:defRPr>
            </a:lvl7pPr>
            <a:lvl8pPr fontAlgn="base">
              <a:spcBef>
                <a:spcPct val="0"/>
              </a:spcBef>
              <a:spcAft>
                <a:spcPct val="0"/>
              </a:spcAft>
              <a:buFont typeface="Arial" panose="020B0604020202020204" pitchFamily="34" charset="0"/>
              <a:defRPr sz="2800">
                <a:solidFill>
                  <a:schemeClr val="tx1"/>
                </a:solidFill>
                <a:latin typeface="Arial" panose="020B0604020202020204" pitchFamily="34" charset="0"/>
                <a:ea typeface="楷体_GB2312" pitchFamily="49" charset="-122"/>
              </a:defRPr>
            </a:lvl8pPr>
            <a:lvl9pPr fontAlgn="base">
              <a:spcBef>
                <a:spcPct val="0"/>
              </a:spcBef>
              <a:spcAft>
                <a:spcPct val="0"/>
              </a:spcAft>
              <a:buFont typeface="Arial" panose="020B0604020202020204" pitchFamily="34" charset="0"/>
              <a:defRPr sz="2800">
                <a:solidFill>
                  <a:schemeClr val="tx1"/>
                </a:solidFill>
                <a:latin typeface="Arial" panose="020B0604020202020204" pitchFamily="34" charset="0"/>
                <a:ea typeface="楷体_GB2312" pitchFamily="49" charset="-122"/>
              </a:defRPr>
            </a:lvl9pPr>
          </a:lstStyle>
          <a:p>
            <a:pPr>
              <a:spcBef>
                <a:spcPct val="50000"/>
              </a:spcBef>
            </a:pP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推动经济的发展和文化的</a:t>
            </a:r>
            <a:r>
              <a:rPr lang="zh-CN" altLang="en-US" sz="2400" dirty="0" smtClean="0">
                <a:latin typeface="微软雅黑" panose="020B0503020204020204" pitchFamily="34" charset="-122"/>
                <a:ea typeface="微软雅黑" panose="020B0503020204020204" pitchFamily="34" charset="-122"/>
                <a:cs typeface="微软雅黑" panose="020B0503020204020204" pitchFamily="34" charset="-122"/>
                <a:sym typeface="+mn-ea"/>
              </a:rPr>
              <a:t>交流；</a:t>
            </a:r>
            <a:endParaRPr lang="en-US" altLang="zh-CN" sz="2400" dirty="0" smtClean="0">
              <a:latin typeface="微软雅黑" panose="020B0503020204020204" pitchFamily="34" charset="-122"/>
              <a:ea typeface="微软雅黑" panose="020B0503020204020204" pitchFamily="34" charset="-122"/>
              <a:cs typeface="微软雅黑" panose="020B0503020204020204" pitchFamily="34" charset="-122"/>
              <a:sym typeface="+mn-ea"/>
            </a:endParaRPr>
          </a:p>
          <a:p>
            <a:pPr>
              <a:spcBef>
                <a:spcPct val="50000"/>
              </a:spcBef>
            </a:pP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加快社会生活节奏，提高民众生活</a:t>
            </a:r>
            <a:r>
              <a:rPr lang="zh-CN" altLang="en-US" sz="2400" dirty="0" smtClean="0">
                <a:latin typeface="微软雅黑" panose="020B0503020204020204" pitchFamily="34" charset="-122"/>
                <a:ea typeface="微软雅黑" panose="020B0503020204020204" pitchFamily="34" charset="-122"/>
                <a:cs typeface="微软雅黑" panose="020B0503020204020204" pitchFamily="34" charset="-122"/>
                <a:sym typeface="+mn-ea"/>
              </a:rPr>
              <a:t>质量；</a:t>
            </a:r>
            <a:endParaRPr lang="zh-CN" altLang="en-US" sz="2400" dirty="0">
              <a:latin typeface="微软雅黑" panose="020B0503020204020204" pitchFamily="34" charset="-122"/>
              <a:ea typeface="微软雅黑" panose="020B0503020204020204" pitchFamily="34" charset="-122"/>
              <a:cs typeface="微软雅黑" panose="020B0503020204020204" pitchFamily="34" charset="-122"/>
            </a:endParaRPr>
          </a:p>
          <a:p>
            <a:pPr>
              <a:spcBef>
                <a:spcPct val="50000"/>
              </a:spcBef>
            </a:pP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加快了社会的信息传递和运转</a:t>
            </a:r>
            <a:r>
              <a:rPr lang="zh-CN" altLang="en-US" sz="2400" dirty="0" smtClean="0">
                <a:latin typeface="微软雅黑" panose="020B0503020204020204" pitchFamily="34" charset="-122"/>
                <a:ea typeface="微软雅黑" panose="020B0503020204020204" pitchFamily="34" charset="-122"/>
                <a:cs typeface="微软雅黑" panose="020B0503020204020204" pitchFamily="34" charset="-122"/>
                <a:sym typeface="+mn-ea"/>
              </a:rPr>
              <a:t>效率；</a:t>
            </a:r>
            <a:endParaRPr lang="zh-CN" altLang="en-US" sz="2400" dirty="0">
              <a:solidFill>
                <a:srgbClr val="0000FF"/>
              </a:solidFill>
              <a:latin typeface="微软雅黑" panose="020B0503020204020204" pitchFamily="34" charset="-122"/>
              <a:ea typeface="微软雅黑" panose="020B0503020204020204" pitchFamily="34" charset="-122"/>
              <a:cs typeface="微软雅黑" panose="020B0503020204020204" pitchFamily="34" charset="-122"/>
            </a:endParaRPr>
          </a:p>
          <a:p>
            <a:pPr>
              <a:spcBef>
                <a:spcPct val="50000"/>
              </a:spcBef>
            </a:pP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改变人们的思想</a:t>
            </a:r>
            <a:r>
              <a:rPr lang="zh-CN" altLang="en-US" sz="2400" dirty="0" smtClean="0">
                <a:latin typeface="微软雅黑" panose="020B0503020204020204" pitchFamily="34" charset="-122"/>
                <a:ea typeface="微软雅黑" panose="020B0503020204020204" pitchFamily="34" charset="-122"/>
                <a:cs typeface="微软雅黑" panose="020B0503020204020204" pitchFamily="34" charset="-122"/>
                <a:sym typeface="+mn-ea"/>
              </a:rPr>
              <a:t>观念。</a:t>
            </a:r>
            <a:endPar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8" name="Rectangle 4"/>
          <p:cNvSpPr/>
          <p:nvPr>
            <p:custDataLst>
              <p:tags r:id="rId5"/>
            </p:custDataLst>
          </p:nvPr>
        </p:nvSpPr>
        <p:spPr>
          <a:xfrm>
            <a:off x="7098988" y="5224996"/>
            <a:ext cx="5093012" cy="1569660"/>
          </a:xfrm>
          <a:prstGeom prst="rect">
            <a:avLst/>
          </a:prstGeom>
          <a:solidFill>
            <a:srgbClr val="FFFF00"/>
          </a:solidFill>
          <a:ln>
            <a:noFill/>
          </a:ln>
        </p:spPr>
        <p:txBody>
          <a:bodyPr wrap="square">
            <a:spAutoFit/>
          </a:bodyPr>
          <a:lstStyle/>
          <a:p>
            <a:pPr>
              <a:spcBef>
                <a:spcPct val="50000"/>
              </a:spcBef>
            </a:pP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rPr>
              <a:t>）城市交通拥挤，交通事故频发；</a:t>
            </a:r>
            <a:endParaRPr lang="en-US" altLang="zh-CN" sz="2400" dirty="0">
              <a:latin typeface="微软雅黑" panose="020B0503020204020204" pitchFamily="34" charset="-122"/>
              <a:ea typeface="微软雅黑" panose="020B0503020204020204" pitchFamily="34" charset="-122"/>
              <a:cs typeface="微软雅黑" panose="020B0503020204020204" pitchFamily="34" charset="-122"/>
            </a:endParaRPr>
          </a:p>
          <a:p>
            <a:pPr>
              <a:spcBef>
                <a:spcPct val="50000"/>
              </a:spcBef>
            </a:pP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rPr>
              <a:t>）环境污染、噪声污染加重；</a:t>
            </a:r>
          </a:p>
          <a:p>
            <a:pPr>
              <a:spcBef>
                <a:spcPct val="50000"/>
              </a:spcBef>
            </a:pP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rPr>
              <a:t>）进一步引发能源危机。</a:t>
            </a:r>
          </a:p>
        </p:txBody>
      </p:sp>
    </p:spTree>
    <p:extLst>
      <p:ext uri="{BB962C8B-B14F-4D97-AF65-F5344CB8AC3E}">
        <p14:creationId xmlns:p14="http://schemas.microsoft.com/office/powerpoint/2010/main" val="2639868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189174" y="138876"/>
            <a:ext cx="2709396" cy="523220"/>
          </a:xfrm>
          <a:prstGeom prst="rect">
            <a:avLst/>
          </a:prstGeom>
        </p:spPr>
        <p:txBody>
          <a:bodyPr wrap="none">
            <a:spAutoFit/>
          </a:bodyPr>
          <a:lstStyle>
            <a:defPPr>
              <a:defRPr lang="zh-CN"/>
            </a:defPPr>
            <a:lvl1pPr>
              <a:defRPr sz="2800" b="1">
                <a:latin typeface="仿宋" panose="02010609060101010101" pitchFamily="49" charset="-122"/>
                <a:ea typeface="仿宋" panose="02010609060101010101" pitchFamily="49" charset="-122"/>
              </a:defRPr>
            </a:lvl1pPr>
            <a:lvl2pPr>
              <a:defRPr/>
            </a:lvl2pPr>
            <a:lvl3pPr>
              <a:defRPr/>
            </a:lvl3pPr>
            <a:lvl4pPr>
              <a:defRPr/>
            </a:lvl4pPr>
            <a:lvl5pPr>
              <a:defRPr/>
            </a:lvl5pPr>
            <a:lvl6pPr>
              <a:defRPr/>
            </a:lvl6pPr>
            <a:lvl7pPr>
              <a:defRPr/>
            </a:lvl7pPr>
            <a:lvl8pPr>
              <a:defRPr/>
            </a:lvl8pPr>
            <a:lvl9pPr>
              <a:defRPr/>
            </a:lvl9pPr>
          </a:lstStyle>
          <a:p>
            <a:pPr algn="l"/>
            <a:r>
              <a:rPr lang="zh-CN" altLang="en-US" dirty="0">
                <a:solidFill>
                  <a:srgbClr val="FF0000"/>
                </a:solidFill>
                <a:latin typeface="方正姚体" panose="02010601030101010101" pitchFamily="2" charset="-122"/>
                <a:ea typeface="方正姚体" panose="02010601030101010101" pitchFamily="2" charset="-122"/>
              </a:rPr>
              <a:t>二</a:t>
            </a:r>
            <a:r>
              <a:rPr lang="zh-CN" altLang="en-US" dirty="0" smtClean="0">
                <a:solidFill>
                  <a:srgbClr val="FF0000"/>
                </a:solidFill>
                <a:latin typeface="方正姚体" panose="02010601030101010101" pitchFamily="2" charset="-122"/>
                <a:ea typeface="方正姚体" panose="02010601030101010101" pitchFamily="2" charset="-122"/>
              </a:rPr>
              <a:t>、问题探究：</a:t>
            </a:r>
            <a:endParaRPr dirty="0">
              <a:solidFill>
                <a:srgbClr val="FF0000"/>
              </a:solidFill>
              <a:latin typeface="方正姚体" panose="02010601030101010101" pitchFamily="2" charset="-122"/>
              <a:ea typeface="方正姚体" panose="02010601030101010101" pitchFamily="2" charset="-122"/>
            </a:endParaRPr>
          </a:p>
        </p:txBody>
      </p:sp>
      <p:cxnSp>
        <p:nvCxnSpPr>
          <p:cNvPr id="5" name="直接连接符 4"/>
          <p:cNvCxnSpPr/>
          <p:nvPr>
            <p:custDataLst>
              <p:tags r:id="rId2"/>
            </p:custDataLst>
          </p:nvPr>
        </p:nvCxnSpPr>
        <p:spPr>
          <a:xfrm>
            <a:off x="0" y="670440"/>
            <a:ext cx="741089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2794959" y="176620"/>
            <a:ext cx="5719313" cy="461665"/>
          </a:xfrm>
          <a:prstGeom prst="rect">
            <a:avLst/>
          </a:prstGeom>
          <a:noFill/>
        </p:spPr>
        <p:txBody>
          <a:bodyPr wrap="square" rtlCol="0">
            <a:spAutoFit/>
          </a:bodyPr>
          <a:lstStyle/>
          <a:p>
            <a:r>
              <a:rPr lang="en-US" altLang="zh-CN" sz="2400" dirty="0" smtClean="0">
                <a:latin typeface="华文细黑" panose="02010600040101010101" pitchFamily="2" charset="-122"/>
                <a:ea typeface="华文细黑" panose="02010600040101010101" pitchFamily="2" charset="-122"/>
              </a:rPr>
              <a:t>6</a:t>
            </a:r>
            <a:r>
              <a:rPr lang="zh-CN" altLang="en-US" sz="2400" dirty="0" smtClean="0">
                <a:latin typeface="华文细黑" panose="02010600040101010101" pitchFamily="2" charset="-122"/>
                <a:ea typeface="华文细黑" panose="02010600040101010101" pitchFamily="2" charset="-122"/>
              </a:rPr>
              <a:t>、交通发展与社会变迁</a:t>
            </a:r>
            <a:r>
              <a:rPr lang="zh-CN" altLang="en-US" sz="2400" dirty="0" smtClean="0">
                <a:latin typeface="华文细黑" panose="02010600040101010101" pitchFamily="2" charset="-122"/>
                <a:ea typeface="华文细黑" panose="02010600040101010101" pitchFamily="2" charset="-122"/>
              </a:rPr>
              <a:t>之间的关系</a:t>
            </a:r>
            <a:endParaRPr lang="zh-CN" altLang="en-US" sz="2400" dirty="0">
              <a:latin typeface="华文细黑" panose="02010600040101010101" pitchFamily="2" charset="-122"/>
              <a:ea typeface="华文细黑" panose="02010600040101010101" pitchFamily="2" charset="-122"/>
            </a:endParaRPr>
          </a:p>
        </p:txBody>
      </p:sp>
      <p:sp>
        <p:nvSpPr>
          <p:cNvPr id="7" name="矩形 6"/>
          <p:cNvSpPr/>
          <p:nvPr/>
        </p:nvSpPr>
        <p:spPr>
          <a:xfrm>
            <a:off x="716087" y="1490790"/>
            <a:ext cx="10619022" cy="3323987"/>
          </a:xfrm>
          <a:prstGeom prst="rect">
            <a:avLst/>
          </a:prstGeom>
        </p:spPr>
        <p:txBody>
          <a:bodyPr wrap="square">
            <a:spAutoFit/>
          </a:bodyPr>
          <a:lstStyle/>
          <a:p>
            <a:pPr fontAlgn="ctr">
              <a:lnSpc>
                <a:spcPct val="150000"/>
              </a:lnSpc>
            </a:pPr>
            <a:r>
              <a:rPr lang="zh-CN" altLang="en-US" sz="2800" kern="100" dirty="0" smtClean="0">
                <a:latin typeface="Times New Roman" panose="02020603050405020304" pitchFamily="18" charset="0"/>
              </a:rPr>
              <a:t>总结：</a:t>
            </a:r>
            <a:endParaRPr lang="en-US" altLang="zh-CN" sz="2800" kern="100" dirty="0" smtClean="0">
              <a:latin typeface="Times New Roman" panose="02020603050405020304" pitchFamily="18" charset="0"/>
            </a:endParaRPr>
          </a:p>
          <a:p>
            <a:pPr fontAlgn="ctr">
              <a:lnSpc>
                <a:spcPct val="150000"/>
              </a:lnSpc>
            </a:pPr>
            <a:r>
              <a:rPr lang="zh-CN" altLang="zh-CN" sz="2800" kern="100" dirty="0" smtClean="0">
                <a:latin typeface="Times New Roman" panose="02020603050405020304" pitchFamily="18" charset="0"/>
              </a:rPr>
              <a:t>经济</a:t>
            </a:r>
            <a:r>
              <a:rPr lang="zh-CN" altLang="zh-CN" sz="2800" kern="100" dirty="0">
                <a:latin typeface="Times New Roman" panose="02020603050405020304" pitchFamily="18" charset="0"/>
              </a:rPr>
              <a:t>发展、交流需求、技术进步推动了交通运输业的发展和革新</a:t>
            </a:r>
            <a:r>
              <a:rPr lang="zh-CN" altLang="zh-CN" sz="2800" kern="100" dirty="0" smtClean="0">
                <a:latin typeface="Times New Roman" panose="02020603050405020304" pitchFamily="18" charset="0"/>
              </a:rPr>
              <a:t>；</a:t>
            </a:r>
            <a:endParaRPr lang="en-US" altLang="zh-CN" sz="2800" kern="100" dirty="0" smtClean="0">
              <a:latin typeface="Times New Roman" panose="02020603050405020304" pitchFamily="18" charset="0"/>
            </a:endParaRPr>
          </a:p>
          <a:p>
            <a:pPr fontAlgn="ctr">
              <a:lnSpc>
                <a:spcPct val="150000"/>
              </a:lnSpc>
            </a:pPr>
            <a:r>
              <a:rPr lang="zh-CN" altLang="zh-CN" sz="2800" kern="100" dirty="0" smtClean="0">
                <a:latin typeface="Times New Roman" panose="02020603050405020304" pitchFamily="18" charset="0"/>
              </a:rPr>
              <a:t>交通</a:t>
            </a:r>
            <a:r>
              <a:rPr lang="zh-CN" altLang="zh-CN" sz="2800" kern="100" dirty="0">
                <a:latin typeface="Times New Roman" panose="02020603050405020304" pitchFamily="18" charset="0"/>
              </a:rPr>
              <a:t>发展便利了人们的生活，推动了城市的兴起发展，密切了各地的联系，促进了国家政治、经济、文化的进步，也推动世界成为密切联系的整体。</a:t>
            </a:r>
          </a:p>
        </p:txBody>
      </p:sp>
    </p:spTree>
    <p:extLst>
      <p:ext uri="{BB962C8B-B14F-4D97-AF65-F5344CB8AC3E}">
        <p14:creationId xmlns:p14="http://schemas.microsoft.com/office/powerpoint/2010/main" val="6238617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93818" y="303301"/>
            <a:ext cx="11779645" cy="6254020"/>
          </a:xfrm>
          <a:prstGeom prst="rect">
            <a:avLst/>
          </a:prstGeom>
          <a:noFill/>
          <a:ln w="12700">
            <a:solidFill>
              <a:srgbClr val="FF0000"/>
            </a:solidFill>
          </a:ln>
        </p:spPr>
        <p:txBody>
          <a:bodyPr wrap="square" rtlCol="0">
            <a:spAutoFit/>
          </a:bodyPr>
          <a:lstStyle/>
          <a:p>
            <a:pPr fontAlgn="ctr">
              <a:lnSpc>
                <a:spcPct val="110000"/>
              </a:lnSpc>
            </a:pPr>
            <a:r>
              <a:rPr lang="en-US" altLang="zh-CN" sz="2800" dirty="0" smtClean="0"/>
              <a:t>1.1830</a:t>
            </a:r>
            <a:r>
              <a:rPr lang="zh-CN" altLang="zh-CN" sz="2800" dirty="0"/>
              <a:t>年，英国正式启用第一条商业铁路，十年后公布火车时刻表。因为火车比马车快太多，所以各地时间的微小差异就造成了巨大的困扰。</a:t>
            </a:r>
            <a:r>
              <a:rPr lang="en-US" altLang="zh-CN" sz="2800" dirty="0"/>
              <a:t>1880</a:t>
            </a:r>
            <a:r>
              <a:rPr lang="zh-CN" altLang="zh-CN" sz="2800" dirty="0"/>
              <a:t>年，英国首次立法规定全国的时刻表都须以格林尼治时间为准，这就要求人们依据人工的时钟而非依据当地日升日落周期来过生活。这段材料重在说明</a:t>
            </a:r>
          </a:p>
          <a:p>
            <a:pPr fontAlgn="ctr">
              <a:lnSpc>
                <a:spcPct val="110000"/>
              </a:lnSpc>
            </a:pPr>
            <a:r>
              <a:rPr lang="en-US" altLang="zh-CN" sz="2800" dirty="0"/>
              <a:t>A</a:t>
            </a:r>
            <a:r>
              <a:rPr lang="zh-CN" altLang="zh-CN" sz="2800" dirty="0"/>
              <a:t>．工业革命带来社会生活的变化</a:t>
            </a:r>
            <a:r>
              <a:rPr lang="en-US" altLang="zh-CN" sz="2800" dirty="0"/>
              <a:t>	</a:t>
            </a:r>
            <a:r>
              <a:rPr lang="en-US" altLang="zh-CN" sz="2800" dirty="0" smtClean="0"/>
              <a:t>   B</a:t>
            </a:r>
            <a:r>
              <a:rPr lang="zh-CN" altLang="zh-CN" sz="2800" dirty="0"/>
              <a:t>．技术发展对人类生活有所制约</a:t>
            </a:r>
          </a:p>
          <a:p>
            <a:pPr fontAlgn="ctr">
              <a:lnSpc>
                <a:spcPct val="110000"/>
              </a:lnSpc>
            </a:pPr>
            <a:r>
              <a:rPr lang="en-US" altLang="zh-CN" sz="2800" dirty="0"/>
              <a:t>C</a:t>
            </a:r>
            <a:r>
              <a:rPr lang="zh-CN" altLang="zh-CN" sz="2800" dirty="0"/>
              <a:t>．时间的精确成为日常生活的</a:t>
            </a:r>
            <a:r>
              <a:rPr lang="zh-CN" altLang="zh-CN" sz="2800" dirty="0" smtClean="0"/>
              <a:t>必要</a:t>
            </a:r>
            <a:r>
              <a:rPr lang="en-US" altLang="zh-CN" sz="2800" dirty="0"/>
              <a:t> </a:t>
            </a:r>
            <a:r>
              <a:rPr lang="en-US" altLang="zh-CN" sz="2800" dirty="0" smtClean="0"/>
              <a:t> D</a:t>
            </a:r>
            <a:r>
              <a:rPr lang="zh-CN" altLang="zh-CN" sz="2800" dirty="0"/>
              <a:t>．统一的时间有利于国家管理</a:t>
            </a:r>
          </a:p>
          <a:p>
            <a:pPr>
              <a:lnSpc>
                <a:spcPct val="110000"/>
              </a:lnSpc>
            </a:pPr>
            <a:endParaRPr lang="en-US" altLang="zh-CN" sz="2800" dirty="0" smtClean="0">
              <a:latin typeface="楷体" panose="02010609060101010101" charset="-122"/>
              <a:ea typeface="楷体" panose="02010609060101010101" charset="-122"/>
              <a:cs typeface="楷体" panose="02010609060101010101" charset="-122"/>
            </a:endParaRPr>
          </a:p>
          <a:p>
            <a:pPr fontAlgn="ctr">
              <a:lnSpc>
                <a:spcPct val="110000"/>
              </a:lnSpc>
            </a:pPr>
            <a:r>
              <a:rPr lang="en-US" altLang="zh-CN" sz="2800" dirty="0" smtClean="0">
                <a:latin typeface="楷体" panose="02010609060101010101" charset="-122"/>
                <a:ea typeface="楷体" panose="02010609060101010101" charset="-122"/>
                <a:cs typeface="楷体" panose="02010609060101010101" charset="-122"/>
              </a:rPr>
              <a:t>2</a:t>
            </a:r>
            <a:r>
              <a:rPr lang="zh-CN" altLang="en-US" sz="2800" dirty="0" smtClean="0">
                <a:latin typeface="楷体" panose="02010609060101010101" charset="-122"/>
                <a:ea typeface="楷体" panose="02010609060101010101" charset="-122"/>
                <a:cs typeface="楷体" panose="02010609060101010101" charset="-122"/>
              </a:rPr>
              <a:t>.</a:t>
            </a:r>
            <a:r>
              <a:rPr lang="en-US" altLang="zh-CN" sz="2800" dirty="0" smtClean="0"/>
              <a:t> </a:t>
            </a:r>
            <a:r>
              <a:rPr lang="en-US" altLang="zh-CN" sz="2800" dirty="0"/>
              <a:t>1910</a:t>
            </a:r>
            <a:r>
              <a:rPr lang="zh-CN" altLang="zh-CN" sz="2800" dirty="0"/>
              <a:t>年，上海某刊载：</a:t>
            </a:r>
            <a:r>
              <a:rPr lang="en-US" altLang="zh-CN" sz="2800" dirty="0"/>
              <a:t>“</a:t>
            </a:r>
            <a:r>
              <a:rPr lang="zh-CN" altLang="zh-CN" sz="2800" dirty="0"/>
              <a:t>一车辟易人百千，双轮足值价万钱。汽声呜呜向前进，按机四顾心雄然。未过泥城尘似烟，忽来马路灰扑天</a:t>
            </a:r>
            <a:r>
              <a:rPr lang="en-US" altLang="zh-CN" sz="2800" dirty="0"/>
              <a:t>…</a:t>
            </a:r>
            <a:r>
              <a:rPr lang="zh-CN" altLang="zh-CN" sz="2800" dirty="0"/>
              <a:t>行路难，行路难，逢窄路，真可骇。</a:t>
            </a:r>
            <a:r>
              <a:rPr lang="en-US" altLang="zh-CN" sz="2800" dirty="0"/>
              <a:t>”</a:t>
            </a:r>
            <a:r>
              <a:rPr lang="zh-CN" altLang="zh-CN" sz="2800" dirty="0"/>
              <a:t>据此判断，材料中的这种交通工具是</a:t>
            </a:r>
          </a:p>
          <a:p>
            <a:pPr fontAlgn="ctr">
              <a:lnSpc>
                <a:spcPct val="110000"/>
              </a:lnSpc>
            </a:pPr>
            <a:r>
              <a:rPr lang="en-US" altLang="zh-CN" sz="2800" dirty="0"/>
              <a:t>A</a:t>
            </a:r>
            <a:r>
              <a:rPr lang="zh-CN" altLang="zh-CN" sz="2800" dirty="0"/>
              <a:t>．由英国人最早发明</a:t>
            </a:r>
            <a:r>
              <a:rPr lang="en-US" altLang="zh-CN" sz="2800" dirty="0"/>
              <a:t>	</a:t>
            </a:r>
            <a:r>
              <a:rPr lang="en-US" altLang="zh-CN" sz="2800" dirty="0" smtClean="0"/>
              <a:t>                       B</a:t>
            </a:r>
            <a:r>
              <a:rPr lang="zh-CN" altLang="zh-CN" sz="2800" dirty="0"/>
              <a:t>．上海新推出的公共交通工具</a:t>
            </a:r>
          </a:p>
          <a:p>
            <a:pPr fontAlgn="ctr">
              <a:lnSpc>
                <a:spcPct val="110000"/>
              </a:lnSpc>
            </a:pPr>
            <a:r>
              <a:rPr lang="en-US" altLang="zh-CN" sz="2800" dirty="0"/>
              <a:t>C</a:t>
            </a:r>
            <a:r>
              <a:rPr lang="zh-CN" altLang="zh-CN" sz="2800" dirty="0"/>
              <a:t>．中国交通事业现代化的标志</a:t>
            </a:r>
            <a:r>
              <a:rPr lang="en-US" altLang="zh-CN" sz="2800" dirty="0"/>
              <a:t>	D</a:t>
            </a:r>
            <a:r>
              <a:rPr lang="zh-CN" altLang="zh-CN" sz="2800" dirty="0"/>
              <a:t>．以内燃机为动力的运输工具</a:t>
            </a:r>
          </a:p>
        </p:txBody>
      </p:sp>
      <p:sp>
        <p:nvSpPr>
          <p:cNvPr id="5" name="矩形 4"/>
          <p:cNvSpPr/>
          <p:nvPr/>
        </p:nvSpPr>
        <p:spPr>
          <a:xfrm>
            <a:off x="11196380" y="1860651"/>
            <a:ext cx="875561" cy="156966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altLang="zh-CN" sz="9600" b="1" cap="none" spc="0" dirty="0" smtClean="0">
                <a:ln/>
                <a:solidFill>
                  <a:srgbClr val="FF0000"/>
                </a:solidFill>
                <a:effectLst/>
              </a:rPr>
              <a:t>B</a:t>
            </a:r>
            <a:endParaRPr lang="zh-CN" altLang="en-US" sz="9600" b="1" cap="none" spc="0" dirty="0">
              <a:ln/>
              <a:solidFill>
                <a:srgbClr val="FF0000"/>
              </a:solidFill>
              <a:effectLst/>
            </a:endParaRPr>
          </a:p>
        </p:txBody>
      </p:sp>
      <p:sp>
        <p:nvSpPr>
          <p:cNvPr id="6" name="矩形 5"/>
          <p:cNvSpPr/>
          <p:nvPr/>
        </p:nvSpPr>
        <p:spPr>
          <a:xfrm>
            <a:off x="10831849" y="4713119"/>
            <a:ext cx="960520" cy="156966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altLang="zh-CN" sz="9600" b="1" cap="none" spc="0" dirty="0" smtClean="0">
                <a:ln/>
                <a:solidFill>
                  <a:srgbClr val="FF0000"/>
                </a:solidFill>
                <a:effectLst/>
              </a:rPr>
              <a:t>D</a:t>
            </a:r>
            <a:endParaRPr lang="zh-CN" altLang="en-US" sz="9600" b="1" cap="none" spc="0" dirty="0">
              <a:ln/>
              <a:solidFill>
                <a:srgbClr val="FF0000"/>
              </a:solidFill>
              <a:effectLst/>
            </a:endParaRPr>
          </a:p>
        </p:txBody>
      </p:sp>
    </p:spTree>
    <p:extLst>
      <p:ext uri="{BB962C8B-B14F-4D97-AF65-F5344CB8AC3E}">
        <p14:creationId xmlns:p14="http://schemas.microsoft.com/office/powerpoint/2010/main" val="3467838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34196" y="142206"/>
            <a:ext cx="11289102" cy="2862322"/>
          </a:xfrm>
          <a:prstGeom prst="rect">
            <a:avLst/>
          </a:prstGeom>
        </p:spPr>
        <p:txBody>
          <a:bodyPr wrap="square">
            <a:spAutoFit/>
          </a:bodyPr>
          <a:lstStyle/>
          <a:p>
            <a:pPr fontAlgn="ctr">
              <a:lnSpc>
                <a:spcPct val="150000"/>
              </a:lnSpc>
            </a:pPr>
            <a:r>
              <a:rPr lang="en-US" altLang="zh-CN" sz="2400" kern="100" dirty="0" smtClean="0">
                <a:latin typeface="Times New Roman" panose="02020603050405020304" pitchFamily="18" charset="0"/>
              </a:rPr>
              <a:t>3.</a:t>
            </a:r>
            <a:r>
              <a:rPr lang="zh-CN" altLang="zh-CN" sz="2400" kern="100" dirty="0" smtClean="0">
                <a:latin typeface="Times New Roman" panose="02020603050405020304" pitchFamily="18" charset="0"/>
              </a:rPr>
              <a:t>近代</a:t>
            </a:r>
            <a:r>
              <a:rPr lang="zh-CN" altLang="zh-CN" sz="2400" kern="100" dirty="0">
                <a:latin typeface="Times New Roman" panose="02020603050405020304" pitchFamily="18" charset="0"/>
              </a:rPr>
              <a:t>有报章载，沪上</a:t>
            </a:r>
            <a:r>
              <a:rPr lang="en-US" altLang="zh-CN" sz="2400" kern="100" dirty="0">
                <a:latin typeface="Times New Roman" panose="02020603050405020304" pitchFamily="18" charset="0"/>
              </a:rPr>
              <a:t>“</a:t>
            </a:r>
            <a:r>
              <a:rPr lang="zh-CN" altLang="zh-CN" sz="2400" kern="100" dirty="0">
                <a:latin typeface="Times New Roman" panose="02020603050405020304" pitchFamily="18" charset="0"/>
              </a:rPr>
              <a:t>西人每于闲暇时，喜乘铁轮小车，不用推挽，而以足蹴之</a:t>
            </a:r>
            <a:r>
              <a:rPr lang="en-US" altLang="zh-CN" sz="2400" kern="100" dirty="0">
                <a:latin typeface="Times New Roman" panose="02020603050405020304" pitchFamily="18" charset="0"/>
              </a:rPr>
              <a:t>……</a:t>
            </a:r>
            <a:r>
              <a:rPr lang="zh-CN" altLang="zh-CN" sz="2400" kern="100" dirty="0">
                <a:latin typeface="Times New Roman" panose="02020603050405020304" pitchFamily="18" charset="0"/>
              </a:rPr>
              <a:t>其行如风，较马车尤迅疾，然须练习多时，方能疾趋</a:t>
            </a:r>
            <a:r>
              <a:rPr lang="en-US" altLang="zh-CN" sz="2400" kern="100" dirty="0">
                <a:latin typeface="Times New Roman" panose="02020603050405020304" pitchFamily="18" charset="0"/>
              </a:rPr>
              <a:t>”</a:t>
            </a:r>
            <a:r>
              <a:rPr lang="zh-CN" altLang="zh-CN" sz="2400" kern="100" dirty="0">
                <a:latin typeface="Times New Roman" panose="02020603050405020304" pitchFamily="18" charset="0"/>
              </a:rPr>
              <a:t>。下列项中与</a:t>
            </a:r>
            <a:r>
              <a:rPr lang="en-US" altLang="zh-CN" sz="2400" kern="100" dirty="0">
                <a:latin typeface="Times New Roman" panose="02020603050405020304" pitchFamily="18" charset="0"/>
              </a:rPr>
              <a:t>“</a:t>
            </a:r>
            <a:r>
              <a:rPr lang="zh-CN" altLang="zh-CN" sz="2400" kern="100" dirty="0">
                <a:latin typeface="Times New Roman" panose="02020603050405020304" pitchFamily="18" charset="0"/>
              </a:rPr>
              <a:t>铁轮小车</a:t>
            </a:r>
            <a:r>
              <a:rPr lang="en-US" altLang="zh-CN" sz="2400" kern="100" dirty="0">
                <a:latin typeface="Times New Roman" panose="02020603050405020304" pitchFamily="18" charset="0"/>
              </a:rPr>
              <a:t>”</a:t>
            </a:r>
            <a:r>
              <a:rPr lang="zh-CN" altLang="zh-CN" sz="2400" kern="100" dirty="0">
                <a:latin typeface="Times New Roman" panose="02020603050405020304" pitchFamily="18" charset="0"/>
              </a:rPr>
              <a:t>相关的信息是（</a:t>
            </a:r>
            <a:r>
              <a:rPr lang="en-US" altLang="zh-CN" sz="2400" kern="100" dirty="0">
                <a:latin typeface="Times New Roman" panose="02020603050405020304" pitchFamily="18" charset="0"/>
              </a:rPr>
              <a:t>     </a:t>
            </a:r>
            <a:r>
              <a:rPr lang="zh-CN" altLang="zh-CN" sz="2400" kern="100" dirty="0">
                <a:latin typeface="Times New Roman" panose="02020603050405020304" pitchFamily="18" charset="0"/>
              </a:rPr>
              <a:t>）。</a:t>
            </a:r>
          </a:p>
          <a:p>
            <a:pPr fontAlgn="ctr">
              <a:lnSpc>
                <a:spcPct val="150000"/>
              </a:lnSpc>
            </a:pPr>
            <a:r>
              <a:rPr lang="en-US" altLang="zh-CN" sz="2400" kern="100" dirty="0">
                <a:latin typeface="Times New Roman" panose="02020603050405020304" pitchFamily="18" charset="0"/>
              </a:rPr>
              <a:t>A</a:t>
            </a:r>
            <a:r>
              <a:rPr lang="zh-CN" altLang="zh-CN" sz="2400" kern="100" dirty="0">
                <a:latin typeface="Times New Roman" panose="02020603050405020304" pitchFamily="18" charset="0"/>
              </a:rPr>
              <a:t>．机械牵引的新式交通工具</a:t>
            </a:r>
            <a:r>
              <a:rPr lang="zh-CN" altLang="zh-CN" sz="2400" kern="100" dirty="0" smtClean="0">
                <a:latin typeface="Times New Roman" panose="02020603050405020304" pitchFamily="18" charset="0"/>
              </a:rPr>
              <a:t>出现</a:t>
            </a:r>
            <a:r>
              <a:rPr lang="en-US" altLang="zh-CN" sz="2400" kern="100" dirty="0" smtClean="0">
                <a:latin typeface="Times New Roman" panose="02020603050405020304" pitchFamily="18" charset="0"/>
              </a:rPr>
              <a:t>          B</a:t>
            </a:r>
            <a:r>
              <a:rPr lang="zh-CN" altLang="zh-CN" sz="2400" kern="100" dirty="0">
                <a:latin typeface="Times New Roman" panose="02020603050405020304" pitchFamily="18" charset="0"/>
              </a:rPr>
              <a:t>．</a:t>
            </a:r>
            <a:r>
              <a:rPr lang="en-US" altLang="zh-CN" sz="2400" kern="100" dirty="0">
                <a:latin typeface="Times New Roman" panose="02020603050405020304" pitchFamily="18" charset="0"/>
              </a:rPr>
              <a:t>20</a:t>
            </a:r>
            <a:r>
              <a:rPr lang="zh-CN" altLang="zh-CN" sz="2400" kern="100" dirty="0">
                <a:latin typeface="Times New Roman" panose="02020603050405020304" pitchFamily="18" charset="0"/>
              </a:rPr>
              <a:t>世纪初出现在中国城市的大街小巷</a:t>
            </a:r>
          </a:p>
          <a:p>
            <a:pPr fontAlgn="ctr">
              <a:lnSpc>
                <a:spcPct val="150000"/>
              </a:lnSpc>
            </a:pPr>
            <a:r>
              <a:rPr lang="en-US" altLang="zh-CN" sz="2400" kern="100" dirty="0">
                <a:latin typeface="Times New Roman" panose="02020603050405020304" pitchFamily="18" charset="0"/>
              </a:rPr>
              <a:t>C</a:t>
            </a:r>
            <a:r>
              <a:rPr lang="zh-CN" altLang="zh-CN" sz="2400" kern="100" dirty="0">
                <a:latin typeface="Times New Roman" panose="02020603050405020304" pitchFamily="18" charset="0"/>
              </a:rPr>
              <a:t>．标志着中国交通事业现代化的</a:t>
            </a:r>
            <a:r>
              <a:rPr lang="zh-CN" altLang="zh-CN" sz="2400" kern="100" dirty="0" smtClean="0">
                <a:latin typeface="Times New Roman" panose="02020603050405020304" pitchFamily="18" charset="0"/>
              </a:rPr>
              <a:t>起步</a:t>
            </a:r>
            <a:r>
              <a:rPr lang="en-US" altLang="zh-CN" sz="2400" kern="100" dirty="0" smtClean="0">
                <a:latin typeface="Times New Roman" panose="02020603050405020304" pitchFamily="18" charset="0"/>
              </a:rPr>
              <a:t>  D</a:t>
            </a:r>
            <a:r>
              <a:rPr lang="zh-CN" altLang="zh-CN" sz="2400" kern="100" dirty="0">
                <a:latin typeface="Times New Roman" panose="02020603050405020304" pitchFamily="18" charset="0"/>
              </a:rPr>
              <a:t>．人们的生活方式由此发生根本性改变</a:t>
            </a:r>
          </a:p>
        </p:txBody>
      </p:sp>
      <p:sp>
        <p:nvSpPr>
          <p:cNvPr id="5" name="矩形 4"/>
          <p:cNvSpPr/>
          <p:nvPr/>
        </p:nvSpPr>
        <p:spPr>
          <a:xfrm>
            <a:off x="434195" y="2828835"/>
            <a:ext cx="11651412" cy="1200329"/>
          </a:xfrm>
          <a:prstGeom prst="rect">
            <a:avLst/>
          </a:prstGeom>
        </p:spPr>
        <p:txBody>
          <a:bodyPr wrap="square">
            <a:spAutoFit/>
          </a:bodyPr>
          <a:lstStyle/>
          <a:p>
            <a:pPr fontAlgn="ctr">
              <a:lnSpc>
                <a:spcPct val="150000"/>
              </a:lnSpc>
            </a:pPr>
            <a:r>
              <a:rPr lang="en-US" altLang="zh-CN" sz="2400" kern="100" dirty="0">
                <a:latin typeface="Times New Roman" panose="02020603050405020304" pitchFamily="18" charset="0"/>
              </a:rPr>
              <a:t>4.</a:t>
            </a:r>
            <a:r>
              <a:rPr lang="zh-CN" altLang="zh-CN" sz="2400" kern="100" dirty="0">
                <a:latin typeface="Times New Roman" panose="02020603050405020304" pitchFamily="18" charset="0"/>
              </a:rPr>
              <a:t>张园是清朝末年上海最大的私家园林，被主人开放为公共场所。下图为筠香斋刻印的年画《海上第一名园》，描绘的是当年张园门前的景象。该年画</a:t>
            </a:r>
          </a:p>
        </p:txBody>
      </p:sp>
      <p:pic>
        <p:nvPicPr>
          <p:cNvPr id="6" name="图片 5"/>
          <p:cNvPicPr/>
          <p:nvPr/>
        </p:nvPicPr>
        <p:blipFill>
          <a:blip r:embed="rId2"/>
          <a:stretch>
            <a:fillRect/>
          </a:stretch>
        </p:blipFill>
        <p:spPr>
          <a:xfrm>
            <a:off x="434195" y="4303502"/>
            <a:ext cx="4249947" cy="2468233"/>
          </a:xfrm>
          <a:prstGeom prst="rect">
            <a:avLst/>
          </a:prstGeom>
        </p:spPr>
      </p:pic>
      <p:sp>
        <p:nvSpPr>
          <p:cNvPr id="7" name="矩形 6"/>
          <p:cNvSpPr/>
          <p:nvPr/>
        </p:nvSpPr>
        <p:spPr>
          <a:xfrm>
            <a:off x="4894051" y="4303502"/>
            <a:ext cx="5466274" cy="2308324"/>
          </a:xfrm>
          <a:prstGeom prst="rect">
            <a:avLst/>
          </a:prstGeom>
        </p:spPr>
        <p:txBody>
          <a:bodyPr wrap="square">
            <a:spAutoFit/>
          </a:bodyPr>
          <a:lstStyle/>
          <a:p>
            <a:pPr fontAlgn="ctr">
              <a:lnSpc>
                <a:spcPct val="150000"/>
              </a:lnSpc>
              <a:tabLst>
                <a:tab pos="2637155" algn="l"/>
              </a:tabLst>
            </a:pPr>
            <a:r>
              <a:rPr lang="en-US" altLang="zh-CN" sz="2400" kern="100" dirty="0">
                <a:latin typeface="Times New Roman" panose="02020603050405020304" pitchFamily="18" charset="0"/>
              </a:rPr>
              <a:t>A</a:t>
            </a:r>
            <a:r>
              <a:rPr lang="zh-CN" altLang="zh-CN" sz="2400" kern="100" dirty="0">
                <a:latin typeface="Times New Roman" panose="02020603050405020304" pitchFamily="18" charset="0"/>
              </a:rPr>
              <a:t>．延续传统绘画的以形求神</a:t>
            </a:r>
            <a:r>
              <a:rPr lang="en-US" altLang="zh-CN" sz="2400" kern="100" dirty="0">
                <a:latin typeface="Times New Roman" panose="02020603050405020304" pitchFamily="18" charset="0"/>
              </a:rPr>
              <a:t>	</a:t>
            </a:r>
            <a:endParaRPr lang="en-US" altLang="zh-CN" sz="2400" kern="100" dirty="0" smtClean="0">
              <a:latin typeface="Times New Roman" panose="02020603050405020304" pitchFamily="18" charset="0"/>
            </a:endParaRPr>
          </a:p>
          <a:p>
            <a:pPr fontAlgn="ctr">
              <a:lnSpc>
                <a:spcPct val="150000"/>
              </a:lnSpc>
              <a:tabLst>
                <a:tab pos="2637155" algn="l"/>
              </a:tabLst>
            </a:pPr>
            <a:r>
              <a:rPr lang="en-US" altLang="zh-CN" sz="2400" kern="100" dirty="0" smtClean="0">
                <a:latin typeface="Times New Roman" panose="02020603050405020304" pitchFamily="18" charset="0"/>
              </a:rPr>
              <a:t>B</a:t>
            </a:r>
            <a:r>
              <a:rPr lang="zh-CN" altLang="zh-CN" sz="2400" kern="100" dirty="0">
                <a:latin typeface="Times New Roman" panose="02020603050405020304" pitchFamily="18" charset="0"/>
              </a:rPr>
              <a:t>．体现追求时尚的国民共识</a:t>
            </a:r>
          </a:p>
          <a:p>
            <a:pPr fontAlgn="ctr">
              <a:lnSpc>
                <a:spcPct val="150000"/>
              </a:lnSpc>
              <a:tabLst>
                <a:tab pos="2637155" algn="l"/>
              </a:tabLst>
            </a:pPr>
            <a:r>
              <a:rPr lang="en-US" altLang="zh-CN" sz="2400" kern="100" dirty="0">
                <a:latin typeface="Times New Roman" panose="02020603050405020304" pitchFamily="18" charset="0"/>
              </a:rPr>
              <a:t>C</a:t>
            </a:r>
            <a:r>
              <a:rPr lang="zh-CN" altLang="zh-CN" sz="2400" kern="100" dirty="0">
                <a:latin typeface="Times New Roman" panose="02020603050405020304" pitchFamily="18" charset="0"/>
              </a:rPr>
              <a:t>．反映世界交通的最新成果</a:t>
            </a:r>
            <a:r>
              <a:rPr lang="en-US" altLang="zh-CN" sz="2400" kern="100" dirty="0">
                <a:latin typeface="Times New Roman" panose="02020603050405020304" pitchFamily="18" charset="0"/>
              </a:rPr>
              <a:t>	</a:t>
            </a:r>
            <a:endParaRPr lang="en-US" altLang="zh-CN" sz="2400" kern="100" dirty="0" smtClean="0">
              <a:latin typeface="Times New Roman" panose="02020603050405020304" pitchFamily="18" charset="0"/>
            </a:endParaRPr>
          </a:p>
          <a:p>
            <a:pPr fontAlgn="ctr">
              <a:lnSpc>
                <a:spcPct val="150000"/>
              </a:lnSpc>
              <a:tabLst>
                <a:tab pos="2637155" algn="l"/>
              </a:tabLst>
            </a:pPr>
            <a:r>
              <a:rPr lang="en-US" altLang="zh-CN" sz="2400" kern="100" dirty="0" smtClean="0">
                <a:latin typeface="Times New Roman" panose="02020603050405020304" pitchFamily="18" charset="0"/>
              </a:rPr>
              <a:t>D</a:t>
            </a:r>
            <a:r>
              <a:rPr lang="zh-CN" altLang="zh-CN" sz="2400" kern="100" dirty="0">
                <a:latin typeface="Times New Roman" panose="02020603050405020304" pitchFamily="18" charset="0"/>
              </a:rPr>
              <a:t>．表明社会生活的新旧杂陈</a:t>
            </a:r>
          </a:p>
        </p:txBody>
      </p:sp>
      <p:sp>
        <p:nvSpPr>
          <p:cNvPr id="8" name="矩形 7"/>
          <p:cNvSpPr/>
          <p:nvPr/>
        </p:nvSpPr>
        <p:spPr>
          <a:xfrm>
            <a:off x="5203186" y="984837"/>
            <a:ext cx="875561" cy="156966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altLang="zh-CN" sz="9600" b="1" cap="none" spc="0" dirty="0" smtClean="0">
                <a:ln/>
                <a:solidFill>
                  <a:srgbClr val="FF0000"/>
                </a:solidFill>
                <a:effectLst/>
              </a:rPr>
              <a:t>B</a:t>
            </a:r>
            <a:endParaRPr lang="zh-CN" altLang="en-US" sz="9600" b="1" cap="none" spc="0" dirty="0">
              <a:ln/>
              <a:solidFill>
                <a:srgbClr val="FF0000"/>
              </a:solidFill>
              <a:effectLst/>
            </a:endParaRPr>
          </a:p>
        </p:txBody>
      </p:sp>
      <p:sp>
        <p:nvSpPr>
          <p:cNvPr id="9" name="矩形 8"/>
          <p:cNvSpPr/>
          <p:nvPr/>
        </p:nvSpPr>
        <p:spPr>
          <a:xfrm>
            <a:off x="9609714" y="3244334"/>
            <a:ext cx="960520" cy="156966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altLang="zh-CN" sz="9600" b="1" cap="none" spc="0" dirty="0" smtClean="0">
                <a:ln/>
                <a:solidFill>
                  <a:srgbClr val="FF0000"/>
                </a:solidFill>
                <a:effectLst/>
              </a:rPr>
              <a:t>D</a:t>
            </a:r>
            <a:endParaRPr lang="zh-CN" altLang="en-US" sz="9600" b="1" cap="none" spc="0" dirty="0">
              <a:ln/>
              <a:solidFill>
                <a:srgbClr val="FF0000"/>
              </a:solidFill>
              <a:effectLst/>
            </a:endParaRPr>
          </a:p>
        </p:txBody>
      </p:sp>
    </p:spTree>
    <p:extLst>
      <p:ext uri="{BB962C8B-B14F-4D97-AF65-F5344CB8AC3E}">
        <p14:creationId xmlns:p14="http://schemas.microsoft.com/office/powerpoint/2010/main" val="2156076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a:stretch>
            <a:fillRect/>
          </a:stretch>
        </p:blipFill>
        <p:spPr>
          <a:xfrm>
            <a:off x="316096" y="1031271"/>
            <a:ext cx="11691873" cy="3513094"/>
          </a:xfrm>
          <a:prstGeom prst="rect">
            <a:avLst/>
          </a:prstGeom>
        </p:spPr>
      </p:pic>
      <p:sp>
        <p:nvSpPr>
          <p:cNvPr id="14" name="矩形 13"/>
          <p:cNvSpPr/>
          <p:nvPr/>
        </p:nvSpPr>
        <p:spPr>
          <a:xfrm>
            <a:off x="5743487" y="2002988"/>
            <a:ext cx="837089" cy="156966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altLang="zh-CN" sz="9600" b="1" cap="none" spc="0" dirty="0" smtClean="0">
                <a:ln/>
                <a:solidFill>
                  <a:srgbClr val="FF0000"/>
                </a:solidFill>
                <a:effectLst/>
              </a:rPr>
              <a:t>C</a:t>
            </a:r>
            <a:endParaRPr lang="zh-CN" altLang="en-US" sz="9600" b="1" cap="none" spc="0" dirty="0">
              <a:ln/>
              <a:solidFill>
                <a:srgbClr val="FF0000"/>
              </a:solidFill>
              <a:effectLst/>
            </a:endParaRPr>
          </a:p>
        </p:txBody>
      </p:sp>
    </p:spTree>
    <p:extLst>
      <p:ext uri="{BB962C8B-B14F-4D97-AF65-F5344CB8AC3E}">
        <p14:creationId xmlns:p14="http://schemas.microsoft.com/office/powerpoint/2010/main" val="1997463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885439" y="262467"/>
            <a:ext cx="9975217" cy="5804540"/>
          </a:xfrm>
          <a:prstGeom prst="rect">
            <a:avLst/>
          </a:prstGeom>
        </p:spPr>
      </p:pic>
      <p:sp>
        <p:nvSpPr>
          <p:cNvPr id="3" name="矩形 2"/>
          <p:cNvSpPr/>
          <p:nvPr/>
        </p:nvSpPr>
        <p:spPr>
          <a:xfrm>
            <a:off x="8819870" y="943376"/>
            <a:ext cx="930063" cy="156966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altLang="zh-CN" sz="9600" b="1" cap="none" spc="0" dirty="0" smtClean="0">
                <a:ln/>
                <a:solidFill>
                  <a:srgbClr val="FF0000"/>
                </a:solidFill>
                <a:effectLst/>
              </a:rPr>
              <a:t>A</a:t>
            </a:r>
            <a:endParaRPr lang="zh-CN" altLang="en-US" sz="9600" b="1" cap="none" spc="0" dirty="0">
              <a:ln/>
              <a:solidFill>
                <a:srgbClr val="FF0000"/>
              </a:solidFill>
              <a:effectLst/>
            </a:endParaRPr>
          </a:p>
        </p:txBody>
      </p:sp>
    </p:spTree>
    <p:extLst>
      <p:ext uri="{BB962C8B-B14F-4D97-AF65-F5344CB8AC3E}">
        <p14:creationId xmlns:p14="http://schemas.microsoft.com/office/powerpoint/2010/main" val="3655099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1"/>
          <p:cNvSpPr txBox="1">
            <a:spLocks noChangeArrowheads="1"/>
          </p:cNvSpPr>
          <p:nvPr>
            <p:custDataLst>
              <p:tags r:id="rId2"/>
            </p:custDataLst>
          </p:nvPr>
        </p:nvSpPr>
        <p:spPr bwMode="auto">
          <a:xfrm>
            <a:off x="422695" y="1315518"/>
            <a:ext cx="11248846" cy="535531"/>
          </a:xfrm>
          <a:prstGeom prst="rect">
            <a:avLst/>
          </a:prstGeom>
          <a:solidFill>
            <a:srgbClr val="F1FCDF"/>
          </a:solidFill>
          <a:ln w="15875">
            <a:solidFill>
              <a:schemeClr val="tx1">
                <a:lumMod val="75000"/>
                <a:lumOff val="25000"/>
              </a:schemeClr>
            </a:solidFill>
          </a:ln>
          <a:extLst/>
        </p:spPr>
        <p:txBody>
          <a:bodyPr wrap="square">
            <a:spAutoFit/>
          </a:bodyPr>
          <a:lstStyle>
            <a:lvl1pPr eaLnBrk="0" hangingPunct="0">
              <a:defRPr sz="4300">
                <a:solidFill>
                  <a:schemeClr val="tx1"/>
                </a:solidFill>
                <a:latin typeface="Arial" panose="020B0604020202020204" pitchFamily="34" charset="0"/>
                <a:ea typeface="宋体" panose="02010600030101010101" pitchFamily="2" charset="-122"/>
              </a:defRPr>
            </a:lvl1pPr>
            <a:lvl2pPr marL="742950" indent="-285750" eaLnBrk="0" hangingPunct="0">
              <a:defRPr sz="4300">
                <a:solidFill>
                  <a:schemeClr val="tx1"/>
                </a:solidFill>
                <a:latin typeface="Arial" panose="020B0604020202020204" pitchFamily="34" charset="0"/>
                <a:ea typeface="宋体" panose="02010600030101010101" pitchFamily="2" charset="-122"/>
              </a:defRPr>
            </a:lvl2pPr>
            <a:lvl3pPr marL="1143000" indent="-228600" eaLnBrk="0" hangingPunct="0">
              <a:defRPr sz="4300">
                <a:solidFill>
                  <a:schemeClr val="tx1"/>
                </a:solidFill>
                <a:latin typeface="Arial" panose="020B0604020202020204" pitchFamily="34" charset="0"/>
                <a:ea typeface="宋体" panose="02010600030101010101" pitchFamily="2" charset="-122"/>
              </a:defRPr>
            </a:lvl3pPr>
            <a:lvl4pPr marL="1600200" indent="-228600" eaLnBrk="0" hangingPunct="0">
              <a:defRPr sz="4300">
                <a:solidFill>
                  <a:schemeClr val="tx1"/>
                </a:solidFill>
                <a:latin typeface="Arial" panose="020B0604020202020204" pitchFamily="34" charset="0"/>
                <a:ea typeface="宋体" panose="02010600030101010101" pitchFamily="2" charset="-122"/>
              </a:defRPr>
            </a:lvl4pPr>
            <a:lvl5pPr marL="2057400" indent="-228600" eaLnBrk="0" hangingPunct="0">
              <a:defRPr sz="4300">
                <a:solidFill>
                  <a:schemeClr val="tx1"/>
                </a:solidFill>
                <a:latin typeface="Arial" panose="020B0604020202020204" pitchFamily="34" charset="0"/>
                <a:ea typeface="宋体" panose="02010600030101010101" pitchFamily="2" charset="-122"/>
              </a:defRPr>
            </a:lvl5pPr>
            <a:lvl6pPr marL="2514600" indent="-228600" defTabSz="2176780" eaLnBrk="0" fontAlgn="base" hangingPunct="0">
              <a:spcBef>
                <a:spcPct val="0"/>
              </a:spcBef>
              <a:spcAft>
                <a:spcPct val="0"/>
              </a:spcAft>
              <a:defRPr sz="4300">
                <a:solidFill>
                  <a:schemeClr val="tx1"/>
                </a:solidFill>
                <a:latin typeface="Arial" panose="020B0604020202020204" pitchFamily="34" charset="0"/>
                <a:ea typeface="宋体" panose="02010600030101010101" pitchFamily="2" charset="-122"/>
              </a:defRPr>
            </a:lvl6pPr>
            <a:lvl7pPr marL="2971800" indent="-228600" defTabSz="2176780" eaLnBrk="0" fontAlgn="base" hangingPunct="0">
              <a:spcBef>
                <a:spcPct val="0"/>
              </a:spcBef>
              <a:spcAft>
                <a:spcPct val="0"/>
              </a:spcAft>
              <a:defRPr sz="4300">
                <a:solidFill>
                  <a:schemeClr val="tx1"/>
                </a:solidFill>
                <a:latin typeface="Arial" panose="020B0604020202020204" pitchFamily="34" charset="0"/>
                <a:ea typeface="宋体" panose="02010600030101010101" pitchFamily="2" charset="-122"/>
              </a:defRPr>
            </a:lvl7pPr>
            <a:lvl8pPr marL="3429000" indent="-228600" defTabSz="2176780" eaLnBrk="0" fontAlgn="base" hangingPunct="0">
              <a:spcBef>
                <a:spcPct val="0"/>
              </a:spcBef>
              <a:spcAft>
                <a:spcPct val="0"/>
              </a:spcAft>
              <a:defRPr sz="4300">
                <a:solidFill>
                  <a:schemeClr val="tx1"/>
                </a:solidFill>
                <a:latin typeface="Arial" panose="020B0604020202020204" pitchFamily="34" charset="0"/>
                <a:ea typeface="宋体" panose="02010600030101010101" pitchFamily="2" charset="-122"/>
              </a:defRPr>
            </a:lvl8pPr>
            <a:lvl9pPr marL="3886200" indent="-228600" defTabSz="2176780" eaLnBrk="0" fontAlgn="base" hangingPunct="0">
              <a:spcBef>
                <a:spcPct val="0"/>
              </a:spcBef>
              <a:spcAft>
                <a:spcPct val="0"/>
              </a:spcAft>
              <a:defRPr sz="4300">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zh-CN" altLang="en-US" sz="2400" b="1" dirty="0" smtClean="0">
                <a:latin typeface="黑体" panose="02010609060101010101" pitchFamily="2" charset="-122"/>
                <a:ea typeface="黑体" panose="02010609060101010101" pitchFamily="2" charset="-122"/>
              </a:rPr>
              <a:t>交通</a:t>
            </a:r>
            <a:r>
              <a:rPr lang="zh-CN" altLang="en-US" sz="2400" b="1" dirty="0">
                <a:latin typeface="黑体" panose="02010609060101010101" pitchFamily="2" charset="-122"/>
                <a:ea typeface="黑体" panose="02010609060101010101" pitchFamily="2" charset="-122"/>
              </a:rPr>
              <a:t>是指人、物和信息在两地之间的往来、传递和输送，包括</a:t>
            </a:r>
            <a:r>
              <a:rPr lang="zh-CN" altLang="en-US" sz="2400" b="1" dirty="0">
                <a:solidFill>
                  <a:srgbClr val="FF0000"/>
                </a:solidFill>
                <a:latin typeface="黑体" panose="02010609060101010101" pitchFamily="2" charset="-122"/>
                <a:ea typeface="黑体" panose="02010609060101010101" pitchFamily="2" charset="-122"/>
              </a:rPr>
              <a:t>运输</a:t>
            </a:r>
            <a:r>
              <a:rPr lang="zh-CN" altLang="en-US" sz="2400" b="1" dirty="0">
                <a:latin typeface="黑体" panose="02010609060101010101" pitchFamily="2" charset="-122"/>
                <a:ea typeface="黑体" panose="02010609060101010101" pitchFamily="2" charset="-122"/>
              </a:rPr>
              <a:t>和</a:t>
            </a:r>
            <a:r>
              <a:rPr lang="zh-CN" altLang="en-US" sz="2400" b="1" dirty="0">
                <a:solidFill>
                  <a:srgbClr val="FF0000"/>
                </a:solidFill>
                <a:latin typeface="黑体" panose="02010609060101010101" pitchFamily="2" charset="-122"/>
                <a:ea typeface="黑体" panose="02010609060101010101" pitchFamily="2" charset="-122"/>
              </a:rPr>
              <a:t>通信</a:t>
            </a:r>
            <a:r>
              <a:rPr lang="zh-CN" altLang="en-US" sz="2400" b="1" dirty="0">
                <a:latin typeface="黑体" panose="02010609060101010101" pitchFamily="2" charset="-122"/>
                <a:ea typeface="黑体" panose="02010609060101010101" pitchFamily="2" charset="-122"/>
              </a:rPr>
              <a:t>两个方面</a:t>
            </a:r>
            <a:r>
              <a:rPr lang="zh-CN" altLang="en-US" sz="2400" b="1" dirty="0" smtClean="0">
                <a:latin typeface="黑体" panose="02010609060101010101" pitchFamily="2" charset="-122"/>
                <a:ea typeface="黑体" panose="02010609060101010101" pitchFamily="2" charset="-122"/>
              </a:rPr>
              <a:t>。</a:t>
            </a:r>
            <a:endParaRPr lang="zh-CN" altLang="en-US" sz="2400" b="1" dirty="0">
              <a:latin typeface="黑体" panose="02010609060101010101" pitchFamily="2" charset="-122"/>
              <a:ea typeface="黑体" panose="02010609060101010101" pitchFamily="2" charset="-122"/>
            </a:endParaRPr>
          </a:p>
        </p:txBody>
      </p:sp>
      <p:grpSp>
        <p:nvGrpSpPr>
          <p:cNvPr id="5" name="组合 49"/>
          <p:cNvGrpSpPr/>
          <p:nvPr>
            <p:custDataLst>
              <p:tags r:id="rId3"/>
            </p:custDataLst>
          </p:nvPr>
        </p:nvGrpSpPr>
        <p:grpSpPr>
          <a:xfrm>
            <a:off x="1946364" y="2283226"/>
            <a:ext cx="8055610" cy="2864294"/>
            <a:chOff x="2005018" y="6323674"/>
            <a:chExt cx="20197756" cy="7637274"/>
          </a:xfrm>
        </p:grpSpPr>
        <p:grpSp>
          <p:nvGrpSpPr>
            <p:cNvPr id="6" name="组合 70"/>
            <p:cNvGrpSpPr/>
            <p:nvPr>
              <p:custDataLst>
                <p:tags r:id="rId8"/>
              </p:custDataLst>
            </p:nvPr>
          </p:nvGrpSpPr>
          <p:grpSpPr>
            <a:xfrm>
              <a:off x="2005018" y="7765086"/>
              <a:ext cx="20197756" cy="6195862"/>
              <a:chOff x="2005667" y="7435547"/>
              <a:chExt cx="20196566" cy="6197442"/>
            </a:xfrm>
          </p:grpSpPr>
          <p:sp>
            <p:nvSpPr>
              <p:cNvPr id="10" name="左大括号 9"/>
              <p:cNvSpPr/>
              <p:nvPr>
                <p:custDataLst>
                  <p:tags r:id="rId12"/>
                </p:custDataLst>
              </p:nvPr>
            </p:nvSpPr>
            <p:spPr>
              <a:xfrm rot="5400000">
                <a:off x="17067698" y="6184234"/>
                <a:ext cx="985923" cy="7375088"/>
              </a:xfrm>
              <a:prstGeom prst="leftBrace">
                <a:avLst>
                  <a:gd name="adj1" fmla="val 0"/>
                  <a:gd name="adj2" fmla="val 50000"/>
                </a:avLst>
              </a:prstGeom>
              <a:noFill/>
              <a:ln w="47625" cap="flat" cmpd="sng" algn="ctr">
                <a:solidFill>
                  <a:schemeClr val="tx2"/>
                </a:solidFill>
                <a:prstDash val="solid"/>
              </a:ln>
              <a:effectLst/>
            </p:spPr>
            <p:txBody>
              <a:bodyPr anchor="ctr"/>
              <a:lstStyle/>
              <a:p>
                <a:pPr algn="ctr" defTabSz="1088390">
                  <a:defRPr/>
                </a:pPr>
                <a:endParaRPr lang="zh-CN" altLang="en-US" sz="2800" kern="0">
                  <a:latin typeface="黑体" panose="02010609060101010101" pitchFamily="2" charset="-122"/>
                  <a:ea typeface="黑体" panose="02010609060101010101" pitchFamily="2" charset="-122"/>
                </a:endParaRPr>
              </a:p>
            </p:txBody>
          </p:sp>
          <p:sp>
            <p:nvSpPr>
              <p:cNvPr id="11" name="左大括号 10"/>
              <p:cNvSpPr/>
              <p:nvPr>
                <p:custDataLst>
                  <p:tags r:id="rId13"/>
                </p:custDataLst>
              </p:nvPr>
            </p:nvSpPr>
            <p:spPr>
              <a:xfrm rot="5400000">
                <a:off x="6149518" y="6184234"/>
                <a:ext cx="985923" cy="7375088"/>
              </a:xfrm>
              <a:prstGeom prst="leftBrace">
                <a:avLst>
                  <a:gd name="adj1" fmla="val 0"/>
                  <a:gd name="adj2" fmla="val 50000"/>
                </a:avLst>
              </a:prstGeom>
              <a:noFill/>
              <a:ln w="47625" cap="flat" cmpd="sng" algn="ctr">
                <a:solidFill>
                  <a:schemeClr val="tx2"/>
                </a:solidFill>
                <a:prstDash val="solid"/>
              </a:ln>
              <a:effectLst/>
            </p:spPr>
            <p:txBody>
              <a:bodyPr anchor="ctr"/>
              <a:lstStyle/>
              <a:p>
                <a:pPr algn="ctr" defTabSz="1088390">
                  <a:defRPr/>
                </a:pPr>
                <a:endParaRPr lang="zh-CN" altLang="en-US" sz="2800" kern="0">
                  <a:latin typeface="黑体" panose="02010609060101010101" pitchFamily="2" charset="-122"/>
                  <a:ea typeface="黑体" panose="02010609060101010101" pitchFamily="2" charset="-122"/>
                </a:endParaRPr>
              </a:p>
            </p:txBody>
          </p:sp>
          <p:grpSp>
            <p:nvGrpSpPr>
              <p:cNvPr id="12" name="组合 73"/>
              <p:cNvGrpSpPr/>
              <p:nvPr>
                <p:custDataLst>
                  <p:tags r:id="rId14"/>
                </p:custDataLst>
              </p:nvPr>
            </p:nvGrpSpPr>
            <p:grpSpPr>
              <a:xfrm>
                <a:off x="13176782" y="8222243"/>
                <a:ext cx="8710017" cy="1642817"/>
                <a:chOff x="-393101" y="3485661"/>
                <a:chExt cx="8709921" cy="1642155"/>
              </a:xfrm>
            </p:grpSpPr>
            <p:sp>
              <p:nvSpPr>
                <p:cNvPr id="44" name="圆角矩形 138"/>
                <p:cNvSpPr/>
                <p:nvPr>
                  <p:custDataLst>
                    <p:tags r:id="rId46"/>
                  </p:custDataLst>
                </p:nvPr>
              </p:nvSpPr>
              <p:spPr>
                <a:xfrm>
                  <a:off x="-209504" y="3485661"/>
                  <a:ext cx="8526324" cy="1542846"/>
                </a:xfrm>
                <a:prstGeom prst="roundRect">
                  <a:avLst/>
                </a:prstGeom>
                <a:solidFill>
                  <a:srgbClr val="C0F2A4"/>
                </a:solidFill>
                <a:ln w="9525" cap="flat" cmpd="sng" algn="ctr">
                  <a:noFill/>
                  <a:prstDash val="solid"/>
                </a:ln>
                <a:effectLst>
                  <a:outerShdw blurRad="40000" dist="20000" dir="5400000" rotWithShape="0">
                    <a:srgbClr val="000000">
                      <a:alpha val="38000"/>
                    </a:srgbClr>
                  </a:outerShdw>
                </a:effectLst>
              </p:spPr>
              <p:txBody>
                <a:bodyPr wrap="square" lIns="91293" tIns="45646" rIns="91293" bIns="45646">
                  <a:spAutoFit/>
                </a:bodyPr>
                <a:lstStyle/>
                <a:p>
                  <a:pPr algn="ctr" defTabSz="1088390">
                    <a:defRPr/>
                  </a:pPr>
                  <a:endParaRPr lang="zh-CN" altLang="en-US" sz="2800" b="1" kern="0">
                    <a:latin typeface="黑体" panose="02010609060101010101" pitchFamily="2" charset="-122"/>
                    <a:ea typeface="黑体" panose="02010609060101010101" pitchFamily="2" charset="-122"/>
                  </a:endParaRPr>
                </a:p>
              </p:txBody>
            </p:sp>
            <p:sp>
              <p:nvSpPr>
                <p:cNvPr id="45" name="矩形 75"/>
                <p:cNvSpPr>
                  <a:spLocks noChangeArrowheads="1"/>
                </p:cNvSpPr>
                <p:nvPr>
                  <p:custDataLst>
                    <p:tags r:id="rId47"/>
                  </p:custDataLst>
                </p:nvPr>
              </p:nvSpPr>
              <p:spPr bwMode="auto">
                <a:xfrm>
                  <a:off x="-393101" y="3503176"/>
                  <a:ext cx="8709918" cy="1624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anose="020B0604020202020204" pitchFamily="34" charset="0"/>
                      <a:ea typeface="宋体" panose="02010600030101010101" pitchFamily="2" charset="-122"/>
                    </a:defRPr>
                  </a:lvl1pPr>
                  <a:lvl2pPr marL="742950" indent="-285750" eaLnBrk="0" hangingPunct="0">
                    <a:defRPr sz="4300">
                      <a:solidFill>
                        <a:schemeClr val="tx1"/>
                      </a:solidFill>
                      <a:latin typeface="Arial" panose="020B0604020202020204" pitchFamily="34" charset="0"/>
                      <a:ea typeface="宋体" panose="02010600030101010101" pitchFamily="2" charset="-122"/>
                    </a:defRPr>
                  </a:lvl2pPr>
                  <a:lvl3pPr marL="1143000" indent="-228600" eaLnBrk="0" hangingPunct="0">
                    <a:defRPr sz="4300">
                      <a:solidFill>
                        <a:schemeClr val="tx1"/>
                      </a:solidFill>
                      <a:latin typeface="Arial" panose="020B0604020202020204" pitchFamily="34" charset="0"/>
                      <a:ea typeface="宋体" panose="02010600030101010101" pitchFamily="2" charset="-122"/>
                    </a:defRPr>
                  </a:lvl3pPr>
                  <a:lvl4pPr marL="1600200" indent="-228600" eaLnBrk="0" hangingPunct="0">
                    <a:defRPr sz="4300">
                      <a:solidFill>
                        <a:schemeClr val="tx1"/>
                      </a:solidFill>
                      <a:latin typeface="Arial" panose="020B0604020202020204" pitchFamily="34" charset="0"/>
                      <a:ea typeface="宋体" panose="02010600030101010101" pitchFamily="2" charset="-122"/>
                    </a:defRPr>
                  </a:lvl4pPr>
                  <a:lvl5pPr marL="2057400" indent="-228600" eaLnBrk="0" hangingPunct="0">
                    <a:defRPr sz="4300">
                      <a:solidFill>
                        <a:schemeClr val="tx1"/>
                      </a:solidFill>
                      <a:latin typeface="Arial" panose="020B0604020202020204" pitchFamily="34" charset="0"/>
                      <a:ea typeface="宋体" panose="02010600030101010101" pitchFamily="2" charset="-122"/>
                    </a:defRPr>
                  </a:lvl5pPr>
                  <a:lvl6pPr marL="2514600" indent="-228600" defTabSz="2176780" eaLnBrk="0" fontAlgn="base" hangingPunct="0">
                    <a:spcBef>
                      <a:spcPct val="0"/>
                    </a:spcBef>
                    <a:spcAft>
                      <a:spcPct val="0"/>
                    </a:spcAft>
                    <a:defRPr sz="4300">
                      <a:solidFill>
                        <a:schemeClr val="tx1"/>
                      </a:solidFill>
                      <a:latin typeface="Arial" panose="020B0604020202020204" pitchFamily="34" charset="0"/>
                      <a:ea typeface="宋体" panose="02010600030101010101" pitchFamily="2" charset="-122"/>
                    </a:defRPr>
                  </a:lvl6pPr>
                  <a:lvl7pPr marL="2971800" indent="-228600" defTabSz="2176780" eaLnBrk="0" fontAlgn="base" hangingPunct="0">
                    <a:spcBef>
                      <a:spcPct val="0"/>
                    </a:spcBef>
                    <a:spcAft>
                      <a:spcPct val="0"/>
                    </a:spcAft>
                    <a:defRPr sz="4300">
                      <a:solidFill>
                        <a:schemeClr val="tx1"/>
                      </a:solidFill>
                      <a:latin typeface="Arial" panose="020B0604020202020204" pitchFamily="34" charset="0"/>
                      <a:ea typeface="宋体" panose="02010600030101010101" pitchFamily="2" charset="-122"/>
                    </a:defRPr>
                  </a:lvl7pPr>
                  <a:lvl8pPr marL="3429000" indent="-228600" defTabSz="2176780" eaLnBrk="0" fontAlgn="base" hangingPunct="0">
                    <a:spcBef>
                      <a:spcPct val="0"/>
                    </a:spcBef>
                    <a:spcAft>
                      <a:spcPct val="0"/>
                    </a:spcAft>
                    <a:defRPr sz="4300">
                      <a:solidFill>
                        <a:schemeClr val="tx1"/>
                      </a:solidFill>
                      <a:latin typeface="Arial" panose="020B0604020202020204" pitchFamily="34" charset="0"/>
                      <a:ea typeface="宋体" panose="02010600030101010101" pitchFamily="2" charset="-122"/>
                    </a:defRPr>
                  </a:lvl8pPr>
                  <a:lvl9pPr marL="3886200" indent="-228600" defTabSz="2176780" eaLnBrk="0" fontAlgn="base" hangingPunct="0">
                    <a:spcBef>
                      <a:spcPct val="0"/>
                    </a:spcBef>
                    <a:spcAft>
                      <a:spcPct val="0"/>
                    </a:spcAft>
                    <a:defRPr sz="4300">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sz="2800" b="1" dirty="0">
                      <a:latin typeface="黑体" panose="02010609060101010101" pitchFamily="2" charset="-122"/>
                      <a:ea typeface="黑体" panose="02010609060101010101" pitchFamily="2" charset="-122"/>
                    </a:rPr>
                    <a:t>现代交通运输新变化</a:t>
                  </a:r>
                </a:p>
              </p:txBody>
            </p:sp>
          </p:grpSp>
          <p:grpSp>
            <p:nvGrpSpPr>
              <p:cNvPr id="13" name="组合 39"/>
              <p:cNvGrpSpPr/>
              <p:nvPr>
                <p:custDataLst>
                  <p:tags r:id="rId15"/>
                </p:custDataLst>
              </p:nvPr>
            </p:nvGrpSpPr>
            <p:grpSpPr>
              <a:xfrm>
                <a:off x="2005667" y="10255191"/>
                <a:ext cx="9426017" cy="2673135"/>
                <a:chOff x="2005667" y="10328217"/>
                <a:chExt cx="9426017" cy="2673135"/>
              </a:xfrm>
            </p:grpSpPr>
            <p:grpSp>
              <p:nvGrpSpPr>
                <p:cNvPr id="32" name="组合 47"/>
                <p:cNvGrpSpPr/>
                <p:nvPr>
                  <p:custDataLst>
                    <p:tags r:id="rId34"/>
                  </p:custDataLst>
                </p:nvPr>
              </p:nvGrpSpPr>
              <p:grpSpPr>
                <a:xfrm>
                  <a:off x="2005667" y="10328220"/>
                  <a:ext cx="2008068" cy="2673132"/>
                  <a:chOff x="362581" y="3656382"/>
                  <a:chExt cx="2007602" cy="2672057"/>
                </a:xfrm>
              </p:grpSpPr>
              <p:sp>
                <p:nvSpPr>
                  <p:cNvPr id="42" name="圆角矩形 136"/>
                  <p:cNvSpPr/>
                  <p:nvPr>
                    <p:custDataLst>
                      <p:tags r:id="rId44"/>
                    </p:custDataLst>
                  </p:nvPr>
                </p:nvSpPr>
                <p:spPr>
                  <a:xfrm>
                    <a:off x="362581" y="3656382"/>
                    <a:ext cx="2007602" cy="2390908"/>
                  </a:xfrm>
                  <a:prstGeom prst="roundRect">
                    <a:avLst/>
                  </a:prstGeom>
                  <a:solidFill>
                    <a:srgbClr val="F6D686"/>
                  </a:solidFill>
                  <a:ln w="9525" cap="flat" cmpd="sng" algn="ctr">
                    <a:noFill/>
                    <a:prstDash val="solid"/>
                  </a:ln>
                  <a:effectLst>
                    <a:outerShdw blurRad="40005" dist="20320" dir="5400000" algn="t" rotWithShape="0">
                      <a:prstClr val="black">
                        <a:alpha val="38000"/>
                      </a:prstClr>
                    </a:outerShdw>
                  </a:effectLst>
                </p:spPr>
                <p:txBody>
                  <a:bodyPr anchor="ctr"/>
                  <a:lstStyle/>
                  <a:p>
                    <a:pPr algn="ctr" defTabSz="1088390">
                      <a:defRPr/>
                    </a:pPr>
                    <a:endParaRPr lang="zh-CN" altLang="en-US" sz="2800" kern="0" noProof="1">
                      <a:latin typeface="黑体" panose="02010609060101010101" pitchFamily="2" charset="-122"/>
                      <a:ea typeface="黑体" panose="02010609060101010101" pitchFamily="2" charset="-122"/>
                    </a:endParaRPr>
                  </a:p>
                </p:txBody>
              </p:sp>
              <p:sp>
                <p:nvSpPr>
                  <p:cNvPr id="43" name="矩形 49"/>
                  <p:cNvSpPr>
                    <a:spLocks noChangeArrowheads="1"/>
                  </p:cNvSpPr>
                  <p:nvPr>
                    <p:custDataLst>
                      <p:tags r:id="rId45"/>
                    </p:custDataLst>
                  </p:nvPr>
                </p:nvSpPr>
                <p:spPr bwMode="auto">
                  <a:xfrm>
                    <a:off x="442059" y="3719166"/>
                    <a:ext cx="1848794" cy="2609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anose="020B0604020202020204" pitchFamily="34" charset="0"/>
                        <a:ea typeface="宋体" panose="02010600030101010101" pitchFamily="2" charset="-122"/>
                      </a:defRPr>
                    </a:lvl1pPr>
                    <a:lvl2pPr marL="742950" indent="-285750" eaLnBrk="0" hangingPunct="0">
                      <a:defRPr sz="4300">
                        <a:solidFill>
                          <a:schemeClr val="tx1"/>
                        </a:solidFill>
                        <a:latin typeface="Arial" panose="020B0604020202020204" pitchFamily="34" charset="0"/>
                        <a:ea typeface="宋体" panose="02010600030101010101" pitchFamily="2" charset="-122"/>
                      </a:defRPr>
                    </a:lvl2pPr>
                    <a:lvl3pPr marL="1143000" indent="-228600" eaLnBrk="0" hangingPunct="0">
                      <a:defRPr sz="4300">
                        <a:solidFill>
                          <a:schemeClr val="tx1"/>
                        </a:solidFill>
                        <a:latin typeface="Arial" panose="020B0604020202020204" pitchFamily="34" charset="0"/>
                        <a:ea typeface="宋体" panose="02010600030101010101" pitchFamily="2" charset="-122"/>
                      </a:defRPr>
                    </a:lvl3pPr>
                    <a:lvl4pPr marL="1600200" indent="-228600" eaLnBrk="0" hangingPunct="0">
                      <a:defRPr sz="4300">
                        <a:solidFill>
                          <a:schemeClr val="tx1"/>
                        </a:solidFill>
                        <a:latin typeface="Arial" panose="020B0604020202020204" pitchFamily="34" charset="0"/>
                        <a:ea typeface="宋体" panose="02010600030101010101" pitchFamily="2" charset="-122"/>
                      </a:defRPr>
                    </a:lvl4pPr>
                    <a:lvl5pPr marL="2057400" indent="-228600" eaLnBrk="0" hangingPunct="0">
                      <a:defRPr sz="4300">
                        <a:solidFill>
                          <a:schemeClr val="tx1"/>
                        </a:solidFill>
                        <a:latin typeface="Arial" panose="020B0604020202020204" pitchFamily="34" charset="0"/>
                        <a:ea typeface="宋体" panose="02010600030101010101" pitchFamily="2" charset="-122"/>
                      </a:defRPr>
                    </a:lvl5pPr>
                    <a:lvl6pPr marL="2514600" indent="-228600" defTabSz="2176780" eaLnBrk="0" fontAlgn="base" hangingPunct="0">
                      <a:spcBef>
                        <a:spcPct val="0"/>
                      </a:spcBef>
                      <a:spcAft>
                        <a:spcPct val="0"/>
                      </a:spcAft>
                      <a:defRPr sz="4300">
                        <a:solidFill>
                          <a:schemeClr val="tx1"/>
                        </a:solidFill>
                        <a:latin typeface="Arial" panose="020B0604020202020204" pitchFamily="34" charset="0"/>
                        <a:ea typeface="宋体" panose="02010600030101010101" pitchFamily="2" charset="-122"/>
                      </a:defRPr>
                    </a:lvl6pPr>
                    <a:lvl7pPr marL="2971800" indent="-228600" defTabSz="2176780" eaLnBrk="0" fontAlgn="base" hangingPunct="0">
                      <a:spcBef>
                        <a:spcPct val="0"/>
                      </a:spcBef>
                      <a:spcAft>
                        <a:spcPct val="0"/>
                      </a:spcAft>
                      <a:defRPr sz="4300">
                        <a:solidFill>
                          <a:schemeClr val="tx1"/>
                        </a:solidFill>
                        <a:latin typeface="Arial" panose="020B0604020202020204" pitchFamily="34" charset="0"/>
                        <a:ea typeface="宋体" panose="02010600030101010101" pitchFamily="2" charset="-122"/>
                      </a:defRPr>
                    </a:lvl7pPr>
                    <a:lvl8pPr marL="3429000" indent="-228600" defTabSz="2176780" eaLnBrk="0" fontAlgn="base" hangingPunct="0">
                      <a:spcBef>
                        <a:spcPct val="0"/>
                      </a:spcBef>
                      <a:spcAft>
                        <a:spcPct val="0"/>
                      </a:spcAft>
                      <a:defRPr sz="4300">
                        <a:solidFill>
                          <a:schemeClr val="tx1"/>
                        </a:solidFill>
                        <a:latin typeface="Arial" panose="020B0604020202020204" pitchFamily="34" charset="0"/>
                        <a:ea typeface="宋体" panose="02010600030101010101" pitchFamily="2" charset="-122"/>
                      </a:defRPr>
                    </a:lvl8pPr>
                    <a:lvl9pPr marL="3886200" indent="-228600" defTabSz="2176780" eaLnBrk="0" fontAlgn="base" hangingPunct="0">
                      <a:spcBef>
                        <a:spcPct val="0"/>
                      </a:spcBef>
                      <a:spcAft>
                        <a:spcPct val="0"/>
                      </a:spcAft>
                      <a:defRPr sz="4300">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sz="2400" b="1">
                        <a:latin typeface="黑体" panose="02010609060101010101" pitchFamily="2" charset="-122"/>
                        <a:ea typeface="黑体" panose="02010609060101010101" pitchFamily="2" charset="-122"/>
                      </a:rPr>
                      <a:t>陆路</a:t>
                    </a:r>
                  </a:p>
                </p:txBody>
              </p:sp>
            </p:grpSp>
            <p:grpSp>
              <p:nvGrpSpPr>
                <p:cNvPr id="33" name="组合 47"/>
                <p:cNvGrpSpPr/>
                <p:nvPr>
                  <p:custDataLst>
                    <p:tags r:id="rId35"/>
                  </p:custDataLst>
                </p:nvPr>
              </p:nvGrpSpPr>
              <p:grpSpPr>
                <a:xfrm>
                  <a:off x="4488370" y="10328217"/>
                  <a:ext cx="1998544" cy="2672985"/>
                  <a:chOff x="372944" y="3656379"/>
                  <a:chExt cx="1998080" cy="2671910"/>
                </a:xfrm>
              </p:grpSpPr>
              <p:sp>
                <p:nvSpPr>
                  <p:cNvPr id="40" name="圆角矩形 134"/>
                  <p:cNvSpPr/>
                  <p:nvPr>
                    <p:custDataLst>
                      <p:tags r:id="rId42"/>
                    </p:custDataLst>
                  </p:nvPr>
                </p:nvSpPr>
                <p:spPr>
                  <a:xfrm>
                    <a:off x="372944" y="3656379"/>
                    <a:ext cx="1998080" cy="2474270"/>
                  </a:xfrm>
                  <a:prstGeom prst="roundRect">
                    <a:avLst/>
                  </a:prstGeom>
                  <a:solidFill>
                    <a:srgbClr val="F6D686"/>
                  </a:solidFill>
                  <a:ln w="9525" cap="flat" cmpd="sng" algn="ctr">
                    <a:noFill/>
                    <a:prstDash val="solid"/>
                  </a:ln>
                  <a:effectLst>
                    <a:outerShdw blurRad="40005" dist="20320" dir="5400000" algn="t" rotWithShape="0">
                      <a:prstClr val="black">
                        <a:alpha val="38000"/>
                      </a:prstClr>
                    </a:outerShdw>
                  </a:effectLst>
                </p:spPr>
                <p:txBody>
                  <a:bodyPr anchor="ctr"/>
                  <a:lstStyle/>
                  <a:p>
                    <a:pPr algn="ctr" defTabSz="1088390">
                      <a:defRPr/>
                    </a:pPr>
                    <a:endParaRPr lang="zh-CN" altLang="en-US" sz="2800" kern="0" noProof="1">
                      <a:latin typeface="黑体" panose="02010609060101010101" pitchFamily="2" charset="-122"/>
                      <a:ea typeface="黑体" panose="02010609060101010101" pitchFamily="2" charset="-122"/>
                    </a:endParaRPr>
                  </a:p>
                </p:txBody>
              </p:sp>
              <p:sp>
                <p:nvSpPr>
                  <p:cNvPr id="41" name="矩形 49"/>
                  <p:cNvSpPr>
                    <a:spLocks noChangeArrowheads="1"/>
                  </p:cNvSpPr>
                  <p:nvPr>
                    <p:custDataLst>
                      <p:tags r:id="rId43"/>
                    </p:custDataLst>
                  </p:nvPr>
                </p:nvSpPr>
                <p:spPr bwMode="auto">
                  <a:xfrm>
                    <a:off x="372944" y="3719019"/>
                    <a:ext cx="1812908" cy="2609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anose="020B0604020202020204" pitchFamily="34" charset="0"/>
                        <a:ea typeface="宋体" panose="02010600030101010101" pitchFamily="2" charset="-122"/>
                      </a:defRPr>
                    </a:lvl1pPr>
                    <a:lvl2pPr marL="742950" indent="-285750" eaLnBrk="0" hangingPunct="0">
                      <a:defRPr sz="4300">
                        <a:solidFill>
                          <a:schemeClr val="tx1"/>
                        </a:solidFill>
                        <a:latin typeface="Arial" panose="020B0604020202020204" pitchFamily="34" charset="0"/>
                        <a:ea typeface="宋体" panose="02010600030101010101" pitchFamily="2" charset="-122"/>
                      </a:defRPr>
                    </a:lvl2pPr>
                    <a:lvl3pPr marL="1143000" indent="-228600" eaLnBrk="0" hangingPunct="0">
                      <a:defRPr sz="4300">
                        <a:solidFill>
                          <a:schemeClr val="tx1"/>
                        </a:solidFill>
                        <a:latin typeface="Arial" panose="020B0604020202020204" pitchFamily="34" charset="0"/>
                        <a:ea typeface="宋体" panose="02010600030101010101" pitchFamily="2" charset="-122"/>
                      </a:defRPr>
                    </a:lvl3pPr>
                    <a:lvl4pPr marL="1600200" indent="-228600" eaLnBrk="0" hangingPunct="0">
                      <a:defRPr sz="4300">
                        <a:solidFill>
                          <a:schemeClr val="tx1"/>
                        </a:solidFill>
                        <a:latin typeface="Arial" panose="020B0604020202020204" pitchFamily="34" charset="0"/>
                        <a:ea typeface="宋体" panose="02010600030101010101" pitchFamily="2" charset="-122"/>
                      </a:defRPr>
                    </a:lvl4pPr>
                    <a:lvl5pPr marL="2057400" indent="-228600" eaLnBrk="0" hangingPunct="0">
                      <a:defRPr sz="4300">
                        <a:solidFill>
                          <a:schemeClr val="tx1"/>
                        </a:solidFill>
                        <a:latin typeface="Arial" panose="020B0604020202020204" pitchFamily="34" charset="0"/>
                        <a:ea typeface="宋体" panose="02010600030101010101" pitchFamily="2" charset="-122"/>
                      </a:defRPr>
                    </a:lvl5pPr>
                    <a:lvl6pPr marL="2514600" indent="-228600" defTabSz="2176780" eaLnBrk="0" fontAlgn="base" hangingPunct="0">
                      <a:spcBef>
                        <a:spcPct val="0"/>
                      </a:spcBef>
                      <a:spcAft>
                        <a:spcPct val="0"/>
                      </a:spcAft>
                      <a:defRPr sz="4300">
                        <a:solidFill>
                          <a:schemeClr val="tx1"/>
                        </a:solidFill>
                        <a:latin typeface="Arial" panose="020B0604020202020204" pitchFamily="34" charset="0"/>
                        <a:ea typeface="宋体" panose="02010600030101010101" pitchFamily="2" charset="-122"/>
                      </a:defRPr>
                    </a:lvl6pPr>
                    <a:lvl7pPr marL="2971800" indent="-228600" defTabSz="2176780" eaLnBrk="0" fontAlgn="base" hangingPunct="0">
                      <a:spcBef>
                        <a:spcPct val="0"/>
                      </a:spcBef>
                      <a:spcAft>
                        <a:spcPct val="0"/>
                      </a:spcAft>
                      <a:defRPr sz="4300">
                        <a:solidFill>
                          <a:schemeClr val="tx1"/>
                        </a:solidFill>
                        <a:latin typeface="Arial" panose="020B0604020202020204" pitchFamily="34" charset="0"/>
                        <a:ea typeface="宋体" panose="02010600030101010101" pitchFamily="2" charset="-122"/>
                      </a:defRPr>
                    </a:lvl7pPr>
                    <a:lvl8pPr marL="3429000" indent="-228600" defTabSz="2176780" eaLnBrk="0" fontAlgn="base" hangingPunct="0">
                      <a:spcBef>
                        <a:spcPct val="0"/>
                      </a:spcBef>
                      <a:spcAft>
                        <a:spcPct val="0"/>
                      </a:spcAft>
                      <a:defRPr sz="4300">
                        <a:solidFill>
                          <a:schemeClr val="tx1"/>
                        </a:solidFill>
                        <a:latin typeface="Arial" panose="020B0604020202020204" pitchFamily="34" charset="0"/>
                        <a:ea typeface="宋体" panose="02010600030101010101" pitchFamily="2" charset="-122"/>
                      </a:defRPr>
                    </a:lvl8pPr>
                    <a:lvl9pPr marL="3886200" indent="-228600" defTabSz="2176780" eaLnBrk="0" fontAlgn="base" hangingPunct="0">
                      <a:spcBef>
                        <a:spcPct val="0"/>
                      </a:spcBef>
                      <a:spcAft>
                        <a:spcPct val="0"/>
                      </a:spcAft>
                      <a:defRPr sz="4300">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sz="2400" b="1" dirty="0">
                        <a:latin typeface="黑体" panose="02010609060101010101" pitchFamily="2" charset="-122"/>
                        <a:ea typeface="黑体" panose="02010609060101010101" pitchFamily="2" charset="-122"/>
                      </a:rPr>
                      <a:t>水路</a:t>
                    </a:r>
                  </a:p>
                </p:txBody>
              </p:sp>
            </p:grpSp>
            <p:grpSp>
              <p:nvGrpSpPr>
                <p:cNvPr id="34" name="组合 47"/>
                <p:cNvGrpSpPr/>
                <p:nvPr>
                  <p:custDataLst>
                    <p:tags r:id="rId36"/>
                  </p:custDataLst>
                </p:nvPr>
              </p:nvGrpSpPr>
              <p:grpSpPr>
                <a:xfrm>
                  <a:off x="6950436" y="10328220"/>
                  <a:ext cx="2008069" cy="2672982"/>
                  <a:chOff x="362674" y="3656382"/>
                  <a:chExt cx="2007603" cy="2671907"/>
                </a:xfrm>
              </p:grpSpPr>
              <p:sp>
                <p:nvSpPr>
                  <p:cNvPr id="38" name="圆角矩形 132"/>
                  <p:cNvSpPr/>
                  <p:nvPr>
                    <p:custDataLst>
                      <p:tags r:id="rId40"/>
                    </p:custDataLst>
                  </p:nvPr>
                </p:nvSpPr>
                <p:spPr>
                  <a:xfrm>
                    <a:off x="362674" y="3656382"/>
                    <a:ext cx="2007603" cy="2390908"/>
                  </a:xfrm>
                  <a:prstGeom prst="roundRect">
                    <a:avLst/>
                  </a:prstGeom>
                  <a:solidFill>
                    <a:srgbClr val="F6D686"/>
                  </a:solidFill>
                  <a:ln w="9525" cap="flat" cmpd="sng" algn="ctr">
                    <a:noFill/>
                    <a:prstDash val="solid"/>
                  </a:ln>
                  <a:effectLst>
                    <a:outerShdw blurRad="40005" dist="20320" dir="5400000" algn="t" rotWithShape="0">
                      <a:prstClr val="black">
                        <a:alpha val="38000"/>
                      </a:prstClr>
                    </a:outerShdw>
                  </a:effectLst>
                </p:spPr>
                <p:txBody>
                  <a:bodyPr anchor="ctr"/>
                  <a:lstStyle/>
                  <a:p>
                    <a:pPr algn="ctr" defTabSz="1088390">
                      <a:defRPr/>
                    </a:pPr>
                    <a:endParaRPr lang="zh-CN" altLang="en-US" sz="2800" kern="0" noProof="1">
                      <a:latin typeface="黑体" panose="02010609060101010101" pitchFamily="2" charset="-122"/>
                      <a:ea typeface="黑体" panose="02010609060101010101" pitchFamily="2" charset="-122"/>
                    </a:endParaRPr>
                  </a:p>
                </p:txBody>
              </p:sp>
              <p:sp>
                <p:nvSpPr>
                  <p:cNvPr id="39" name="矩形 49"/>
                  <p:cNvSpPr>
                    <a:spLocks noChangeArrowheads="1"/>
                  </p:cNvSpPr>
                  <p:nvPr>
                    <p:custDataLst>
                      <p:tags r:id="rId41"/>
                    </p:custDataLst>
                  </p:nvPr>
                </p:nvSpPr>
                <p:spPr bwMode="auto">
                  <a:xfrm>
                    <a:off x="362674" y="3719019"/>
                    <a:ext cx="1824050" cy="2609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anose="020B0604020202020204" pitchFamily="34" charset="0"/>
                        <a:ea typeface="宋体" panose="02010600030101010101" pitchFamily="2" charset="-122"/>
                      </a:defRPr>
                    </a:lvl1pPr>
                    <a:lvl2pPr marL="742950" indent="-285750" eaLnBrk="0" hangingPunct="0">
                      <a:defRPr sz="4300">
                        <a:solidFill>
                          <a:schemeClr val="tx1"/>
                        </a:solidFill>
                        <a:latin typeface="Arial" panose="020B0604020202020204" pitchFamily="34" charset="0"/>
                        <a:ea typeface="宋体" panose="02010600030101010101" pitchFamily="2" charset="-122"/>
                      </a:defRPr>
                    </a:lvl2pPr>
                    <a:lvl3pPr marL="1143000" indent="-228600" eaLnBrk="0" hangingPunct="0">
                      <a:defRPr sz="4300">
                        <a:solidFill>
                          <a:schemeClr val="tx1"/>
                        </a:solidFill>
                        <a:latin typeface="Arial" panose="020B0604020202020204" pitchFamily="34" charset="0"/>
                        <a:ea typeface="宋体" panose="02010600030101010101" pitchFamily="2" charset="-122"/>
                      </a:defRPr>
                    </a:lvl3pPr>
                    <a:lvl4pPr marL="1600200" indent="-228600" eaLnBrk="0" hangingPunct="0">
                      <a:defRPr sz="4300">
                        <a:solidFill>
                          <a:schemeClr val="tx1"/>
                        </a:solidFill>
                        <a:latin typeface="Arial" panose="020B0604020202020204" pitchFamily="34" charset="0"/>
                        <a:ea typeface="宋体" panose="02010600030101010101" pitchFamily="2" charset="-122"/>
                      </a:defRPr>
                    </a:lvl4pPr>
                    <a:lvl5pPr marL="2057400" indent="-228600" eaLnBrk="0" hangingPunct="0">
                      <a:defRPr sz="4300">
                        <a:solidFill>
                          <a:schemeClr val="tx1"/>
                        </a:solidFill>
                        <a:latin typeface="Arial" panose="020B0604020202020204" pitchFamily="34" charset="0"/>
                        <a:ea typeface="宋体" panose="02010600030101010101" pitchFamily="2" charset="-122"/>
                      </a:defRPr>
                    </a:lvl5pPr>
                    <a:lvl6pPr marL="2514600" indent="-228600" defTabSz="2176780" eaLnBrk="0" fontAlgn="base" hangingPunct="0">
                      <a:spcBef>
                        <a:spcPct val="0"/>
                      </a:spcBef>
                      <a:spcAft>
                        <a:spcPct val="0"/>
                      </a:spcAft>
                      <a:defRPr sz="4300">
                        <a:solidFill>
                          <a:schemeClr val="tx1"/>
                        </a:solidFill>
                        <a:latin typeface="Arial" panose="020B0604020202020204" pitchFamily="34" charset="0"/>
                        <a:ea typeface="宋体" panose="02010600030101010101" pitchFamily="2" charset="-122"/>
                      </a:defRPr>
                    </a:lvl6pPr>
                    <a:lvl7pPr marL="2971800" indent="-228600" defTabSz="2176780" eaLnBrk="0" fontAlgn="base" hangingPunct="0">
                      <a:spcBef>
                        <a:spcPct val="0"/>
                      </a:spcBef>
                      <a:spcAft>
                        <a:spcPct val="0"/>
                      </a:spcAft>
                      <a:defRPr sz="4300">
                        <a:solidFill>
                          <a:schemeClr val="tx1"/>
                        </a:solidFill>
                        <a:latin typeface="Arial" panose="020B0604020202020204" pitchFamily="34" charset="0"/>
                        <a:ea typeface="宋体" panose="02010600030101010101" pitchFamily="2" charset="-122"/>
                      </a:defRPr>
                    </a:lvl7pPr>
                    <a:lvl8pPr marL="3429000" indent="-228600" defTabSz="2176780" eaLnBrk="0" fontAlgn="base" hangingPunct="0">
                      <a:spcBef>
                        <a:spcPct val="0"/>
                      </a:spcBef>
                      <a:spcAft>
                        <a:spcPct val="0"/>
                      </a:spcAft>
                      <a:defRPr sz="4300">
                        <a:solidFill>
                          <a:schemeClr val="tx1"/>
                        </a:solidFill>
                        <a:latin typeface="Arial" panose="020B0604020202020204" pitchFamily="34" charset="0"/>
                        <a:ea typeface="宋体" panose="02010600030101010101" pitchFamily="2" charset="-122"/>
                      </a:defRPr>
                    </a:lvl8pPr>
                    <a:lvl9pPr marL="3886200" indent="-228600" defTabSz="2176780" eaLnBrk="0" fontAlgn="base" hangingPunct="0">
                      <a:spcBef>
                        <a:spcPct val="0"/>
                      </a:spcBef>
                      <a:spcAft>
                        <a:spcPct val="0"/>
                      </a:spcAft>
                      <a:defRPr sz="4300">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sz="2400" b="1" dirty="0">
                        <a:latin typeface="黑体" panose="02010609060101010101" pitchFamily="2" charset="-122"/>
                        <a:ea typeface="黑体" panose="02010609060101010101" pitchFamily="2" charset="-122"/>
                      </a:rPr>
                      <a:t>海路</a:t>
                    </a:r>
                  </a:p>
                </p:txBody>
              </p:sp>
            </p:grpSp>
            <p:grpSp>
              <p:nvGrpSpPr>
                <p:cNvPr id="35" name="组合 47"/>
                <p:cNvGrpSpPr/>
                <p:nvPr>
                  <p:custDataLst>
                    <p:tags r:id="rId37"/>
                  </p:custDataLst>
                </p:nvPr>
              </p:nvGrpSpPr>
              <p:grpSpPr>
                <a:xfrm>
                  <a:off x="9433139" y="10328220"/>
                  <a:ext cx="1998545" cy="2672982"/>
                  <a:chOff x="373037" y="3656382"/>
                  <a:chExt cx="1998081" cy="2671907"/>
                </a:xfrm>
              </p:grpSpPr>
              <p:sp>
                <p:nvSpPr>
                  <p:cNvPr id="36" name="圆角矩形 130"/>
                  <p:cNvSpPr/>
                  <p:nvPr>
                    <p:custDataLst>
                      <p:tags r:id="rId38"/>
                    </p:custDataLst>
                  </p:nvPr>
                </p:nvSpPr>
                <p:spPr>
                  <a:xfrm>
                    <a:off x="373037" y="3656382"/>
                    <a:ext cx="1998081" cy="2390908"/>
                  </a:xfrm>
                  <a:prstGeom prst="roundRect">
                    <a:avLst/>
                  </a:prstGeom>
                  <a:solidFill>
                    <a:srgbClr val="F6D686"/>
                  </a:solidFill>
                  <a:ln w="9525" cap="flat" cmpd="sng" algn="ctr">
                    <a:noFill/>
                    <a:prstDash val="solid"/>
                  </a:ln>
                  <a:effectLst>
                    <a:outerShdw blurRad="40005" dist="20320" dir="5400000" algn="t" rotWithShape="0">
                      <a:prstClr val="black">
                        <a:alpha val="38000"/>
                      </a:prstClr>
                    </a:outerShdw>
                  </a:effectLst>
                </p:spPr>
                <p:txBody>
                  <a:bodyPr anchor="ctr"/>
                  <a:lstStyle/>
                  <a:p>
                    <a:pPr algn="ctr" defTabSz="1088390">
                      <a:defRPr/>
                    </a:pPr>
                    <a:endParaRPr lang="zh-CN" altLang="en-US" sz="2800" kern="0" noProof="1">
                      <a:latin typeface="黑体" panose="02010609060101010101" pitchFamily="2" charset="-122"/>
                      <a:ea typeface="黑体" panose="02010609060101010101" pitchFamily="2" charset="-122"/>
                    </a:endParaRPr>
                  </a:p>
                </p:txBody>
              </p:sp>
              <p:sp>
                <p:nvSpPr>
                  <p:cNvPr id="37" name="矩形 49"/>
                  <p:cNvSpPr>
                    <a:spLocks noChangeArrowheads="1"/>
                  </p:cNvSpPr>
                  <p:nvPr>
                    <p:custDataLst>
                      <p:tags r:id="rId39"/>
                    </p:custDataLst>
                  </p:nvPr>
                </p:nvSpPr>
                <p:spPr bwMode="auto">
                  <a:xfrm>
                    <a:off x="546529" y="3719019"/>
                    <a:ext cx="1824048" cy="2609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anose="020B0604020202020204" pitchFamily="34" charset="0"/>
                        <a:ea typeface="宋体" panose="02010600030101010101" pitchFamily="2" charset="-122"/>
                      </a:defRPr>
                    </a:lvl1pPr>
                    <a:lvl2pPr marL="742950" indent="-285750" eaLnBrk="0" hangingPunct="0">
                      <a:defRPr sz="4300">
                        <a:solidFill>
                          <a:schemeClr val="tx1"/>
                        </a:solidFill>
                        <a:latin typeface="Arial" panose="020B0604020202020204" pitchFamily="34" charset="0"/>
                        <a:ea typeface="宋体" panose="02010600030101010101" pitchFamily="2" charset="-122"/>
                      </a:defRPr>
                    </a:lvl2pPr>
                    <a:lvl3pPr marL="1143000" indent="-228600" eaLnBrk="0" hangingPunct="0">
                      <a:defRPr sz="4300">
                        <a:solidFill>
                          <a:schemeClr val="tx1"/>
                        </a:solidFill>
                        <a:latin typeface="Arial" panose="020B0604020202020204" pitchFamily="34" charset="0"/>
                        <a:ea typeface="宋体" panose="02010600030101010101" pitchFamily="2" charset="-122"/>
                      </a:defRPr>
                    </a:lvl3pPr>
                    <a:lvl4pPr marL="1600200" indent="-228600" eaLnBrk="0" hangingPunct="0">
                      <a:defRPr sz="4300">
                        <a:solidFill>
                          <a:schemeClr val="tx1"/>
                        </a:solidFill>
                        <a:latin typeface="Arial" panose="020B0604020202020204" pitchFamily="34" charset="0"/>
                        <a:ea typeface="宋体" panose="02010600030101010101" pitchFamily="2" charset="-122"/>
                      </a:defRPr>
                    </a:lvl4pPr>
                    <a:lvl5pPr marL="2057400" indent="-228600" eaLnBrk="0" hangingPunct="0">
                      <a:defRPr sz="4300">
                        <a:solidFill>
                          <a:schemeClr val="tx1"/>
                        </a:solidFill>
                        <a:latin typeface="Arial" panose="020B0604020202020204" pitchFamily="34" charset="0"/>
                        <a:ea typeface="宋体" panose="02010600030101010101" pitchFamily="2" charset="-122"/>
                      </a:defRPr>
                    </a:lvl5pPr>
                    <a:lvl6pPr marL="2514600" indent="-228600" defTabSz="2176780" eaLnBrk="0" fontAlgn="base" hangingPunct="0">
                      <a:spcBef>
                        <a:spcPct val="0"/>
                      </a:spcBef>
                      <a:spcAft>
                        <a:spcPct val="0"/>
                      </a:spcAft>
                      <a:defRPr sz="4300">
                        <a:solidFill>
                          <a:schemeClr val="tx1"/>
                        </a:solidFill>
                        <a:latin typeface="Arial" panose="020B0604020202020204" pitchFamily="34" charset="0"/>
                        <a:ea typeface="宋体" panose="02010600030101010101" pitchFamily="2" charset="-122"/>
                      </a:defRPr>
                    </a:lvl6pPr>
                    <a:lvl7pPr marL="2971800" indent="-228600" defTabSz="2176780" eaLnBrk="0" fontAlgn="base" hangingPunct="0">
                      <a:spcBef>
                        <a:spcPct val="0"/>
                      </a:spcBef>
                      <a:spcAft>
                        <a:spcPct val="0"/>
                      </a:spcAft>
                      <a:defRPr sz="4300">
                        <a:solidFill>
                          <a:schemeClr val="tx1"/>
                        </a:solidFill>
                        <a:latin typeface="Arial" panose="020B0604020202020204" pitchFamily="34" charset="0"/>
                        <a:ea typeface="宋体" panose="02010600030101010101" pitchFamily="2" charset="-122"/>
                      </a:defRPr>
                    </a:lvl7pPr>
                    <a:lvl8pPr marL="3429000" indent="-228600" defTabSz="2176780" eaLnBrk="0" fontAlgn="base" hangingPunct="0">
                      <a:spcBef>
                        <a:spcPct val="0"/>
                      </a:spcBef>
                      <a:spcAft>
                        <a:spcPct val="0"/>
                      </a:spcAft>
                      <a:defRPr sz="4300">
                        <a:solidFill>
                          <a:schemeClr val="tx1"/>
                        </a:solidFill>
                        <a:latin typeface="Arial" panose="020B0604020202020204" pitchFamily="34" charset="0"/>
                        <a:ea typeface="宋体" panose="02010600030101010101" pitchFamily="2" charset="-122"/>
                      </a:defRPr>
                    </a:lvl8pPr>
                    <a:lvl9pPr marL="3886200" indent="-228600" defTabSz="2176780" eaLnBrk="0" fontAlgn="base" hangingPunct="0">
                      <a:spcBef>
                        <a:spcPct val="0"/>
                      </a:spcBef>
                      <a:spcAft>
                        <a:spcPct val="0"/>
                      </a:spcAft>
                      <a:defRPr sz="4300">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sz="2400" b="1">
                        <a:latin typeface="黑体" panose="02010609060101010101" pitchFamily="2" charset="-122"/>
                        <a:ea typeface="黑体" panose="02010609060101010101" pitchFamily="2" charset="-122"/>
                      </a:rPr>
                      <a:t>邮路</a:t>
                    </a:r>
                  </a:p>
                </p:txBody>
              </p:sp>
            </p:grpSp>
          </p:grpSp>
          <p:grpSp>
            <p:nvGrpSpPr>
              <p:cNvPr id="14" name="组合 52"/>
              <p:cNvGrpSpPr/>
              <p:nvPr>
                <p:custDataLst>
                  <p:tags r:id="rId16"/>
                </p:custDataLst>
              </p:nvPr>
            </p:nvGrpSpPr>
            <p:grpSpPr>
              <a:xfrm>
                <a:off x="12776216" y="10255194"/>
                <a:ext cx="9426017" cy="2672982"/>
                <a:chOff x="11894233" y="10328220"/>
                <a:chExt cx="9426017" cy="2672982"/>
              </a:xfrm>
            </p:grpSpPr>
            <p:grpSp>
              <p:nvGrpSpPr>
                <p:cNvPr id="20" name="组合 47"/>
                <p:cNvGrpSpPr/>
                <p:nvPr>
                  <p:custDataLst>
                    <p:tags r:id="rId22"/>
                  </p:custDataLst>
                </p:nvPr>
              </p:nvGrpSpPr>
              <p:grpSpPr>
                <a:xfrm>
                  <a:off x="11894233" y="10328220"/>
                  <a:ext cx="1998545" cy="2672982"/>
                  <a:chOff x="361795" y="3656382"/>
                  <a:chExt cx="1998081" cy="2671907"/>
                </a:xfrm>
              </p:grpSpPr>
              <p:sp>
                <p:nvSpPr>
                  <p:cNvPr id="30" name="圆角矩形 124"/>
                  <p:cNvSpPr/>
                  <p:nvPr>
                    <p:custDataLst>
                      <p:tags r:id="rId32"/>
                    </p:custDataLst>
                  </p:nvPr>
                </p:nvSpPr>
                <p:spPr>
                  <a:xfrm>
                    <a:off x="361795" y="3656382"/>
                    <a:ext cx="1998081" cy="2390910"/>
                  </a:xfrm>
                  <a:prstGeom prst="roundRect">
                    <a:avLst/>
                  </a:prstGeom>
                  <a:solidFill>
                    <a:srgbClr val="F6D686"/>
                  </a:solidFill>
                  <a:ln w="9525" cap="flat" cmpd="sng" algn="ctr">
                    <a:noFill/>
                    <a:prstDash val="solid"/>
                  </a:ln>
                  <a:effectLst>
                    <a:outerShdw blurRad="40005" dist="20320" dir="5400000" algn="t" rotWithShape="0">
                      <a:prstClr val="black">
                        <a:alpha val="38000"/>
                      </a:prstClr>
                    </a:outerShdw>
                  </a:effectLst>
                </p:spPr>
                <p:txBody>
                  <a:bodyPr anchor="ctr"/>
                  <a:lstStyle/>
                  <a:p>
                    <a:pPr algn="ctr" defTabSz="1088390">
                      <a:defRPr/>
                    </a:pPr>
                    <a:endParaRPr lang="zh-CN" altLang="en-US" sz="2800" kern="0" noProof="1">
                      <a:latin typeface="黑体" panose="02010609060101010101" pitchFamily="2" charset="-122"/>
                      <a:ea typeface="黑体" panose="02010609060101010101" pitchFamily="2" charset="-122"/>
                    </a:endParaRPr>
                  </a:p>
                </p:txBody>
              </p:sp>
              <p:sp>
                <p:nvSpPr>
                  <p:cNvPr id="31" name="矩形 49"/>
                  <p:cNvSpPr>
                    <a:spLocks noChangeArrowheads="1"/>
                  </p:cNvSpPr>
                  <p:nvPr>
                    <p:custDataLst>
                      <p:tags r:id="rId33"/>
                    </p:custDataLst>
                  </p:nvPr>
                </p:nvSpPr>
                <p:spPr bwMode="auto">
                  <a:xfrm>
                    <a:off x="361795" y="3719019"/>
                    <a:ext cx="1824048" cy="2609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anose="020B0604020202020204" pitchFamily="34" charset="0"/>
                        <a:ea typeface="宋体" panose="02010600030101010101" pitchFamily="2" charset="-122"/>
                      </a:defRPr>
                    </a:lvl1pPr>
                    <a:lvl2pPr marL="742950" indent="-285750" eaLnBrk="0" hangingPunct="0">
                      <a:defRPr sz="4300">
                        <a:solidFill>
                          <a:schemeClr val="tx1"/>
                        </a:solidFill>
                        <a:latin typeface="Arial" panose="020B0604020202020204" pitchFamily="34" charset="0"/>
                        <a:ea typeface="宋体" panose="02010600030101010101" pitchFamily="2" charset="-122"/>
                      </a:defRPr>
                    </a:lvl2pPr>
                    <a:lvl3pPr marL="1143000" indent="-228600" eaLnBrk="0" hangingPunct="0">
                      <a:defRPr sz="4300">
                        <a:solidFill>
                          <a:schemeClr val="tx1"/>
                        </a:solidFill>
                        <a:latin typeface="Arial" panose="020B0604020202020204" pitchFamily="34" charset="0"/>
                        <a:ea typeface="宋体" panose="02010600030101010101" pitchFamily="2" charset="-122"/>
                      </a:defRPr>
                    </a:lvl3pPr>
                    <a:lvl4pPr marL="1600200" indent="-228600" eaLnBrk="0" hangingPunct="0">
                      <a:defRPr sz="4300">
                        <a:solidFill>
                          <a:schemeClr val="tx1"/>
                        </a:solidFill>
                        <a:latin typeface="Arial" panose="020B0604020202020204" pitchFamily="34" charset="0"/>
                        <a:ea typeface="宋体" panose="02010600030101010101" pitchFamily="2" charset="-122"/>
                      </a:defRPr>
                    </a:lvl4pPr>
                    <a:lvl5pPr marL="2057400" indent="-228600" eaLnBrk="0" hangingPunct="0">
                      <a:defRPr sz="4300">
                        <a:solidFill>
                          <a:schemeClr val="tx1"/>
                        </a:solidFill>
                        <a:latin typeface="Arial" panose="020B0604020202020204" pitchFamily="34" charset="0"/>
                        <a:ea typeface="宋体" panose="02010600030101010101" pitchFamily="2" charset="-122"/>
                      </a:defRPr>
                    </a:lvl5pPr>
                    <a:lvl6pPr marL="2514600" indent="-228600" defTabSz="2176780" eaLnBrk="0" fontAlgn="base" hangingPunct="0">
                      <a:spcBef>
                        <a:spcPct val="0"/>
                      </a:spcBef>
                      <a:spcAft>
                        <a:spcPct val="0"/>
                      </a:spcAft>
                      <a:defRPr sz="4300">
                        <a:solidFill>
                          <a:schemeClr val="tx1"/>
                        </a:solidFill>
                        <a:latin typeface="Arial" panose="020B0604020202020204" pitchFamily="34" charset="0"/>
                        <a:ea typeface="宋体" panose="02010600030101010101" pitchFamily="2" charset="-122"/>
                      </a:defRPr>
                    </a:lvl6pPr>
                    <a:lvl7pPr marL="2971800" indent="-228600" defTabSz="2176780" eaLnBrk="0" fontAlgn="base" hangingPunct="0">
                      <a:spcBef>
                        <a:spcPct val="0"/>
                      </a:spcBef>
                      <a:spcAft>
                        <a:spcPct val="0"/>
                      </a:spcAft>
                      <a:defRPr sz="4300">
                        <a:solidFill>
                          <a:schemeClr val="tx1"/>
                        </a:solidFill>
                        <a:latin typeface="Arial" panose="020B0604020202020204" pitchFamily="34" charset="0"/>
                        <a:ea typeface="宋体" panose="02010600030101010101" pitchFamily="2" charset="-122"/>
                      </a:defRPr>
                    </a:lvl7pPr>
                    <a:lvl8pPr marL="3429000" indent="-228600" defTabSz="2176780" eaLnBrk="0" fontAlgn="base" hangingPunct="0">
                      <a:spcBef>
                        <a:spcPct val="0"/>
                      </a:spcBef>
                      <a:spcAft>
                        <a:spcPct val="0"/>
                      </a:spcAft>
                      <a:defRPr sz="4300">
                        <a:solidFill>
                          <a:schemeClr val="tx1"/>
                        </a:solidFill>
                        <a:latin typeface="Arial" panose="020B0604020202020204" pitchFamily="34" charset="0"/>
                        <a:ea typeface="宋体" panose="02010600030101010101" pitchFamily="2" charset="-122"/>
                      </a:defRPr>
                    </a:lvl8pPr>
                    <a:lvl9pPr marL="3886200" indent="-228600" defTabSz="2176780" eaLnBrk="0" fontAlgn="base" hangingPunct="0">
                      <a:spcBef>
                        <a:spcPct val="0"/>
                      </a:spcBef>
                      <a:spcAft>
                        <a:spcPct val="0"/>
                      </a:spcAft>
                      <a:defRPr sz="4300">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sz="2400" b="1" dirty="0">
                        <a:latin typeface="黑体" panose="02010609060101010101" pitchFamily="2" charset="-122"/>
                        <a:ea typeface="黑体" panose="02010609060101010101" pitchFamily="2" charset="-122"/>
                      </a:rPr>
                      <a:t>陆路</a:t>
                    </a:r>
                  </a:p>
                </p:txBody>
              </p:sp>
            </p:grpSp>
            <p:grpSp>
              <p:nvGrpSpPr>
                <p:cNvPr id="21" name="组合 47"/>
                <p:cNvGrpSpPr/>
                <p:nvPr>
                  <p:custDataLst>
                    <p:tags r:id="rId23"/>
                  </p:custDataLst>
                </p:nvPr>
              </p:nvGrpSpPr>
              <p:grpSpPr>
                <a:xfrm>
                  <a:off x="14367411" y="10328220"/>
                  <a:ext cx="2008069" cy="2672982"/>
                  <a:chOff x="362636" y="3656382"/>
                  <a:chExt cx="2007603" cy="2671907"/>
                </a:xfrm>
              </p:grpSpPr>
              <p:sp>
                <p:nvSpPr>
                  <p:cNvPr id="28" name="圆角矩形 122"/>
                  <p:cNvSpPr/>
                  <p:nvPr>
                    <p:custDataLst>
                      <p:tags r:id="rId30"/>
                    </p:custDataLst>
                  </p:nvPr>
                </p:nvSpPr>
                <p:spPr>
                  <a:xfrm>
                    <a:off x="362636" y="3656382"/>
                    <a:ext cx="2007603" cy="2390910"/>
                  </a:xfrm>
                  <a:prstGeom prst="roundRect">
                    <a:avLst/>
                  </a:prstGeom>
                  <a:solidFill>
                    <a:srgbClr val="F6D686"/>
                  </a:solidFill>
                  <a:ln w="9525" cap="flat" cmpd="sng" algn="ctr">
                    <a:noFill/>
                    <a:prstDash val="solid"/>
                  </a:ln>
                  <a:effectLst>
                    <a:outerShdw blurRad="40005" dist="20320" dir="5400000" algn="t" rotWithShape="0">
                      <a:prstClr val="black">
                        <a:alpha val="38000"/>
                      </a:prstClr>
                    </a:outerShdw>
                  </a:effectLst>
                </p:spPr>
                <p:txBody>
                  <a:bodyPr anchor="ctr"/>
                  <a:lstStyle/>
                  <a:p>
                    <a:pPr algn="ctr" defTabSz="1088390">
                      <a:defRPr/>
                    </a:pPr>
                    <a:endParaRPr lang="zh-CN" altLang="en-US" sz="2800" kern="0" noProof="1">
                      <a:latin typeface="黑体" panose="02010609060101010101" pitchFamily="2" charset="-122"/>
                      <a:ea typeface="黑体" panose="02010609060101010101" pitchFamily="2" charset="-122"/>
                    </a:endParaRPr>
                  </a:p>
                </p:txBody>
              </p:sp>
              <p:sp>
                <p:nvSpPr>
                  <p:cNvPr id="29" name="矩形 49"/>
                  <p:cNvSpPr>
                    <a:spLocks noChangeArrowheads="1"/>
                  </p:cNvSpPr>
                  <p:nvPr>
                    <p:custDataLst>
                      <p:tags r:id="rId31"/>
                    </p:custDataLst>
                  </p:nvPr>
                </p:nvSpPr>
                <p:spPr bwMode="auto">
                  <a:xfrm>
                    <a:off x="362636" y="3719019"/>
                    <a:ext cx="1824050" cy="2609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anose="020B0604020202020204" pitchFamily="34" charset="0"/>
                        <a:ea typeface="宋体" panose="02010600030101010101" pitchFamily="2" charset="-122"/>
                      </a:defRPr>
                    </a:lvl1pPr>
                    <a:lvl2pPr marL="742950" indent="-285750" eaLnBrk="0" hangingPunct="0">
                      <a:defRPr sz="4300">
                        <a:solidFill>
                          <a:schemeClr val="tx1"/>
                        </a:solidFill>
                        <a:latin typeface="Arial" panose="020B0604020202020204" pitchFamily="34" charset="0"/>
                        <a:ea typeface="宋体" panose="02010600030101010101" pitchFamily="2" charset="-122"/>
                      </a:defRPr>
                    </a:lvl2pPr>
                    <a:lvl3pPr marL="1143000" indent="-228600" eaLnBrk="0" hangingPunct="0">
                      <a:defRPr sz="4300">
                        <a:solidFill>
                          <a:schemeClr val="tx1"/>
                        </a:solidFill>
                        <a:latin typeface="Arial" panose="020B0604020202020204" pitchFamily="34" charset="0"/>
                        <a:ea typeface="宋体" panose="02010600030101010101" pitchFamily="2" charset="-122"/>
                      </a:defRPr>
                    </a:lvl3pPr>
                    <a:lvl4pPr marL="1600200" indent="-228600" eaLnBrk="0" hangingPunct="0">
                      <a:defRPr sz="4300">
                        <a:solidFill>
                          <a:schemeClr val="tx1"/>
                        </a:solidFill>
                        <a:latin typeface="Arial" panose="020B0604020202020204" pitchFamily="34" charset="0"/>
                        <a:ea typeface="宋体" panose="02010600030101010101" pitchFamily="2" charset="-122"/>
                      </a:defRPr>
                    </a:lvl4pPr>
                    <a:lvl5pPr marL="2057400" indent="-228600" eaLnBrk="0" hangingPunct="0">
                      <a:defRPr sz="4300">
                        <a:solidFill>
                          <a:schemeClr val="tx1"/>
                        </a:solidFill>
                        <a:latin typeface="Arial" panose="020B0604020202020204" pitchFamily="34" charset="0"/>
                        <a:ea typeface="宋体" panose="02010600030101010101" pitchFamily="2" charset="-122"/>
                      </a:defRPr>
                    </a:lvl5pPr>
                    <a:lvl6pPr marL="2514600" indent="-228600" defTabSz="2176780" eaLnBrk="0" fontAlgn="base" hangingPunct="0">
                      <a:spcBef>
                        <a:spcPct val="0"/>
                      </a:spcBef>
                      <a:spcAft>
                        <a:spcPct val="0"/>
                      </a:spcAft>
                      <a:defRPr sz="4300">
                        <a:solidFill>
                          <a:schemeClr val="tx1"/>
                        </a:solidFill>
                        <a:latin typeface="Arial" panose="020B0604020202020204" pitchFamily="34" charset="0"/>
                        <a:ea typeface="宋体" panose="02010600030101010101" pitchFamily="2" charset="-122"/>
                      </a:defRPr>
                    </a:lvl6pPr>
                    <a:lvl7pPr marL="2971800" indent="-228600" defTabSz="2176780" eaLnBrk="0" fontAlgn="base" hangingPunct="0">
                      <a:spcBef>
                        <a:spcPct val="0"/>
                      </a:spcBef>
                      <a:spcAft>
                        <a:spcPct val="0"/>
                      </a:spcAft>
                      <a:defRPr sz="4300">
                        <a:solidFill>
                          <a:schemeClr val="tx1"/>
                        </a:solidFill>
                        <a:latin typeface="Arial" panose="020B0604020202020204" pitchFamily="34" charset="0"/>
                        <a:ea typeface="宋体" panose="02010600030101010101" pitchFamily="2" charset="-122"/>
                      </a:defRPr>
                    </a:lvl7pPr>
                    <a:lvl8pPr marL="3429000" indent="-228600" defTabSz="2176780" eaLnBrk="0" fontAlgn="base" hangingPunct="0">
                      <a:spcBef>
                        <a:spcPct val="0"/>
                      </a:spcBef>
                      <a:spcAft>
                        <a:spcPct val="0"/>
                      </a:spcAft>
                      <a:defRPr sz="4300">
                        <a:solidFill>
                          <a:schemeClr val="tx1"/>
                        </a:solidFill>
                        <a:latin typeface="Arial" panose="020B0604020202020204" pitchFamily="34" charset="0"/>
                        <a:ea typeface="宋体" panose="02010600030101010101" pitchFamily="2" charset="-122"/>
                      </a:defRPr>
                    </a:lvl8pPr>
                    <a:lvl9pPr marL="3886200" indent="-228600" defTabSz="2176780" eaLnBrk="0" fontAlgn="base" hangingPunct="0">
                      <a:spcBef>
                        <a:spcPct val="0"/>
                      </a:spcBef>
                      <a:spcAft>
                        <a:spcPct val="0"/>
                      </a:spcAft>
                      <a:defRPr sz="4300">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sz="2400" b="1" dirty="0">
                        <a:latin typeface="黑体" panose="02010609060101010101" pitchFamily="2" charset="-122"/>
                        <a:ea typeface="黑体" panose="02010609060101010101" pitchFamily="2" charset="-122"/>
                      </a:rPr>
                      <a:t>水路</a:t>
                    </a:r>
                  </a:p>
                </p:txBody>
              </p:sp>
            </p:grpSp>
            <p:grpSp>
              <p:nvGrpSpPr>
                <p:cNvPr id="22" name="组合 47"/>
                <p:cNvGrpSpPr/>
                <p:nvPr>
                  <p:custDataLst>
                    <p:tags r:id="rId24"/>
                  </p:custDataLst>
                </p:nvPr>
              </p:nvGrpSpPr>
              <p:grpSpPr>
                <a:xfrm>
                  <a:off x="16839003" y="10328220"/>
                  <a:ext cx="1998544" cy="2672982"/>
                  <a:chOff x="361889" y="3656382"/>
                  <a:chExt cx="1998080" cy="2671907"/>
                </a:xfrm>
              </p:grpSpPr>
              <p:sp>
                <p:nvSpPr>
                  <p:cNvPr id="26" name="圆角矩形 120"/>
                  <p:cNvSpPr/>
                  <p:nvPr>
                    <p:custDataLst>
                      <p:tags r:id="rId28"/>
                    </p:custDataLst>
                  </p:nvPr>
                </p:nvSpPr>
                <p:spPr>
                  <a:xfrm>
                    <a:off x="361889" y="3656382"/>
                    <a:ext cx="1998080" cy="2390910"/>
                  </a:xfrm>
                  <a:prstGeom prst="roundRect">
                    <a:avLst/>
                  </a:prstGeom>
                  <a:solidFill>
                    <a:srgbClr val="F6D686"/>
                  </a:solidFill>
                  <a:ln w="9525" cap="flat" cmpd="sng" algn="ctr">
                    <a:noFill/>
                    <a:prstDash val="solid"/>
                  </a:ln>
                  <a:effectLst>
                    <a:outerShdw blurRad="40005" dist="20320" dir="5400000" algn="t" rotWithShape="0">
                      <a:prstClr val="black">
                        <a:alpha val="38000"/>
                      </a:prstClr>
                    </a:outerShdw>
                  </a:effectLst>
                </p:spPr>
                <p:txBody>
                  <a:bodyPr anchor="ctr"/>
                  <a:lstStyle/>
                  <a:p>
                    <a:pPr algn="ctr" defTabSz="1088390">
                      <a:defRPr/>
                    </a:pPr>
                    <a:endParaRPr lang="zh-CN" altLang="en-US" sz="2800" kern="0" noProof="1">
                      <a:latin typeface="黑体" panose="02010609060101010101" pitchFamily="2" charset="-122"/>
                      <a:ea typeface="黑体" panose="02010609060101010101" pitchFamily="2" charset="-122"/>
                    </a:endParaRPr>
                  </a:p>
                </p:txBody>
              </p:sp>
              <p:sp>
                <p:nvSpPr>
                  <p:cNvPr id="27" name="矩形 49"/>
                  <p:cNvSpPr>
                    <a:spLocks noChangeArrowheads="1"/>
                  </p:cNvSpPr>
                  <p:nvPr>
                    <p:custDataLst>
                      <p:tags r:id="rId29"/>
                    </p:custDataLst>
                  </p:nvPr>
                </p:nvSpPr>
                <p:spPr bwMode="auto">
                  <a:xfrm>
                    <a:off x="361889" y="3719019"/>
                    <a:ext cx="1824049" cy="2609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anose="020B0604020202020204" pitchFamily="34" charset="0"/>
                        <a:ea typeface="宋体" panose="02010600030101010101" pitchFamily="2" charset="-122"/>
                      </a:defRPr>
                    </a:lvl1pPr>
                    <a:lvl2pPr marL="742950" indent="-285750" eaLnBrk="0" hangingPunct="0">
                      <a:defRPr sz="4300">
                        <a:solidFill>
                          <a:schemeClr val="tx1"/>
                        </a:solidFill>
                        <a:latin typeface="Arial" panose="020B0604020202020204" pitchFamily="34" charset="0"/>
                        <a:ea typeface="宋体" panose="02010600030101010101" pitchFamily="2" charset="-122"/>
                      </a:defRPr>
                    </a:lvl2pPr>
                    <a:lvl3pPr marL="1143000" indent="-228600" eaLnBrk="0" hangingPunct="0">
                      <a:defRPr sz="4300">
                        <a:solidFill>
                          <a:schemeClr val="tx1"/>
                        </a:solidFill>
                        <a:latin typeface="Arial" panose="020B0604020202020204" pitchFamily="34" charset="0"/>
                        <a:ea typeface="宋体" panose="02010600030101010101" pitchFamily="2" charset="-122"/>
                      </a:defRPr>
                    </a:lvl3pPr>
                    <a:lvl4pPr marL="1600200" indent="-228600" eaLnBrk="0" hangingPunct="0">
                      <a:defRPr sz="4300">
                        <a:solidFill>
                          <a:schemeClr val="tx1"/>
                        </a:solidFill>
                        <a:latin typeface="Arial" panose="020B0604020202020204" pitchFamily="34" charset="0"/>
                        <a:ea typeface="宋体" panose="02010600030101010101" pitchFamily="2" charset="-122"/>
                      </a:defRPr>
                    </a:lvl4pPr>
                    <a:lvl5pPr marL="2057400" indent="-228600" eaLnBrk="0" hangingPunct="0">
                      <a:defRPr sz="4300">
                        <a:solidFill>
                          <a:schemeClr val="tx1"/>
                        </a:solidFill>
                        <a:latin typeface="Arial" panose="020B0604020202020204" pitchFamily="34" charset="0"/>
                        <a:ea typeface="宋体" panose="02010600030101010101" pitchFamily="2" charset="-122"/>
                      </a:defRPr>
                    </a:lvl5pPr>
                    <a:lvl6pPr marL="2514600" indent="-228600" defTabSz="2176780" eaLnBrk="0" fontAlgn="base" hangingPunct="0">
                      <a:spcBef>
                        <a:spcPct val="0"/>
                      </a:spcBef>
                      <a:spcAft>
                        <a:spcPct val="0"/>
                      </a:spcAft>
                      <a:defRPr sz="4300">
                        <a:solidFill>
                          <a:schemeClr val="tx1"/>
                        </a:solidFill>
                        <a:latin typeface="Arial" panose="020B0604020202020204" pitchFamily="34" charset="0"/>
                        <a:ea typeface="宋体" panose="02010600030101010101" pitchFamily="2" charset="-122"/>
                      </a:defRPr>
                    </a:lvl6pPr>
                    <a:lvl7pPr marL="2971800" indent="-228600" defTabSz="2176780" eaLnBrk="0" fontAlgn="base" hangingPunct="0">
                      <a:spcBef>
                        <a:spcPct val="0"/>
                      </a:spcBef>
                      <a:spcAft>
                        <a:spcPct val="0"/>
                      </a:spcAft>
                      <a:defRPr sz="4300">
                        <a:solidFill>
                          <a:schemeClr val="tx1"/>
                        </a:solidFill>
                        <a:latin typeface="Arial" panose="020B0604020202020204" pitchFamily="34" charset="0"/>
                        <a:ea typeface="宋体" panose="02010600030101010101" pitchFamily="2" charset="-122"/>
                      </a:defRPr>
                    </a:lvl7pPr>
                    <a:lvl8pPr marL="3429000" indent="-228600" defTabSz="2176780" eaLnBrk="0" fontAlgn="base" hangingPunct="0">
                      <a:spcBef>
                        <a:spcPct val="0"/>
                      </a:spcBef>
                      <a:spcAft>
                        <a:spcPct val="0"/>
                      </a:spcAft>
                      <a:defRPr sz="4300">
                        <a:solidFill>
                          <a:schemeClr val="tx1"/>
                        </a:solidFill>
                        <a:latin typeface="Arial" panose="020B0604020202020204" pitchFamily="34" charset="0"/>
                        <a:ea typeface="宋体" panose="02010600030101010101" pitchFamily="2" charset="-122"/>
                      </a:defRPr>
                    </a:lvl8pPr>
                    <a:lvl9pPr marL="3886200" indent="-228600" defTabSz="2176780" eaLnBrk="0" fontAlgn="base" hangingPunct="0">
                      <a:spcBef>
                        <a:spcPct val="0"/>
                      </a:spcBef>
                      <a:spcAft>
                        <a:spcPct val="0"/>
                      </a:spcAft>
                      <a:defRPr sz="4300">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sz="2400" b="1" dirty="0">
                        <a:latin typeface="黑体" panose="02010609060101010101" pitchFamily="2" charset="-122"/>
                        <a:ea typeface="黑体" panose="02010609060101010101" pitchFamily="2" charset="-122"/>
                      </a:rPr>
                      <a:t>海路</a:t>
                    </a:r>
                  </a:p>
                </p:txBody>
              </p:sp>
            </p:grpSp>
            <p:grpSp>
              <p:nvGrpSpPr>
                <p:cNvPr id="23" name="组合 47"/>
                <p:cNvGrpSpPr/>
                <p:nvPr>
                  <p:custDataLst>
                    <p:tags r:id="rId25"/>
                  </p:custDataLst>
                </p:nvPr>
              </p:nvGrpSpPr>
              <p:grpSpPr>
                <a:xfrm>
                  <a:off x="19312182" y="10328220"/>
                  <a:ext cx="2008068" cy="2672982"/>
                  <a:chOff x="362728" y="3656382"/>
                  <a:chExt cx="2007602" cy="2671907"/>
                </a:xfrm>
              </p:grpSpPr>
              <p:sp>
                <p:nvSpPr>
                  <p:cNvPr id="24" name="圆角矩形 118"/>
                  <p:cNvSpPr/>
                  <p:nvPr>
                    <p:custDataLst>
                      <p:tags r:id="rId26"/>
                    </p:custDataLst>
                  </p:nvPr>
                </p:nvSpPr>
                <p:spPr>
                  <a:xfrm>
                    <a:off x="362728" y="3656382"/>
                    <a:ext cx="2007602" cy="2390910"/>
                  </a:xfrm>
                  <a:prstGeom prst="roundRect">
                    <a:avLst/>
                  </a:prstGeom>
                  <a:solidFill>
                    <a:srgbClr val="F6D686"/>
                  </a:solidFill>
                  <a:ln w="9525" cap="flat" cmpd="sng" algn="ctr">
                    <a:noFill/>
                    <a:prstDash val="solid"/>
                  </a:ln>
                  <a:effectLst>
                    <a:outerShdw blurRad="40005" dist="20320" dir="5400000" algn="t" rotWithShape="0">
                      <a:prstClr val="black">
                        <a:alpha val="38000"/>
                      </a:prstClr>
                    </a:outerShdw>
                  </a:effectLst>
                </p:spPr>
                <p:txBody>
                  <a:bodyPr anchor="ctr"/>
                  <a:lstStyle/>
                  <a:p>
                    <a:pPr algn="ctr" defTabSz="1088390">
                      <a:defRPr/>
                    </a:pPr>
                    <a:endParaRPr lang="zh-CN" altLang="en-US" sz="2800" kern="0" noProof="1">
                      <a:latin typeface="黑体" panose="02010609060101010101" pitchFamily="2" charset="-122"/>
                      <a:ea typeface="黑体" panose="02010609060101010101" pitchFamily="2" charset="-122"/>
                    </a:endParaRPr>
                  </a:p>
                </p:txBody>
              </p:sp>
              <p:sp>
                <p:nvSpPr>
                  <p:cNvPr id="25" name="矩形 49"/>
                  <p:cNvSpPr>
                    <a:spLocks noChangeArrowheads="1"/>
                  </p:cNvSpPr>
                  <p:nvPr>
                    <p:custDataLst>
                      <p:tags r:id="rId27"/>
                    </p:custDataLst>
                  </p:nvPr>
                </p:nvSpPr>
                <p:spPr bwMode="auto">
                  <a:xfrm>
                    <a:off x="362728" y="3719019"/>
                    <a:ext cx="1824049" cy="2609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anose="020B0604020202020204" pitchFamily="34" charset="0"/>
                        <a:ea typeface="宋体" panose="02010600030101010101" pitchFamily="2" charset="-122"/>
                      </a:defRPr>
                    </a:lvl1pPr>
                    <a:lvl2pPr marL="742950" indent="-285750" eaLnBrk="0" hangingPunct="0">
                      <a:defRPr sz="4300">
                        <a:solidFill>
                          <a:schemeClr val="tx1"/>
                        </a:solidFill>
                        <a:latin typeface="Arial" panose="020B0604020202020204" pitchFamily="34" charset="0"/>
                        <a:ea typeface="宋体" panose="02010600030101010101" pitchFamily="2" charset="-122"/>
                      </a:defRPr>
                    </a:lvl2pPr>
                    <a:lvl3pPr marL="1143000" indent="-228600" eaLnBrk="0" hangingPunct="0">
                      <a:defRPr sz="4300">
                        <a:solidFill>
                          <a:schemeClr val="tx1"/>
                        </a:solidFill>
                        <a:latin typeface="Arial" panose="020B0604020202020204" pitchFamily="34" charset="0"/>
                        <a:ea typeface="宋体" panose="02010600030101010101" pitchFamily="2" charset="-122"/>
                      </a:defRPr>
                    </a:lvl3pPr>
                    <a:lvl4pPr marL="1600200" indent="-228600" eaLnBrk="0" hangingPunct="0">
                      <a:defRPr sz="4300">
                        <a:solidFill>
                          <a:schemeClr val="tx1"/>
                        </a:solidFill>
                        <a:latin typeface="Arial" panose="020B0604020202020204" pitchFamily="34" charset="0"/>
                        <a:ea typeface="宋体" panose="02010600030101010101" pitchFamily="2" charset="-122"/>
                      </a:defRPr>
                    </a:lvl4pPr>
                    <a:lvl5pPr marL="2057400" indent="-228600" eaLnBrk="0" hangingPunct="0">
                      <a:defRPr sz="4300">
                        <a:solidFill>
                          <a:schemeClr val="tx1"/>
                        </a:solidFill>
                        <a:latin typeface="Arial" panose="020B0604020202020204" pitchFamily="34" charset="0"/>
                        <a:ea typeface="宋体" panose="02010600030101010101" pitchFamily="2" charset="-122"/>
                      </a:defRPr>
                    </a:lvl5pPr>
                    <a:lvl6pPr marL="2514600" indent="-228600" defTabSz="2176780" eaLnBrk="0" fontAlgn="base" hangingPunct="0">
                      <a:spcBef>
                        <a:spcPct val="0"/>
                      </a:spcBef>
                      <a:spcAft>
                        <a:spcPct val="0"/>
                      </a:spcAft>
                      <a:defRPr sz="4300">
                        <a:solidFill>
                          <a:schemeClr val="tx1"/>
                        </a:solidFill>
                        <a:latin typeface="Arial" panose="020B0604020202020204" pitchFamily="34" charset="0"/>
                        <a:ea typeface="宋体" panose="02010600030101010101" pitchFamily="2" charset="-122"/>
                      </a:defRPr>
                    </a:lvl6pPr>
                    <a:lvl7pPr marL="2971800" indent="-228600" defTabSz="2176780" eaLnBrk="0" fontAlgn="base" hangingPunct="0">
                      <a:spcBef>
                        <a:spcPct val="0"/>
                      </a:spcBef>
                      <a:spcAft>
                        <a:spcPct val="0"/>
                      </a:spcAft>
                      <a:defRPr sz="4300">
                        <a:solidFill>
                          <a:schemeClr val="tx1"/>
                        </a:solidFill>
                        <a:latin typeface="Arial" panose="020B0604020202020204" pitchFamily="34" charset="0"/>
                        <a:ea typeface="宋体" panose="02010600030101010101" pitchFamily="2" charset="-122"/>
                      </a:defRPr>
                    </a:lvl7pPr>
                    <a:lvl8pPr marL="3429000" indent="-228600" defTabSz="2176780" eaLnBrk="0" fontAlgn="base" hangingPunct="0">
                      <a:spcBef>
                        <a:spcPct val="0"/>
                      </a:spcBef>
                      <a:spcAft>
                        <a:spcPct val="0"/>
                      </a:spcAft>
                      <a:defRPr sz="4300">
                        <a:solidFill>
                          <a:schemeClr val="tx1"/>
                        </a:solidFill>
                        <a:latin typeface="Arial" panose="020B0604020202020204" pitchFamily="34" charset="0"/>
                        <a:ea typeface="宋体" panose="02010600030101010101" pitchFamily="2" charset="-122"/>
                      </a:defRPr>
                    </a:lvl8pPr>
                    <a:lvl9pPr marL="3886200" indent="-228600" defTabSz="2176780" eaLnBrk="0" fontAlgn="base" hangingPunct="0">
                      <a:spcBef>
                        <a:spcPct val="0"/>
                      </a:spcBef>
                      <a:spcAft>
                        <a:spcPct val="0"/>
                      </a:spcAft>
                      <a:defRPr sz="4300">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sz="2400" b="1">
                        <a:latin typeface="黑体" panose="02010609060101010101" pitchFamily="2" charset="-122"/>
                        <a:ea typeface="黑体" panose="02010609060101010101" pitchFamily="2" charset="-122"/>
                      </a:rPr>
                      <a:t>航空</a:t>
                    </a:r>
                  </a:p>
                </p:txBody>
              </p:sp>
            </p:grpSp>
          </p:grpSp>
          <p:grpSp>
            <p:nvGrpSpPr>
              <p:cNvPr id="15" name="组合 73"/>
              <p:cNvGrpSpPr/>
              <p:nvPr>
                <p:custDataLst>
                  <p:tags r:id="rId17"/>
                </p:custDataLst>
              </p:nvPr>
            </p:nvGrpSpPr>
            <p:grpSpPr>
              <a:xfrm>
                <a:off x="3575611" y="8151096"/>
                <a:ext cx="7129913" cy="1731990"/>
                <a:chOff x="411924" y="3414542"/>
                <a:chExt cx="7129834" cy="1731292"/>
              </a:xfrm>
            </p:grpSpPr>
            <p:sp>
              <p:nvSpPr>
                <p:cNvPr id="18" name="圆角矩形 112"/>
                <p:cNvSpPr/>
                <p:nvPr>
                  <p:custDataLst>
                    <p:tags r:id="rId20"/>
                  </p:custDataLst>
                </p:nvPr>
              </p:nvSpPr>
              <p:spPr>
                <a:xfrm>
                  <a:off x="411924" y="3414542"/>
                  <a:ext cx="7129834" cy="1542846"/>
                </a:xfrm>
                <a:prstGeom prst="roundRect">
                  <a:avLst/>
                </a:prstGeom>
                <a:solidFill>
                  <a:srgbClr val="C0F2A4"/>
                </a:solidFill>
                <a:ln w="9525" cap="flat" cmpd="sng" algn="ctr">
                  <a:noFill/>
                  <a:prstDash val="solid"/>
                </a:ln>
                <a:effectLst>
                  <a:outerShdw blurRad="40000" dist="20000" dir="5400000" rotWithShape="0">
                    <a:srgbClr val="000000">
                      <a:alpha val="38000"/>
                    </a:srgbClr>
                  </a:outerShdw>
                </a:effectLst>
              </p:spPr>
              <p:txBody>
                <a:bodyPr wrap="square" lIns="91293" tIns="45646" rIns="91293" bIns="45646">
                  <a:spAutoFit/>
                </a:bodyPr>
                <a:lstStyle/>
                <a:p>
                  <a:pPr algn="ctr" defTabSz="1088390">
                    <a:defRPr/>
                  </a:pPr>
                  <a:endParaRPr lang="zh-CN" altLang="en-US" sz="2800" b="1" kern="0">
                    <a:latin typeface="黑体" panose="02010609060101010101" pitchFamily="2" charset="-122"/>
                    <a:ea typeface="黑体" panose="02010609060101010101" pitchFamily="2" charset="-122"/>
                  </a:endParaRPr>
                </a:p>
              </p:txBody>
            </p:sp>
            <p:sp>
              <p:nvSpPr>
                <p:cNvPr id="19" name="矩形 75"/>
                <p:cNvSpPr>
                  <a:spLocks noChangeArrowheads="1"/>
                </p:cNvSpPr>
                <p:nvPr>
                  <p:custDataLst>
                    <p:tags r:id="rId21"/>
                  </p:custDataLst>
                </p:nvPr>
              </p:nvSpPr>
              <p:spPr bwMode="auto">
                <a:xfrm>
                  <a:off x="411924" y="3521194"/>
                  <a:ext cx="6754338" cy="1624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anose="020B0604020202020204" pitchFamily="34" charset="0"/>
                      <a:ea typeface="宋体" panose="02010600030101010101" pitchFamily="2" charset="-122"/>
                    </a:defRPr>
                  </a:lvl1pPr>
                  <a:lvl2pPr marL="742950" indent="-285750" eaLnBrk="0" hangingPunct="0">
                    <a:defRPr sz="4300">
                      <a:solidFill>
                        <a:schemeClr val="tx1"/>
                      </a:solidFill>
                      <a:latin typeface="Arial" panose="020B0604020202020204" pitchFamily="34" charset="0"/>
                      <a:ea typeface="宋体" panose="02010600030101010101" pitchFamily="2" charset="-122"/>
                    </a:defRPr>
                  </a:lvl2pPr>
                  <a:lvl3pPr marL="1143000" indent="-228600" eaLnBrk="0" hangingPunct="0">
                    <a:defRPr sz="4300">
                      <a:solidFill>
                        <a:schemeClr val="tx1"/>
                      </a:solidFill>
                      <a:latin typeface="Arial" panose="020B0604020202020204" pitchFamily="34" charset="0"/>
                      <a:ea typeface="宋体" panose="02010600030101010101" pitchFamily="2" charset="-122"/>
                    </a:defRPr>
                  </a:lvl3pPr>
                  <a:lvl4pPr marL="1600200" indent="-228600" eaLnBrk="0" hangingPunct="0">
                    <a:defRPr sz="4300">
                      <a:solidFill>
                        <a:schemeClr val="tx1"/>
                      </a:solidFill>
                      <a:latin typeface="Arial" panose="020B0604020202020204" pitchFamily="34" charset="0"/>
                      <a:ea typeface="宋体" panose="02010600030101010101" pitchFamily="2" charset="-122"/>
                    </a:defRPr>
                  </a:lvl4pPr>
                  <a:lvl5pPr marL="2057400" indent="-228600" eaLnBrk="0" hangingPunct="0">
                    <a:defRPr sz="4300">
                      <a:solidFill>
                        <a:schemeClr val="tx1"/>
                      </a:solidFill>
                      <a:latin typeface="Arial" panose="020B0604020202020204" pitchFamily="34" charset="0"/>
                      <a:ea typeface="宋体" panose="02010600030101010101" pitchFamily="2" charset="-122"/>
                    </a:defRPr>
                  </a:lvl5pPr>
                  <a:lvl6pPr marL="2514600" indent="-228600" defTabSz="2176780" eaLnBrk="0" fontAlgn="base" hangingPunct="0">
                    <a:spcBef>
                      <a:spcPct val="0"/>
                    </a:spcBef>
                    <a:spcAft>
                      <a:spcPct val="0"/>
                    </a:spcAft>
                    <a:defRPr sz="4300">
                      <a:solidFill>
                        <a:schemeClr val="tx1"/>
                      </a:solidFill>
                      <a:latin typeface="Arial" panose="020B0604020202020204" pitchFamily="34" charset="0"/>
                      <a:ea typeface="宋体" panose="02010600030101010101" pitchFamily="2" charset="-122"/>
                    </a:defRPr>
                  </a:lvl6pPr>
                  <a:lvl7pPr marL="2971800" indent="-228600" defTabSz="2176780" eaLnBrk="0" fontAlgn="base" hangingPunct="0">
                    <a:spcBef>
                      <a:spcPct val="0"/>
                    </a:spcBef>
                    <a:spcAft>
                      <a:spcPct val="0"/>
                    </a:spcAft>
                    <a:defRPr sz="4300">
                      <a:solidFill>
                        <a:schemeClr val="tx1"/>
                      </a:solidFill>
                      <a:latin typeface="Arial" panose="020B0604020202020204" pitchFamily="34" charset="0"/>
                      <a:ea typeface="宋体" panose="02010600030101010101" pitchFamily="2" charset="-122"/>
                    </a:defRPr>
                  </a:lvl7pPr>
                  <a:lvl8pPr marL="3429000" indent="-228600" defTabSz="2176780" eaLnBrk="0" fontAlgn="base" hangingPunct="0">
                    <a:spcBef>
                      <a:spcPct val="0"/>
                    </a:spcBef>
                    <a:spcAft>
                      <a:spcPct val="0"/>
                    </a:spcAft>
                    <a:defRPr sz="4300">
                      <a:solidFill>
                        <a:schemeClr val="tx1"/>
                      </a:solidFill>
                      <a:latin typeface="Arial" panose="020B0604020202020204" pitchFamily="34" charset="0"/>
                      <a:ea typeface="宋体" panose="02010600030101010101" pitchFamily="2" charset="-122"/>
                    </a:defRPr>
                  </a:lvl8pPr>
                  <a:lvl9pPr marL="3886200" indent="-228600" defTabSz="2176780" eaLnBrk="0" fontAlgn="base" hangingPunct="0">
                    <a:spcBef>
                      <a:spcPct val="0"/>
                    </a:spcBef>
                    <a:spcAft>
                      <a:spcPct val="0"/>
                    </a:spcAft>
                    <a:defRPr sz="4300">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sz="2800" b="1" dirty="0">
                      <a:latin typeface="黑体" panose="02010609060101010101" pitchFamily="2" charset="-122"/>
                      <a:ea typeface="黑体" panose="02010609060101010101" pitchFamily="2" charset="-122"/>
                    </a:rPr>
                    <a:t>水陆交通的变迁</a:t>
                  </a:r>
                </a:p>
              </p:txBody>
            </p:sp>
          </p:grpSp>
          <p:sp>
            <p:nvSpPr>
              <p:cNvPr id="16" name="左大括号 15"/>
              <p:cNvSpPr/>
              <p:nvPr>
                <p:custDataLst>
                  <p:tags r:id="rId18"/>
                </p:custDataLst>
              </p:nvPr>
            </p:nvSpPr>
            <p:spPr>
              <a:xfrm rot="5400000">
                <a:off x="11565748" y="2475769"/>
                <a:ext cx="985923" cy="10905479"/>
              </a:xfrm>
              <a:prstGeom prst="leftBrace">
                <a:avLst>
                  <a:gd name="adj1" fmla="val 0"/>
                  <a:gd name="adj2" fmla="val 50000"/>
                </a:avLst>
              </a:prstGeom>
              <a:noFill/>
              <a:ln w="47625" cap="flat" cmpd="sng" algn="ctr">
                <a:solidFill>
                  <a:schemeClr val="tx2"/>
                </a:solidFill>
                <a:prstDash val="solid"/>
              </a:ln>
              <a:effectLst/>
            </p:spPr>
            <p:txBody>
              <a:bodyPr anchor="ctr"/>
              <a:lstStyle/>
              <a:p>
                <a:pPr algn="ctr" defTabSz="1088390">
                  <a:defRPr/>
                </a:pPr>
                <a:endParaRPr lang="zh-CN" altLang="en-US" sz="2800" kern="0">
                  <a:latin typeface="黑体" panose="02010609060101010101" pitchFamily="2" charset="-122"/>
                  <a:ea typeface="黑体" panose="02010609060101010101" pitchFamily="2" charset="-122"/>
                </a:endParaRPr>
              </a:p>
            </p:txBody>
          </p:sp>
          <p:sp>
            <p:nvSpPr>
              <p:cNvPr id="17" name="左大括号 16"/>
              <p:cNvSpPr/>
              <p:nvPr>
                <p:custDataLst>
                  <p:tags r:id="rId19"/>
                </p:custDataLst>
              </p:nvPr>
            </p:nvSpPr>
            <p:spPr>
              <a:xfrm rot="16200000" flipV="1">
                <a:off x="4994681" y="10712089"/>
                <a:ext cx="985924" cy="4855875"/>
              </a:xfrm>
              <a:prstGeom prst="leftBrace">
                <a:avLst>
                  <a:gd name="adj1" fmla="val 0"/>
                  <a:gd name="adj2" fmla="val 50000"/>
                </a:avLst>
              </a:prstGeom>
              <a:noFill/>
              <a:ln w="47625" cap="flat" cmpd="sng" algn="ctr">
                <a:solidFill>
                  <a:schemeClr val="tx2"/>
                </a:solidFill>
                <a:prstDash val="solid"/>
              </a:ln>
              <a:effectLst/>
            </p:spPr>
            <p:txBody>
              <a:bodyPr anchor="ctr"/>
              <a:lstStyle/>
              <a:p>
                <a:pPr algn="ctr" defTabSz="1088390">
                  <a:defRPr/>
                </a:pPr>
                <a:endParaRPr lang="zh-CN" altLang="en-US" sz="2800" kern="0">
                  <a:latin typeface="黑体" panose="02010609060101010101" pitchFamily="2" charset="-122"/>
                  <a:ea typeface="黑体" panose="02010609060101010101" pitchFamily="2" charset="-122"/>
                </a:endParaRPr>
              </a:p>
            </p:txBody>
          </p:sp>
        </p:grpSp>
        <p:grpSp>
          <p:nvGrpSpPr>
            <p:cNvPr id="7" name="组合 43"/>
            <p:cNvGrpSpPr/>
            <p:nvPr>
              <p:custDataLst>
                <p:tags r:id="rId9"/>
              </p:custDataLst>
            </p:nvPr>
          </p:nvGrpSpPr>
          <p:grpSpPr>
            <a:xfrm>
              <a:off x="9745664" y="6323674"/>
              <a:ext cx="6017579" cy="1543076"/>
              <a:chOff x="8952687" y="5868038"/>
              <a:chExt cx="6017579" cy="1543076"/>
            </a:xfrm>
          </p:grpSpPr>
          <p:sp>
            <p:nvSpPr>
              <p:cNvPr id="8" name="圆角矩形 103"/>
              <p:cNvSpPr/>
              <p:nvPr>
                <p:custDataLst>
                  <p:tags r:id="rId10"/>
                </p:custDataLst>
              </p:nvPr>
            </p:nvSpPr>
            <p:spPr>
              <a:xfrm>
                <a:off x="8952687" y="5868038"/>
                <a:ext cx="4798680" cy="1543076"/>
              </a:xfrm>
              <a:prstGeom prst="roundRect">
                <a:avLst/>
              </a:prstGeom>
              <a:solidFill>
                <a:schemeClr val="accent1">
                  <a:lumMod val="20000"/>
                  <a:lumOff val="80000"/>
                </a:schemeClr>
              </a:solidFill>
              <a:ln w="9525" cap="flat" cmpd="sng" algn="ctr">
                <a:noFill/>
                <a:prstDash val="solid"/>
              </a:ln>
              <a:effectLst>
                <a:outerShdw blurRad="40000" dist="20000" dir="5400000" rotWithShape="0">
                  <a:srgbClr val="000000">
                    <a:alpha val="38000"/>
                  </a:srgbClr>
                </a:outerShdw>
              </a:effectLst>
            </p:spPr>
            <p:txBody>
              <a:bodyPr wrap="square" lIns="91293" tIns="45646" rIns="91293" bIns="45646">
                <a:spAutoFit/>
              </a:bodyPr>
              <a:lstStyle/>
              <a:p>
                <a:pPr algn="ctr" defTabSz="1088390">
                  <a:defRPr/>
                </a:pPr>
                <a:endParaRPr lang="zh-CN" altLang="en-US" sz="2800" b="1" kern="0">
                  <a:latin typeface="黑体" panose="02010609060101010101" pitchFamily="2" charset="-122"/>
                  <a:ea typeface="黑体" panose="02010609060101010101" pitchFamily="2" charset="-122"/>
                </a:endParaRPr>
              </a:p>
            </p:txBody>
          </p:sp>
          <p:sp>
            <p:nvSpPr>
              <p:cNvPr id="9" name="矩形 38"/>
              <p:cNvSpPr>
                <a:spLocks noChangeArrowheads="1"/>
              </p:cNvSpPr>
              <p:nvPr>
                <p:custDataLst>
                  <p:tags r:id="rId11"/>
                </p:custDataLst>
              </p:nvPr>
            </p:nvSpPr>
            <p:spPr bwMode="auto">
              <a:xfrm>
                <a:off x="8952687" y="5915854"/>
                <a:ext cx="6017579" cy="1395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anose="020B0604020202020204" pitchFamily="34" charset="0"/>
                    <a:ea typeface="宋体" panose="02010600030101010101" pitchFamily="2" charset="-122"/>
                  </a:defRPr>
                </a:lvl1pPr>
                <a:lvl2pPr marL="742950" indent="-285750" eaLnBrk="0" hangingPunct="0">
                  <a:defRPr sz="4300">
                    <a:solidFill>
                      <a:schemeClr val="tx1"/>
                    </a:solidFill>
                    <a:latin typeface="Arial" panose="020B0604020202020204" pitchFamily="34" charset="0"/>
                    <a:ea typeface="宋体" panose="02010600030101010101" pitchFamily="2" charset="-122"/>
                  </a:defRPr>
                </a:lvl2pPr>
                <a:lvl3pPr marL="1143000" indent="-228600" eaLnBrk="0" hangingPunct="0">
                  <a:defRPr sz="4300">
                    <a:solidFill>
                      <a:schemeClr val="tx1"/>
                    </a:solidFill>
                    <a:latin typeface="Arial" panose="020B0604020202020204" pitchFamily="34" charset="0"/>
                    <a:ea typeface="宋体" panose="02010600030101010101" pitchFamily="2" charset="-122"/>
                  </a:defRPr>
                </a:lvl3pPr>
                <a:lvl4pPr marL="1600200" indent="-228600" eaLnBrk="0" hangingPunct="0">
                  <a:defRPr sz="4300">
                    <a:solidFill>
                      <a:schemeClr val="tx1"/>
                    </a:solidFill>
                    <a:latin typeface="Arial" panose="020B0604020202020204" pitchFamily="34" charset="0"/>
                    <a:ea typeface="宋体" panose="02010600030101010101" pitchFamily="2" charset="-122"/>
                  </a:defRPr>
                </a:lvl4pPr>
                <a:lvl5pPr marL="2057400" indent="-228600" eaLnBrk="0" hangingPunct="0">
                  <a:defRPr sz="4300">
                    <a:solidFill>
                      <a:schemeClr val="tx1"/>
                    </a:solidFill>
                    <a:latin typeface="Arial" panose="020B0604020202020204" pitchFamily="34" charset="0"/>
                    <a:ea typeface="宋体" panose="02010600030101010101" pitchFamily="2" charset="-122"/>
                  </a:defRPr>
                </a:lvl5pPr>
                <a:lvl6pPr marL="2514600" indent="-228600" defTabSz="2176780" eaLnBrk="0" fontAlgn="base" hangingPunct="0">
                  <a:spcBef>
                    <a:spcPct val="0"/>
                  </a:spcBef>
                  <a:spcAft>
                    <a:spcPct val="0"/>
                  </a:spcAft>
                  <a:defRPr sz="4300">
                    <a:solidFill>
                      <a:schemeClr val="tx1"/>
                    </a:solidFill>
                    <a:latin typeface="Arial" panose="020B0604020202020204" pitchFamily="34" charset="0"/>
                    <a:ea typeface="宋体" panose="02010600030101010101" pitchFamily="2" charset="-122"/>
                  </a:defRPr>
                </a:lvl6pPr>
                <a:lvl7pPr marL="2971800" indent="-228600" defTabSz="2176780" eaLnBrk="0" fontAlgn="base" hangingPunct="0">
                  <a:spcBef>
                    <a:spcPct val="0"/>
                  </a:spcBef>
                  <a:spcAft>
                    <a:spcPct val="0"/>
                  </a:spcAft>
                  <a:defRPr sz="4300">
                    <a:solidFill>
                      <a:schemeClr val="tx1"/>
                    </a:solidFill>
                    <a:latin typeface="Arial" panose="020B0604020202020204" pitchFamily="34" charset="0"/>
                    <a:ea typeface="宋体" panose="02010600030101010101" pitchFamily="2" charset="-122"/>
                  </a:defRPr>
                </a:lvl7pPr>
                <a:lvl8pPr marL="3429000" indent="-228600" defTabSz="2176780" eaLnBrk="0" fontAlgn="base" hangingPunct="0">
                  <a:spcBef>
                    <a:spcPct val="0"/>
                  </a:spcBef>
                  <a:spcAft>
                    <a:spcPct val="0"/>
                  </a:spcAft>
                  <a:defRPr sz="4300">
                    <a:solidFill>
                      <a:schemeClr val="tx1"/>
                    </a:solidFill>
                    <a:latin typeface="Arial" panose="020B0604020202020204" pitchFamily="34" charset="0"/>
                    <a:ea typeface="宋体" panose="02010600030101010101" pitchFamily="2" charset="-122"/>
                  </a:defRPr>
                </a:lvl8pPr>
                <a:lvl9pPr marL="3886200" indent="-228600" defTabSz="2176780" eaLnBrk="0" fontAlgn="base" hangingPunct="0">
                  <a:spcBef>
                    <a:spcPct val="0"/>
                  </a:spcBef>
                  <a:spcAft>
                    <a:spcPct val="0"/>
                  </a:spcAft>
                  <a:defRPr sz="4300">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a:solidFill>
                      <a:srgbClr val="FF0000"/>
                    </a:solidFill>
                    <a:latin typeface="黑体" panose="02010609060101010101" pitchFamily="2" charset="-122"/>
                    <a:ea typeface="黑体" panose="02010609060101010101" pitchFamily="2" charset="-122"/>
                  </a:rPr>
                  <a:t>交通的变迁</a:t>
                </a:r>
              </a:p>
            </p:txBody>
          </p:sp>
        </p:grpSp>
      </p:grpSp>
      <p:sp>
        <p:nvSpPr>
          <p:cNvPr id="46" name="TextBox 47"/>
          <p:cNvSpPr txBox="1">
            <a:spLocks noChangeArrowheads="1"/>
          </p:cNvSpPr>
          <p:nvPr>
            <p:custDataLst>
              <p:tags r:id="rId4"/>
            </p:custDataLst>
          </p:nvPr>
        </p:nvSpPr>
        <p:spPr bwMode="auto">
          <a:xfrm>
            <a:off x="3021845" y="5265928"/>
            <a:ext cx="711911"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300">
                <a:solidFill>
                  <a:schemeClr val="tx1"/>
                </a:solidFill>
                <a:latin typeface="Arial" panose="020B0604020202020204" pitchFamily="34" charset="0"/>
                <a:ea typeface="宋体" panose="02010600030101010101" pitchFamily="2" charset="-122"/>
              </a:defRPr>
            </a:lvl1pPr>
            <a:lvl2pPr marL="742950" indent="-285750" eaLnBrk="0" hangingPunct="0">
              <a:defRPr sz="4300">
                <a:solidFill>
                  <a:schemeClr val="tx1"/>
                </a:solidFill>
                <a:latin typeface="Arial" panose="020B0604020202020204" pitchFamily="34" charset="0"/>
                <a:ea typeface="宋体" panose="02010600030101010101" pitchFamily="2" charset="-122"/>
              </a:defRPr>
            </a:lvl2pPr>
            <a:lvl3pPr marL="1143000" indent="-228600" eaLnBrk="0" hangingPunct="0">
              <a:defRPr sz="4300">
                <a:solidFill>
                  <a:schemeClr val="tx1"/>
                </a:solidFill>
                <a:latin typeface="Arial" panose="020B0604020202020204" pitchFamily="34" charset="0"/>
                <a:ea typeface="宋体" panose="02010600030101010101" pitchFamily="2" charset="-122"/>
              </a:defRPr>
            </a:lvl3pPr>
            <a:lvl4pPr marL="1600200" indent="-228600" eaLnBrk="0" hangingPunct="0">
              <a:defRPr sz="4300">
                <a:solidFill>
                  <a:schemeClr val="tx1"/>
                </a:solidFill>
                <a:latin typeface="Arial" panose="020B0604020202020204" pitchFamily="34" charset="0"/>
                <a:ea typeface="宋体" panose="02010600030101010101" pitchFamily="2" charset="-122"/>
              </a:defRPr>
            </a:lvl4pPr>
            <a:lvl5pPr marL="2057400" indent="-228600" eaLnBrk="0" hangingPunct="0">
              <a:defRPr sz="4300">
                <a:solidFill>
                  <a:schemeClr val="tx1"/>
                </a:solidFill>
                <a:latin typeface="Arial" panose="020B0604020202020204" pitchFamily="34" charset="0"/>
                <a:ea typeface="宋体" panose="02010600030101010101" pitchFamily="2" charset="-122"/>
              </a:defRPr>
            </a:lvl5pPr>
            <a:lvl6pPr marL="2514600" indent="-228600" defTabSz="2176780" eaLnBrk="0" fontAlgn="base" hangingPunct="0">
              <a:spcBef>
                <a:spcPct val="0"/>
              </a:spcBef>
              <a:spcAft>
                <a:spcPct val="0"/>
              </a:spcAft>
              <a:defRPr sz="4300">
                <a:solidFill>
                  <a:schemeClr val="tx1"/>
                </a:solidFill>
                <a:latin typeface="Arial" panose="020B0604020202020204" pitchFamily="34" charset="0"/>
                <a:ea typeface="宋体" panose="02010600030101010101" pitchFamily="2" charset="-122"/>
              </a:defRPr>
            </a:lvl6pPr>
            <a:lvl7pPr marL="2971800" indent="-228600" defTabSz="2176780" eaLnBrk="0" fontAlgn="base" hangingPunct="0">
              <a:spcBef>
                <a:spcPct val="0"/>
              </a:spcBef>
              <a:spcAft>
                <a:spcPct val="0"/>
              </a:spcAft>
              <a:defRPr sz="4300">
                <a:solidFill>
                  <a:schemeClr val="tx1"/>
                </a:solidFill>
                <a:latin typeface="Arial" panose="020B0604020202020204" pitchFamily="34" charset="0"/>
                <a:ea typeface="宋体" panose="02010600030101010101" pitchFamily="2" charset="-122"/>
              </a:defRPr>
            </a:lvl7pPr>
            <a:lvl8pPr marL="3429000" indent="-228600" defTabSz="2176780" eaLnBrk="0" fontAlgn="base" hangingPunct="0">
              <a:spcBef>
                <a:spcPct val="0"/>
              </a:spcBef>
              <a:spcAft>
                <a:spcPct val="0"/>
              </a:spcAft>
              <a:defRPr sz="4300">
                <a:solidFill>
                  <a:schemeClr val="tx1"/>
                </a:solidFill>
                <a:latin typeface="Arial" panose="020B0604020202020204" pitchFamily="34" charset="0"/>
                <a:ea typeface="宋体" panose="02010600030101010101" pitchFamily="2" charset="-122"/>
              </a:defRPr>
            </a:lvl8pPr>
            <a:lvl9pPr marL="3886200" indent="-228600" defTabSz="2176780" eaLnBrk="0" fontAlgn="base" hangingPunct="0">
              <a:spcBef>
                <a:spcPct val="0"/>
              </a:spcBef>
              <a:spcAft>
                <a:spcPct val="0"/>
              </a:spcAft>
              <a:defRPr sz="4300">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dirty="0">
                <a:latin typeface="黑体" panose="02010609060101010101" pitchFamily="2" charset="-122"/>
                <a:ea typeface="黑体" panose="02010609060101010101" pitchFamily="2" charset="-122"/>
              </a:rPr>
              <a:t>运输</a:t>
            </a:r>
          </a:p>
        </p:txBody>
      </p:sp>
      <p:sp>
        <p:nvSpPr>
          <p:cNvPr id="47" name="TextBox 49"/>
          <p:cNvSpPr txBox="1">
            <a:spLocks noChangeArrowheads="1"/>
          </p:cNvSpPr>
          <p:nvPr>
            <p:custDataLst>
              <p:tags r:id="rId5"/>
            </p:custDataLst>
          </p:nvPr>
        </p:nvSpPr>
        <p:spPr bwMode="auto">
          <a:xfrm>
            <a:off x="5029499" y="5147520"/>
            <a:ext cx="854075"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anose="020B0604020202020204" pitchFamily="34" charset="0"/>
                <a:ea typeface="宋体" panose="02010600030101010101" pitchFamily="2" charset="-122"/>
              </a:defRPr>
            </a:lvl1pPr>
            <a:lvl2pPr marL="742950" indent="-285750" eaLnBrk="0" hangingPunct="0">
              <a:defRPr sz="4300">
                <a:solidFill>
                  <a:schemeClr val="tx1"/>
                </a:solidFill>
                <a:latin typeface="Arial" panose="020B0604020202020204" pitchFamily="34" charset="0"/>
                <a:ea typeface="宋体" panose="02010600030101010101" pitchFamily="2" charset="-122"/>
              </a:defRPr>
            </a:lvl2pPr>
            <a:lvl3pPr marL="1143000" indent="-228600" eaLnBrk="0" hangingPunct="0">
              <a:defRPr sz="4300">
                <a:solidFill>
                  <a:schemeClr val="tx1"/>
                </a:solidFill>
                <a:latin typeface="Arial" panose="020B0604020202020204" pitchFamily="34" charset="0"/>
                <a:ea typeface="宋体" panose="02010600030101010101" pitchFamily="2" charset="-122"/>
              </a:defRPr>
            </a:lvl3pPr>
            <a:lvl4pPr marL="1600200" indent="-228600" eaLnBrk="0" hangingPunct="0">
              <a:defRPr sz="4300">
                <a:solidFill>
                  <a:schemeClr val="tx1"/>
                </a:solidFill>
                <a:latin typeface="Arial" panose="020B0604020202020204" pitchFamily="34" charset="0"/>
                <a:ea typeface="宋体" panose="02010600030101010101" pitchFamily="2" charset="-122"/>
              </a:defRPr>
            </a:lvl4pPr>
            <a:lvl5pPr marL="2057400" indent="-228600" eaLnBrk="0" hangingPunct="0">
              <a:defRPr sz="4300">
                <a:solidFill>
                  <a:schemeClr val="tx1"/>
                </a:solidFill>
                <a:latin typeface="Arial" panose="020B0604020202020204" pitchFamily="34" charset="0"/>
                <a:ea typeface="宋体" panose="02010600030101010101" pitchFamily="2" charset="-122"/>
              </a:defRPr>
            </a:lvl5pPr>
            <a:lvl6pPr marL="2514600" indent="-228600" defTabSz="2176780" eaLnBrk="0" fontAlgn="base" hangingPunct="0">
              <a:spcBef>
                <a:spcPct val="0"/>
              </a:spcBef>
              <a:spcAft>
                <a:spcPct val="0"/>
              </a:spcAft>
              <a:defRPr sz="4300">
                <a:solidFill>
                  <a:schemeClr val="tx1"/>
                </a:solidFill>
                <a:latin typeface="Arial" panose="020B0604020202020204" pitchFamily="34" charset="0"/>
                <a:ea typeface="宋体" panose="02010600030101010101" pitchFamily="2" charset="-122"/>
              </a:defRPr>
            </a:lvl6pPr>
            <a:lvl7pPr marL="2971800" indent="-228600" defTabSz="2176780" eaLnBrk="0" fontAlgn="base" hangingPunct="0">
              <a:spcBef>
                <a:spcPct val="0"/>
              </a:spcBef>
              <a:spcAft>
                <a:spcPct val="0"/>
              </a:spcAft>
              <a:defRPr sz="4300">
                <a:solidFill>
                  <a:schemeClr val="tx1"/>
                </a:solidFill>
                <a:latin typeface="Arial" panose="020B0604020202020204" pitchFamily="34" charset="0"/>
                <a:ea typeface="宋体" panose="02010600030101010101" pitchFamily="2" charset="-122"/>
              </a:defRPr>
            </a:lvl7pPr>
            <a:lvl8pPr marL="3429000" indent="-228600" defTabSz="2176780" eaLnBrk="0" fontAlgn="base" hangingPunct="0">
              <a:spcBef>
                <a:spcPct val="0"/>
              </a:spcBef>
              <a:spcAft>
                <a:spcPct val="0"/>
              </a:spcAft>
              <a:defRPr sz="4300">
                <a:solidFill>
                  <a:schemeClr val="tx1"/>
                </a:solidFill>
                <a:latin typeface="Arial" panose="020B0604020202020204" pitchFamily="34" charset="0"/>
                <a:ea typeface="宋体" panose="02010600030101010101" pitchFamily="2" charset="-122"/>
              </a:defRPr>
            </a:lvl8pPr>
            <a:lvl9pPr marL="3886200" indent="-228600" defTabSz="2176780" eaLnBrk="0" fontAlgn="base" hangingPunct="0">
              <a:spcBef>
                <a:spcPct val="0"/>
              </a:spcBef>
              <a:spcAft>
                <a:spcPct val="0"/>
              </a:spcAft>
              <a:defRPr sz="4300">
                <a:solidFill>
                  <a:schemeClr val="tx1"/>
                </a:solidFill>
                <a:latin typeface="Arial" panose="020B0604020202020204" pitchFamily="34" charset="0"/>
                <a:ea typeface="宋体" panose="02010600030101010101" pitchFamily="2" charset="-122"/>
              </a:defRPr>
            </a:lvl9pPr>
          </a:lstStyle>
          <a:p>
            <a:pPr eaLnBrk="1" hangingPunct="1"/>
            <a:r>
              <a:rPr lang="zh-CN" altLang="en-US" sz="2000" b="1" dirty="0">
                <a:latin typeface="黑体" panose="02010609060101010101" pitchFamily="2" charset="-122"/>
                <a:ea typeface="黑体" panose="02010609060101010101" pitchFamily="2" charset="-122"/>
              </a:rPr>
              <a:t>通信</a:t>
            </a:r>
          </a:p>
        </p:txBody>
      </p:sp>
      <p:cxnSp>
        <p:nvCxnSpPr>
          <p:cNvPr id="2" name="直接连接符 1"/>
          <p:cNvCxnSpPr/>
          <p:nvPr>
            <p:custDataLst>
              <p:tags r:id="rId6"/>
            </p:custDataLst>
          </p:nvPr>
        </p:nvCxnSpPr>
        <p:spPr>
          <a:xfrm>
            <a:off x="5333862" y="4809121"/>
            <a:ext cx="8096" cy="280511"/>
          </a:xfrm>
          <a:prstGeom prst="line">
            <a:avLst/>
          </a:prstGeom>
          <a:ln w="3810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3" name="文本框 2"/>
          <p:cNvSpPr txBox="1"/>
          <p:nvPr>
            <p:custDataLst>
              <p:tags r:id="rId7"/>
            </p:custDataLst>
          </p:nvPr>
        </p:nvSpPr>
        <p:spPr>
          <a:xfrm>
            <a:off x="3611969" y="410326"/>
            <a:ext cx="4724400" cy="583565"/>
          </a:xfrm>
          <a:prstGeom prst="rect">
            <a:avLst/>
          </a:prstGeom>
          <a:solidFill>
            <a:schemeClr val="accent5">
              <a:lumMod val="20000"/>
              <a:lumOff val="80000"/>
            </a:schemeClr>
          </a:solidFill>
          <a:ln>
            <a:solidFill>
              <a:srgbClr val="FF0000"/>
            </a:solidFill>
          </a:ln>
        </p:spPr>
        <p:txBody>
          <a:bodyPr wrap="square" rtlCol="0">
            <a:spAutoFit/>
          </a:bodyPr>
          <a:lstStyle/>
          <a:p>
            <a:r>
              <a:rPr lang="zh-CN" altLang="en-US" sz="3200" b="1">
                <a:latin typeface="黑体" panose="02010609060101010101" pitchFamily="2" charset="-122"/>
                <a:ea typeface="黑体" panose="02010609060101010101" pitchFamily="2" charset="-122"/>
              </a:rPr>
              <a:t>历史解释：什么是交通？</a:t>
            </a:r>
          </a:p>
        </p:txBody>
      </p:sp>
    </p:spTree>
    <p:custDataLst>
      <p:tags r:id="rId1"/>
    </p:custDataLst>
    <p:extLst>
      <p:ext uri="{BB962C8B-B14F-4D97-AF65-F5344CB8AC3E}">
        <p14:creationId xmlns:p14="http://schemas.microsoft.com/office/powerpoint/2010/main" val="218600648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custDataLst>
              <p:tags r:id="rId1"/>
            </p:custDataLst>
          </p:nvPr>
        </p:nvSpPr>
        <p:spPr>
          <a:xfrm>
            <a:off x="189174" y="138876"/>
            <a:ext cx="3430747" cy="523220"/>
          </a:xfrm>
          <a:prstGeom prst="rect">
            <a:avLst/>
          </a:prstGeom>
        </p:spPr>
        <p:txBody>
          <a:bodyPr wrap="none">
            <a:spAutoFit/>
          </a:bodyPr>
          <a:lstStyle>
            <a:defPPr>
              <a:defRPr lang="zh-CN"/>
            </a:defPPr>
            <a:lvl1pPr>
              <a:defRPr sz="2800" b="1">
                <a:latin typeface="仿宋" panose="02010609060101010101" pitchFamily="49" charset="-122"/>
                <a:ea typeface="仿宋" panose="02010609060101010101" pitchFamily="49" charset="-122"/>
              </a:defRPr>
            </a:lvl1pPr>
            <a:lvl2pPr>
              <a:defRPr/>
            </a:lvl2pPr>
            <a:lvl3pPr>
              <a:defRPr/>
            </a:lvl3pPr>
            <a:lvl4pPr>
              <a:defRPr/>
            </a:lvl4pPr>
            <a:lvl5pPr>
              <a:defRPr/>
            </a:lvl5pPr>
            <a:lvl6pPr>
              <a:defRPr/>
            </a:lvl6pPr>
            <a:lvl7pPr>
              <a:defRPr/>
            </a:lvl7pPr>
            <a:lvl8pPr>
              <a:defRPr/>
            </a:lvl8pPr>
            <a:lvl9pPr>
              <a:defRPr/>
            </a:lvl9pPr>
          </a:lstStyle>
          <a:p>
            <a:pPr algn="l"/>
            <a:r>
              <a:rPr lang="zh-CN" altLang="en-US" dirty="0" smtClean="0">
                <a:solidFill>
                  <a:srgbClr val="FF0000"/>
                </a:solidFill>
                <a:latin typeface="方正姚体" panose="02010601030101010101" pitchFamily="2" charset="-122"/>
                <a:ea typeface="方正姚体" panose="02010601030101010101" pitchFamily="2" charset="-122"/>
              </a:rPr>
              <a:t>一、知识结构梳理：</a:t>
            </a:r>
            <a:endParaRPr dirty="0">
              <a:solidFill>
                <a:srgbClr val="FF0000"/>
              </a:solidFill>
              <a:latin typeface="方正姚体" panose="02010601030101010101" pitchFamily="2" charset="-122"/>
              <a:ea typeface="方正姚体" panose="02010601030101010101" pitchFamily="2" charset="-122"/>
            </a:endParaRPr>
          </a:p>
        </p:txBody>
      </p:sp>
      <p:cxnSp>
        <p:nvCxnSpPr>
          <p:cNvPr id="6" name="直接连接符 5"/>
          <p:cNvCxnSpPr/>
          <p:nvPr>
            <p:custDataLst>
              <p:tags r:id="rId2"/>
            </p:custDataLst>
          </p:nvPr>
        </p:nvCxnSpPr>
        <p:spPr>
          <a:xfrm>
            <a:off x="0" y="707084"/>
            <a:ext cx="741089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374321" y="3503127"/>
            <a:ext cx="2339102" cy="461665"/>
          </a:xfrm>
          <a:prstGeom prst="rect">
            <a:avLst/>
          </a:prstGeom>
        </p:spPr>
        <p:txBody>
          <a:bodyPr wrap="none">
            <a:spAutoFit/>
          </a:bodyPr>
          <a:lstStyle/>
          <a:p>
            <a:r>
              <a:rPr lang="zh-CN" altLang="en-US" sz="2400" dirty="0" smtClean="0"/>
              <a:t>交通与社会变迁</a:t>
            </a:r>
            <a:endParaRPr lang="zh-CN" altLang="en-US" sz="2400" dirty="0"/>
          </a:p>
        </p:txBody>
      </p:sp>
      <p:sp>
        <p:nvSpPr>
          <p:cNvPr id="3" name="左大括号 2"/>
          <p:cNvSpPr/>
          <p:nvPr/>
        </p:nvSpPr>
        <p:spPr>
          <a:xfrm>
            <a:off x="2898569" y="1440611"/>
            <a:ext cx="284577" cy="4459857"/>
          </a:xfrm>
          <a:prstGeom prst="leftBrace">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n w="57150">
                <a:solidFill>
                  <a:schemeClr val="tx1"/>
                </a:solidFill>
              </a:ln>
            </a:endParaRPr>
          </a:p>
        </p:txBody>
      </p:sp>
      <p:sp>
        <p:nvSpPr>
          <p:cNvPr id="9" name="圆角矩形 8"/>
          <p:cNvSpPr/>
          <p:nvPr/>
        </p:nvSpPr>
        <p:spPr>
          <a:xfrm>
            <a:off x="3183146" y="1558345"/>
            <a:ext cx="1854679" cy="517585"/>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t>古   代</a:t>
            </a:r>
            <a:endParaRPr lang="zh-CN" altLang="en-US" sz="2800" b="1" dirty="0"/>
          </a:p>
        </p:txBody>
      </p:sp>
      <p:sp>
        <p:nvSpPr>
          <p:cNvPr id="11" name="文本框 10"/>
          <p:cNvSpPr txBox="1"/>
          <p:nvPr/>
        </p:nvSpPr>
        <p:spPr>
          <a:xfrm>
            <a:off x="5279364" y="1109729"/>
            <a:ext cx="6737231" cy="1200329"/>
          </a:xfrm>
          <a:prstGeom prst="rect">
            <a:avLst/>
          </a:prstGeom>
          <a:noFill/>
          <a:ln w="38100">
            <a:solidFill>
              <a:srgbClr val="C00000"/>
            </a:solidFill>
          </a:ln>
        </p:spPr>
        <p:txBody>
          <a:bodyPr wrap="square" rtlCol="0">
            <a:spAutoFit/>
          </a:bodyPr>
          <a:lstStyle/>
          <a:p>
            <a:r>
              <a:rPr lang="zh-CN" altLang="en-US" sz="2400" dirty="0" smtClean="0">
                <a:latin typeface="楷体" panose="02010609060101010101" pitchFamily="49" charset="-122"/>
                <a:ea typeface="楷体" panose="02010609060101010101" pitchFamily="49" charset="-122"/>
              </a:rPr>
              <a:t>两种道路类型：陆路、水路</a:t>
            </a:r>
            <a:endParaRPr lang="en-US" altLang="zh-CN" sz="2400" dirty="0" smtClean="0">
              <a:latin typeface="楷体" panose="02010609060101010101" pitchFamily="49" charset="-122"/>
              <a:ea typeface="楷体" panose="02010609060101010101" pitchFamily="49" charset="-122"/>
            </a:endParaRPr>
          </a:p>
          <a:p>
            <a:r>
              <a:rPr lang="zh-CN" altLang="en-US" sz="2400" dirty="0" smtClean="0">
                <a:latin typeface="楷体" panose="02010609060101010101" pitchFamily="49" charset="-122"/>
                <a:ea typeface="楷体" panose="02010609060101010101" pitchFamily="49" charset="-122"/>
              </a:rPr>
              <a:t>三种交通动力：人力、畜力、水力</a:t>
            </a:r>
            <a:endParaRPr lang="en-US" altLang="zh-CN" sz="2400" dirty="0" smtClean="0">
              <a:latin typeface="楷体" panose="02010609060101010101" pitchFamily="49" charset="-122"/>
              <a:ea typeface="楷体" panose="02010609060101010101" pitchFamily="49" charset="-122"/>
            </a:endParaRPr>
          </a:p>
          <a:p>
            <a:r>
              <a:rPr lang="zh-CN" altLang="en-US" sz="2400" dirty="0">
                <a:latin typeface="楷体" panose="02010609060101010101" pitchFamily="49" charset="-122"/>
                <a:ea typeface="楷体" panose="02010609060101010101" pitchFamily="49" charset="-122"/>
              </a:rPr>
              <a:t>三种交通</a:t>
            </a:r>
            <a:r>
              <a:rPr lang="zh-CN" altLang="en-US" sz="2400" dirty="0" smtClean="0">
                <a:latin typeface="楷体" panose="02010609060101010101" pitchFamily="49" charset="-122"/>
                <a:ea typeface="楷体" panose="02010609060101010101" pitchFamily="49" charset="-122"/>
              </a:rPr>
              <a:t>建设：铺设道路、修筑桥梁、开凿运河</a:t>
            </a:r>
            <a:endParaRPr lang="zh-CN" altLang="en-US" sz="2400" dirty="0">
              <a:latin typeface="楷体" panose="02010609060101010101" pitchFamily="49" charset="-122"/>
              <a:ea typeface="楷体" panose="02010609060101010101" pitchFamily="49" charset="-122"/>
            </a:endParaRPr>
          </a:p>
        </p:txBody>
      </p:sp>
      <p:sp>
        <p:nvSpPr>
          <p:cNvPr id="12" name="圆角矩形 11"/>
          <p:cNvSpPr/>
          <p:nvPr/>
        </p:nvSpPr>
        <p:spPr>
          <a:xfrm>
            <a:off x="3183146" y="3213079"/>
            <a:ext cx="1854679" cy="517585"/>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t>近</a:t>
            </a:r>
            <a:r>
              <a:rPr lang="zh-CN" altLang="en-US" sz="2800" b="1" dirty="0" smtClean="0"/>
              <a:t>   代</a:t>
            </a:r>
            <a:endParaRPr lang="zh-CN" altLang="en-US" sz="2800" b="1" dirty="0"/>
          </a:p>
        </p:txBody>
      </p:sp>
      <p:sp>
        <p:nvSpPr>
          <p:cNvPr id="13" name="文本框 12"/>
          <p:cNvSpPr txBox="1"/>
          <p:nvPr/>
        </p:nvSpPr>
        <p:spPr>
          <a:xfrm>
            <a:off x="5279364" y="2764463"/>
            <a:ext cx="6737231" cy="1200329"/>
          </a:xfrm>
          <a:prstGeom prst="rect">
            <a:avLst/>
          </a:prstGeom>
          <a:noFill/>
          <a:ln w="38100">
            <a:solidFill>
              <a:srgbClr val="C00000"/>
            </a:solidFill>
          </a:ln>
        </p:spPr>
        <p:txBody>
          <a:bodyPr wrap="square" rtlCol="0">
            <a:spAutoFit/>
          </a:bodyPr>
          <a:lstStyle/>
          <a:p>
            <a:r>
              <a:rPr lang="zh-CN" altLang="en-US" sz="2400" dirty="0" smtClean="0">
                <a:latin typeface="楷体" panose="02010609060101010101" pitchFamily="49" charset="-122"/>
                <a:ea typeface="楷体" panose="02010609060101010101" pitchFamily="49" charset="-122"/>
              </a:rPr>
              <a:t>两大推进因素：新航路开辟、两次工业革命</a:t>
            </a:r>
            <a:endParaRPr lang="en-US" altLang="zh-CN" sz="2400" dirty="0" smtClean="0">
              <a:latin typeface="楷体" panose="02010609060101010101" pitchFamily="49" charset="-122"/>
              <a:ea typeface="楷体" panose="02010609060101010101" pitchFamily="49" charset="-122"/>
            </a:endParaRPr>
          </a:p>
          <a:p>
            <a:r>
              <a:rPr lang="zh-CN" altLang="en-US" sz="2400" dirty="0" smtClean="0">
                <a:latin typeface="楷体" panose="02010609060101010101" pitchFamily="49" charset="-122"/>
                <a:ea typeface="楷体" panose="02010609060101010101" pitchFamily="49" charset="-122"/>
              </a:rPr>
              <a:t>两种交通动力：机械动力、电力</a:t>
            </a:r>
            <a:endParaRPr lang="en-US" altLang="zh-CN" sz="2400" dirty="0" smtClean="0">
              <a:latin typeface="楷体" panose="02010609060101010101" pitchFamily="49" charset="-122"/>
              <a:ea typeface="楷体" panose="02010609060101010101" pitchFamily="49" charset="-122"/>
            </a:endParaRPr>
          </a:p>
          <a:p>
            <a:r>
              <a:rPr lang="zh-CN" altLang="en-US" sz="2400" dirty="0" smtClean="0">
                <a:latin typeface="楷体" panose="02010609060101010101" pitchFamily="49" charset="-122"/>
                <a:ea typeface="楷体" panose="02010609060101010101" pitchFamily="49" charset="-122"/>
              </a:rPr>
              <a:t>四种主要交通工具：汽船、火车、汽车、飞机</a:t>
            </a:r>
            <a:endParaRPr lang="zh-CN" altLang="en-US" sz="2400" dirty="0">
              <a:latin typeface="楷体" panose="02010609060101010101" pitchFamily="49" charset="-122"/>
              <a:ea typeface="楷体" panose="02010609060101010101" pitchFamily="49" charset="-122"/>
            </a:endParaRPr>
          </a:p>
        </p:txBody>
      </p:sp>
      <p:sp>
        <p:nvSpPr>
          <p:cNvPr id="14" name="圆角矩形 13"/>
          <p:cNvSpPr/>
          <p:nvPr/>
        </p:nvSpPr>
        <p:spPr>
          <a:xfrm>
            <a:off x="3183146" y="5270457"/>
            <a:ext cx="1854679" cy="517585"/>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t>现   代</a:t>
            </a:r>
            <a:endParaRPr lang="zh-CN" altLang="en-US" sz="2800" b="1" dirty="0"/>
          </a:p>
        </p:txBody>
      </p:sp>
      <p:sp>
        <p:nvSpPr>
          <p:cNvPr id="15" name="文本框 14"/>
          <p:cNvSpPr txBox="1"/>
          <p:nvPr/>
        </p:nvSpPr>
        <p:spPr>
          <a:xfrm>
            <a:off x="5279364" y="4419197"/>
            <a:ext cx="6737231" cy="1938992"/>
          </a:xfrm>
          <a:prstGeom prst="rect">
            <a:avLst/>
          </a:prstGeom>
          <a:noFill/>
          <a:ln w="38100">
            <a:solidFill>
              <a:srgbClr val="C00000"/>
            </a:solidFill>
          </a:ln>
        </p:spPr>
        <p:txBody>
          <a:bodyPr wrap="square" rtlCol="0">
            <a:spAutoFit/>
          </a:bodyPr>
          <a:lstStyle/>
          <a:p>
            <a:r>
              <a:rPr lang="zh-CN" altLang="en-US" sz="2400" dirty="0" smtClean="0">
                <a:latin typeface="楷体" panose="02010609060101010101" pitchFamily="49" charset="-122"/>
                <a:ea typeface="楷体" panose="02010609060101010101" pitchFamily="49" charset="-122"/>
              </a:rPr>
              <a:t>一个主题：交通运输的新变化</a:t>
            </a:r>
            <a:endParaRPr lang="en-US" altLang="zh-CN" sz="2400" dirty="0" smtClean="0">
              <a:latin typeface="楷体" panose="02010609060101010101" pitchFamily="49" charset="-122"/>
              <a:ea typeface="楷体" panose="02010609060101010101" pitchFamily="49" charset="-122"/>
            </a:endParaRPr>
          </a:p>
          <a:p>
            <a:r>
              <a:rPr lang="zh-CN" altLang="en-US" sz="2400" dirty="0" smtClean="0">
                <a:latin typeface="楷体" panose="02010609060101010101" pitchFamily="49" charset="-122"/>
                <a:ea typeface="楷体" panose="02010609060101010101" pitchFamily="49" charset="-122"/>
              </a:rPr>
              <a:t>两个运输新变化：陆海交通新发展、交通运输空中运输通道的开辟</a:t>
            </a:r>
            <a:endParaRPr lang="en-US" altLang="zh-CN" sz="2400" dirty="0" smtClean="0">
              <a:latin typeface="楷体" panose="02010609060101010101" pitchFamily="49" charset="-122"/>
              <a:ea typeface="楷体" panose="02010609060101010101" pitchFamily="49" charset="-122"/>
            </a:endParaRPr>
          </a:p>
          <a:p>
            <a:r>
              <a:rPr lang="zh-CN" altLang="en-US" sz="2400" dirty="0" smtClean="0">
                <a:latin typeface="楷体" panose="02010609060101010101" pitchFamily="49" charset="-122"/>
                <a:ea typeface="楷体" panose="02010609060101010101" pitchFamily="49" charset="-122"/>
              </a:rPr>
              <a:t>三大社会影响：人流和物流时间缩短、人们时间观念增强、大众旅游潮流出现</a:t>
            </a:r>
            <a:endParaRPr lang="zh-CN" altLang="en-US" sz="2400"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182444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custDataLst>
              <p:tags r:id="rId1"/>
            </p:custDataLst>
          </p:nvPr>
        </p:nvSpPr>
        <p:spPr>
          <a:xfrm>
            <a:off x="189174" y="138876"/>
            <a:ext cx="3430747" cy="523220"/>
          </a:xfrm>
          <a:prstGeom prst="rect">
            <a:avLst/>
          </a:prstGeom>
        </p:spPr>
        <p:txBody>
          <a:bodyPr wrap="none">
            <a:spAutoFit/>
          </a:bodyPr>
          <a:lstStyle>
            <a:defPPr>
              <a:defRPr lang="zh-CN"/>
            </a:defPPr>
            <a:lvl1pPr>
              <a:defRPr sz="2800" b="1">
                <a:latin typeface="仿宋" panose="02010609060101010101" pitchFamily="49" charset="-122"/>
                <a:ea typeface="仿宋" panose="02010609060101010101" pitchFamily="49" charset="-122"/>
              </a:defRPr>
            </a:lvl1pPr>
            <a:lvl2pPr>
              <a:defRPr/>
            </a:lvl2pPr>
            <a:lvl3pPr>
              <a:defRPr/>
            </a:lvl3pPr>
            <a:lvl4pPr>
              <a:defRPr/>
            </a:lvl4pPr>
            <a:lvl5pPr>
              <a:defRPr/>
            </a:lvl5pPr>
            <a:lvl6pPr>
              <a:defRPr/>
            </a:lvl6pPr>
            <a:lvl7pPr>
              <a:defRPr/>
            </a:lvl7pPr>
            <a:lvl8pPr>
              <a:defRPr/>
            </a:lvl8pPr>
            <a:lvl9pPr>
              <a:defRPr/>
            </a:lvl9pPr>
          </a:lstStyle>
          <a:p>
            <a:pPr algn="l"/>
            <a:r>
              <a:rPr lang="zh-CN" altLang="en-US" dirty="0" smtClean="0">
                <a:solidFill>
                  <a:srgbClr val="FF0000"/>
                </a:solidFill>
                <a:latin typeface="方正姚体" panose="02010601030101010101" pitchFamily="2" charset="-122"/>
                <a:ea typeface="方正姚体" panose="02010601030101010101" pitchFamily="2" charset="-122"/>
              </a:rPr>
              <a:t>一、知识结构梳理：</a:t>
            </a:r>
            <a:endParaRPr dirty="0">
              <a:solidFill>
                <a:srgbClr val="FF0000"/>
              </a:solidFill>
              <a:latin typeface="方正姚体" panose="02010601030101010101" pitchFamily="2" charset="-122"/>
              <a:ea typeface="方正姚体" panose="02010601030101010101" pitchFamily="2" charset="-122"/>
            </a:endParaRPr>
          </a:p>
        </p:txBody>
      </p:sp>
      <p:cxnSp>
        <p:nvCxnSpPr>
          <p:cNvPr id="6" name="直接连接符 5"/>
          <p:cNvCxnSpPr/>
          <p:nvPr>
            <p:custDataLst>
              <p:tags r:id="rId2"/>
            </p:custDataLst>
          </p:nvPr>
        </p:nvCxnSpPr>
        <p:spPr>
          <a:xfrm>
            <a:off x="0" y="670440"/>
            <a:ext cx="741089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8" name="图片 -2147482620"/>
          <p:cNvPicPr>
            <a:picLocks noChangeAspect="1"/>
          </p:cNvPicPr>
          <p:nvPr>
            <p:custDataLst>
              <p:tags r:id="rId3"/>
            </p:custDataLst>
          </p:nvPr>
        </p:nvPicPr>
        <p:blipFill>
          <a:blip r:embed="rId5"/>
          <a:stretch>
            <a:fillRect/>
          </a:stretch>
        </p:blipFill>
        <p:spPr>
          <a:xfrm>
            <a:off x="259080" y="905774"/>
            <a:ext cx="11404600" cy="5714101"/>
          </a:xfrm>
          <a:prstGeom prst="rect">
            <a:avLst/>
          </a:prstGeom>
          <a:noFill/>
          <a:ln w="9525">
            <a:noFill/>
          </a:ln>
        </p:spPr>
      </p:pic>
    </p:spTree>
    <p:extLst>
      <p:ext uri="{BB962C8B-B14F-4D97-AF65-F5344CB8AC3E}">
        <p14:creationId xmlns:p14="http://schemas.microsoft.com/office/powerpoint/2010/main" val="9085841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189174" y="138876"/>
            <a:ext cx="3430747" cy="523220"/>
          </a:xfrm>
          <a:prstGeom prst="rect">
            <a:avLst/>
          </a:prstGeom>
        </p:spPr>
        <p:txBody>
          <a:bodyPr wrap="none">
            <a:spAutoFit/>
          </a:bodyPr>
          <a:lstStyle>
            <a:defPPr>
              <a:defRPr lang="zh-CN"/>
            </a:defPPr>
            <a:lvl1pPr>
              <a:defRPr sz="2800" b="1">
                <a:latin typeface="仿宋" panose="02010609060101010101" pitchFamily="49" charset="-122"/>
                <a:ea typeface="仿宋" panose="02010609060101010101" pitchFamily="49" charset="-122"/>
              </a:defRPr>
            </a:lvl1pPr>
            <a:lvl2pPr>
              <a:defRPr/>
            </a:lvl2pPr>
            <a:lvl3pPr>
              <a:defRPr/>
            </a:lvl3pPr>
            <a:lvl4pPr>
              <a:defRPr/>
            </a:lvl4pPr>
            <a:lvl5pPr>
              <a:defRPr/>
            </a:lvl5pPr>
            <a:lvl6pPr>
              <a:defRPr/>
            </a:lvl6pPr>
            <a:lvl7pPr>
              <a:defRPr/>
            </a:lvl7pPr>
            <a:lvl8pPr>
              <a:defRPr/>
            </a:lvl8pPr>
            <a:lvl9pPr>
              <a:defRPr/>
            </a:lvl9pPr>
          </a:lstStyle>
          <a:p>
            <a:pPr algn="l"/>
            <a:r>
              <a:rPr lang="zh-CN" altLang="en-US" dirty="0" smtClean="0">
                <a:solidFill>
                  <a:srgbClr val="FF0000"/>
                </a:solidFill>
                <a:latin typeface="方正姚体" panose="02010601030101010101" pitchFamily="2" charset="-122"/>
                <a:ea typeface="方正姚体" panose="02010601030101010101" pitchFamily="2" charset="-122"/>
              </a:rPr>
              <a:t>一、知识结构梳理：</a:t>
            </a:r>
            <a:endParaRPr dirty="0">
              <a:solidFill>
                <a:srgbClr val="FF0000"/>
              </a:solidFill>
              <a:latin typeface="方正姚体" panose="02010601030101010101" pitchFamily="2" charset="-122"/>
              <a:ea typeface="方正姚体" panose="02010601030101010101" pitchFamily="2" charset="-122"/>
            </a:endParaRPr>
          </a:p>
        </p:txBody>
      </p:sp>
      <p:cxnSp>
        <p:nvCxnSpPr>
          <p:cNvPr id="5" name="直接连接符 4"/>
          <p:cNvCxnSpPr/>
          <p:nvPr>
            <p:custDataLst>
              <p:tags r:id="rId2"/>
            </p:custDataLst>
          </p:nvPr>
        </p:nvCxnSpPr>
        <p:spPr>
          <a:xfrm>
            <a:off x="0" y="670440"/>
            <a:ext cx="741089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6" name="图片 4"/>
          <p:cNvPicPr>
            <a:picLocks noChangeAspect="1"/>
          </p:cNvPicPr>
          <p:nvPr>
            <p:custDataLst>
              <p:tags r:id="rId3"/>
            </p:custDataLst>
          </p:nvPr>
        </p:nvPicPr>
        <p:blipFill>
          <a:blip r:embed="rId5" r:link="rId6"/>
          <a:stretch>
            <a:fillRect/>
          </a:stretch>
        </p:blipFill>
        <p:spPr>
          <a:xfrm>
            <a:off x="189174" y="776377"/>
            <a:ext cx="11833281" cy="5750788"/>
          </a:xfrm>
          <a:prstGeom prst="rect">
            <a:avLst/>
          </a:prstGeom>
          <a:noFill/>
          <a:ln w="9525">
            <a:noFill/>
          </a:ln>
        </p:spPr>
      </p:pic>
    </p:spTree>
    <p:extLst>
      <p:ext uri="{BB962C8B-B14F-4D97-AF65-F5344CB8AC3E}">
        <p14:creationId xmlns:p14="http://schemas.microsoft.com/office/powerpoint/2010/main" val="6093604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189174" y="138876"/>
            <a:ext cx="2709396" cy="523220"/>
          </a:xfrm>
          <a:prstGeom prst="rect">
            <a:avLst/>
          </a:prstGeom>
        </p:spPr>
        <p:txBody>
          <a:bodyPr wrap="none">
            <a:spAutoFit/>
          </a:bodyPr>
          <a:lstStyle>
            <a:defPPr>
              <a:defRPr lang="zh-CN"/>
            </a:defPPr>
            <a:lvl1pPr>
              <a:defRPr sz="2800" b="1">
                <a:latin typeface="仿宋" panose="02010609060101010101" pitchFamily="49" charset="-122"/>
                <a:ea typeface="仿宋" panose="02010609060101010101" pitchFamily="49" charset="-122"/>
              </a:defRPr>
            </a:lvl1pPr>
            <a:lvl2pPr>
              <a:defRPr/>
            </a:lvl2pPr>
            <a:lvl3pPr>
              <a:defRPr/>
            </a:lvl3pPr>
            <a:lvl4pPr>
              <a:defRPr/>
            </a:lvl4pPr>
            <a:lvl5pPr>
              <a:defRPr/>
            </a:lvl5pPr>
            <a:lvl6pPr>
              <a:defRPr/>
            </a:lvl6pPr>
            <a:lvl7pPr>
              <a:defRPr/>
            </a:lvl7pPr>
            <a:lvl8pPr>
              <a:defRPr/>
            </a:lvl8pPr>
            <a:lvl9pPr>
              <a:defRPr/>
            </a:lvl9pPr>
          </a:lstStyle>
          <a:p>
            <a:pPr algn="l"/>
            <a:r>
              <a:rPr lang="zh-CN" altLang="en-US" dirty="0">
                <a:solidFill>
                  <a:srgbClr val="FF0000"/>
                </a:solidFill>
                <a:latin typeface="方正姚体" panose="02010601030101010101" pitchFamily="2" charset="-122"/>
                <a:ea typeface="方正姚体" panose="02010601030101010101" pitchFamily="2" charset="-122"/>
              </a:rPr>
              <a:t>二</a:t>
            </a:r>
            <a:r>
              <a:rPr lang="zh-CN" altLang="en-US" dirty="0" smtClean="0">
                <a:solidFill>
                  <a:srgbClr val="FF0000"/>
                </a:solidFill>
                <a:latin typeface="方正姚体" panose="02010601030101010101" pitchFamily="2" charset="-122"/>
                <a:ea typeface="方正姚体" panose="02010601030101010101" pitchFamily="2" charset="-122"/>
              </a:rPr>
              <a:t>、问题探究：</a:t>
            </a:r>
            <a:endParaRPr dirty="0">
              <a:solidFill>
                <a:srgbClr val="FF0000"/>
              </a:solidFill>
              <a:latin typeface="方正姚体" panose="02010601030101010101" pitchFamily="2" charset="-122"/>
              <a:ea typeface="方正姚体" panose="02010601030101010101" pitchFamily="2" charset="-122"/>
            </a:endParaRPr>
          </a:p>
        </p:txBody>
      </p:sp>
      <p:cxnSp>
        <p:nvCxnSpPr>
          <p:cNvPr id="5" name="直接连接符 4"/>
          <p:cNvCxnSpPr/>
          <p:nvPr>
            <p:custDataLst>
              <p:tags r:id="rId2"/>
            </p:custDataLst>
          </p:nvPr>
        </p:nvCxnSpPr>
        <p:spPr>
          <a:xfrm>
            <a:off x="0" y="670440"/>
            <a:ext cx="741089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46"/>
          <p:cNvSpPr txBox="1">
            <a:spLocks noChangeArrowheads="1"/>
          </p:cNvSpPr>
          <p:nvPr>
            <p:custDataLst>
              <p:tags r:id="rId3"/>
            </p:custDataLst>
          </p:nvPr>
        </p:nvSpPr>
        <p:spPr bwMode="auto">
          <a:xfrm>
            <a:off x="83795" y="857861"/>
            <a:ext cx="11630877" cy="778410"/>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txBody>
          <a:bodyPr wrap="square" lIns="34283" tIns="17141" rIns="34283" bIns="17141">
            <a:spAutoFit/>
          </a:bodyPr>
          <a:lstStyle>
            <a:lvl1pPr defTabSz="521970">
              <a:defRPr sz="1300">
                <a:solidFill>
                  <a:schemeClr val="tx1"/>
                </a:solidFill>
                <a:latin typeface="Calibri" panose="020F0502020204030204" pitchFamily="34" charset="0"/>
                <a:ea typeface="宋体" panose="02010600030101010101" pitchFamily="2" charset="-122"/>
              </a:defRPr>
            </a:lvl1pPr>
            <a:lvl2pPr marL="742950" indent="-285750" defTabSz="521970">
              <a:defRPr sz="1300">
                <a:solidFill>
                  <a:schemeClr val="tx1"/>
                </a:solidFill>
                <a:latin typeface="Calibri" panose="020F0502020204030204" pitchFamily="34" charset="0"/>
                <a:ea typeface="宋体" panose="02010600030101010101" pitchFamily="2" charset="-122"/>
              </a:defRPr>
            </a:lvl2pPr>
            <a:lvl3pPr marL="1143000" indent="-228600" defTabSz="521970">
              <a:defRPr sz="1300">
                <a:solidFill>
                  <a:schemeClr val="tx1"/>
                </a:solidFill>
                <a:latin typeface="Calibri" panose="020F0502020204030204" pitchFamily="34" charset="0"/>
                <a:ea typeface="宋体" panose="02010600030101010101" pitchFamily="2" charset="-122"/>
              </a:defRPr>
            </a:lvl3pPr>
            <a:lvl4pPr marL="1600200" indent="-228600" defTabSz="521970">
              <a:defRPr sz="1300">
                <a:solidFill>
                  <a:schemeClr val="tx1"/>
                </a:solidFill>
                <a:latin typeface="Calibri" panose="020F0502020204030204" pitchFamily="34" charset="0"/>
                <a:ea typeface="宋体" panose="02010600030101010101" pitchFamily="2" charset="-122"/>
              </a:defRPr>
            </a:lvl4pPr>
            <a:lvl5pPr marL="2057400" indent="-228600" defTabSz="521970">
              <a:defRPr sz="1300">
                <a:solidFill>
                  <a:schemeClr val="tx1"/>
                </a:solidFill>
                <a:latin typeface="Calibri" panose="020F0502020204030204" pitchFamily="34" charset="0"/>
                <a:ea typeface="宋体" panose="02010600030101010101" pitchFamily="2" charset="-122"/>
              </a:defRPr>
            </a:lvl5pPr>
            <a:lvl6pPr marL="2514600" indent="-228600" defTabSz="52197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52197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52197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52197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a:lnSpc>
                <a:spcPts val="2900"/>
              </a:lnSpc>
            </a:pPr>
            <a:r>
              <a:rPr lang="zh-CN" altLang="en-US" sz="2400" b="1" dirty="0" smtClean="0">
                <a:solidFill>
                  <a:schemeClr val="tx1"/>
                </a:solidFill>
                <a:effectLst/>
                <a:latin typeface="等线" panose="02010600030101010101" charset="-122"/>
                <a:ea typeface="等线" panose="02010600030101010101" charset="-122"/>
                <a:cs typeface="等线" panose="02010600030101010101" charset="-122"/>
                <a:sym typeface="方正仿宋简体" panose="02010601030101010101" pitchFamily="2" charset="-122"/>
              </a:rPr>
              <a:t>材料 </a:t>
            </a:r>
            <a:r>
              <a:rPr lang="zh-CN" altLang="en-US" sz="2400" b="1" dirty="0">
                <a:latin typeface="华文楷体" panose="02010600040101010101" charset="-122"/>
                <a:ea typeface="华文楷体" panose="02010600040101010101" charset="-122"/>
                <a:cs typeface="华文楷体" panose="02010600040101010101" charset="-122"/>
              </a:rPr>
              <a:t>（秦）为弛道于天下，东穷燕齐，南极吴楚，江湖之上，滨海之观毕至。道广五十步，三丈而树，厚筑其外，隐以金椎，树以青松</a:t>
            </a:r>
            <a:r>
              <a:rPr lang="zh-CN" altLang="en-US" sz="2400" b="1" dirty="0" smtClean="0">
                <a:latin typeface="华文楷体" panose="02010600040101010101" charset="-122"/>
                <a:ea typeface="华文楷体" panose="02010600040101010101" charset="-122"/>
                <a:cs typeface="华文楷体" panose="02010600040101010101" charset="-122"/>
              </a:rPr>
              <a:t>。     </a:t>
            </a:r>
            <a:r>
              <a:rPr lang="zh-CN" altLang="zh-CN" sz="2400" b="1" dirty="0" smtClean="0">
                <a:latin typeface="黑体" panose="02010609060101010101" pitchFamily="2" charset="-122"/>
                <a:ea typeface="黑体" panose="02010609060101010101" pitchFamily="2" charset="-122"/>
                <a:cs typeface="黑体" panose="02010609060101010101" pitchFamily="2" charset="-122"/>
              </a:rPr>
              <a:t>——</a:t>
            </a:r>
            <a:r>
              <a:rPr lang="zh-CN" altLang="zh-CN" sz="2400" b="1" dirty="0">
                <a:latin typeface="黑体" panose="02010609060101010101" pitchFamily="2" charset="-122"/>
                <a:ea typeface="黑体" panose="02010609060101010101" pitchFamily="2" charset="-122"/>
                <a:cs typeface="黑体" panose="02010609060101010101" pitchFamily="2" charset="-122"/>
              </a:rPr>
              <a:t>《</a:t>
            </a:r>
            <a:r>
              <a:rPr lang="zh-CN" altLang="en-US" sz="2400" b="1" dirty="0">
                <a:latin typeface="黑体" panose="02010609060101010101" pitchFamily="2" charset="-122"/>
                <a:ea typeface="黑体" panose="02010609060101010101" pitchFamily="2" charset="-122"/>
                <a:cs typeface="黑体" panose="02010609060101010101" pitchFamily="2" charset="-122"/>
              </a:rPr>
              <a:t>汉书</a:t>
            </a:r>
            <a:r>
              <a:rPr lang="zh-CN" altLang="zh-CN" sz="2400" b="1" dirty="0">
                <a:latin typeface="黑体" panose="02010609060101010101" pitchFamily="2" charset="-122"/>
                <a:ea typeface="黑体" panose="02010609060101010101" pitchFamily="2" charset="-122"/>
                <a:cs typeface="黑体" panose="02010609060101010101" pitchFamily="2" charset="-122"/>
              </a:rPr>
              <a:t>·</a:t>
            </a:r>
            <a:r>
              <a:rPr lang="zh-CN" altLang="en-US" sz="2400" b="1" dirty="0">
                <a:latin typeface="黑体" panose="02010609060101010101" pitchFamily="2" charset="-122"/>
                <a:ea typeface="黑体" panose="02010609060101010101" pitchFamily="2" charset="-122"/>
                <a:cs typeface="黑体" panose="02010609060101010101" pitchFamily="2" charset="-122"/>
              </a:rPr>
              <a:t>贾山传</a:t>
            </a:r>
            <a:r>
              <a:rPr lang="zh-CN" altLang="zh-CN" sz="2400" b="1" dirty="0">
                <a:latin typeface="黑体" panose="02010609060101010101" pitchFamily="2" charset="-122"/>
                <a:ea typeface="黑体" panose="02010609060101010101" pitchFamily="2" charset="-122"/>
                <a:cs typeface="黑体" panose="02010609060101010101" pitchFamily="2" charset="-122"/>
              </a:rPr>
              <a:t>》</a:t>
            </a:r>
          </a:p>
        </p:txBody>
      </p:sp>
      <p:pic>
        <p:nvPicPr>
          <p:cNvPr id="7" name="Picture 2"/>
          <p:cNvPicPr>
            <a:picLocks noGrp="1" noChangeAspect="1" noChangeArrowheads="1"/>
          </p:cNvPicPr>
          <p:nvPr>
            <p:ph idx="1"/>
            <p:custDataLst>
              <p:tags r:id="rId4"/>
            </p:custDataLst>
          </p:nvPr>
        </p:nvPicPr>
        <p:blipFill>
          <a:blip r:embed="rId8"/>
          <a:stretch>
            <a:fillRect/>
          </a:stretch>
        </p:blipFill>
        <p:spPr bwMode="auto">
          <a:xfrm>
            <a:off x="83795" y="1809265"/>
            <a:ext cx="6377292" cy="4738183"/>
          </a:xfrm>
          <a:prstGeom prst="rect">
            <a:avLst/>
          </a:prstGeom>
          <a:noFill/>
          <a:ln w="9525">
            <a:noFill/>
            <a:miter lim="800000"/>
          </a:ln>
          <a:effectLst/>
        </p:spPr>
      </p:pic>
      <p:sp>
        <p:nvSpPr>
          <p:cNvPr id="2" name="文本框 1"/>
          <p:cNvSpPr txBox="1"/>
          <p:nvPr/>
        </p:nvSpPr>
        <p:spPr>
          <a:xfrm>
            <a:off x="2794959" y="176620"/>
            <a:ext cx="8522898" cy="461665"/>
          </a:xfrm>
          <a:prstGeom prst="rect">
            <a:avLst/>
          </a:prstGeom>
          <a:noFill/>
        </p:spPr>
        <p:txBody>
          <a:bodyPr wrap="square" rtlCol="0">
            <a:spAutoFit/>
          </a:bodyPr>
          <a:lstStyle/>
          <a:p>
            <a:r>
              <a:rPr lang="en-US" altLang="zh-CN" sz="2400" dirty="0" smtClean="0">
                <a:latin typeface="华文细黑" panose="02010600040101010101" pitchFamily="2" charset="-122"/>
                <a:ea typeface="华文细黑" panose="02010600040101010101" pitchFamily="2" charset="-122"/>
              </a:rPr>
              <a:t>1</a:t>
            </a:r>
            <a:r>
              <a:rPr lang="zh-CN" altLang="en-US" sz="2400" dirty="0" smtClean="0">
                <a:latin typeface="华文细黑" panose="02010600040101010101" pitchFamily="2" charset="-122"/>
                <a:ea typeface="华文细黑" panose="02010600040101010101" pitchFamily="2" charset="-122"/>
              </a:rPr>
              <a:t>、以秦为例，思考中国古代道路建设发展的主要原因及特点</a:t>
            </a:r>
            <a:endParaRPr lang="zh-CN" altLang="en-US" sz="2400" dirty="0">
              <a:latin typeface="华文细黑" panose="02010600040101010101" pitchFamily="2" charset="-122"/>
              <a:ea typeface="华文细黑" panose="02010600040101010101" pitchFamily="2" charset="-122"/>
            </a:endParaRPr>
          </a:p>
        </p:txBody>
      </p:sp>
      <p:sp>
        <p:nvSpPr>
          <p:cNvPr id="8" name="矩形 7"/>
          <p:cNvSpPr/>
          <p:nvPr>
            <p:custDataLst>
              <p:tags r:id="rId5"/>
            </p:custDataLst>
          </p:nvPr>
        </p:nvSpPr>
        <p:spPr>
          <a:xfrm>
            <a:off x="6598393" y="1809265"/>
            <a:ext cx="4719464" cy="1815882"/>
          </a:xfrm>
          <a:prstGeom prst="rect">
            <a:avLst/>
          </a:prstGeom>
        </p:spPr>
        <p:txBody>
          <a:bodyPr wrap="square">
            <a:spAutoFit/>
          </a:bodyPr>
          <a:lstStyle/>
          <a:p>
            <a:pPr algn="just">
              <a:spcAft>
                <a:spcPct val="0"/>
              </a:spcAft>
            </a:pPr>
            <a:r>
              <a:rPr lang="zh-CN" altLang="zh-CN" sz="2800" kern="100" dirty="0">
                <a:solidFill>
                  <a:schemeClr val="tx1"/>
                </a:solidFill>
                <a:latin typeface="楷体" panose="02010609060101010101" pitchFamily="49" charset="-122"/>
                <a:ea typeface="楷体" panose="02010609060101010101" pitchFamily="49" charset="-122"/>
              </a:rPr>
              <a:t>原因</a:t>
            </a:r>
            <a:endParaRPr lang="en-US" altLang="zh-CN" sz="2800" kern="100" dirty="0">
              <a:solidFill>
                <a:schemeClr val="tx1"/>
              </a:solidFill>
              <a:latin typeface="楷体" panose="02010609060101010101" pitchFamily="49" charset="-122"/>
              <a:ea typeface="楷体" panose="02010609060101010101" pitchFamily="49" charset="-122"/>
            </a:endParaRPr>
          </a:p>
          <a:p>
            <a:pPr algn="just">
              <a:spcAft>
                <a:spcPct val="0"/>
              </a:spcAft>
            </a:pPr>
            <a:r>
              <a:rPr lang="zh-CN" altLang="en-US" sz="2800" kern="100" dirty="0">
                <a:latin typeface="楷体" panose="02010609060101010101" pitchFamily="49" charset="-122"/>
                <a:ea typeface="楷体" panose="02010609060101010101" pitchFamily="49" charset="-122"/>
              </a:rPr>
              <a:t>①</a:t>
            </a:r>
            <a:r>
              <a:rPr lang="zh-CN" altLang="zh-CN" sz="2800" kern="100" dirty="0">
                <a:solidFill>
                  <a:schemeClr val="tx1"/>
                </a:solidFill>
                <a:latin typeface="楷体" panose="02010609060101010101" pitchFamily="49" charset="-122"/>
                <a:ea typeface="楷体" panose="02010609060101010101" pitchFamily="49" charset="-122"/>
              </a:rPr>
              <a:t>社会生产力的发展</a:t>
            </a:r>
            <a:endParaRPr lang="en-US" altLang="zh-CN" sz="2800" kern="100" dirty="0">
              <a:solidFill>
                <a:schemeClr val="tx1"/>
              </a:solidFill>
              <a:latin typeface="楷体" panose="02010609060101010101" pitchFamily="49" charset="-122"/>
              <a:ea typeface="楷体" panose="02010609060101010101" pitchFamily="49" charset="-122"/>
            </a:endParaRPr>
          </a:p>
          <a:p>
            <a:pPr algn="just">
              <a:spcAft>
                <a:spcPct val="0"/>
              </a:spcAft>
            </a:pPr>
            <a:r>
              <a:rPr lang="zh-CN" altLang="en-US" sz="2800" kern="100" dirty="0">
                <a:solidFill>
                  <a:schemeClr val="tx1"/>
                </a:solidFill>
                <a:latin typeface="楷体" panose="02010609060101010101" pitchFamily="49" charset="-122"/>
                <a:ea typeface="楷体" panose="02010609060101010101" pitchFamily="49" charset="-122"/>
              </a:rPr>
              <a:t>②</a:t>
            </a:r>
            <a:r>
              <a:rPr lang="zh-CN" altLang="zh-CN" sz="2800" kern="100" dirty="0" smtClean="0">
                <a:solidFill>
                  <a:schemeClr val="tx1"/>
                </a:solidFill>
                <a:latin typeface="楷体" panose="02010609060101010101" pitchFamily="49" charset="-122"/>
                <a:ea typeface="楷体" panose="02010609060101010101" pitchFamily="49" charset="-122"/>
              </a:rPr>
              <a:t>战争</a:t>
            </a:r>
            <a:r>
              <a:rPr lang="zh-CN" altLang="en-US" sz="2800" kern="100" dirty="0" smtClean="0">
                <a:solidFill>
                  <a:schemeClr val="tx1"/>
                </a:solidFill>
                <a:latin typeface="楷体" panose="02010609060101010101" pitchFamily="49" charset="-122"/>
                <a:ea typeface="楷体" panose="02010609060101010101" pitchFamily="49" charset="-122"/>
              </a:rPr>
              <a:t>、经济发展</a:t>
            </a:r>
            <a:r>
              <a:rPr lang="zh-CN" altLang="zh-CN" sz="2800" kern="100" dirty="0" smtClean="0">
                <a:solidFill>
                  <a:schemeClr val="tx1"/>
                </a:solidFill>
                <a:latin typeface="楷体" panose="02010609060101010101" pitchFamily="49" charset="-122"/>
                <a:ea typeface="楷体" panose="02010609060101010101" pitchFamily="49" charset="-122"/>
              </a:rPr>
              <a:t>国家</a:t>
            </a:r>
            <a:r>
              <a:rPr lang="zh-CN" altLang="zh-CN" sz="2800" kern="100" dirty="0">
                <a:solidFill>
                  <a:schemeClr val="tx1"/>
                </a:solidFill>
                <a:latin typeface="楷体" panose="02010609060101010101" pitchFamily="49" charset="-122"/>
                <a:ea typeface="楷体" panose="02010609060101010101" pitchFamily="49" charset="-122"/>
              </a:rPr>
              <a:t>统一的需要</a:t>
            </a:r>
          </a:p>
        </p:txBody>
      </p:sp>
      <p:sp>
        <p:nvSpPr>
          <p:cNvPr id="9" name="矩形 8"/>
          <p:cNvSpPr/>
          <p:nvPr>
            <p:custDataLst>
              <p:tags r:id="rId6"/>
            </p:custDataLst>
          </p:nvPr>
        </p:nvSpPr>
        <p:spPr>
          <a:xfrm>
            <a:off x="6530098" y="3625147"/>
            <a:ext cx="5443254" cy="3108543"/>
          </a:xfrm>
          <a:prstGeom prst="rect">
            <a:avLst/>
          </a:prstGeom>
        </p:spPr>
        <p:txBody>
          <a:bodyPr wrap="square">
            <a:spAutoFit/>
          </a:bodyPr>
          <a:lstStyle/>
          <a:p>
            <a:pPr algn="just">
              <a:spcAft>
                <a:spcPct val="0"/>
              </a:spcAft>
            </a:pPr>
            <a:r>
              <a:rPr lang="zh-CN" altLang="zh-CN" sz="2800" kern="100" dirty="0">
                <a:latin typeface="楷体" panose="02010609060101010101" pitchFamily="49" charset="-122"/>
                <a:ea typeface="楷体" panose="02010609060101010101" pitchFamily="49" charset="-122"/>
              </a:rPr>
              <a:t>特点：</a:t>
            </a:r>
          </a:p>
          <a:p>
            <a:pPr algn="just">
              <a:spcAft>
                <a:spcPct val="0"/>
              </a:spcAft>
            </a:pPr>
            <a:r>
              <a:rPr lang="zh-CN" altLang="zh-CN" sz="2800" kern="100" dirty="0">
                <a:latin typeface="楷体" panose="02010609060101010101" pitchFamily="49" charset="-122"/>
                <a:ea typeface="楷体" panose="02010609060101010101" pitchFamily="49" charset="-122"/>
              </a:rPr>
              <a:t>①具有强烈的政治色彩，多与战争、封建帝王的活动有关。</a:t>
            </a:r>
          </a:p>
          <a:p>
            <a:pPr algn="just">
              <a:spcAft>
                <a:spcPct val="0"/>
              </a:spcAft>
            </a:pPr>
            <a:r>
              <a:rPr lang="zh-CN" altLang="zh-CN" sz="2800" kern="100" dirty="0">
                <a:latin typeface="楷体" panose="02010609060101010101" pitchFamily="49" charset="-122"/>
                <a:ea typeface="楷体" panose="02010609060101010101" pitchFamily="49" charset="-122"/>
              </a:rPr>
              <a:t>②推动社会经济发展，并随社会经济发展而完善。</a:t>
            </a:r>
          </a:p>
          <a:p>
            <a:pPr algn="just">
              <a:spcAft>
                <a:spcPct val="0"/>
              </a:spcAft>
            </a:pPr>
            <a:r>
              <a:rPr lang="zh-CN" altLang="zh-CN" sz="2800" kern="100" dirty="0">
                <a:latin typeface="楷体" panose="02010609060101010101" pitchFamily="49" charset="-122"/>
                <a:ea typeface="楷体" panose="02010609060101010101" pitchFamily="49" charset="-122"/>
              </a:rPr>
              <a:t>③结构上具有辐射性，多以京城为中心向外辐射。</a:t>
            </a:r>
          </a:p>
        </p:txBody>
      </p:sp>
    </p:spTree>
    <p:extLst>
      <p:ext uri="{BB962C8B-B14F-4D97-AF65-F5344CB8AC3E}">
        <p14:creationId xmlns:p14="http://schemas.microsoft.com/office/powerpoint/2010/main" val="3296595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189174" y="138876"/>
            <a:ext cx="2709396" cy="523220"/>
          </a:xfrm>
          <a:prstGeom prst="rect">
            <a:avLst/>
          </a:prstGeom>
        </p:spPr>
        <p:txBody>
          <a:bodyPr wrap="none">
            <a:spAutoFit/>
          </a:bodyPr>
          <a:lstStyle>
            <a:defPPr>
              <a:defRPr lang="zh-CN"/>
            </a:defPPr>
            <a:lvl1pPr>
              <a:defRPr sz="2800" b="1">
                <a:latin typeface="仿宋" panose="02010609060101010101" pitchFamily="49" charset="-122"/>
                <a:ea typeface="仿宋" panose="02010609060101010101" pitchFamily="49" charset="-122"/>
              </a:defRPr>
            </a:lvl1pPr>
            <a:lvl2pPr>
              <a:defRPr/>
            </a:lvl2pPr>
            <a:lvl3pPr>
              <a:defRPr/>
            </a:lvl3pPr>
            <a:lvl4pPr>
              <a:defRPr/>
            </a:lvl4pPr>
            <a:lvl5pPr>
              <a:defRPr/>
            </a:lvl5pPr>
            <a:lvl6pPr>
              <a:defRPr/>
            </a:lvl6pPr>
            <a:lvl7pPr>
              <a:defRPr/>
            </a:lvl7pPr>
            <a:lvl8pPr>
              <a:defRPr/>
            </a:lvl8pPr>
            <a:lvl9pPr>
              <a:defRPr/>
            </a:lvl9pPr>
          </a:lstStyle>
          <a:p>
            <a:pPr algn="l"/>
            <a:r>
              <a:rPr lang="zh-CN" altLang="en-US" dirty="0">
                <a:solidFill>
                  <a:srgbClr val="FF0000"/>
                </a:solidFill>
                <a:latin typeface="方正姚体" panose="02010601030101010101" pitchFamily="2" charset="-122"/>
                <a:ea typeface="方正姚体" panose="02010601030101010101" pitchFamily="2" charset="-122"/>
              </a:rPr>
              <a:t>二</a:t>
            </a:r>
            <a:r>
              <a:rPr lang="zh-CN" altLang="en-US" dirty="0" smtClean="0">
                <a:solidFill>
                  <a:srgbClr val="FF0000"/>
                </a:solidFill>
                <a:latin typeface="方正姚体" panose="02010601030101010101" pitchFamily="2" charset="-122"/>
                <a:ea typeface="方正姚体" panose="02010601030101010101" pitchFamily="2" charset="-122"/>
              </a:rPr>
              <a:t>、问题探究：</a:t>
            </a:r>
            <a:endParaRPr dirty="0">
              <a:solidFill>
                <a:srgbClr val="FF0000"/>
              </a:solidFill>
              <a:latin typeface="方正姚体" panose="02010601030101010101" pitchFamily="2" charset="-122"/>
              <a:ea typeface="方正姚体" panose="02010601030101010101" pitchFamily="2" charset="-122"/>
            </a:endParaRPr>
          </a:p>
        </p:txBody>
      </p:sp>
      <p:cxnSp>
        <p:nvCxnSpPr>
          <p:cNvPr id="5" name="直接连接符 4"/>
          <p:cNvCxnSpPr/>
          <p:nvPr>
            <p:custDataLst>
              <p:tags r:id="rId2"/>
            </p:custDataLst>
          </p:nvPr>
        </p:nvCxnSpPr>
        <p:spPr>
          <a:xfrm>
            <a:off x="0" y="670440"/>
            <a:ext cx="741089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矩形 8193"/>
          <p:cNvSpPr/>
          <p:nvPr>
            <p:custDataLst>
              <p:tags r:id="rId3"/>
            </p:custDataLst>
          </p:nvPr>
        </p:nvSpPr>
        <p:spPr>
          <a:xfrm>
            <a:off x="0" y="795104"/>
            <a:ext cx="12001500" cy="953135"/>
          </a:xfrm>
          <a:prstGeom prst="rect">
            <a:avLst/>
          </a:prstGeom>
          <a:noFill/>
          <a:ln>
            <a:noFill/>
            <a:miter lim="800000"/>
          </a:ln>
        </p:spPr>
        <p:txBody>
          <a:bodyPr wrap="square" anchor="ctr" anchorCtr="0">
            <a:spAutoFit/>
          </a:bodyPr>
          <a:lstStyle>
            <a:lvl1pPr marL="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marL="0" lvl="0" indent="0" algn="just" defTabSz="914400">
              <a:tabLst>
                <a:tab pos="2628900" algn="l"/>
              </a:tabLst>
            </a:pPr>
            <a:r>
              <a:rPr lang="zh-CN" altLang="en-US" sz="2800" dirty="0" smtClean="0">
                <a:latin typeface="微软雅黑" panose="020B0503020204020204" pitchFamily="34" charset="-122"/>
                <a:ea typeface="微软雅黑" panose="020B0503020204020204" pitchFamily="34" charset="-122"/>
                <a:cs typeface="微软雅黑" panose="020B0503020204020204" pitchFamily="34" charset="-122"/>
              </a:rPr>
              <a:t>阅读</a:t>
            </a:r>
            <a:r>
              <a:rPr lang="zh-CN" altLang="en-US" sz="2800" dirty="0">
                <a:latin typeface="微软雅黑" panose="020B0503020204020204" pitchFamily="34" charset="-122"/>
                <a:ea typeface="微软雅黑" panose="020B0503020204020204" pitchFamily="34" charset="-122"/>
                <a:cs typeface="微软雅黑" panose="020B0503020204020204" pitchFamily="34" charset="-122"/>
              </a:rPr>
              <a:t>教材</a:t>
            </a:r>
            <a:r>
              <a:rPr lang="en-US" altLang="zh-CN" sz="2800" dirty="0">
                <a:latin typeface="微软雅黑" panose="020B0503020204020204" pitchFamily="34" charset="-122"/>
                <a:ea typeface="微软雅黑" panose="020B0503020204020204" pitchFamily="34" charset="-122"/>
                <a:cs typeface="微软雅黑" panose="020B0503020204020204" pitchFamily="34" charset="-122"/>
              </a:rPr>
              <a:t>P69“</a:t>
            </a:r>
            <a:r>
              <a:rPr lang="zh-CN" altLang="en-US" sz="2800" dirty="0">
                <a:latin typeface="微软雅黑" panose="020B0503020204020204" pitchFamily="34" charset="-122"/>
                <a:ea typeface="微软雅黑" panose="020B0503020204020204" pitchFamily="34" charset="-122"/>
                <a:cs typeface="微软雅黑" panose="020B0503020204020204" pitchFamily="34" charset="-122"/>
              </a:rPr>
              <a:t>史料阅读”和</a:t>
            </a:r>
            <a:r>
              <a:rPr lang="en-US" altLang="zh-CN" sz="2800" dirty="0">
                <a:latin typeface="微软雅黑" panose="020B0503020204020204" pitchFamily="34" charset="-122"/>
                <a:ea typeface="微软雅黑" panose="020B0503020204020204" pitchFamily="34" charset="-122"/>
                <a:cs typeface="微软雅黑" panose="020B0503020204020204" pitchFamily="34" charset="-122"/>
              </a:rPr>
              <a:t>P69“</a:t>
            </a:r>
            <a:r>
              <a:rPr lang="zh-CN" altLang="en-US" sz="2800" dirty="0">
                <a:latin typeface="微软雅黑" panose="020B0503020204020204" pitchFamily="34" charset="-122"/>
                <a:ea typeface="微软雅黑" panose="020B0503020204020204" pitchFamily="34" charset="-122"/>
                <a:cs typeface="微软雅黑" panose="020B0503020204020204" pitchFamily="34" charset="-122"/>
              </a:rPr>
              <a:t>南宋海上贸易路线示意图</a:t>
            </a:r>
            <a:r>
              <a:rPr lang="zh-CN" altLang="en-US" sz="2800" dirty="0" smtClean="0">
                <a:latin typeface="微软雅黑" panose="020B0503020204020204" pitchFamily="34" charset="-122"/>
                <a:ea typeface="微软雅黑" panose="020B0503020204020204" pitchFamily="34" charset="-122"/>
                <a:cs typeface="微软雅黑" panose="020B0503020204020204" pitchFamily="34" charset="-122"/>
              </a:rPr>
              <a:t>”材料</a:t>
            </a:r>
            <a:r>
              <a:rPr lang="zh-CN" altLang="en-US" sz="2800" dirty="0">
                <a:latin typeface="微软雅黑" panose="020B0503020204020204" pitchFamily="34" charset="-122"/>
                <a:ea typeface="微软雅黑" panose="020B0503020204020204" pitchFamily="34" charset="-122"/>
                <a:cs typeface="微软雅黑" panose="020B0503020204020204" pitchFamily="34" charset="-122"/>
              </a:rPr>
              <a:t>反映了什么现象？结合所学知识分析其原因？</a:t>
            </a:r>
          </a:p>
        </p:txBody>
      </p:sp>
      <p:sp>
        <p:nvSpPr>
          <p:cNvPr id="8" name="文本框 8194"/>
          <p:cNvSpPr/>
          <p:nvPr>
            <p:custDataLst>
              <p:tags r:id="rId4"/>
            </p:custDataLst>
          </p:nvPr>
        </p:nvSpPr>
        <p:spPr>
          <a:xfrm>
            <a:off x="316865" y="2015658"/>
            <a:ext cx="11684635" cy="3970318"/>
          </a:xfrm>
          <a:prstGeom prst="rect">
            <a:avLst/>
          </a:prstGeom>
          <a:noFill/>
          <a:ln>
            <a:noFill/>
            <a:miter lim="800000"/>
          </a:ln>
        </p:spPr>
        <p:txBody>
          <a:bodyPr wrap="square" anchor="t" anchorCtr="0">
            <a:spAutoFit/>
          </a:bodyPr>
          <a:lstStyle>
            <a:lvl1pPr marL="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a:r>
              <a:rPr lang="zh-CN" altLang="en-US" sz="2800" b="1"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rPr>
              <a:t>现象：</a:t>
            </a:r>
            <a:r>
              <a:rPr lang="zh-CN" altLang="en-US" sz="2800" b="1" dirty="0">
                <a:latin typeface="微软雅黑" panose="020B0503020204020204" pitchFamily="34" charset="-122"/>
                <a:ea typeface="微软雅黑" panose="020B0503020204020204" pitchFamily="34" charset="-122"/>
                <a:cs typeface="微软雅黑" panose="020B0503020204020204" pitchFamily="34" charset="-122"/>
              </a:rPr>
              <a:t>宋代商船众多，海上贸易繁荣</a:t>
            </a:r>
            <a:r>
              <a:rPr lang="zh-CN" altLang="en-US" sz="2800" b="1" dirty="0" smtClean="0">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2800" b="1" dirty="0" smtClean="0">
              <a:latin typeface="微软雅黑" panose="020B0503020204020204" pitchFamily="34" charset="-122"/>
              <a:ea typeface="微软雅黑" panose="020B0503020204020204" pitchFamily="34" charset="-122"/>
              <a:cs typeface="微软雅黑" panose="020B0503020204020204" pitchFamily="34" charset="-122"/>
            </a:endParaRPr>
          </a:p>
          <a:p>
            <a:pPr lvl="0"/>
            <a:r>
              <a:rPr lang="zh-CN" altLang="en-US" sz="2800" b="1" dirty="0" smtClean="0">
                <a:latin typeface="微软雅黑" panose="020B0503020204020204" pitchFamily="34" charset="-122"/>
                <a:ea typeface="微软雅黑" panose="020B0503020204020204" pitchFamily="34" charset="-122"/>
                <a:cs typeface="微软雅黑" panose="020B0503020204020204" pitchFamily="34" charset="-122"/>
              </a:rPr>
              <a:t>原因：</a:t>
            </a:r>
            <a:endParaRPr lang="zh-CN" altLang="en-US" sz="2800" b="1" dirty="0">
              <a:latin typeface="微软雅黑" panose="020B0503020204020204" pitchFamily="34" charset="-122"/>
              <a:ea typeface="微软雅黑" panose="020B0503020204020204" pitchFamily="34" charset="-122"/>
              <a:cs typeface="微软雅黑" panose="020B0503020204020204" pitchFamily="34" charset="-122"/>
            </a:endParaRPr>
          </a:p>
          <a:p>
            <a:pPr lvl="0"/>
            <a:r>
              <a:rPr lang="zh-CN" altLang="en-US" sz="2800" b="1" dirty="0" smtClean="0">
                <a:latin typeface="微软雅黑" panose="020B0503020204020204" pitchFamily="34" charset="-122"/>
                <a:ea typeface="微软雅黑" panose="020B0503020204020204" pitchFamily="34" charset="-122"/>
                <a:cs typeface="微软雅黑" panose="020B0503020204020204" pitchFamily="34" charset="-122"/>
              </a:rPr>
              <a:t>政治（</a:t>
            </a:r>
            <a:r>
              <a:rPr lang="en-US" altLang="zh-CN" sz="2800" b="1" dirty="0">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2800" b="1" dirty="0">
                <a:latin typeface="微软雅黑" panose="020B0503020204020204" pitchFamily="34" charset="-122"/>
                <a:ea typeface="微软雅黑" panose="020B0503020204020204" pitchFamily="34" charset="-122"/>
                <a:cs typeface="微软雅黑" panose="020B0503020204020204" pitchFamily="34" charset="-122"/>
              </a:rPr>
              <a:t>）北方少数民族侵扰，陆上丝绸之路中断；</a:t>
            </a:r>
            <a:br>
              <a:rPr lang="zh-CN" altLang="en-US" sz="2800" b="1" dirty="0">
                <a:latin typeface="微软雅黑" panose="020B0503020204020204" pitchFamily="34" charset="-122"/>
                <a:ea typeface="微软雅黑" panose="020B0503020204020204" pitchFamily="34" charset="-122"/>
                <a:cs typeface="微软雅黑" panose="020B0503020204020204" pitchFamily="34" charset="-122"/>
              </a:rPr>
            </a:br>
            <a:r>
              <a:rPr lang="zh-CN" altLang="en-US" sz="2800" b="1" dirty="0" smtClean="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800" b="1" dirty="0">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2800" b="1" dirty="0">
                <a:latin typeface="微软雅黑" panose="020B0503020204020204" pitchFamily="34" charset="-122"/>
                <a:ea typeface="微软雅黑" panose="020B0503020204020204" pitchFamily="34" charset="-122"/>
                <a:cs typeface="微软雅黑" panose="020B0503020204020204" pitchFamily="34" charset="-122"/>
              </a:rPr>
              <a:t>）政府积极的对外贸易政策，重农抑商政策有所松动。</a:t>
            </a:r>
            <a:br>
              <a:rPr lang="zh-CN" altLang="en-US" sz="2800" b="1" dirty="0">
                <a:latin typeface="微软雅黑" panose="020B0503020204020204" pitchFamily="34" charset="-122"/>
                <a:ea typeface="微软雅黑" panose="020B0503020204020204" pitchFamily="34" charset="-122"/>
                <a:cs typeface="微软雅黑" panose="020B0503020204020204" pitchFamily="34" charset="-122"/>
              </a:rPr>
            </a:br>
            <a:r>
              <a:rPr lang="zh-CN" altLang="en-US" sz="2800" b="1" dirty="0" smtClean="0">
                <a:latin typeface="微软雅黑" panose="020B0503020204020204" pitchFamily="34" charset="-122"/>
                <a:ea typeface="微软雅黑" panose="020B0503020204020204" pitchFamily="34" charset="-122"/>
                <a:cs typeface="微软雅黑" panose="020B0503020204020204" pitchFamily="34" charset="-122"/>
              </a:rPr>
              <a:t>经济：经济</a:t>
            </a:r>
            <a:r>
              <a:rPr lang="zh-CN" altLang="en-US" sz="2800" b="1" dirty="0">
                <a:latin typeface="微软雅黑" panose="020B0503020204020204" pitchFamily="34" charset="-122"/>
                <a:ea typeface="微软雅黑" panose="020B0503020204020204" pitchFamily="34" charset="-122"/>
                <a:cs typeface="微软雅黑" panose="020B0503020204020204" pitchFamily="34" charset="-122"/>
              </a:rPr>
              <a:t>重心的南移；农业和手工业的发展</a:t>
            </a:r>
            <a:br>
              <a:rPr lang="zh-CN" altLang="en-US" sz="2800" b="1" dirty="0">
                <a:latin typeface="微软雅黑" panose="020B0503020204020204" pitchFamily="34" charset="-122"/>
                <a:ea typeface="微软雅黑" panose="020B0503020204020204" pitchFamily="34" charset="-122"/>
                <a:cs typeface="微软雅黑" panose="020B0503020204020204" pitchFamily="34" charset="-122"/>
              </a:rPr>
            </a:br>
            <a:r>
              <a:rPr lang="zh-CN" altLang="en-US" sz="2800" b="1" dirty="0" smtClean="0">
                <a:solidFill>
                  <a:schemeClr val="tx2"/>
                </a:solidFill>
                <a:latin typeface="微软雅黑" panose="020B0503020204020204" pitchFamily="34" charset="-122"/>
                <a:ea typeface="微软雅黑" panose="020B0503020204020204" pitchFamily="34" charset="-122"/>
                <a:cs typeface="微软雅黑" panose="020B0503020204020204" pitchFamily="34" charset="-122"/>
              </a:rPr>
              <a:t>科技： </a:t>
            </a:r>
            <a:r>
              <a:rPr lang="zh-CN" altLang="en-US" sz="2800" b="1" dirty="0">
                <a:latin typeface="微软雅黑" panose="020B0503020204020204" pitchFamily="34" charset="-122"/>
                <a:ea typeface="微软雅黑" panose="020B0503020204020204" pitchFamily="34" charset="-122"/>
                <a:cs typeface="微软雅黑" panose="020B0503020204020204" pitchFamily="34" charset="-122"/>
              </a:rPr>
              <a:t>宋代造船和航海技术进步；罗盘、航海图和天文定位技术广泛应用</a:t>
            </a:r>
            <a:endParaRPr lang="en-US" altLang="zh-CN" sz="2800" b="1" dirty="0">
              <a:latin typeface="微软雅黑" panose="020B0503020204020204" pitchFamily="34" charset="-122"/>
              <a:ea typeface="微软雅黑" panose="020B0503020204020204" pitchFamily="34" charset="-122"/>
              <a:cs typeface="微软雅黑" panose="020B0503020204020204" pitchFamily="34" charset="-122"/>
            </a:endParaRPr>
          </a:p>
          <a:p>
            <a:pPr lvl="0"/>
            <a:endParaRPr lang="en-US" altLang="zh-CN" sz="2800" b="1"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endParaRPr>
          </a:p>
          <a:p>
            <a:pPr lvl="0"/>
            <a:r>
              <a:rPr lang="zh-CN" altLang="en-US" sz="2800" b="1" dirty="0" smtClean="0">
                <a:solidFill>
                  <a:schemeClr val="tx2"/>
                </a:solidFill>
                <a:latin typeface="微软雅黑" panose="020B0503020204020204" pitchFamily="34" charset="-122"/>
                <a:ea typeface="微软雅黑" panose="020B0503020204020204" pitchFamily="34" charset="-122"/>
                <a:cs typeface="微软雅黑" panose="020B0503020204020204" pitchFamily="34" charset="-122"/>
              </a:rPr>
              <a:t>优势：</a:t>
            </a:r>
            <a:r>
              <a:rPr lang="en-US" altLang="zh-CN" sz="2800" b="1" dirty="0" smtClean="0">
                <a:solidFill>
                  <a:schemeClr val="tx2"/>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800" b="1" dirty="0">
                <a:latin typeface="微软雅黑" panose="020B0503020204020204" pitchFamily="34" charset="-122"/>
                <a:ea typeface="微软雅黑" panose="020B0503020204020204" pitchFamily="34" charset="-122"/>
                <a:cs typeface="微软雅黑" panose="020B0503020204020204" pitchFamily="34" charset="-122"/>
              </a:rPr>
              <a:t>海路比陆路更安全，载重量更大，成本更低 </a:t>
            </a:r>
          </a:p>
          <a:p>
            <a:pPr lvl="0"/>
            <a:endParaRPr lang="zh-CN" altLang="en-US" sz="2800" b="1" dirty="0">
              <a:latin typeface="微软雅黑" panose="020B0503020204020204" pitchFamily="34" charset="-122"/>
              <a:ea typeface="微软雅黑" panose="020B0503020204020204" pitchFamily="34" charset="-122"/>
              <a:cs typeface="微软雅黑" panose="020B0503020204020204" pitchFamily="34" charset="-122"/>
            </a:endParaRPr>
          </a:p>
        </p:txBody>
      </p:sp>
    </p:spTree>
    <p:extLst>
      <p:ext uri="{BB962C8B-B14F-4D97-AF65-F5344CB8AC3E}">
        <p14:creationId xmlns:p14="http://schemas.microsoft.com/office/powerpoint/2010/main" val="2412215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additive="base">
                                        <p:cTn id="6" dur="1" fill="hold">
                                          <p:stCondLst>
                                            <p:cond delay="0"/>
                                          </p:stCondLst>
                                        </p:cTn>
                                        <p:tgtEl>
                                          <p:spTgt spid="8">
                                            <p:txEl>
                                              <p:pRg st="0" end="0"/>
                                            </p:txEl>
                                          </p:spTgt>
                                        </p:tgtEl>
                                        <p:attrNameLst>
                                          <p:attrName>style.visibility</p:attrName>
                                        </p:attrNameLst>
                                      </p:cBhvr>
                                      <p:to>
                                        <p:strVal val="visible"/>
                                      </p:to>
                                    </p:set>
                                    <p:animEffect transition="in" filter="blinds(horizontal)">
                                      <p:cBhvr additive="base">
                                        <p:cTn id="7" dur="500" fill="hold"/>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additive="base">
                                        <p:cTn id="11" dur="1" fill="hold">
                                          <p:stCondLst>
                                            <p:cond delay="0"/>
                                          </p:stCondLst>
                                        </p:cTn>
                                        <p:tgtEl>
                                          <p:spTgt spid="8">
                                            <p:txEl>
                                              <p:pRg st="1" end="1"/>
                                            </p:txEl>
                                          </p:spTgt>
                                        </p:tgtEl>
                                        <p:attrNameLst>
                                          <p:attrName>style.visibility</p:attrName>
                                        </p:attrNameLst>
                                      </p:cBhvr>
                                      <p:to>
                                        <p:strVal val="visible"/>
                                      </p:to>
                                    </p:set>
                                    <p:animEffect transition="in" filter="blinds(horizontal)">
                                      <p:cBhvr additive="base">
                                        <p:cTn id="12" dur="500" fill="hold"/>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additive="base">
                                        <p:cTn id="16" dur="1" fill="hold">
                                          <p:stCondLst>
                                            <p:cond delay="0"/>
                                          </p:stCondLst>
                                        </p:cTn>
                                        <p:tgtEl>
                                          <p:spTgt spid="8">
                                            <p:txEl>
                                              <p:pRg st="2" end="2"/>
                                            </p:txEl>
                                          </p:spTgt>
                                        </p:tgtEl>
                                        <p:attrNameLst>
                                          <p:attrName>style.visibility</p:attrName>
                                        </p:attrNameLst>
                                      </p:cBhvr>
                                      <p:to>
                                        <p:strVal val="visible"/>
                                      </p:to>
                                    </p:set>
                                    <p:animEffect transition="in" filter="blinds(horizontal)">
                                      <p:cBhvr additive="base">
                                        <p:cTn id="17" dur="500" fill="hold"/>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additive="base">
                                        <p:cTn id="21" dur="1" fill="hold">
                                          <p:stCondLst>
                                            <p:cond delay="0"/>
                                          </p:stCondLst>
                                        </p:cTn>
                                        <p:tgtEl>
                                          <p:spTgt spid="8">
                                            <p:txEl>
                                              <p:pRg st="4" end="4"/>
                                            </p:txEl>
                                          </p:spTgt>
                                        </p:tgtEl>
                                        <p:attrNameLst>
                                          <p:attrName>style.visibility</p:attrName>
                                        </p:attrNameLst>
                                      </p:cBhvr>
                                      <p:to>
                                        <p:strVal val="visible"/>
                                      </p:to>
                                    </p:set>
                                    <p:animEffect transition="in" filter="blinds(horizontal)">
                                      <p:cBhvr additive="base">
                                        <p:cTn id="22" dur="500" fill="hold"/>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189174" y="138876"/>
            <a:ext cx="2709396" cy="523220"/>
          </a:xfrm>
          <a:prstGeom prst="rect">
            <a:avLst/>
          </a:prstGeom>
        </p:spPr>
        <p:txBody>
          <a:bodyPr wrap="none">
            <a:spAutoFit/>
          </a:bodyPr>
          <a:lstStyle>
            <a:defPPr>
              <a:defRPr lang="zh-CN"/>
            </a:defPPr>
            <a:lvl1pPr>
              <a:defRPr sz="2800" b="1">
                <a:latin typeface="仿宋" panose="02010609060101010101" pitchFamily="49" charset="-122"/>
                <a:ea typeface="仿宋" panose="02010609060101010101" pitchFamily="49" charset="-122"/>
              </a:defRPr>
            </a:lvl1pPr>
            <a:lvl2pPr>
              <a:defRPr/>
            </a:lvl2pPr>
            <a:lvl3pPr>
              <a:defRPr/>
            </a:lvl3pPr>
            <a:lvl4pPr>
              <a:defRPr/>
            </a:lvl4pPr>
            <a:lvl5pPr>
              <a:defRPr/>
            </a:lvl5pPr>
            <a:lvl6pPr>
              <a:defRPr/>
            </a:lvl6pPr>
            <a:lvl7pPr>
              <a:defRPr/>
            </a:lvl7pPr>
            <a:lvl8pPr>
              <a:defRPr/>
            </a:lvl8pPr>
            <a:lvl9pPr>
              <a:defRPr/>
            </a:lvl9pPr>
          </a:lstStyle>
          <a:p>
            <a:pPr algn="l"/>
            <a:r>
              <a:rPr lang="zh-CN" altLang="en-US" dirty="0">
                <a:solidFill>
                  <a:srgbClr val="FF0000"/>
                </a:solidFill>
                <a:latin typeface="方正姚体" panose="02010601030101010101" pitchFamily="2" charset="-122"/>
                <a:ea typeface="方正姚体" panose="02010601030101010101" pitchFamily="2" charset="-122"/>
              </a:rPr>
              <a:t>二</a:t>
            </a:r>
            <a:r>
              <a:rPr lang="zh-CN" altLang="en-US" dirty="0" smtClean="0">
                <a:solidFill>
                  <a:srgbClr val="FF0000"/>
                </a:solidFill>
                <a:latin typeface="方正姚体" panose="02010601030101010101" pitchFamily="2" charset="-122"/>
                <a:ea typeface="方正姚体" panose="02010601030101010101" pitchFamily="2" charset="-122"/>
              </a:rPr>
              <a:t>、问题探究：</a:t>
            </a:r>
            <a:endParaRPr dirty="0">
              <a:solidFill>
                <a:srgbClr val="FF0000"/>
              </a:solidFill>
              <a:latin typeface="方正姚体" panose="02010601030101010101" pitchFamily="2" charset="-122"/>
              <a:ea typeface="方正姚体" panose="02010601030101010101" pitchFamily="2" charset="-122"/>
            </a:endParaRPr>
          </a:p>
        </p:txBody>
      </p:sp>
      <p:cxnSp>
        <p:nvCxnSpPr>
          <p:cNvPr id="5" name="直接连接符 4"/>
          <p:cNvCxnSpPr/>
          <p:nvPr>
            <p:custDataLst>
              <p:tags r:id="rId2"/>
            </p:custDataLst>
          </p:nvPr>
        </p:nvCxnSpPr>
        <p:spPr>
          <a:xfrm>
            <a:off x="0" y="670440"/>
            <a:ext cx="741089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2794959" y="176620"/>
            <a:ext cx="5227607" cy="461665"/>
          </a:xfrm>
          <a:prstGeom prst="rect">
            <a:avLst/>
          </a:prstGeom>
          <a:noFill/>
        </p:spPr>
        <p:txBody>
          <a:bodyPr wrap="square" rtlCol="0">
            <a:spAutoFit/>
          </a:bodyPr>
          <a:lstStyle/>
          <a:p>
            <a:r>
              <a:rPr lang="en-US" altLang="zh-CN" sz="2400" dirty="0" smtClean="0">
                <a:latin typeface="华文细黑" panose="02010600040101010101" pitchFamily="2" charset="-122"/>
                <a:ea typeface="华文细黑" panose="02010600040101010101" pitchFamily="2" charset="-122"/>
              </a:rPr>
              <a:t>2</a:t>
            </a:r>
            <a:r>
              <a:rPr lang="zh-CN" altLang="en-US" sz="2400" dirty="0" smtClean="0">
                <a:latin typeface="华文细黑" panose="02010600040101010101" pitchFamily="2" charset="-122"/>
                <a:ea typeface="华文细黑" panose="02010600040101010101" pitchFamily="2" charset="-122"/>
              </a:rPr>
              <a:t>、比较</a:t>
            </a:r>
            <a:r>
              <a:rPr lang="zh-CN" altLang="zh-CN" sz="2400" dirty="0" smtClean="0">
                <a:latin typeface="华文细黑" panose="02010600040101010101" pitchFamily="2" charset="-122"/>
                <a:ea typeface="华文细黑" panose="02010600040101010101" pitchFamily="2" charset="-122"/>
              </a:rPr>
              <a:t>郑和</a:t>
            </a:r>
            <a:r>
              <a:rPr lang="zh-CN" altLang="zh-CN" sz="2400" dirty="0">
                <a:latin typeface="华文细黑" panose="02010600040101010101" pitchFamily="2" charset="-122"/>
                <a:ea typeface="华文细黑" panose="02010600040101010101" pitchFamily="2" charset="-122"/>
              </a:rPr>
              <a:t>下西洋与新航路的开辟</a:t>
            </a:r>
            <a:endParaRPr lang="zh-CN" altLang="zh-CN" sz="2400" dirty="0">
              <a:latin typeface="华文细黑" panose="02010600040101010101" pitchFamily="2" charset="-122"/>
              <a:ea typeface="华文细黑" panose="02010600040101010101" pitchFamily="2" charset="-122"/>
            </a:endParaRPr>
          </a:p>
        </p:txBody>
      </p:sp>
      <p:sp>
        <p:nvSpPr>
          <p:cNvPr id="10" name="文本框 99"/>
          <p:cNvSpPr txBox="1"/>
          <p:nvPr>
            <p:custDataLst>
              <p:tags r:id="rId3"/>
            </p:custDataLst>
          </p:nvPr>
        </p:nvSpPr>
        <p:spPr>
          <a:xfrm>
            <a:off x="268510" y="838644"/>
            <a:ext cx="11765340" cy="5564985"/>
          </a:xfrm>
          <a:prstGeom prst="rect">
            <a:avLst/>
          </a:prstGeom>
          <a:noFill/>
          <a:ln w="9525">
            <a:noFill/>
          </a:ln>
        </p:spPr>
        <p:txBody>
          <a:bodyPr wrap="square">
            <a:spAutoFit/>
          </a:bodyPr>
          <a:lstStyle/>
          <a:p>
            <a:pPr indent="228600" eaLnBrk="1" hangingPunct="1">
              <a:lnSpc>
                <a:spcPct val="150000"/>
              </a:lnSpc>
            </a:pPr>
            <a:r>
              <a:rPr lang="zh-CN" altLang="en-US" sz="2400" b="1" dirty="0">
                <a:latin typeface="Arial" panose="020B0604020202020204" pitchFamily="34" charset="0"/>
                <a:ea typeface="黑体" panose="02010609060101010101" pitchFamily="2" charset="-122"/>
              </a:rPr>
              <a:t>材料一</a:t>
            </a:r>
            <a:r>
              <a:rPr lang="zh-CN" altLang="en-US" sz="2400" b="1" dirty="0">
                <a:latin typeface="Arial" panose="020B0604020202020204" pitchFamily="34" charset="0"/>
                <a:ea typeface="楷体_GB2312"/>
              </a:rPr>
              <a:t>　</a:t>
            </a:r>
            <a:r>
              <a:rPr lang="en-US" altLang="zh-CN" sz="2400" b="1" dirty="0">
                <a:latin typeface="Times New Roman" panose="02020603050405020304" pitchFamily="18" charset="0"/>
                <a:ea typeface="楷体_GB2312"/>
              </a:rPr>
              <a:t> </a:t>
            </a:r>
            <a:r>
              <a:rPr lang="zh-CN" altLang="en-US" sz="2400" dirty="0">
                <a:latin typeface="华文细黑" panose="02010600040101010101" pitchFamily="2" charset="-122"/>
                <a:ea typeface="华文细黑" panose="02010600040101010101" pitchFamily="2" charset="-122"/>
              </a:rPr>
              <a:t>郑和七次出使西洋，本着</a:t>
            </a:r>
            <a:r>
              <a:rPr lang="en-US" altLang="zh-CN" sz="2400" dirty="0">
                <a:latin typeface="华文细黑" panose="02010600040101010101" pitchFamily="2" charset="-122"/>
                <a:ea typeface="华文细黑" panose="02010600040101010101" pitchFamily="2" charset="-122"/>
              </a:rPr>
              <a:t>“</a:t>
            </a:r>
            <a:r>
              <a:rPr lang="zh-CN" altLang="en-US" sz="2400" dirty="0">
                <a:latin typeface="华文细黑" panose="02010600040101010101" pitchFamily="2" charset="-122"/>
                <a:ea typeface="华文细黑" panose="02010600040101010101" pitchFamily="2" charset="-122"/>
              </a:rPr>
              <a:t>宣德化而柔远夷</a:t>
            </a:r>
            <a:r>
              <a:rPr lang="en-US" altLang="zh-CN" sz="2400" dirty="0">
                <a:latin typeface="华文细黑" panose="02010600040101010101" pitchFamily="2" charset="-122"/>
                <a:ea typeface="华文细黑" panose="02010600040101010101" pitchFamily="2" charset="-122"/>
              </a:rPr>
              <a:t>”“</a:t>
            </a:r>
            <a:r>
              <a:rPr lang="zh-CN" altLang="en-US" sz="2400" dirty="0">
                <a:latin typeface="华文细黑" panose="02010600040101010101" pitchFamily="2" charset="-122"/>
                <a:ea typeface="华文细黑" panose="02010600040101010101" pitchFamily="2" charset="-122"/>
              </a:rPr>
              <a:t>民胞物与，泛爱万物</a:t>
            </a:r>
            <a:r>
              <a:rPr lang="en-US" altLang="zh-CN" sz="2400" dirty="0">
                <a:latin typeface="华文细黑" panose="02010600040101010101" pitchFamily="2" charset="-122"/>
                <a:ea typeface="华文细黑" panose="02010600040101010101" pitchFamily="2" charset="-122"/>
              </a:rPr>
              <a:t>”</a:t>
            </a:r>
            <a:r>
              <a:rPr lang="zh-CN" altLang="en-US" sz="2400" dirty="0">
                <a:latin typeface="华文细黑" panose="02010600040101010101" pitchFamily="2" charset="-122"/>
                <a:ea typeface="华文细黑" panose="02010600040101010101" pitchFamily="2" charset="-122"/>
              </a:rPr>
              <a:t>的思想来往于西洋和印度洋之间。儒家的</a:t>
            </a:r>
            <a:r>
              <a:rPr lang="en-US" altLang="zh-CN" sz="2400" dirty="0">
                <a:latin typeface="华文细黑" panose="02010600040101010101" pitchFamily="2" charset="-122"/>
                <a:ea typeface="华文细黑" panose="02010600040101010101" pitchFamily="2" charset="-122"/>
              </a:rPr>
              <a:t>“</a:t>
            </a:r>
            <a:r>
              <a:rPr lang="zh-CN" altLang="en-US" sz="2400" dirty="0">
                <a:latin typeface="华文细黑" panose="02010600040101010101" pitchFamily="2" charset="-122"/>
                <a:ea typeface="华文细黑" panose="02010600040101010101" pitchFamily="2" charset="-122"/>
              </a:rPr>
              <a:t>仁爱</a:t>
            </a:r>
            <a:r>
              <a:rPr lang="en-US" altLang="zh-CN" sz="2400" dirty="0">
                <a:latin typeface="华文细黑" panose="02010600040101010101" pitchFamily="2" charset="-122"/>
                <a:ea typeface="华文细黑" panose="02010600040101010101" pitchFamily="2" charset="-122"/>
              </a:rPr>
              <a:t>”</a:t>
            </a:r>
            <a:r>
              <a:rPr lang="zh-CN" altLang="en-US" sz="2400" dirty="0">
                <a:latin typeface="华文细黑" panose="02010600040101010101" pitchFamily="2" charset="-122"/>
                <a:ea typeface="华文细黑" panose="02010600040101010101" pitchFamily="2" charset="-122"/>
              </a:rPr>
              <a:t>思想使郑和在海外诸国</a:t>
            </a:r>
            <a:r>
              <a:rPr lang="en-US" altLang="zh-CN" sz="2400" dirty="0">
                <a:latin typeface="华文细黑" panose="02010600040101010101" pitchFamily="2" charset="-122"/>
                <a:ea typeface="华文细黑" panose="02010600040101010101" pitchFamily="2" charset="-122"/>
                <a:cs typeface="Times New Roman" panose="02020603050405020304" pitchFamily="18" charset="0"/>
              </a:rPr>
              <a:t>“</a:t>
            </a:r>
            <a:r>
              <a:rPr lang="zh-CN" altLang="en-US" sz="2400" dirty="0">
                <a:latin typeface="华文细黑" panose="02010600040101010101" pitchFamily="2" charset="-122"/>
                <a:ea typeface="华文细黑" panose="02010600040101010101" pitchFamily="2" charset="-122"/>
              </a:rPr>
              <a:t>施恩布德</a:t>
            </a:r>
            <a:r>
              <a:rPr lang="en-US" altLang="zh-CN" sz="2400" dirty="0">
                <a:latin typeface="华文细黑" panose="02010600040101010101" pitchFamily="2" charset="-122"/>
                <a:ea typeface="华文细黑" panose="02010600040101010101" pitchFamily="2" charset="-122"/>
                <a:cs typeface="Times New Roman" panose="02020603050405020304" pitchFamily="18" charset="0"/>
              </a:rPr>
              <a:t>”“</a:t>
            </a:r>
            <a:r>
              <a:rPr lang="zh-CN" altLang="en-US" sz="2400" dirty="0">
                <a:latin typeface="华文细黑" panose="02010600040101010101" pitchFamily="2" charset="-122"/>
                <a:ea typeface="华文细黑" panose="02010600040101010101" pitchFamily="2" charset="-122"/>
              </a:rPr>
              <a:t>华夷同视</a:t>
            </a:r>
            <a:r>
              <a:rPr lang="en-US" altLang="zh-CN" sz="2400" dirty="0">
                <a:latin typeface="华文细黑" panose="02010600040101010101" pitchFamily="2" charset="-122"/>
                <a:ea typeface="华文细黑" panose="02010600040101010101" pitchFamily="2" charset="-122"/>
                <a:cs typeface="Times New Roman" panose="02020603050405020304" pitchFamily="18" charset="0"/>
              </a:rPr>
              <a:t>”</a:t>
            </a:r>
            <a:r>
              <a:rPr lang="zh-CN" altLang="en-US" sz="2400" dirty="0">
                <a:latin typeface="华文细黑" panose="02010600040101010101" pitchFamily="2" charset="-122"/>
                <a:ea typeface="华文细黑" panose="02010600040101010101" pitchFamily="2" charset="-122"/>
              </a:rPr>
              <a:t>。重情义，轻利益，</a:t>
            </a:r>
            <a:r>
              <a:rPr lang="en-US" altLang="zh-CN" sz="2400" dirty="0">
                <a:latin typeface="华文细黑" panose="02010600040101010101" pitchFamily="2" charset="-122"/>
                <a:ea typeface="华文细黑" panose="02010600040101010101" pitchFamily="2" charset="-122"/>
                <a:cs typeface="Times New Roman" panose="02020603050405020304" pitchFamily="18" charset="0"/>
              </a:rPr>
              <a:t>“</a:t>
            </a:r>
            <a:r>
              <a:rPr lang="zh-CN" altLang="en-US" sz="2400" dirty="0">
                <a:latin typeface="华文细黑" panose="02010600040101010101" pitchFamily="2" charset="-122"/>
                <a:ea typeface="华文细黑" panose="02010600040101010101" pitchFamily="2" charset="-122"/>
              </a:rPr>
              <a:t>乐群贵和</a:t>
            </a:r>
            <a:r>
              <a:rPr lang="en-US" altLang="zh-CN" sz="2400" dirty="0">
                <a:latin typeface="华文细黑" panose="02010600040101010101" pitchFamily="2" charset="-122"/>
                <a:ea typeface="华文细黑" panose="02010600040101010101" pitchFamily="2" charset="-122"/>
                <a:cs typeface="Times New Roman" panose="02020603050405020304" pitchFamily="18" charset="0"/>
              </a:rPr>
              <a:t>”</a:t>
            </a:r>
            <a:r>
              <a:rPr lang="zh-CN" altLang="en-US" sz="2400" dirty="0">
                <a:latin typeface="华文细黑" panose="02010600040101010101" pitchFamily="2" charset="-122"/>
                <a:ea typeface="华文细黑" panose="02010600040101010101" pitchFamily="2" charset="-122"/>
              </a:rPr>
              <a:t>的儒家文化影响着郑和的整个航行生涯。</a:t>
            </a:r>
            <a:r>
              <a:rPr lang="en-US" altLang="zh-CN" sz="2400" dirty="0">
                <a:latin typeface="华文细黑" panose="02010600040101010101" pitchFamily="2" charset="-122"/>
                <a:ea typeface="华文细黑" panose="02010600040101010101" pitchFamily="2" charset="-122"/>
              </a:rPr>
              <a:t>……</a:t>
            </a:r>
            <a:r>
              <a:rPr lang="zh-CN" altLang="en-US" sz="2400" dirty="0">
                <a:latin typeface="华文细黑" panose="02010600040101010101" pitchFamily="2" charset="-122"/>
                <a:ea typeface="华文细黑" panose="02010600040101010101" pitchFamily="2" charset="-122"/>
              </a:rPr>
              <a:t>郑和下西洋加强了中国与亚非国家的友好交流，对稳定该地区秩序起了重要作用，也为明清两朝为核心的周边国家</a:t>
            </a:r>
            <a:r>
              <a:rPr lang="en-US" altLang="zh-CN" sz="2400" dirty="0">
                <a:latin typeface="华文细黑" panose="02010600040101010101" pitchFamily="2" charset="-122"/>
                <a:ea typeface="华文细黑" panose="02010600040101010101" pitchFamily="2" charset="-122"/>
                <a:cs typeface="Times New Roman" panose="02020603050405020304" pitchFamily="18" charset="0"/>
              </a:rPr>
              <a:t>“</a:t>
            </a:r>
            <a:r>
              <a:rPr lang="zh-CN" altLang="en-US" sz="2400" dirty="0">
                <a:latin typeface="华文细黑" panose="02010600040101010101" pitchFamily="2" charset="-122"/>
                <a:ea typeface="华文细黑" panose="02010600040101010101" pitchFamily="2" charset="-122"/>
              </a:rPr>
              <a:t>汉文化圈</a:t>
            </a:r>
            <a:r>
              <a:rPr lang="en-US" altLang="zh-CN" sz="2400" dirty="0">
                <a:latin typeface="华文细黑" panose="02010600040101010101" pitchFamily="2" charset="-122"/>
                <a:ea typeface="华文细黑" panose="02010600040101010101" pitchFamily="2" charset="-122"/>
                <a:cs typeface="Times New Roman" panose="02020603050405020304" pitchFamily="18" charset="0"/>
              </a:rPr>
              <a:t>”</a:t>
            </a:r>
            <a:r>
              <a:rPr lang="zh-CN" altLang="en-US" sz="2400" dirty="0">
                <a:latin typeface="华文细黑" panose="02010600040101010101" pitchFamily="2" charset="-122"/>
                <a:ea typeface="华文细黑" panose="02010600040101010101" pitchFamily="2" charset="-122"/>
              </a:rPr>
              <a:t>的形成作出积极作用。值得我们深思的是，儒家文化铸造了郑和，而郑和却用儒家文化谱写了另外一种世界文明。</a:t>
            </a:r>
            <a:endParaRPr lang="en-US" altLang="zh-CN" sz="2400" dirty="0">
              <a:latin typeface="华文细黑" panose="02010600040101010101" pitchFamily="2" charset="-122"/>
              <a:ea typeface="华文细黑" panose="02010600040101010101" pitchFamily="2" charset="-122"/>
            </a:endParaRPr>
          </a:p>
          <a:p>
            <a:pPr indent="228600" eaLnBrk="1" hangingPunct="1">
              <a:lnSpc>
                <a:spcPct val="150000"/>
              </a:lnSpc>
            </a:pPr>
            <a:r>
              <a:rPr lang="en-US" altLang="zh-CN" sz="2400" dirty="0">
                <a:latin typeface="华文细黑" panose="02010600040101010101" pitchFamily="2" charset="-122"/>
                <a:ea typeface="华文细黑" panose="02010600040101010101" pitchFamily="2" charset="-122"/>
              </a:rPr>
              <a:t>             ——《</a:t>
            </a:r>
            <a:r>
              <a:rPr lang="zh-CN" altLang="en-US" sz="2400" dirty="0">
                <a:latin typeface="华文细黑" panose="02010600040101010101" pitchFamily="2" charset="-122"/>
                <a:ea typeface="华文细黑" panose="02010600040101010101" pitchFamily="2" charset="-122"/>
              </a:rPr>
              <a:t>郑和下西洋：儒家式海洋战略典型</a:t>
            </a:r>
            <a:r>
              <a:rPr lang="en-US" altLang="zh-CN" sz="2400" dirty="0">
                <a:latin typeface="华文细黑" panose="02010600040101010101" pitchFamily="2" charset="-122"/>
                <a:ea typeface="华文细黑" panose="02010600040101010101" pitchFamily="2" charset="-122"/>
              </a:rPr>
              <a:t>》</a:t>
            </a:r>
          </a:p>
          <a:p>
            <a:pPr indent="228600">
              <a:lnSpc>
                <a:spcPct val="150000"/>
              </a:lnSpc>
            </a:pPr>
            <a:r>
              <a:rPr lang="zh-CN" altLang="en-US" sz="2400" b="1" dirty="0">
                <a:latin typeface="Arial" panose="020B0604020202020204" pitchFamily="34" charset="0"/>
                <a:ea typeface="黑体" panose="02010609060101010101" pitchFamily="2" charset="-122"/>
              </a:rPr>
              <a:t>材料二</a:t>
            </a:r>
            <a:r>
              <a:rPr lang="zh-CN" altLang="en-US" sz="2400" b="1" dirty="0">
                <a:latin typeface="Arial" panose="020B0604020202020204" pitchFamily="34" charset="0"/>
                <a:ea typeface="楷体_GB2312"/>
              </a:rPr>
              <a:t>　</a:t>
            </a:r>
            <a:r>
              <a:rPr lang="zh-CN" altLang="en-US" sz="2400" dirty="0">
                <a:latin typeface="华文细黑" panose="02010600040101010101" pitchFamily="2" charset="-122"/>
                <a:ea typeface="华文细黑" panose="02010600040101010101" pitchFamily="2" charset="-122"/>
              </a:rPr>
              <a:t>开辟新航路意味着生产需要超过了环境所能供给的量。传统道德和社会制度开始解体，战争的起源不再是由于生存和宗教，而是贪婪。从那个时代起，人和自然的可持续发展已经破灭。</a:t>
            </a:r>
          </a:p>
        </p:txBody>
      </p:sp>
    </p:spTree>
    <p:extLst>
      <p:ext uri="{BB962C8B-B14F-4D97-AF65-F5344CB8AC3E}">
        <p14:creationId xmlns:p14="http://schemas.microsoft.com/office/powerpoint/2010/main" val="3019800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189174" y="138876"/>
            <a:ext cx="2709396" cy="523220"/>
          </a:xfrm>
          <a:prstGeom prst="rect">
            <a:avLst/>
          </a:prstGeom>
        </p:spPr>
        <p:txBody>
          <a:bodyPr wrap="none">
            <a:spAutoFit/>
          </a:bodyPr>
          <a:lstStyle>
            <a:defPPr>
              <a:defRPr lang="zh-CN"/>
            </a:defPPr>
            <a:lvl1pPr>
              <a:defRPr sz="2800" b="1">
                <a:latin typeface="仿宋" panose="02010609060101010101" pitchFamily="49" charset="-122"/>
                <a:ea typeface="仿宋" panose="02010609060101010101" pitchFamily="49" charset="-122"/>
              </a:defRPr>
            </a:lvl1pPr>
            <a:lvl2pPr>
              <a:defRPr/>
            </a:lvl2pPr>
            <a:lvl3pPr>
              <a:defRPr/>
            </a:lvl3pPr>
            <a:lvl4pPr>
              <a:defRPr/>
            </a:lvl4pPr>
            <a:lvl5pPr>
              <a:defRPr/>
            </a:lvl5pPr>
            <a:lvl6pPr>
              <a:defRPr/>
            </a:lvl6pPr>
            <a:lvl7pPr>
              <a:defRPr/>
            </a:lvl7pPr>
            <a:lvl8pPr>
              <a:defRPr/>
            </a:lvl8pPr>
            <a:lvl9pPr>
              <a:defRPr/>
            </a:lvl9pPr>
          </a:lstStyle>
          <a:p>
            <a:pPr algn="l"/>
            <a:r>
              <a:rPr lang="zh-CN" altLang="en-US" dirty="0">
                <a:solidFill>
                  <a:srgbClr val="FF0000"/>
                </a:solidFill>
                <a:latin typeface="方正姚体" panose="02010601030101010101" pitchFamily="2" charset="-122"/>
                <a:ea typeface="方正姚体" panose="02010601030101010101" pitchFamily="2" charset="-122"/>
              </a:rPr>
              <a:t>二</a:t>
            </a:r>
            <a:r>
              <a:rPr lang="zh-CN" altLang="en-US" dirty="0" smtClean="0">
                <a:solidFill>
                  <a:srgbClr val="FF0000"/>
                </a:solidFill>
                <a:latin typeface="方正姚体" panose="02010601030101010101" pitchFamily="2" charset="-122"/>
                <a:ea typeface="方正姚体" panose="02010601030101010101" pitchFamily="2" charset="-122"/>
              </a:rPr>
              <a:t>、问题探究：</a:t>
            </a:r>
            <a:endParaRPr dirty="0">
              <a:solidFill>
                <a:srgbClr val="FF0000"/>
              </a:solidFill>
              <a:latin typeface="方正姚体" panose="02010601030101010101" pitchFamily="2" charset="-122"/>
              <a:ea typeface="方正姚体" panose="02010601030101010101" pitchFamily="2" charset="-122"/>
            </a:endParaRPr>
          </a:p>
        </p:txBody>
      </p:sp>
      <p:cxnSp>
        <p:nvCxnSpPr>
          <p:cNvPr id="5" name="直接连接符 4"/>
          <p:cNvCxnSpPr/>
          <p:nvPr>
            <p:custDataLst>
              <p:tags r:id="rId2"/>
            </p:custDataLst>
          </p:nvPr>
        </p:nvCxnSpPr>
        <p:spPr>
          <a:xfrm>
            <a:off x="0" y="670440"/>
            <a:ext cx="741089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6" name="表格 5"/>
          <p:cNvGraphicFramePr>
            <a:graphicFrameLocks noGrp="1"/>
          </p:cNvGraphicFramePr>
          <p:nvPr>
            <p:custDataLst>
              <p:tags r:id="rId3"/>
            </p:custDataLst>
            <p:extLst>
              <p:ext uri="{D42A27DB-BD31-4B8C-83A1-F6EECF244321}">
                <p14:modId xmlns:p14="http://schemas.microsoft.com/office/powerpoint/2010/main" val="3795313053"/>
              </p:ext>
            </p:extLst>
          </p:nvPr>
        </p:nvGraphicFramePr>
        <p:xfrm>
          <a:off x="19685" y="1036955"/>
          <a:ext cx="10504541" cy="5277581"/>
        </p:xfrm>
        <a:graphic>
          <a:graphicData uri="http://schemas.openxmlformats.org/drawingml/2006/table">
            <a:tbl>
              <a:tblPr/>
              <a:tblGrid>
                <a:gridCol w="425450"/>
                <a:gridCol w="415925"/>
                <a:gridCol w="496570"/>
                <a:gridCol w="5008664"/>
                <a:gridCol w="4157932"/>
              </a:tblGrid>
              <a:tr h="311785">
                <a:tc gridSpan="3">
                  <a:txBody>
                    <a:bodyPr/>
                    <a:lstStyle>
                      <a:lvl1pPr defTabSz="727075">
                        <a:lnSpc>
                          <a:spcPct val="90000"/>
                        </a:lnSpc>
                        <a:spcBef>
                          <a:spcPts val="800"/>
                        </a:spcBef>
                        <a:buFont typeface="Arial" panose="020B0604020202020204" pitchFamily="34" charset="0"/>
                        <a:defRPr sz="2000">
                          <a:solidFill>
                            <a:schemeClr val="tx1"/>
                          </a:solidFill>
                          <a:latin typeface="Arial" panose="020B0604020202020204" pitchFamily="34" charset="0"/>
                          <a:ea typeface="微软雅黑" panose="020B0503020204020204" charset="-122"/>
                        </a:defRPr>
                      </a:lvl1pPr>
                      <a:lvl2pPr marL="363855" defTabSz="727075">
                        <a:lnSpc>
                          <a:spcPct val="90000"/>
                        </a:lnSpc>
                        <a:spcBef>
                          <a:spcPts val="400"/>
                        </a:spcBef>
                        <a:buFont typeface="Arial" panose="020B0604020202020204" pitchFamily="34" charset="0"/>
                        <a:defRPr sz="1700">
                          <a:solidFill>
                            <a:schemeClr val="tx1"/>
                          </a:solidFill>
                          <a:latin typeface="Arial" panose="020B0604020202020204" pitchFamily="34" charset="0"/>
                          <a:ea typeface="微软雅黑" panose="020B0503020204020204" charset="-122"/>
                        </a:defRPr>
                      </a:lvl2pPr>
                      <a:lvl3pPr marL="727075" defTabSz="727075">
                        <a:lnSpc>
                          <a:spcPct val="90000"/>
                        </a:lnSpc>
                        <a:spcBef>
                          <a:spcPts val="400"/>
                        </a:spcBef>
                        <a:buFont typeface="Arial" panose="020B0604020202020204" pitchFamily="34" charset="0"/>
                        <a:defRPr sz="1400">
                          <a:solidFill>
                            <a:schemeClr val="tx1"/>
                          </a:solidFill>
                          <a:latin typeface="Arial" panose="020B0604020202020204" pitchFamily="34" charset="0"/>
                          <a:ea typeface="微软雅黑" panose="020B0503020204020204" charset="-122"/>
                        </a:defRPr>
                      </a:lvl3pPr>
                      <a:lvl4pPr marL="1092200" defTabSz="727075">
                        <a:lnSpc>
                          <a:spcPct val="90000"/>
                        </a:lnSpc>
                        <a:spcBef>
                          <a:spcPts val="400"/>
                        </a:spcBef>
                        <a:buFont typeface="Arial" panose="020B0604020202020204" pitchFamily="34" charset="0"/>
                        <a:defRPr sz="1200">
                          <a:solidFill>
                            <a:schemeClr val="tx1"/>
                          </a:solidFill>
                          <a:latin typeface="Arial" panose="020B0604020202020204" pitchFamily="34" charset="0"/>
                          <a:ea typeface="微软雅黑" panose="020B0503020204020204" charset="-122"/>
                        </a:defRPr>
                      </a:lvl4pPr>
                      <a:lvl5pPr marL="1456055" defTabSz="727075">
                        <a:lnSpc>
                          <a:spcPct val="90000"/>
                        </a:lnSpc>
                        <a:spcBef>
                          <a:spcPts val="400"/>
                        </a:spcBef>
                        <a:buFont typeface="Arial" panose="020B0604020202020204" pitchFamily="34" charset="0"/>
                        <a:defRPr sz="1200">
                          <a:solidFill>
                            <a:schemeClr val="tx1"/>
                          </a:solidFill>
                          <a:latin typeface="Arial" panose="020B0604020202020204" pitchFamily="34" charset="0"/>
                          <a:ea typeface="微软雅黑" panose="020B0503020204020204" charset="-122"/>
                        </a:defRPr>
                      </a:lvl5pPr>
                      <a:lvl6pPr marL="1913255" defTabSz="727075" eaLnBrk="0" fontAlgn="base" hangingPunct="0">
                        <a:lnSpc>
                          <a:spcPct val="90000"/>
                        </a:lnSpc>
                        <a:spcBef>
                          <a:spcPts val="400"/>
                        </a:spcBef>
                        <a:spcAft>
                          <a:spcPct val="0"/>
                        </a:spcAft>
                        <a:buFont typeface="Arial" panose="020B0604020202020204" pitchFamily="34" charset="0"/>
                        <a:defRPr sz="1200">
                          <a:solidFill>
                            <a:schemeClr val="tx1"/>
                          </a:solidFill>
                          <a:latin typeface="Arial" panose="020B0604020202020204" pitchFamily="34" charset="0"/>
                          <a:ea typeface="微软雅黑" panose="020B0503020204020204" charset="-122"/>
                        </a:defRPr>
                      </a:lvl6pPr>
                      <a:lvl7pPr marL="2370455" defTabSz="727075" eaLnBrk="0" fontAlgn="base" hangingPunct="0">
                        <a:lnSpc>
                          <a:spcPct val="90000"/>
                        </a:lnSpc>
                        <a:spcBef>
                          <a:spcPts val="400"/>
                        </a:spcBef>
                        <a:spcAft>
                          <a:spcPct val="0"/>
                        </a:spcAft>
                        <a:buFont typeface="Arial" panose="020B0604020202020204" pitchFamily="34" charset="0"/>
                        <a:defRPr sz="1200">
                          <a:solidFill>
                            <a:schemeClr val="tx1"/>
                          </a:solidFill>
                          <a:latin typeface="Arial" panose="020B0604020202020204" pitchFamily="34" charset="0"/>
                          <a:ea typeface="微软雅黑" panose="020B0503020204020204" charset="-122"/>
                        </a:defRPr>
                      </a:lvl7pPr>
                      <a:lvl8pPr marL="2827655" defTabSz="727075" eaLnBrk="0" fontAlgn="base" hangingPunct="0">
                        <a:lnSpc>
                          <a:spcPct val="90000"/>
                        </a:lnSpc>
                        <a:spcBef>
                          <a:spcPts val="400"/>
                        </a:spcBef>
                        <a:spcAft>
                          <a:spcPct val="0"/>
                        </a:spcAft>
                        <a:buFont typeface="Arial" panose="020B0604020202020204" pitchFamily="34" charset="0"/>
                        <a:defRPr sz="1200">
                          <a:solidFill>
                            <a:schemeClr val="tx1"/>
                          </a:solidFill>
                          <a:latin typeface="Arial" panose="020B0604020202020204" pitchFamily="34" charset="0"/>
                          <a:ea typeface="微软雅黑" panose="020B0503020204020204" charset="-122"/>
                        </a:defRPr>
                      </a:lvl8pPr>
                      <a:lvl9pPr marL="3284855" defTabSz="727075" eaLnBrk="0" fontAlgn="base" hangingPunct="0">
                        <a:lnSpc>
                          <a:spcPct val="90000"/>
                        </a:lnSpc>
                        <a:spcBef>
                          <a:spcPts val="400"/>
                        </a:spcBef>
                        <a:spcAft>
                          <a:spcPct val="0"/>
                        </a:spcAft>
                        <a:buFont typeface="Arial" panose="020B0604020202020204" pitchFamily="34" charset="0"/>
                        <a:defRPr sz="1200">
                          <a:solidFill>
                            <a:schemeClr val="tx1"/>
                          </a:solidFill>
                          <a:latin typeface="Arial" panose="020B0604020202020204" pitchFamily="34" charset="0"/>
                          <a:ea typeface="微软雅黑" panose="020B0503020204020204" charset="-122"/>
                        </a:defRPr>
                      </a:lvl9pPr>
                    </a:lstStyle>
                    <a:p>
                      <a:pPr marL="0" marR="0" lvl="0" indent="0" algn="ctr" defTabSz="727075" rtl="0" eaLnBrk="1" fontAlgn="base" latinLnBrk="0" hangingPunct="1">
                        <a:lnSpc>
                          <a:spcPct val="100000"/>
                        </a:lnSpc>
                        <a:spcBef>
                          <a:spcPct val="0"/>
                        </a:spcBef>
                        <a:spcAft>
                          <a:spcPct val="0"/>
                        </a:spcAft>
                        <a:buClrTx/>
                        <a:buSzTx/>
                        <a:buFontTx/>
                        <a:buNone/>
                      </a:pPr>
                      <a:r>
                        <a:rPr kumimoji="0" lang="en-US" altLang="zh-CN" sz="2200" b="1" i="0" baseline="0" dirty="0" err="1" smtClean="0">
                          <a:ln>
                            <a:noFill/>
                          </a:ln>
                          <a:solidFill>
                            <a:schemeClr val="tx1"/>
                          </a:solidFill>
                          <a:effectLst/>
                          <a:uFillTx/>
                          <a:latin typeface="黑体" panose="02010609060101010101" pitchFamily="2" charset="-122"/>
                          <a:ea typeface="黑体" panose="02010609060101010101" pitchFamily="2" charset="-122"/>
                          <a:cs typeface="Times New Roman" panose="02020603050405020304" pitchFamily="18" charset="0"/>
                        </a:rPr>
                        <a:t>项目</a:t>
                      </a:r>
                      <a:endParaRPr kumimoji="0" lang="en-US" altLang="zh-CN" sz="2200" b="1" i="0" baseline="0" dirty="0" smtClean="0">
                        <a:ln>
                          <a:noFill/>
                        </a:ln>
                        <a:solidFill>
                          <a:schemeClr val="tx1"/>
                        </a:solidFill>
                        <a:effectLst/>
                        <a:uFillTx/>
                        <a:latin typeface="黑体" panose="02010609060101010101" pitchFamily="2" charset="-122"/>
                        <a:ea typeface="黑体" panose="02010609060101010101" pitchFamily="2" charset="-122"/>
                        <a:cs typeface="Times New Roman" panose="02020603050405020304" pitchFamily="18" charset="0"/>
                      </a:endParaRPr>
                    </a:p>
                  </a:txBody>
                  <a:tcPr marL="51435" marR="51435" marT="0" marB="0" anchor="ctr" horzOverflow="overflow">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hMerge="1">
                  <a:txBody>
                    <a:bodyPr/>
                    <a:lstStyle/>
                    <a:p>
                      <a:endParaRPr/>
                    </a:p>
                  </a:txBody>
                  <a:tcPr/>
                </a:tc>
                <a:tc hMerge="1">
                  <a:txBody>
                    <a:bodyPr/>
                    <a:lstStyle/>
                    <a:p>
                      <a:endParaRPr/>
                    </a:p>
                  </a:txBody>
                  <a:tcPr/>
                </a:tc>
                <a:tc>
                  <a:txBody>
                    <a:bodyPr/>
                    <a:lstStyle>
                      <a:lvl1pPr defTabSz="727075">
                        <a:lnSpc>
                          <a:spcPct val="90000"/>
                        </a:lnSpc>
                        <a:spcBef>
                          <a:spcPts val="800"/>
                        </a:spcBef>
                        <a:buFont typeface="Arial" panose="020B0604020202020204" pitchFamily="34" charset="0"/>
                        <a:defRPr sz="2000">
                          <a:solidFill>
                            <a:schemeClr val="tx1"/>
                          </a:solidFill>
                          <a:latin typeface="Arial" panose="020B0604020202020204" pitchFamily="34" charset="0"/>
                          <a:ea typeface="微软雅黑" panose="020B0503020204020204" charset="-122"/>
                        </a:defRPr>
                      </a:lvl1pPr>
                      <a:lvl2pPr marL="363855" defTabSz="727075">
                        <a:lnSpc>
                          <a:spcPct val="90000"/>
                        </a:lnSpc>
                        <a:spcBef>
                          <a:spcPts val="400"/>
                        </a:spcBef>
                        <a:buFont typeface="Arial" panose="020B0604020202020204" pitchFamily="34" charset="0"/>
                        <a:defRPr sz="1700">
                          <a:solidFill>
                            <a:schemeClr val="tx1"/>
                          </a:solidFill>
                          <a:latin typeface="Arial" panose="020B0604020202020204" pitchFamily="34" charset="0"/>
                          <a:ea typeface="微软雅黑" panose="020B0503020204020204" charset="-122"/>
                        </a:defRPr>
                      </a:lvl2pPr>
                      <a:lvl3pPr marL="727075" defTabSz="727075">
                        <a:lnSpc>
                          <a:spcPct val="90000"/>
                        </a:lnSpc>
                        <a:spcBef>
                          <a:spcPts val="400"/>
                        </a:spcBef>
                        <a:buFont typeface="Arial" panose="020B0604020202020204" pitchFamily="34" charset="0"/>
                        <a:defRPr sz="1400">
                          <a:solidFill>
                            <a:schemeClr val="tx1"/>
                          </a:solidFill>
                          <a:latin typeface="Arial" panose="020B0604020202020204" pitchFamily="34" charset="0"/>
                          <a:ea typeface="微软雅黑" panose="020B0503020204020204" charset="-122"/>
                        </a:defRPr>
                      </a:lvl3pPr>
                      <a:lvl4pPr marL="1092200" defTabSz="727075">
                        <a:lnSpc>
                          <a:spcPct val="90000"/>
                        </a:lnSpc>
                        <a:spcBef>
                          <a:spcPts val="400"/>
                        </a:spcBef>
                        <a:buFont typeface="Arial" panose="020B0604020202020204" pitchFamily="34" charset="0"/>
                        <a:defRPr sz="1200">
                          <a:solidFill>
                            <a:schemeClr val="tx1"/>
                          </a:solidFill>
                          <a:latin typeface="Arial" panose="020B0604020202020204" pitchFamily="34" charset="0"/>
                          <a:ea typeface="微软雅黑" panose="020B0503020204020204" charset="-122"/>
                        </a:defRPr>
                      </a:lvl4pPr>
                      <a:lvl5pPr marL="1456055" defTabSz="727075">
                        <a:lnSpc>
                          <a:spcPct val="90000"/>
                        </a:lnSpc>
                        <a:spcBef>
                          <a:spcPts val="400"/>
                        </a:spcBef>
                        <a:buFont typeface="Arial" panose="020B0604020202020204" pitchFamily="34" charset="0"/>
                        <a:defRPr sz="1200">
                          <a:solidFill>
                            <a:schemeClr val="tx1"/>
                          </a:solidFill>
                          <a:latin typeface="Arial" panose="020B0604020202020204" pitchFamily="34" charset="0"/>
                          <a:ea typeface="微软雅黑" panose="020B0503020204020204" charset="-122"/>
                        </a:defRPr>
                      </a:lvl5pPr>
                      <a:lvl6pPr marL="1913255" defTabSz="727075" eaLnBrk="0" fontAlgn="base" hangingPunct="0">
                        <a:lnSpc>
                          <a:spcPct val="90000"/>
                        </a:lnSpc>
                        <a:spcBef>
                          <a:spcPts val="400"/>
                        </a:spcBef>
                        <a:spcAft>
                          <a:spcPct val="0"/>
                        </a:spcAft>
                        <a:buFont typeface="Arial" panose="020B0604020202020204" pitchFamily="34" charset="0"/>
                        <a:defRPr sz="1200">
                          <a:solidFill>
                            <a:schemeClr val="tx1"/>
                          </a:solidFill>
                          <a:latin typeface="Arial" panose="020B0604020202020204" pitchFamily="34" charset="0"/>
                          <a:ea typeface="微软雅黑" panose="020B0503020204020204" charset="-122"/>
                        </a:defRPr>
                      </a:lvl6pPr>
                      <a:lvl7pPr marL="2370455" defTabSz="727075" eaLnBrk="0" fontAlgn="base" hangingPunct="0">
                        <a:lnSpc>
                          <a:spcPct val="90000"/>
                        </a:lnSpc>
                        <a:spcBef>
                          <a:spcPts val="400"/>
                        </a:spcBef>
                        <a:spcAft>
                          <a:spcPct val="0"/>
                        </a:spcAft>
                        <a:buFont typeface="Arial" panose="020B0604020202020204" pitchFamily="34" charset="0"/>
                        <a:defRPr sz="1200">
                          <a:solidFill>
                            <a:schemeClr val="tx1"/>
                          </a:solidFill>
                          <a:latin typeface="Arial" panose="020B0604020202020204" pitchFamily="34" charset="0"/>
                          <a:ea typeface="微软雅黑" panose="020B0503020204020204" charset="-122"/>
                        </a:defRPr>
                      </a:lvl7pPr>
                      <a:lvl8pPr marL="2827655" defTabSz="727075" eaLnBrk="0" fontAlgn="base" hangingPunct="0">
                        <a:lnSpc>
                          <a:spcPct val="90000"/>
                        </a:lnSpc>
                        <a:spcBef>
                          <a:spcPts val="400"/>
                        </a:spcBef>
                        <a:spcAft>
                          <a:spcPct val="0"/>
                        </a:spcAft>
                        <a:buFont typeface="Arial" panose="020B0604020202020204" pitchFamily="34" charset="0"/>
                        <a:defRPr sz="1200">
                          <a:solidFill>
                            <a:schemeClr val="tx1"/>
                          </a:solidFill>
                          <a:latin typeface="Arial" panose="020B0604020202020204" pitchFamily="34" charset="0"/>
                          <a:ea typeface="微软雅黑" panose="020B0503020204020204" charset="-122"/>
                        </a:defRPr>
                      </a:lvl8pPr>
                      <a:lvl9pPr marL="3284855" defTabSz="727075" eaLnBrk="0" fontAlgn="base" hangingPunct="0">
                        <a:lnSpc>
                          <a:spcPct val="90000"/>
                        </a:lnSpc>
                        <a:spcBef>
                          <a:spcPts val="400"/>
                        </a:spcBef>
                        <a:spcAft>
                          <a:spcPct val="0"/>
                        </a:spcAft>
                        <a:buFont typeface="Arial" panose="020B0604020202020204" pitchFamily="34" charset="0"/>
                        <a:defRPr sz="1200">
                          <a:solidFill>
                            <a:schemeClr val="tx1"/>
                          </a:solidFill>
                          <a:latin typeface="Arial" panose="020B0604020202020204" pitchFamily="34" charset="0"/>
                          <a:ea typeface="微软雅黑" panose="020B0503020204020204" charset="-122"/>
                        </a:defRPr>
                      </a:lvl9pPr>
                    </a:lstStyle>
                    <a:p>
                      <a:pPr marL="0" marR="0" lvl="0" indent="0" algn="ctr" defTabSz="727075" rtl="0" eaLnBrk="1" fontAlgn="base" latinLnBrk="0" hangingPunct="1">
                        <a:lnSpc>
                          <a:spcPct val="100000"/>
                        </a:lnSpc>
                        <a:spcBef>
                          <a:spcPct val="0"/>
                        </a:spcBef>
                        <a:spcAft>
                          <a:spcPct val="0"/>
                        </a:spcAft>
                        <a:buClrTx/>
                        <a:buSzTx/>
                        <a:buFontTx/>
                        <a:buNone/>
                      </a:pPr>
                      <a:r>
                        <a:rPr kumimoji="0" lang="en-US" altLang="zh-CN" sz="2200" b="1" i="0" baseline="0" smtClean="0">
                          <a:ln>
                            <a:noFill/>
                          </a:ln>
                          <a:solidFill>
                            <a:schemeClr val="tx1"/>
                          </a:solidFill>
                          <a:effectLst/>
                          <a:uFillTx/>
                          <a:latin typeface="黑体" panose="02010609060101010101" pitchFamily="2" charset="-122"/>
                          <a:ea typeface="黑体" panose="02010609060101010101" pitchFamily="2" charset="-122"/>
                          <a:cs typeface="Times New Roman" panose="02020603050405020304" pitchFamily="18" charset="0"/>
                        </a:rPr>
                        <a:t>郑和下西洋</a:t>
                      </a:r>
                    </a:p>
                  </a:txBody>
                  <a:tcPr marL="51435" marR="51435" marT="0" marB="0" anchor="ctr" horzOverflow="overflow">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lvl1pPr defTabSz="727075">
                        <a:lnSpc>
                          <a:spcPct val="90000"/>
                        </a:lnSpc>
                        <a:spcBef>
                          <a:spcPts val="800"/>
                        </a:spcBef>
                        <a:buFont typeface="Arial" panose="020B0604020202020204" pitchFamily="34" charset="0"/>
                        <a:defRPr sz="2000">
                          <a:solidFill>
                            <a:schemeClr val="tx1"/>
                          </a:solidFill>
                          <a:latin typeface="Arial" panose="020B0604020202020204" pitchFamily="34" charset="0"/>
                          <a:ea typeface="微软雅黑" panose="020B0503020204020204" charset="-122"/>
                        </a:defRPr>
                      </a:lvl1pPr>
                      <a:lvl2pPr marL="363855" defTabSz="727075">
                        <a:lnSpc>
                          <a:spcPct val="90000"/>
                        </a:lnSpc>
                        <a:spcBef>
                          <a:spcPts val="400"/>
                        </a:spcBef>
                        <a:buFont typeface="Arial" panose="020B0604020202020204" pitchFamily="34" charset="0"/>
                        <a:defRPr sz="1700">
                          <a:solidFill>
                            <a:schemeClr val="tx1"/>
                          </a:solidFill>
                          <a:latin typeface="Arial" panose="020B0604020202020204" pitchFamily="34" charset="0"/>
                          <a:ea typeface="微软雅黑" panose="020B0503020204020204" charset="-122"/>
                        </a:defRPr>
                      </a:lvl2pPr>
                      <a:lvl3pPr marL="727075" defTabSz="727075">
                        <a:lnSpc>
                          <a:spcPct val="90000"/>
                        </a:lnSpc>
                        <a:spcBef>
                          <a:spcPts val="400"/>
                        </a:spcBef>
                        <a:buFont typeface="Arial" panose="020B0604020202020204" pitchFamily="34" charset="0"/>
                        <a:defRPr sz="1400">
                          <a:solidFill>
                            <a:schemeClr val="tx1"/>
                          </a:solidFill>
                          <a:latin typeface="Arial" panose="020B0604020202020204" pitchFamily="34" charset="0"/>
                          <a:ea typeface="微软雅黑" panose="020B0503020204020204" charset="-122"/>
                        </a:defRPr>
                      </a:lvl3pPr>
                      <a:lvl4pPr marL="1092200" defTabSz="727075">
                        <a:lnSpc>
                          <a:spcPct val="90000"/>
                        </a:lnSpc>
                        <a:spcBef>
                          <a:spcPts val="400"/>
                        </a:spcBef>
                        <a:buFont typeface="Arial" panose="020B0604020202020204" pitchFamily="34" charset="0"/>
                        <a:defRPr sz="1200">
                          <a:solidFill>
                            <a:schemeClr val="tx1"/>
                          </a:solidFill>
                          <a:latin typeface="Arial" panose="020B0604020202020204" pitchFamily="34" charset="0"/>
                          <a:ea typeface="微软雅黑" panose="020B0503020204020204" charset="-122"/>
                        </a:defRPr>
                      </a:lvl4pPr>
                      <a:lvl5pPr marL="1456055" defTabSz="727075">
                        <a:lnSpc>
                          <a:spcPct val="90000"/>
                        </a:lnSpc>
                        <a:spcBef>
                          <a:spcPts val="400"/>
                        </a:spcBef>
                        <a:buFont typeface="Arial" panose="020B0604020202020204" pitchFamily="34" charset="0"/>
                        <a:defRPr sz="1200">
                          <a:solidFill>
                            <a:schemeClr val="tx1"/>
                          </a:solidFill>
                          <a:latin typeface="Arial" panose="020B0604020202020204" pitchFamily="34" charset="0"/>
                          <a:ea typeface="微软雅黑" panose="020B0503020204020204" charset="-122"/>
                        </a:defRPr>
                      </a:lvl5pPr>
                      <a:lvl6pPr marL="1913255" defTabSz="727075" eaLnBrk="0" fontAlgn="base" hangingPunct="0">
                        <a:lnSpc>
                          <a:spcPct val="90000"/>
                        </a:lnSpc>
                        <a:spcBef>
                          <a:spcPts val="400"/>
                        </a:spcBef>
                        <a:spcAft>
                          <a:spcPct val="0"/>
                        </a:spcAft>
                        <a:buFont typeface="Arial" panose="020B0604020202020204" pitchFamily="34" charset="0"/>
                        <a:defRPr sz="1200">
                          <a:solidFill>
                            <a:schemeClr val="tx1"/>
                          </a:solidFill>
                          <a:latin typeface="Arial" panose="020B0604020202020204" pitchFamily="34" charset="0"/>
                          <a:ea typeface="微软雅黑" panose="020B0503020204020204" charset="-122"/>
                        </a:defRPr>
                      </a:lvl6pPr>
                      <a:lvl7pPr marL="2370455" defTabSz="727075" eaLnBrk="0" fontAlgn="base" hangingPunct="0">
                        <a:lnSpc>
                          <a:spcPct val="90000"/>
                        </a:lnSpc>
                        <a:spcBef>
                          <a:spcPts val="400"/>
                        </a:spcBef>
                        <a:spcAft>
                          <a:spcPct val="0"/>
                        </a:spcAft>
                        <a:buFont typeface="Arial" panose="020B0604020202020204" pitchFamily="34" charset="0"/>
                        <a:defRPr sz="1200">
                          <a:solidFill>
                            <a:schemeClr val="tx1"/>
                          </a:solidFill>
                          <a:latin typeface="Arial" panose="020B0604020202020204" pitchFamily="34" charset="0"/>
                          <a:ea typeface="微软雅黑" panose="020B0503020204020204" charset="-122"/>
                        </a:defRPr>
                      </a:lvl7pPr>
                      <a:lvl8pPr marL="2827655" defTabSz="727075" eaLnBrk="0" fontAlgn="base" hangingPunct="0">
                        <a:lnSpc>
                          <a:spcPct val="90000"/>
                        </a:lnSpc>
                        <a:spcBef>
                          <a:spcPts val="400"/>
                        </a:spcBef>
                        <a:spcAft>
                          <a:spcPct val="0"/>
                        </a:spcAft>
                        <a:buFont typeface="Arial" panose="020B0604020202020204" pitchFamily="34" charset="0"/>
                        <a:defRPr sz="1200">
                          <a:solidFill>
                            <a:schemeClr val="tx1"/>
                          </a:solidFill>
                          <a:latin typeface="Arial" panose="020B0604020202020204" pitchFamily="34" charset="0"/>
                          <a:ea typeface="微软雅黑" panose="020B0503020204020204" charset="-122"/>
                        </a:defRPr>
                      </a:lvl8pPr>
                      <a:lvl9pPr marL="3284855" defTabSz="727075" eaLnBrk="0" fontAlgn="base" hangingPunct="0">
                        <a:lnSpc>
                          <a:spcPct val="90000"/>
                        </a:lnSpc>
                        <a:spcBef>
                          <a:spcPts val="400"/>
                        </a:spcBef>
                        <a:spcAft>
                          <a:spcPct val="0"/>
                        </a:spcAft>
                        <a:buFont typeface="Arial" panose="020B0604020202020204" pitchFamily="34" charset="0"/>
                        <a:defRPr sz="1200">
                          <a:solidFill>
                            <a:schemeClr val="tx1"/>
                          </a:solidFill>
                          <a:latin typeface="Arial" panose="020B0604020202020204" pitchFamily="34" charset="0"/>
                          <a:ea typeface="微软雅黑" panose="020B0503020204020204" charset="-122"/>
                        </a:defRPr>
                      </a:lvl9pPr>
                    </a:lstStyle>
                    <a:p>
                      <a:pPr marL="0" marR="0" lvl="0" indent="0" algn="ctr" defTabSz="727075" rtl="0" eaLnBrk="1" fontAlgn="base" latinLnBrk="0" hangingPunct="1">
                        <a:lnSpc>
                          <a:spcPct val="100000"/>
                        </a:lnSpc>
                        <a:spcBef>
                          <a:spcPct val="0"/>
                        </a:spcBef>
                        <a:spcAft>
                          <a:spcPct val="0"/>
                        </a:spcAft>
                        <a:buClrTx/>
                        <a:buSzTx/>
                        <a:buFontTx/>
                        <a:buNone/>
                      </a:pPr>
                      <a:r>
                        <a:rPr kumimoji="0" lang="en-US" altLang="zh-CN" sz="2200" b="1" i="0" baseline="0" smtClean="0">
                          <a:ln>
                            <a:noFill/>
                          </a:ln>
                          <a:solidFill>
                            <a:schemeClr val="tx1"/>
                          </a:solidFill>
                          <a:effectLst/>
                          <a:uFillTx/>
                          <a:latin typeface="黑体" panose="02010609060101010101" pitchFamily="2" charset="-122"/>
                          <a:ea typeface="黑体" panose="02010609060101010101" pitchFamily="2" charset="-122"/>
                          <a:cs typeface="Times New Roman" panose="02020603050405020304" pitchFamily="18" charset="0"/>
                        </a:rPr>
                        <a:t>新航路开辟</a:t>
                      </a:r>
                    </a:p>
                  </a:txBody>
                  <a:tcPr marL="51435" marR="51435" marT="0" marB="0" anchor="ctr" horzOverflow="overflow">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r>
              <a:tr h="829945">
                <a:tc rowSpan="5">
                  <a:txBody>
                    <a:bodyPr/>
                    <a:lstStyle>
                      <a:lvl1pPr defTabSz="727075">
                        <a:lnSpc>
                          <a:spcPct val="90000"/>
                        </a:lnSpc>
                        <a:spcBef>
                          <a:spcPts val="800"/>
                        </a:spcBef>
                        <a:buFont typeface="Arial" panose="020B0604020202020204" pitchFamily="34" charset="0"/>
                        <a:defRPr sz="2000">
                          <a:solidFill>
                            <a:schemeClr val="tx1"/>
                          </a:solidFill>
                          <a:latin typeface="Arial" panose="020B0604020202020204" pitchFamily="34" charset="0"/>
                          <a:ea typeface="微软雅黑" panose="020B0503020204020204" charset="-122"/>
                        </a:defRPr>
                      </a:lvl1pPr>
                      <a:lvl2pPr marL="363855" defTabSz="727075">
                        <a:lnSpc>
                          <a:spcPct val="90000"/>
                        </a:lnSpc>
                        <a:spcBef>
                          <a:spcPts val="400"/>
                        </a:spcBef>
                        <a:buFont typeface="Arial" panose="020B0604020202020204" pitchFamily="34" charset="0"/>
                        <a:defRPr sz="1700">
                          <a:solidFill>
                            <a:schemeClr val="tx1"/>
                          </a:solidFill>
                          <a:latin typeface="Arial" panose="020B0604020202020204" pitchFamily="34" charset="0"/>
                          <a:ea typeface="微软雅黑" panose="020B0503020204020204" charset="-122"/>
                        </a:defRPr>
                      </a:lvl2pPr>
                      <a:lvl3pPr marL="727075" defTabSz="727075">
                        <a:lnSpc>
                          <a:spcPct val="90000"/>
                        </a:lnSpc>
                        <a:spcBef>
                          <a:spcPts val="400"/>
                        </a:spcBef>
                        <a:buFont typeface="Arial" panose="020B0604020202020204" pitchFamily="34" charset="0"/>
                        <a:defRPr sz="1400">
                          <a:solidFill>
                            <a:schemeClr val="tx1"/>
                          </a:solidFill>
                          <a:latin typeface="Arial" panose="020B0604020202020204" pitchFamily="34" charset="0"/>
                          <a:ea typeface="微软雅黑" panose="020B0503020204020204" charset="-122"/>
                        </a:defRPr>
                      </a:lvl3pPr>
                      <a:lvl4pPr marL="1092200" defTabSz="727075">
                        <a:lnSpc>
                          <a:spcPct val="90000"/>
                        </a:lnSpc>
                        <a:spcBef>
                          <a:spcPts val="400"/>
                        </a:spcBef>
                        <a:buFont typeface="Arial" panose="020B0604020202020204" pitchFamily="34" charset="0"/>
                        <a:defRPr sz="1200">
                          <a:solidFill>
                            <a:schemeClr val="tx1"/>
                          </a:solidFill>
                          <a:latin typeface="Arial" panose="020B0604020202020204" pitchFamily="34" charset="0"/>
                          <a:ea typeface="微软雅黑" panose="020B0503020204020204" charset="-122"/>
                        </a:defRPr>
                      </a:lvl4pPr>
                      <a:lvl5pPr marL="1456055" defTabSz="727075">
                        <a:lnSpc>
                          <a:spcPct val="90000"/>
                        </a:lnSpc>
                        <a:spcBef>
                          <a:spcPts val="400"/>
                        </a:spcBef>
                        <a:buFont typeface="Arial" panose="020B0604020202020204" pitchFamily="34" charset="0"/>
                        <a:defRPr sz="1200">
                          <a:solidFill>
                            <a:schemeClr val="tx1"/>
                          </a:solidFill>
                          <a:latin typeface="Arial" panose="020B0604020202020204" pitchFamily="34" charset="0"/>
                          <a:ea typeface="微软雅黑" panose="020B0503020204020204" charset="-122"/>
                        </a:defRPr>
                      </a:lvl5pPr>
                      <a:lvl6pPr marL="1913255" defTabSz="727075" eaLnBrk="0" fontAlgn="base" hangingPunct="0">
                        <a:lnSpc>
                          <a:spcPct val="90000"/>
                        </a:lnSpc>
                        <a:spcBef>
                          <a:spcPts val="400"/>
                        </a:spcBef>
                        <a:spcAft>
                          <a:spcPct val="0"/>
                        </a:spcAft>
                        <a:buFont typeface="Arial" panose="020B0604020202020204" pitchFamily="34" charset="0"/>
                        <a:defRPr sz="1200">
                          <a:solidFill>
                            <a:schemeClr val="tx1"/>
                          </a:solidFill>
                          <a:latin typeface="Arial" panose="020B0604020202020204" pitchFamily="34" charset="0"/>
                          <a:ea typeface="微软雅黑" panose="020B0503020204020204" charset="-122"/>
                        </a:defRPr>
                      </a:lvl6pPr>
                      <a:lvl7pPr marL="2370455" defTabSz="727075" eaLnBrk="0" fontAlgn="base" hangingPunct="0">
                        <a:lnSpc>
                          <a:spcPct val="90000"/>
                        </a:lnSpc>
                        <a:spcBef>
                          <a:spcPts val="400"/>
                        </a:spcBef>
                        <a:spcAft>
                          <a:spcPct val="0"/>
                        </a:spcAft>
                        <a:buFont typeface="Arial" panose="020B0604020202020204" pitchFamily="34" charset="0"/>
                        <a:defRPr sz="1200">
                          <a:solidFill>
                            <a:schemeClr val="tx1"/>
                          </a:solidFill>
                          <a:latin typeface="Arial" panose="020B0604020202020204" pitchFamily="34" charset="0"/>
                          <a:ea typeface="微软雅黑" panose="020B0503020204020204" charset="-122"/>
                        </a:defRPr>
                      </a:lvl7pPr>
                      <a:lvl8pPr marL="2827655" defTabSz="727075" eaLnBrk="0" fontAlgn="base" hangingPunct="0">
                        <a:lnSpc>
                          <a:spcPct val="90000"/>
                        </a:lnSpc>
                        <a:spcBef>
                          <a:spcPts val="400"/>
                        </a:spcBef>
                        <a:spcAft>
                          <a:spcPct val="0"/>
                        </a:spcAft>
                        <a:buFont typeface="Arial" panose="020B0604020202020204" pitchFamily="34" charset="0"/>
                        <a:defRPr sz="1200">
                          <a:solidFill>
                            <a:schemeClr val="tx1"/>
                          </a:solidFill>
                          <a:latin typeface="Arial" panose="020B0604020202020204" pitchFamily="34" charset="0"/>
                          <a:ea typeface="微软雅黑" panose="020B0503020204020204" charset="-122"/>
                        </a:defRPr>
                      </a:lvl8pPr>
                      <a:lvl9pPr marL="3284855" defTabSz="727075" eaLnBrk="0" fontAlgn="base" hangingPunct="0">
                        <a:lnSpc>
                          <a:spcPct val="90000"/>
                        </a:lnSpc>
                        <a:spcBef>
                          <a:spcPts val="400"/>
                        </a:spcBef>
                        <a:spcAft>
                          <a:spcPct val="0"/>
                        </a:spcAft>
                        <a:buFont typeface="Arial" panose="020B0604020202020204" pitchFamily="34" charset="0"/>
                        <a:defRPr sz="1200">
                          <a:solidFill>
                            <a:schemeClr val="tx1"/>
                          </a:solidFill>
                          <a:latin typeface="Arial" panose="020B0604020202020204" pitchFamily="34" charset="0"/>
                          <a:ea typeface="微软雅黑" panose="020B0503020204020204" charset="-122"/>
                        </a:defRPr>
                      </a:lvl9pPr>
                    </a:lstStyle>
                    <a:p>
                      <a:pPr marL="0" marR="0" lvl="0" indent="0" algn="ctr" defTabSz="727075" rtl="0" eaLnBrk="1" fontAlgn="base" latinLnBrk="0" hangingPunct="1">
                        <a:lnSpc>
                          <a:spcPct val="100000"/>
                        </a:lnSpc>
                        <a:spcBef>
                          <a:spcPct val="0"/>
                        </a:spcBef>
                        <a:spcAft>
                          <a:spcPct val="0"/>
                        </a:spcAft>
                        <a:buClrTx/>
                        <a:buSzTx/>
                        <a:buFontTx/>
                        <a:buNone/>
                      </a:pPr>
                      <a:r>
                        <a:rPr kumimoji="0" lang="en-US" altLang="zh-CN" sz="2200" b="1" i="0" baseline="0" smtClean="0">
                          <a:ln>
                            <a:noFill/>
                          </a:ln>
                          <a:solidFill>
                            <a:schemeClr val="tx1"/>
                          </a:solidFill>
                          <a:effectLst/>
                          <a:uFillTx/>
                          <a:latin typeface="黑体" panose="02010609060101010101" pitchFamily="2" charset="-122"/>
                          <a:ea typeface="黑体" panose="02010609060101010101" pitchFamily="2" charset="-122"/>
                          <a:cs typeface="Times New Roman" panose="02020603050405020304" pitchFamily="18" charset="0"/>
                        </a:rPr>
                        <a:t>不同</a:t>
                      </a:r>
                    </a:p>
                  </a:txBody>
                  <a:tcPr marL="51435" marR="51435" marT="0" marB="0" anchor="ctr" horzOverflow="overflow">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gridSpan="2">
                  <a:txBody>
                    <a:bodyPr/>
                    <a:lstStyle>
                      <a:lvl1pPr defTabSz="727075">
                        <a:lnSpc>
                          <a:spcPct val="90000"/>
                        </a:lnSpc>
                        <a:spcBef>
                          <a:spcPts val="800"/>
                        </a:spcBef>
                        <a:buFont typeface="Arial" panose="020B0604020202020204" pitchFamily="34" charset="0"/>
                        <a:defRPr sz="2000">
                          <a:solidFill>
                            <a:schemeClr val="tx1"/>
                          </a:solidFill>
                          <a:latin typeface="Arial" panose="020B0604020202020204" pitchFamily="34" charset="0"/>
                          <a:ea typeface="微软雅黑" panose="020B0503020204020204" charset="-122"/>
                        </a:defRPr>
                      </a:lvl1pPr>
                      <a:lvl2pPr marL="363855" defTabSz="727075">
                        <a:lnSpc>
                          <a:spcPct val="90000"/>
                        </a:lnSpc>
                        <a:spcBef>
                          <a:spcPts val="400"/>
                        </a:spcBef>
                        <a:buFont typeface="Arial" panose="020B0604020202020204" pitchFamily="34" charset="0"/>
                        <a:defRPr sz="1700">
                          <a:solidFill>
                            <a:schemeClr val="tx1"/>
                          </a:solidFill>
                          <a:latin typeface="Arial" panose="020B0604020202020204" pitchFamily="34" charset="0"/>
                          <a:ea typeface="微软雅黑" panose="020B0503020204020204" charset="-122"/>
                        </a:defRPr>
                      </a:lvl2pPr>
                      <a:lvl3pPr marL="727075" defTabSz="727075">
                        <a:lnSpc>
                          <a:spcPct val="90000"/>
                        </a:lnSpc>
                        <a:spcBef>
                          <a:spcPts val="400"/>
                        </a:spcBef>
                        <a:buFont typeface="Arial" panose="020B0604020202020204" pitchFamily="34" charset="0"/>
                        <a:defRPr sz="1400">
                          <a:solidFill>
                            <a:schemeClr val="tx1"/>
                          </a:solidFill>
                          <a:latin typeface="Arial" panose="020B0604020202020204" pitchFamily="34" charset="0"/>
                          <a:ea typeface="微软雅黑" panose="020B0503020204020204" charset="-122"/>
                        </a:defRPr>
                      </a:lvl3pPr>
                      <a:lvl4pPr marL="1092200" defTabSz="727075">
                        <a:lnSpc>
                          <a:spcPct val="90000"/>
                        </a:lnSpc>
                        <a:spcBef>
                          <a:spcPts val="400"/>
                        </a:spcBef>
                        <a:buFont typeface="Arial" panose="020B0604020202020204" pitchFamily="34" charset="0"/>
                        <a:defRPr sz="1200">
                          <a:solidFill>
                            <a:schemeClr val="tx1"/>
                          </a:solidFill>
                          <a:latin typeface="Arial" panose="020B0604020202020204" pitchFamily="34" charset="0"/>
                          <a:ea typeface="微软雅黑" panose="020B0503020204020204" charset="-122"/>
                        </a:defRPr>
                      </a:lvl4pPr>
                      <a:lvl5pPr marL="1456055" defTabSz="727075">
                        <a:lnSpc>
                          <a:spcPct val="90000"/>
                        </a:lnSpc>
                        <a:spcBef>
                          <a:spcPts val="400"/>
                        </a:spcBef>
                        <a:buFont typeface="Arial" panose="020B0604020202020204" pitchFamily="34" charset="0"/>
                        <a:defRPr sz="1200">
                          <a:solidFill>
                            <a:schemeClr val="tx1"/>
                          </a:solidFill>
                          <a:latin typeface="Arial" panose="020B0604020202020204" pitchFamily="34" charset="0"/>
                          <a:ea typeface="微软雅黑" panose="020B0503020204020204" charset="-122"/>
                        </a:defRPr>
                      </a:lvl5pPr>
                      <a:lvl6pPr marL="1913255" defTabSz="727075" eaLnBrk="0" fontAlgn="base" hangingPunct="0">
                        <a:lnSpc>
                          <a:spcPct val="90000"/>
                        </a:lnSpc>
                        <a:spcBef>
                          <a:spcPts val="400"/>
                        </a:spcBef>
                        <a:spcAft>
                          <a:spcPct val="0"/>
                        </a:spcAft>
                        <a:buFont typeface="Arial" panose="020B0604020202020204" pitchFamily="34" charset="0"/>
                        <a:defRPr sz="1200">
                          <a:solidFill>
                            <a:schemeClr val="tx1"/>
                          </a:solidFill>
                          <a:latin typeface="Arial" panose="020B0604020202020204" pitchFamily="34" charset="0"/>
                          <a:ea typeface="微软雅黑" panose="020B0503020204020204" charset="-122"/>
                        </a:defRPr>
                      </a:lvl6pPr>
                      <a:lvl7pPr marL="2370455" defTabSz="727075" eaLnBrk="0" fontAlgn="base" hangingPunct="0">
                        <a:lnSpc>
                          <a:spcPct val="90000"/>
                        </a:lnSpc>
                        <a:spcBef>
                          <a:spcPts val="400"/>
                        </a:spcBef>
                        <a:spcAft>
                          <a:spcPct val="0"/>
                        </a:spcAft>
                        <a:buFont typeface="Arial" panose="020B0604020202020204" pitchFamily="34" charset="0"/>
                        <a:defRPr sz="1200">
                          <a:solidFill>
                            <a:schemeClr val="tx1"/>
                          </a:solidFill>
                          <a:latin typeface="Arial" panose="020B0604020202020204" pitchFamily="34" charset="0"/>
                          <a:ea typeface="微软雅黑" panose="020B0503020204020204" charset="-122"/>
                        </a:defRPr>
                      </a:lvl7pPr>
                      <a:lvl8pPr marL="2827655" defTabSz="727075" eaLnBrk="0" fontAlgn="base" hangingPunct="0">
                        <a:lnSpc>
                          <a:spcPct val="90000"/>
                        </a:lnSpc>
                        <a:spcBef>
                          <a:spcPts val="400"/>
                        </a:spcBef>
                        <a:spcAft>
                          <a:spcPct val="0"/>
                        </a:spcAft>
                        <a:buFont typeface="Arial" panose="020B0604020202020204" pitchFamily="34" charset="0"/>
                        <a:defRPr sz="1200">
                          <a:solidFill>
                            <a:schemeClr val="tx1"/>
                          </a:solidFill>
                          <a:latin typeface="Arial" panose="020B0604020202020204" pitchFamily="34" charset="0"/>
                          <a:ea typeface="微软雅黑" panose="020B0503020204020204" charset="-122"/>
                        </a:defRPr>
                      </a:lvl8pPr>
                      <a:lvl9pPr marL="3284855" defTabSz="727075" eaLnBrk="0" fontAlgn="base" hangingPunct="0">
                        <a:lnSpc>
                          <a:spcPct val="90000"/>
                        </a:lnSpc>
                        <a:spcBef>
                          <a:spcPts val="400"/>
                        </a:spcBef>
                        <a:spcAft>
                          <a:spcPct val="0"/>
                        </a:spcAft>
                        <a:buFont typeface="Arial" panose="020B0604020202020204" pitchFamily="34" charset="0"/>
                        <a:defRPr sz="1200">
                          <a:solidFill>
                            <a:schemeClr val="tx1"/>
                          </a:solidFill>
                          <a:latin typeface="Arial" panose="020B0604020202020204" pitchFamily="34" charset="0"/>
                          <a:ea typeface="微软雅黑" panose="020B0503020204020204" charset="-122"/>
                        </a:defRPr>
                      </a:lvl9pPr>
                    </a:lstStyle>
                    <a:p>
                      <a:pPr marL="0" marR="0" lvl="0" indent="0" algn="ctr" defTabSz="727075" rtl="0" eaLnBrk="1" fontAlgn="base" latinLnBrk="0" hangingPunct="1">
                        <a:lnSpc>
                          <a:spcPct val="100000"/>
                        </a:lnSpc>
                        <a:spcBef>
                          <a:spcPct val="0"/>
                        </a:spcBef>
                        <a:spcAft>
                          <a:spcPct val="0"/>
                        </a:spcAft>
                        <a:buClrTx/>
                        <a:buSzTx/>
                        <a:buFontTx/>
                        <a:buNone/>
                      </a:pPr>
                      <a:r>
                        <a:rPr kumimoji="0" lang="en-US" altLang="zh-CN" sz="2200" b="1" i="0" baseline="0" smtClean="0">
                          <a:ln>
                            <a:noFill/>
                          </a:ln>
                          <a:solidFill>
                            <a:schemeClr val="tx1"/>
                          </a:solidFill>
                          <a:effectLst/>
                          <a:uFillTx/>
                          <a:latin typeface="黑体" panose="02010609060101010101" pitchFamily="2" charset="-122"/>
                          <a:ea typeface="黑体" panose="02010609060101010101" pitchFamily="2" charset="-122"/>
                          <a:cs typeface="Times New Roman" panose="02020603050405020304" pitchFamily="18" charset="0"/>
                        </a:rPr>
                        <a:t>目的</a:t>
                      </a:r>
                    </a:p>
                  </a:txBody>
                  <a:tcPr marL="51435" marR="51435" marT="0" marB="0" anchor="ctr" horzOverflow="overflow">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hMerge="1">
                  <a:txBody>
                    <a:bodyPr/>
                    <a:lstStyle/>
                    <a:p>
                      <a:endParaRPr/>
                    </a:p>
                  </a:txBody>
                  <a:tcPr/>
                </a:tc>
                <a:tc>
                  <a:txBody>
                    <a:bodyPr/>
                    <a:lstStyle>
                      <a:lvl1pPr defTabSz="727075">
                        <a:lnSpc>
                          <a:spcPct val="90000"/>
                        </a:lnSpc>
                        <a:spcBef>
                          <a:spcPts val="800"/>
                        </a:spcBef>
                        <a:buFont typeface="Arial" panose="020B0604020202020204" pitchFamily="34" charset="0"/>
                        <a:defRPr sz="2000">
                          <a:solidFill>
                            <a:schemeClr val="tx1"/>
                          </a:solidFill>
                          <a:latin typeface="Arial" panose="020B0604020202020204" pitchFamily="34" charset="0"/>
                          <a:ea typeface="微软雅黑" panose="020B0503020204020204" charset="-122"/>
                        </a:defRPr>
                      </a:lvl1pPr>
                      <a:lvl2pPr marL="363855" defTabSz="727075">
                        <a:lnSpc>
                          <a:spcPct val="90000"/>
                        </a:lnSpc>
                        <a:spcBef>
                          <a:spcPts val="400"/>
                        </a:spcBef>
                        <a:buFont typeface="Arial" panose="020B0604020202020204" pitchFamily="34" charset="0"/>
                        <a:defRPr sz="1700">
                          <a:solidFill>
                            <a:schemeClr val="tx1"/>
                          </a:solidFill>
                          <a:latin typeface="Arial" panose="020B0604020202020204" pitchFamily="34" charset="0"/>
                          <a:ea typeface="微软雅黑" panose="020B0503020204020204" charset="-122"/>
                        </a:defRPr>
                      </a:lvl2pPr>
                      <a:lvl3pPr marL="727075" defTabSz="727075">
                        <a:lnSpc>
                          <a:spcPct val="90000"/>
                        </a:lnSpc>
                        <a:spcBef>
                          <a:spcPts val="400"/>
                        </a:spcBef>
                        <a:buFont typeface="Arial" panose="020B0604020202020204" pitchFamily="34" charset="0"/>
                        <a:defRPr sz="1400">
                          <a:solidFill>
                            <a:schemeClr val="tx1"/>
                          </a:solidFill>
                          <a:latin typeface="Arial" panose="020B0604020202020204" pitchFamily="34" charset="0"/>
                          <a:ea typeface="微软雅黑" panose="020B0503020204020204" charset="-122"/>
                        </a:defRPr>
                      </a:lvl3pPr>
                      <a:lvl4pPr marL="1092200" defTabSz="727075">
                        <a:lnSpc>
                          <a:spcPct val="90000"/>
                        </a:lnSpc>
                        <a:spcBef>
                          <a:spcPts val="400"/>
                        </a:spcBef>
                        <a:buFont typeface="Arial" panose="020B0604020202020204" pitchFamily="34" charset="0"/>
                        <a:defRPr sz="1200">
                          <a:solidFill>
                            <a:schemeClr val="tx1"/>
                          </a:solidFill>
                          <a:latin typeface="Arial" panose="020B0604020202020204" pitchFamily="34" charset="0"/>
                          <a:ea typeface="微软雅黑" panose="020B0503020204020204" charset="-122"/>
                        </a:defRPr>
                      </a:lvl4pPr>
                      <a:lvl5pPr marL="1456055" defTabSz="727075">
                        <a:lnSpc>
                          <a:spcPct val="90000"/>
                        </a:lnSpc>
                        <a:spcBef>
                          <a:spcPts val="400"/>
                        </a:spcBef>
                        <a:buFont typeface="Arial" panose="020B0604020202020204" pitchFamily="34" charset="0"/>
                        <a:defRPr sz="1200">
                          <a:solidFill>
                            <a:schemeClr val="tx1"/>
                          </a:solidFill>
                          <a:latin typeface="Arial" panose="020B0604020202020204" pitchFamily="34" charset="0"/>
                          <a:ea typeface="微软雅黑" panose="020B0503020204020204" charset="-122"/>
                        </a:defRPr>
                      </a:lvl5pPr>
                      <a:lvl6pPr marL="1913255" defTabSz="727075" eaLnBrk="0" fontAlgn="base" hangingPunct="0">
                        <a:lnSpc>
                          <a:spcPct val="90000"/>
                        </a:lnSpc>
                        <a:spcBef>
                          <a:spcPts val="400"/>
                        </a:spcBef>
                        <a:spcAft>
                          <a:spcPct val="0"/>
                        </a:spcAft>
                        <a:buFont typeface="Arial" panose="020B0604020202020204" pitchFamily="34" charset="0"/>
                        <a:defRPr sz="1200">
                          <a:solidFill>
                            <a:schemeClr val="tx1"/>
                          </a:solidFill>
                          <a:latin typeface="Arial" panose="020B0604020202020204" pitchFamily="34" charset="0"/>
                          <a:ea typeface="微软雅黑" panose="020B0503020204020204" charset="-122"/>
                        </a:defRPr>
                      </a:lvl6pPr>
                      <a:lvl7pPr marL="2370455" defTabSz="727075" eaLnBrk="0" fontAlgn="base" hangingPunct="0">
                        <a:lnSpc>
                          <a:spcPct val="90000"/>
                        </a:lnSpc>
                        <a:spcBef>
                          <a:spcPts val="400"/>
                        </a:spcBef>
                        <a:spcAft>
                          <a:spcPct val="0"/>
                        </a:spcAft>
                        <a:buFont typeface="Arial" panose="020B0604020202020204" pitchFamily="34" charset="0"/>
                        <a:defRPr sz="1200">
                          <a:solidFill>
                            <a:schemeClr val="tx1"/>
                          </a:solidFill>
                          <a:latin typeface="Arial" panose="020B0604020202020204" pitchFamily="34" charset="0"/>
                          <a:ea typeface="微软雅黑" panose="020B0503020204020204" charset="-122"/>
                        </a:defRPr>
                      </a:lvl7pPr>
                      <a:lvl8pPr marL="2827655" defTabSz="727075" eaLnBrk="0" fontAlgn="base" hangingPunct="0">
                        <a:lnSpc>
                          <a:spcPct val="90000"/>
                        </a:lnSpc>
                        <a:spcBef>
                          <a:spcPts val="400"/>
                        </a:spcBef>
                        <a:spcAft>
                          <a:spcPct val="0"/>
                        </a:spcAft>
                        <a:buFont typeface="Arial" panose="020B0604020202020204" pitchFamily="34" charset="0"/>
                        <a:defRPr sz="1200">
                          <a:solidFill>
                            <a:schemeClr val="tx1"/>
                          </a:solidFill>
                          <a:latin typeface="Arial" panose="020B0604020202020204" pitchFamily="34" charset="0"/>
                          <a:ea typeface="微软雅黑" panose="020B0503020204020204" charset="-122"/>
                        </a:defRPr>
                      </a:lvl8pPr>
                      <a:lvl9pPr marL="3284855" defTabSz="727075" eaLnBrk="0" fontAlgn="base" hangingPunct="0">
                        <a:lnSpc>
                          <a:spcPct val="90000"/>
                        </a:lnSpc>
                        <a:spcBef>
                          <a:spcPts val="400"/>
                        </a:spcBef>
                        <a:spcAft>
                          <a:spcPct val="0"/>
                        </a:spcAft>
                        <a:buFont typeface="Arial" panose="020B0604020202020204" pitchFamily="34" charset="0"/>
                        <a:defRPr sz="1200">
                          <a:solidFill>
                            <a:schemeClr val="tx1"/>
                          </a:solidFill>
                          <a:latin typeface="Arial" panose="020B0604020202020204" pitchFamily="34" charset="0"/>
                          <a:ea typeface="微软雅黑" panose="020B0503020204020204" charset="-122"/>
                        </a:defRPr>
                      </a:lvl9pPr>
                    </a:lstStyle>
                    <a:p>
                      <a:pPr marL="0" marR="0" lvl="0" indent="0" algn="l" defTabSz="727075" rtl="0" eaLnBrk="1" fontAlgn="base" latinLnBrk="0" hangingPunct="1">
                        <a:lnSpc>
                          <a:spcPct val="100000"/>
                        </a:lnSpc>
                        <a:spcBef>
                          <a:spcPct val="0"/>
                        </a:spcBef>
                        <a:spcAft>
                          <a:spcPct val="0"/>
                        </a:spcAft>
                        <a:buClrTx/>
                        <a:buSzTx/>
                        <a:buFontTx/>
                        <a:buNone/>
                      </a:pPr>
                      <a:endParaRPr kumimoji="0" lang="en-US" altLang="en-US" sz="2200" b="1" i="0" baseline="0" dirty="0" smtClean="0">
                        <a:ln>
                          <a:noFill/>
                        </a:ln>
                        <a:solidFill>
                          <a:schemeClr val="tx1"/>
                        </a:solidFill>
                        <a:effectLst/>
                        <a:uFillTx/>
                        <a:latin typeface="黑体" panose="02010609060101010101" pitchFamily="2" charset="-122"/>
                        <a:ea typeface="黑体" panose="02010609060101010101" pitchFamily="2" charset="-122"/>
                        <a:cs typeface="Times New Roman" panose="02020603050405020304" pitchFamily="18" charset="0"/>
                      </a:endParaRPr>
                    </a:p>
                  </a:txBody>
                  <a:tcPr marL="51435" marR="51435" marT="0" marB="0" anchor="ctr" horzOverflow="overflow">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lvl1pPr defTabSz="727075">
                        <a:lnSpc>
                          <a:spcPct val="90000"/>
                        </a:lnSpc>
                        <a:spcBef>
                          <a:spcPts val="800"/>
                        </a:spcBef>
                        <a:buFont typeface="Arial" panose="020B0604020202020204" pitchFamily="34" charset="0"/>
                        <a:defRPr sz="2000">
                          <a:solidFill>
                            <a:schemeClr val="tx1"/>
                          </a:solidFill>
                          <a:latin typeface="Arial" panose="020B0604020202020204" pitchFamily="34" charset="0"/>
                          <a:ea typeface="微软雅黑" panose="020B0503020204020204" charset="-122"/>
                        </a:defRPr>
                      </a:lvl1pPr>
                      <a:lvl2pPr marL="363855" defTabSz="727075">
                        <a:lnSpc>
                          <a:spcPct val="90000"/>
                        </a:lnSpc>
                        <a:spcBef>
                          <a:spcPts val="400"/>
                        </a:spcBef>
                        <a:buFont typeface="Arial" panose="020B0604020202020204" pitchFamily="34" charset="0"/>
                        <a:defRPr sz="1700">
                          <a:solidFill>
                            <a:schemeClr val="tx1"/>
                          </a:solidFill>
                          <a:latin typeface="Arial" panose="020B0604020202020204" pitchFamily="34" charset="0"/>
                          <a:ea typeface="微软雅黑" panose="020B0503020204020204" charset="-122"/>
                        </a:defRPr>
                      </a:lvl2pPr>
                      <a:lvl3pPr marL="727075" defTabSz="727075">
                        <a:lnSpc>
                          <a:spcPct val="90000"/>
                        </a:lnSpc>
                        <a:spcBef>
                          <a:spcPts val="400"/>
                        </a:spcBef>
                        <a:buFont typeface="Arial" panose="020B0604020202020204" pitchFamily="34" charset="0"/>
                        <a:defRPr sz="1400">
                          <a:solidFill>
                            <a:schemeClr val="tx1"/>
                          </a:solidFill>
                          <a:latin typeface="Arial" panose="020B0604020202020204" pitchFamily="34" charset="0"/>
                          <a:ea typeface="微软雅黑" panose="020B0503020204020204" charset="-122"/>
                        </a:defRPr>
                      </a:lvl3pPr>
                      <a:lvl4pPr marL="1092200" defTabSz="727075">
                        <a:lnSpc>
                          <a:spcPct val="90000"/>
                        </a:lnSpc>
                        <a:spcBef>
                          <a:spcPts val="400"/>
                        </a:spcBef>
                        <a:buFont typeface="Arial" panose="020B0604020202020204" pitchFamily="34" charset="0"/>
                        <a:defRPr sz="1200">
                          <a:solidFill>
                            <a:schemeClr val="tx1"/>
                          </a:solidFill>
                          <a:latin typeface="Arial" panose="020B0604020202020204" pitchFamily="34" charset="0"/>
                          <a:ea typeface="微软雅黑" panose="020B0503020204020204" charset="-122"/>
                        </a:defRPr>
                      </a:lvl4pPr>
                      <a:lvl5pPr marL="1456055" defTabSz="727075">
                        <a:lnSpc>
                          <a:spcPct val="90000"/>
                        </a:lnSpc>
                        <a:spcBef>
                          <a:spcPts val="400"/>
                        </a:spcBef>
                        <a:buFont typeface="Arial" panose="020B0604020202020204" pitchFamily="34" charset="0"/>
                        <a:defRPr sz="1200">
                          <a:solidFill>
                            <a:schemeClr val="tx1"/>
                          </a:solidFill>
                          <a:latin typeface="Arial" panose="020B0604020202020204" pitchFamily="34" charset="0"/>
                          <a:ea typeface="微软雅黑" panose="020B0503020204020204" charset="-122"/>
                        </a:defRPr>
                      </a:lvl5pPr>
                      <a:lvl6pPr marL="1913255" defTabSz="727075" eaLnBrk="0" fontAlgn="base" hangingPunct="0">
                        <a:lnSpc>
                          <a:spcPct val="90000"/>
                        </a:lnSpc>
                        <a:spcBef>
                          <a:spcPts val="400"/>
                        </a:spcBef>
                        <a:spcAft>
                          <a:spcPct val="0"/>
                        </a:spcAft>
                        <a:buFont typeface="Arial" panose="020B0604020202020204" pitchFamily="34" charset="0"/>
                        <a:defRPr sz="1200">
                          <a:solidFill>
                            <a:schemeClr val="tx1"/>
                          </a:solidFill>
                          <a:latin typeface="Arial" panose="020B0604020202020204" pitchFamily="34" charset="0"/>
                          <a:ea typeface="微软雅黑" panose="020B0503020204020204" charset="-122"/>
                        </a:defRPr>
                      </a:lvl6pPr>
                      <a:lvl7pPr marL="2370455" defTabSz="727075" eaLnBrk="0" fontAlgn="base" hangingPunct="0">
                        <a:lnSpc>
                          <a:spcPct val="90000"/>
                        </a:lnSpc>
                        <a:spcBef>
                          <a:spcPts val="400"/>
                        </a:spcBef>
                        <a:spcAft>
                          <a:spcPct val="0"/>
                        </a:spcAft>
                        <a:buFont typeface="Arial" panose="020B0604020202020204" pitchFamily="34" charset="0"/>
                        <a:defRPr sz="1200">
                          <a:solidFill>
                            <a:schemeClr val="tx1"/>
                          </a:solidFill>
                          <a:latin typeface="Arial" panose="020B0604020202020204" pitchFamily="34" charset="0"/>
                          <a:ea typeface="微软雅黑" panose="020B0503020204020204" charset="-122"/>
                        </a:defRPr>
                      </a:lvl7pPr>
                      <a:lvl8pPr marL="2827655" defTabSz="727075" eaLnBrk="0" fontAlgn="base" hangingPunct="0">
                        <a:lnSpc>
                          <a:spcPct val="90000"/>
                        </a:lnSpc>
                        <a:spcBef>
                          <a:spcPts val="400"/>
                        </a:spcBef>
                        <a:spcAft>
                          <a:spcPct val="0"/>
                        </a:spcAft>
                        <a:buFont typeface="Arial" panose="020B0604020202020204" pitchFamily="34" charset="0"/>
                        <a:defRPr sz="1200">
                          <a:solidFill>
                            <a:schemeClr val="tx1"/>
                          </a:solidFill>
                          <a:latin typeface="Arial" panose="020B0604020202020204" pitchFamily="34" charset="0"/>
                          <a:ea typeface="微软雅黑" panose="020B0503020204020204" charset="-122"/>
                        </a:defRPr>
                      </a:lvl8pPr>
                      <a:lvl9pPr marL="3284855" defTabSz="727075" eaLnBrk="0" fontAlgn="base" hangingPunct="0">
                        <a:lnSpc>
                          <a:spcPct val="90000"/>
                        </a:lnSpc>
                        <a:spcBef>
                          <a:spcPts val="400"/>
                        </a:spcBef>
                        <a:spcAft>
                          <a:spcPct val="0"/>
                        </a:spcAft>
                        <a:buFont typeface="Arial" panose="020B0604020202020204" pitchFamily="34" charset="0"/>
                        <a:defRPr sz="1200">
                          <a:solidFill>
                            <a:schemeClr val="tx1"/>
                          </a:solidFill>
                          <a:latin typeface="Arial" panose="020B0604020202020204" pitchFamily="34" charset="0"/>
                          <a:ea typeface="微软雅黑" panose="020B0503020204020204" charset="-122"/>
                        </a:defRPr>
                      </a:lvl9pPr>
                    </a:lstStyle>
                    <a:p>
                      <a:pPr marL="0" marR="0" lvl="0" indent="0" algn="l" defTabSz="727075" rtl="0" eaLnBrk="1" fontAlgn="base" latinLnBrk="0" hangingPunct="1">
                        <a:lnSpc>
                          <a:spcPct val="100000"/>
                        </a:lnSpc>
                        <a:spcBef>
                          <a:spcPct val="0"/>
                        </a:spcBef>
                        <a:spcAft>
                          <a:spcPct val="0"/>
                        </a:spcAft>
                        <a:buClrTx/>
                        <a:buSzTx/>
                        <a:buFontTx/>
                        <a:buNone/>
                      </a:pPr>
                      <a:endParaRPr kumimoji="0" lang="en-US" altLang="en-US" sz="2200" b="1" i="0" baseline="0" smtClean="0">
                        <a:ln>
                          <a:noFill/>
                        </a:ln>
                        <a:solidFill>
                          <a:schemeClr val="tx1"/>
                        </a:solidFill>
                        <a:effectLst/>
                        <a:uFillTx/>
                        <a:latin typeface="黑体" panose="02010609060101010101" pitchFamily="2" charset="-122"/>
                        <a:ea typeface="黑体" panose="02010609060101010101" pitchFamily="2" charset="-122"/>
                        <a:cs typeface="Times New Roman" panose="02020603050405020304" pitchFamily="18" charset="0"/>
                      </a:endParaRPr>
                    </a:p>
                  </a:txBody>
                  <a:tcPr marL="51435" marR="51435" marT="0" marB="0" anchor="ctr" horzOverflow="overflow">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r>
              <a:tr h="623570">
                <a:tc vMerge="1">
                  <a:txBody>
                    <a:bodyPr/>
                    <a:lstStyle/>
                    <a:p>
                      <a:endParaRPr/>
                    </a:p>
                  </a:txBody>
                  <a:tcPr/>
                </a:tc>
                <a:tc gridSpan="2">
                  <a:txBody>
                    <a:bodyPr/>
                    <a:lstStyle>
                      <a:lvl1pPr defTabSz="727075">
                        <a:lnSpc>
                          <a:spcPct val="90000"/>
                        </a:lnSpc>
                        <a:spcBef>
                          <a:spcPts val="800"/>
                        </a:spcBef>
                        <a:buFont typeface="Arial" panose="020B0604020202020204" pitchFamily="34" charset="0"/>
                        <a:defRPr sz="2000">
                          <a:solidFill>
                            <a:schemeClr val="tx1"/>
                          </a:solidFill>
                          <a:latin typeface="Arial" panose="020B0604020202020204" pitchFamily="34" charset="0"/>
                          <a:ea typeface="微软雅黑" panose="020B0503020204020204" charset="-122"/>
                        </a:defRPr>
                      </a:lvl1pPr>
                      <a:lvl2pPr marL="363855" defTabSz="727075">
                        <a:lnSpc>
                          <a:spcPct val="90000"/>
                        </a:lnSpc>
                        <a:spcBef>
                          <a:spcPts val="400"/>
                        </a:spcBef>
                        <a:buFont typeface="Arial" panose="020B0604020202020204" pitchFamily="34" charset="0"/>
                        <a:defRPr sz="1700">
                          <a:solidFill>
                            <a:schemeClr val="tx1"/>
                          </a:solidFill>
                          <a:latin typeface="Arial" panose="020B0604020202020204" pitchFamily="34" charset="0"/>
                          <a:ea typeface="微软雅黑" panose="020B0503020204020204" charset="-122"/>
                        </a:defRPr>
                      </a:lvl2pPr>
                      <a:lvl3pPr marL="727075" defTabSz="727075">
                        <a:lnSpc>
                          <a:spcPct val="90000"/>
                        </a:lnSpc>
                        <a:spcBef>
                          <a:spcPts val="400"/>
                        </a:spcBef>
                        <a:buFont typeface="Arial" panose="020B0604020202020204" pitchFamily="34" charset="0"/>
                        <a:defRPr sz="1400">
                          <a:solidFill>
                            <a:schemeClr val="tx1"/>
                          </a:solidFill>
                          <a:latin typeface="Arial" panose="020B0604020202020204" pitchFamily="34" charset="0"/>
                          <a:ea typeface="微软雅黑" panose="020B0503020204020204" charset="-122"/>
                        </a:defRPr>
                      </a:lvl3pPr>
                      <a:lvl4pPr marL="1092200" defTabSz="727075">
                        <a:lnSpc>
                          <a:spcPct val="90000"/>
                        </a:lnSpc>
                        <a:spcBef>
                          <a:spcPts val="400"/>
                        </a:spcBef>
                        <a:buFont typeface="Arial" panose="020B0604020202020204" pitchFamily="34" charset="0"/>
                        <a:defRPr sz="1200">
                          <a:solidFill>
                            <a:schemeClr val="tx1"/>
                          </a:solidFill>
                          <a:latin typeface="Arial" panose="020B0604020202020204" pitchFamily="34" charset="0"/>
                          <a:ea typeface="微软雅黑" panose="020B0503020204020204" charset="-122"/>
                        </a:defRPr>
                      </a:lvl4pPr>
                      <a:lvl5pPr marL="1456055" defTabSz="727075">
                        <a:lnSpc>
                          <a:spcPct val="90000"/>
                        </a:lnSpc>
                        <a:spcBef>
                          <a:spcPts val="400"/>
                        </a:spcBef>
                        <a:buFont typeface="Arial" panose="020B0604020202020204" pitchFamily="34" charset="0"/>
                        <a:defRPr sz="1200">
                          <a:solidFill>
                            <a:schemeClr val="tx1"/>
                          </a:solidFill>
                          <a:latin typeface="Arial" panose="020B0604020202020204" pitchFamily="34" charset="0"/>
                          <a:ea typeface="微软雅黑" panose="020B0503020204020204" charset="-122"/>
                        </a:defRPr>
                      </a:lvl5pPr>
                      <a:lvl6pPr marL="1913255" defTabSz="727075" eaLnBrk="0" fontAlgn="base" hangingPunct="0">
                        <a:lnSpc>
                          <a:spcPct val="90000"/>
                        </a:lnSpc>
                        <a:spcBef>
                          <a:spcPts val="400"/>
                        </a:spcBef>
                        <a:spcAft>
                          <a:spcPct val="0"/>
                        </a:spcAft>
                        <a:buFont typeface="Arial" panose="020B0604020202020204" pitchFamily="34" charset="0"/>
                        <a:defRPr sz="1200">
                          <a:solidFill>
                            <a:schemeClr val="tx1"/>
                          </a:solidFill>
                          <a:latin typeface="Arial" panose="020B0604020202020204" pitchFamily="34" charset="0"/>
                          <a:ea typeface="微软雅黑" panose="020B0503020204020204" charset="-122"/>
                        </a:defRPr>
                      </a:lvl6pPr>
                      <a:lvl7pPr marL="2370455" defTabSz="727075" eaLnBrk="0" fontAlgn="base" hangingPunct="0">
                        <a:lnSpc>
                          <a:spcPct val="90000"/>
                        </a:lnSpc>
                        <a:spcBef>
                          <a:spcPts val="400"/>
                        </a:spcBef>
                        <a:spcAft>
                          <a:spcPct val="0"/>
                        </a:spcAft>
                        <a:buFont typeface="Arial" panose="020B0604020202020204" pitchFamily="34" charset="0"/>
                        <a:defRPr sz="1200">
                          <a:solidFill>
                            <a:schemeClr val="tx1"/>
                          </a:solidFill>
                          <a:latin typeface="Arial" panose="020B0604020202020204" pitchFamily="34" charset="0"/>
                          <a:ea typeface="微软雅黑" panose="020B0503020204020204" charset="-122"/>
                        </a:defRPr>
                      </a:lvl7pPr>
                      <a:lvl8pPr marL="2827655" defTabSz="727075" eaLnBrk="0" fontAlgn="base" hangingPunct="0">
                        <a:lnSpc>
                          <a:spcPct val="90000"/>
                        </a:lnSpc>
                        <a:spcBef>
                          <a:spcPts val="400"/>
                        </a:spcBef>
                        <a:spcAft>
                          <a:spcPct val="0"/>
                        </a:spcAft>
                        <a:buFont typeface="Arial" panose="020B0604020202020204" pitchFamily="34" charset="0"/>
                        <a:defRPr sz="1200">
                          <a:solidFill>
                            <a:schemeClr val="tx1"/>
                          </a:solidFill>
                          <a:latin typeface="Arial" panose="020B0604020202020204" pitchFamily="34" charset="0"/>
                          <a:ea typeface="微软雅黑" panose="020B0503020204020204" charset="-122"/>
                        </a:defRPr>
                      </a:lvl8pPr>
                      <a:lvl9pPr marL="3284855" defTabSz="727075" eaLnBrk="0" fontAlgn="base" hangingPunct="0">
                        <a:lnSpc>
                          <a:spcPct val="90000"/>
                        </a:lnSpc>
                        <a:spcBef>
                          <a:spcPts val="400"/>
                        </a:spcBef>
                        <a:spcAft>
                          <a:spcPct val="0"/>
                        </a:spcAft>
                        <a:buFont typeface="Arial" panose="020B0604020202020204" pitchFamily="34" charset="0"/>
                        <a:defRPr sz="1200">
                          <a:solidFill>
                            <a:schemeClr val="tx1"/>
                          </a:solidFill>
                          <a:latin typeface="Arial" panose="020B0604020202020204" pitchFamily="34" charset="0"/>
                          <a:ea typeface="微软雅黑" panose="020B0503020204020204" charset="-122"/>
                        </a:defRPr>
                      </a:lvl9pPr>
                    </a:lstStyle>
                    <a:p>
                      <a:pPr marL="0" marR="0" lvl="0" indent="0" algn="ctr" defTabSz="727075" rtl="0" eaLnBrk="1" fontAlgn="base" latinLnBrk="0" hangingPunct="1">
                        <a:lnSpc>
                          <a:spcPct val="100000"/>
                        </a:lnSpc>
                        <a:spcBef>
                          <a:spcPct val="0"/>
                        </a:spcBef>
                        <a:spcAft>
                          <a:spcPct val="0"/>
                        </a:spcAft>
                        <a:buClrTx/>
                        <a:buSzTx/>
                        <a:buFontTx/>
                        <a:buNone/>
                      </a:pPr>
                      <a:r>
                        <a:rPr kumimoji="0" lang="en-US" altLang="zh-CN" sz="2200" b="1" i="0" baseline="0" smtClean="0">
                          <a:ln>
                            <a:noFill/>
                          </a:ln>
                          <a:solidFill>
                            <a:schemeClr val="tx1"/>
                          </a:solidFill>
                          <a:effectLst/>
                          <a:uFillTx/>
                          <a:latin typeface="黑体" panose="02010609060101010101" pitchFamily="2" charset="-122"/>
                          <a:ea typeface="黑体" panose="02010609060101010101" pitchFamily="2" charset="-122"/>
                          <a:cs typeface="Times New Roman" panose="02020603050405020304" pitchFamily="18" charset="0"/>
                        </a:rPr>
                        <a:t>方式</a:t>
                      </a:r>
                    </a:p>
                  </a:txBody>
                  <a:tcPr marL="51435" marR="51435" marT="0" marB="0" anchor="ctr" horzOverflow="overflow">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hMerge="1">
                  <a:txBody>
                    <a:bodyPr/>
                    <a:lstStyle/>
                    <a:p>
                      <a:endParaRPr/>
                    </a:p>
                  </a:txBody>
                  <a:tcPr/>
                </a:tc>
                <a:tc>
                  <a:txBody>
                    <a:bodyPr/>
                    <a:lstStyle>
                      <a:lvl1pPr defTabSz="727075">
                        <a:lnSpc>
                          <a:spcPct val="90000"/>
                        </a:lnSpc>
                        <a:spcBef>
                          <a:spcPts val="800"/>
                        </a:spcBef>
                        <a:buFont typeface="Arial" panose="020B0604020202020204" pitchFamily="34" charset="0"/>
                        <a:defRPr sz="2000">
                          <a:solidFill>
                            <a:schemeClr val="tx1"/>
                          </a:solidFill>
                          <a:latin typeface="Arial" panose="020B0604020202020204" pitchFamily="34" charset="0"/>
                          <a:ea typeface="微软雅黑" panose="020B0503020204020204" charset="-122"/>
                        </a:defRPr>
                      </a:lvl1pPr>
                      <a:lvl2pPr marL="363855" defTabSz="727075">
                        <a:lnSpc>
                          <a:spcPct val="90000"/>
                        </a:lnSpc>
                        <a:spcBef>
                          <a:spcPts val="400"/>
                        </a:spcBef>
                        <a:buFont typeface="Arial" panose="020B0604020202020204" pitchFamily="34" charset="0"/>
                        <a:defRPr sz="1700">
                          <a:solidFill>
                            <a:schemeClr val="tx1"/>
                          </a:solidFill>
                          <a:latin typeface="Arial" panose="020B0604020202020204" pitchFamily="34" charset="0"/>
                          <a:ea typeface="微软雅黑" panose="020B0503020204020204" charset="-122"/>
                        </a:defRPr>
                      </a:lvl2pPr>
                      <a:lvl3pPr marL="727075" defTabSz="727075">
                        <a:lnSpc>
                          <a:spcPct val="90000"/>
                        </a:lnSpc>
                        <a:spcBef>
                          <a:spcPts val="400"/>
                        </a:spcBef>
                        <a:buFont typeface="Arial" panose="020B0604020202020204" pitchFamily="34" charset="0"/>
                        <a:defRPr sz="1400">
                          <a:solidFill>
                            <a:schemeClr val="tx1"/>
                          </a:solidFill>
                          <a:latin typeface="Arial" panose="020B0604020202020204" pitchFamily="34" charset="0"/>
                          <a:ea typeface="微软雅黑" panose="020B0503020204020204" charset="-122"/>
                        </a:defRPr>
                      </a:lvl3pPr>
                      <a:lvl4pPr marL="1092200" defTabSz="727075">
                        <a:lnSpc>
                          <a:spcPct val="90000"/>
                        </a:lnSpc>
                        <a:spcBef>
                          <a:spcPts val="400"/>
                        </a:spcBef>
                        <a:buFont typeface="Arial" panose="020B0604020202020204" pitchFamily="34" charset="0"/>
                        <a:defRPr sz="1200">
                          <a:solidFill>
                            <a:schemeClr val="tx1"/>
                          </a:solidFill>
                          <a:latin typeface="Arial" panose="020B0604020202020204" pitchFamily="34" charset="0"/>
                          <a:ea typeface="微软雅黑" panose="020B0503020204020204" charset="-122"/>
                        </a:defRPr>
                      </a:lvl4pPr>
                      <a:lvl5pPr marL="1456055" defTabSz="727075">
                        <a:lnSpc>
                          <a:spcPct val="90000"/>
                        </a:lnSpc>
                        <a:spcBef>
                          <a:spcPts val="400"/>
                        </a:spcBef>
                        <a:buFont typeface="Arial" panose="020B0604020202020204" pitchFamily="34" charset="0"/>
                        <a:defRPr sz="1200">
                          <a:solidFill>
                            <a:schemeClr val="tx1"/>
                          </a:solidFill>
                          <a:latin typeface="Arial" panose="020B0604020202020204" pitchFamily="34" charset="0"/>
                          <a:ea typeface="微软雅黑" panose="020B0503020204020204" charset="-122"/>
                        </a:defRPr>
                      </a:lvl5pPr>
                      <a:lvl6pPr marL="1913255" defTabSz="727075" eaLnBrk="0" fontAlgn="base" hangingPunct="0">
                        <a:lnSpc>
                          <a:spcPct val="90000"/>
                        </a:lnSpc>
                        <a:spcBef>
                          <a:spcPts val="400"/>
                        </a:spcBef>
                        <a:spcAft>
                          <a:spcPct val="0"/>
                        </a:spcAft>
                        <a:buFont typeface="Arial" panose="020B0604020202020204" pitchFamily="34" charset="0"/>
                        <a:defRPr sz="1200">
                          <a:solidFill>
                            <a:schemeClr val="tx1"/>
                          </a:solidFill>
                          <a:latin typeface="Arial" panose="020B0604020202020204" pitchFamily="34" charset="0"/>
                          <a:ea typeface="微软雅黑" panose="020B0503020204020204" charset="-122"/>
                        </a:defRPr>
                      </a:lvl6pPr>
                      <a:lvl7pPr marL="2370455" defTabSz="727075" eaLnBrk="0" fontAlgn="base" hangingPunct="0">
                        <a:lnSpc>
                          <a:spcPct val="90000"/>
                        </a:lnSpc>
                        <a:spcBef>
                          <a:spcPts val="400"/>
                        </a:spcBef>
                        <a:spcAft>
                          <a:spcPct val="0"/>
                        </a:spcAft>
                        <a:buFont typeface="Arial" panose="020B0604020202020204" pitchFamily="34" charset="0"/>
                        <a:defRPr sz="1200">
                          <a:solidFill>
                            <a:schemeClr val="tx1"/>
                          </a:solidFill>
                          <a:latin typeface="Arial" panose="020B0604020202020204" pitchFamily="34" charset="0"/>
                          <a:ea typeface="微软雅黑" panose="020B0503020204020204" charset="-122"/>
                        </a:defRPr>
                      </a:lvl7pPr>
                      <a:lvl8pPr marL="2827655" defTabSz="727075" eaLnBrk="0" fontAlgn="base" hangingPunct="0">
                        <a:lnSpc>
                          <a:spcPct val="90000"/>
                        </a:lnSpc>
                        <a:spcBef>
                          <a:spcPts val="400"/>
                        </a:spcBef>
                        <a:spcAft>
                          <a:spcPct val="0"/>
                        </a:spcAft>
                        <a:buFont typeface="Arial" panose="020B0604020202020204" pitchFamily="34" charset="0"/>
                        <a:defRPr sz="1200">
                          <a:solidFill>
                            <a:schemeClr val="tx1"/>
                          </a:solidFill>
                          <a:latin typeface="Arial" panose="020B0604020202020204" pitchFamily="34" charset="0"/>
                          <a:ea typeface="微软雅黑" panose="020B0503020204020204" charset="-122"/>
                        </a:defRPr>
                      </a:lvl8pPr>
                      <a:lvl9pPr marL="3284855" defTabSz="727075" eaLnBrk="0" fontAlgn="base" hangingPunct="0">
                        <a:lnSpc>
                          <a:spcPct val="90000"/>
                        </a:lnSpc>
                        <a:spcBef>
                          <a:spcPts val="400"/>
                        </a:spcBef>
                        <a:spcAft>
                          <a:spcPct val="0"/>
                        </a:spcAft>
                        <a:buFont typeface="Arial" panose="020B0604020202020204" pitchFamily="34" charset="0"/>
                        <a:defRPr sz="1200">
                          <a:solidFill>
                            <a:schemeClr val="tx1"/>
                          </a:solidFill>
                          <a:latin typeface="Arial" panose="020B0604020202020204" pitchFamily="34" charset="0"/>
                          <a:ea typeface="微软雅黑" panose="020B0503020204020204" charset="-122"/>
                        </a:defRPr>
                      </a:lvl9pPr>
                    </a:lstStyle>
                    <a:p>
                      <a:pPr marL="0" marR="0" lvl="0" indent="0" algn="l" defTabSz="727075" rtl="0" eaLnBrk="1" fontAlgn="base" latinLnBrk="0" hangingPunct="1">
                        <a:lnSpc>
                          <a:spcPct val="100000"/>
                        </a:lnSpc>
                        <a:spcBef>
                          <a:spcPct val="0"/>
                        </a:spcBef>
                        <a:spcAft>
                          <a:spcPct val="0"/>
                        </a:spcAft>
                        <a:buClrTx/>
                        <a:buSzTx/>
                        <a:buFontTx/>
                        <a:buNone/>
                      </a:pPr>
                      <a:endParaRPr kumimoji="0" lang="en-US" altLang="en-US" sz="2200" b="1" i="0" baseline="0" smtClean="0">
                        <a:ln>
                          <a:noFill/>
                        </a:ln>
                        <a:solidFill>
                          <a:schemeClr val="tx1"/>
                        </a:solidFill>
                        <a:effectLst/>
                        <a:uFillTx/>
                        <a:latin typeface="黑体" panose="02010609060101010101" pitchFamily="2" charset="-122"/>
                        <a:ea typeface="黑体" panose="02010609060101010101" pitchFamily="2" charset="-122"/>
                        <a:cs typeface="Times New Roman" panose="02020603050405020304" pitchFamily="18" charset="0"/>
                      </a:endParaRPr>
                    </a:p>
                  </a:txBody>
                  <a:tcPr marL="51435" marR="51435" marT="0" marB="0" anchor="ctr" horzOverflow="overflow">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lvl1pPr defTabSz="727075">
                        <a:lnSpc>
                          <a:spcPct val="90000"/>
                        </a:lnSpc>
                        <a:spcBef>
                          <a:spcPts val="800"/>
                        </a:spcBef>
                        <a:buFont typeface="Arial" panose="020B0604020202020204" pitchFamily="34" charset="0"/>
                        <a:defRPr sz="2000">
                          <a:solidFill>
                            <a:schemeClr val="tx1"/>
                          </a:solidFill>
                          <a:latin typeface="Arial" panose="020B0604020202020204" pitchFamily="34" charset="0"/>
                          <a:ea typeface="微软雅黑" panose="020B0503020204020204" charset="-122"/>
                        </a:defRPr>
                      </a:lvl1pPr>
                      <a:lvl2pPr marL="363855" defTabSz="727075">
                        <a:lnSpc>
                          <a:spcPct val="90000"/>
                        </a:lnSpc>
                        <a:spcBef>
                          <a:spcPts val="400"/>
                        </a:spcBef>
                        <a:buFont typeface="Arial" panose="020B0604020202020204" pitchFamily="34" charset="0"/>
                        <a:defRPr sz="1700">
                          <a:solidFill>
                            <a:schemeClr val="tx1"/>
                          </a:solidFill>
                          <a:latin typeface="Arial" panose="020B0604020202020204" pitchFamily="34" charset="0"/>
                          <a:ea typeface="微软雅黑" panose="020B0503020204020204" charset="-122"/>
                        </a:defRPr>
                      </a:lvl2pPr>
                      <a:lvl3pPr marL="727075" defTabSz="727075">
                        <a:lnSpc>
                          <a:spcPct val="90000"/>
                        </a:lnSpc>
                        <a:spcBef>
                          <a:spcPts val="400"/>
                        </a:spcBef>
                        <a:buFont typeface="Arial" panose="020B0604020202020204" pitchFamily="34" charset="0"/>
                        <a:defRPr sz="1400">
                          <a:solidFill>
                            <a:schemeClr val="tx1"/>
                          </a:solidFill>
                          <a:latin typeface="Arial" panose="020B0604020202020204" pitchFamily="34" charset="0"/>
                          <a:ea typeface="微软雅黑" panose="020B0503020204020204" charset="-122"/>
                        </a:defRPr>
                      </a:lvl3pPr>
                      <a:lvl4pPr marL="1092200" defTabSz="727075">
                        <a:lnSpc>
                          <a:spcPct val="90000"/>
                        </a:lnSpc>
                        <a:spcBef>
                          <a:spcPts val="400"/>
                        </a:spcBef>
                        <a:buFont typeface="Arial" panose="020B0604020202020204" pitchFamily="34" charset="0"/>
                        <a:defRPr sz="1200">
                          <a:solidFill>
                            <a:schemeClr val="tx1"/>
                          </a:solidFill>
                          <a:latin typeface="Arial" panose="020B0604020202020204" pitchFamily="34" charset="0"/>
                          <a:ea typeface="微软雅黑" panose="020B0503020204020204" charset="-122"/>
                        </a:defRPr>
                      </a:lvl4pPr>
                      <a:lvl5pPr marL="1456055" defTabSz="727075">
                        <a:lnSpc>
                          <a:spcPct val="90000"/>
                        </a:lnSpc>
                        <a:spcBef>
                          <a:spcPts val="400"/>
                        </a:spcBef>
                        <a:buFont typeface="Arial" panose="020B0604020202020204" pitchFamily="34" charset="0"/>
                        <a:defRPr sz="1200">
                          <a:solidFill>
                            <a:schemeClr val="tx1"/>
                          </a:solidFill>
                          <a:latin typeface="Arial" panose="020B0604020202020204" pitchFamily="34" charset="0"/>
                          <a:ea typeface="微软雅黑" panose="020B0503020204020204" charset="-122"/>
                        </a:defRPr>
                      </a:lvl5pPr>
                      <a:lvl6pPr marL="1913255" defTabSz="727075" eaLnBrk="0" fontAlgn="base" hangingPunct="0">
                        <a:lnSpc>
                          <a:spcPct val="90000"/>
                        </a:lnSpc>
                        <a:spcBef>
                          <a:spcPts val="400"/>
                        </a:spcBef>
                        <a:spcAft>
                          <a:spcPct val="0"/>
                        </a:spcAft>
                        <a:buFont typeface="Arial" panose="020B0604020202020204" pitchFamily="34" charset="0"/>
                        <a:defRPr sz="1200">
                          <a:solidFill>
                            <a:schemeClr val="tx1"/>
                          </a:solidFill>
                          <a:latin typeface="Arial" panose="020B0604020202020204" pitchFamily="34" charset="0"/>
                          <a:ea typeface="微软雅黑" panose="020B0503020204020204" charset="-122"/>
                        </a:defRPr>
                      </a:lvl6pPr>
                      <a:lvl7pPr marL="2370455" defTabSz="727075" eaLnBrk="0" fontAlgn="base" hangingPunct="0">
                        <a:lnSpc>
                          <a:spcPct val="90000"/>
                        </a:lnSpc>
                        <a:spcBef>
                          <a:spcPts val="400"/>
                        </a:spcBef>
                        <a:spcAft>
                          <a:spcPct val="0"/>
                        </a:spcAft>
                        <a:buFont typeface="Arial" panose="020B0604020202020204" pitchFamily="34" charset="0"/>
                        <a:defRPr sz="1200">
                          <a:solidFill>
                            <a:schemeClr val="tx1"/>
                          </a:solidFill>
                          <a:latin typeface="Arial" panose="020B0604020202020204" pitchFamily="34" charset="0"/>
                          <a:ea typeface="微软雅黑" panose="020B0503020204020204" charset="-122"/>
                        </a:defRPr>
                      </a:lvl7pPr>
                      <a:lvl8pPr marL="2827655" defTabSz="727075" eaLnBrk="0" fontAlgn="base" hangingPunct="0">
                        <a:lnSpc>
                          <a:spcPct val="90000"/>
                        </a:lnSpc>
                        <a:spcBef>
                          <a:spcPts val="400"/>
                        </a:spcBef>
                        <a:spcAft>
                          <a:spcPct val="0"/>
                        </a:spcAft>
                        <a:buFont typeface="Arial" panose="020B0604020202020204" pitchFamily="34" charset="0"/>
                        <a:defRPr sz="1200">
                          <a:solidFill>
                            <a:schemeClr val="tx1"/>
                          </a:solidFill>
                          <a:latin typeface="Arial" panose="020B0604020202020204" pitchFamily="34" charset="0"/>
                          <a:ea typeface="微软雅黑" panose="020B0503020204020204" charset="-122"/>
                        </a:defRPr>
                      </a:lvl8pPr>
                      <a:lvl9pPr marL="3284855" defTabSz="727075" eaLnBrk="0" fontAlgn="base" hangingPunct="0">
                        <a:lnSpc>
                          <a:spcPct val="90000"/>
                        </a:lnSpc>
                        <a:spcBef>
                          <a:spcPts val="400"/>
                        </a:spcBef>
                        <a:spcAft>
                          <a:spcPct val="0"/>
                        </a:spcAft>
                        <a:buFont typeface="Arial" panose="020B0604020202020204" pitchFamily="34" charset="0"/>
                        <a:defRPr sz="1200">
                          <a:solidFill>
                            <a:schemeClr val="tx1"/>
                          </a:solidFill>
                          <a:latin typeface="Arial" panose="020B0604020202020204" pitchFamily="34" charset="0"/>
                          <a:ea typeface="微软雅黑" panose="020B0503020204020204" charset="-122"/>
                        </a:defRPr>
                      </a:lvl9pPr>
                    </a:lstStyle>
                    <a:p>
                      <a:pPr marL="0" marR="0" lvl="0" indent="0" algn="l" defTabSz="727075" rtl="0" eaLnBrk="1" fontAlgn="base" latinLnBrk="0" hangingPunct="1">
                        <a:lnSpc>
                          <a:spcPct val="100000"/>
                        </a:lnSpc>
                        <a:spcBef>
                          <a:spcPct val="0"/>
                        </a:spcBef>
                        <a:spcAft>
                          <a:spcPct val="0"/>
                        </a:spcAft>
                        <a:buClrTx/>
                        <a:buSzTx/>
                        <a:buFontTx/>
                        <a:buNone/>
                      </a:pPr>
                      <a:endParaRPr kumimoji="0" lang="en-US" altLang="en-US" sz="2200" b="1" i="0" baseline="0" smtClean="0">
                        <a:ln>
                          <a:noFill/>
                        </a:ln>
                        <a:solidFill>
                          <a:schemeClr val="tx1"/>
                        </a:solidFill>
                        <a:effectLst/>
                        <a:uFillTx/>
                        <a:latin typeface="黑体" panose="02010609060101010101" pitchFamily="2" charset="-122"/>
                        <a:ea typeface="黑体" panose="02010609060101010101" pitchFamily="2" charset="-122"/>
                        <a:cs typeface="Times New Roman" panose="02020603050405020304" pitchFamily="18" charset="0"/>
                      </a:endParaRPr>
                    </a:p>
                  </a:txBody>
                  <a:tcPr marL="51435" marR="51435" marT="0" marB="0" anchor="ctr" horzOverflow="overflow">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r>
              <a:tr h="728333">
                <a:tc vMerge="1">
                  <a:txBody>
                    <a:bodyPr/>
                    <a:lstStyle/>
                    <a:p>
                      <a:endParaRPr/>
                    </a:p>
                  </a:txBody>
                  <a:tcPr/>
                </a:tc>
                <a:tc gridSpan="2">
                  <a:txBody>
                    <a:bodyPr/>
                    <a:lstStyle>
                      <a:lvl1pPr defTabSz="727075">
                        <a:lnSpc>
                          <a:spcPct val="90000"/>
                        </a:lnSpc>
                        <a:spcBef>
                          <a:spcPts val="800"/>
                        </a:spcBef>
                        <a:buFont typeface="Arial" panose="020B0604020202020204" pitchFamily="34" charset="0"/>
                        <a:defRPr sz="2000">
                          <a:solidFill>
                            <a:schemeClr val="tx1"/>
                          </a:solidFill>
                          <a:latin typeface="Arial" panose="020B0604020202020204" pitchFamily="34" charset="0"/>
                          <a:ea typeface="微软雅黑" panose="020B0503020204020204" charset="-122"/>
                        </a:defRPr>
                      </a:lvl1pPr>
                      <a:lvl2pPr marL="363855" defTabSz="727075">
                        <a:lnSpc>
                          <a:spcPct val="90000"/>
                        </a:lnSpc>
                        <a:spcBef>
                          <a:spcPts val="400"/>
                        </a:spcBef>
                        <a:buFont typeface="Arial" panose="020B0604020202020204" pitchFamily="34" charset="0"/>
                        <a:defRPr sz="1700">
                          <a:solidFill>
                            <a:schemeClr val="tx1"/>
                          </a:solidFill>
                          <a:latin typeface="Arial" panose="020B0604020202020204" pitchFamily="34" charset="0"/>
                          <a:ea typeface="微软雅黑" panose="020B0503020204020204" charset="-122"/>
                        </a:defRPr>
                      </a:lvl2pPr>
                      <a:lvl3pPr marL="727075" defTabSz="727075">
                        <a:lnSpc>
                          <a:spcPct val="90000"/>
                        </a:lnSpc>
                        <a:spcBef>
                          <a:spcPts val="400"/>
                        </a:spcBef>
                        <a:buFont typeface="Arial" panose="020B0604020202020204" pitchFamily="34" charset="0"/>
                        <a:defRPr sz="1400">
                          <a:solidFill>
                            <a:schemeClr val="tx1"/>
                          </a:solidFill>
                          <a:latin typeface="Arial" panose="020B0604020202020204" pitchFamily="34" charset="0"/>
                          <a:ea typeface="微软雅黑" panose="020B0503020204020204" charset="-122"/>
                        </a:defRPr>
                      </a:lvl3pPr>
                      <a:lvl4pPr marL="1092200" defTabSz="727075">
                        <a:lnSpc>
                          <a:spcPct val="90000"/>
                        </a:lnSpc>
                        <a:spcBef>
                          <a:spcPts val="400"/>
                        </a:spcBef>
                        <a:buFont typeface="Arial" panose="020B0604020202020204" pitchFamily="34" charset="0"/>
                        <a:defRPr sz="1200">
                          <a:solidFill>
                            <a:schemeClr val="tx1"/>
                          </a:solidFill>
                          <a:latin typeface="Arial" panose="020B0604020202020204" pitchFamily="34" charset="0"/>
                          <a:ea typeface="微软雅黑" panose="020B0503020204020204" charset="-122"/>
                        </a:defRPr>
                      </a:lvl4pPr>
                      <a:lvl5pPr marL="1456055" defTabSz="727075">
                        <a:lnSpc>
                          <a:spcPct val="90000"/>
                        </a:lnSpc>
                        <a:spcBef>
                          <a:spcPts val="400"/>
                        </a:spcBef>
                        <a:buFont typeface="Arial" panose="020B0604020202020204" pitchFamily="34" charset="0"/>
                        <a:defRPr sz="1200">
                          <a:solidFill>
                            <a:schemeClr val="tx1"/>
                          </a:solidFill>
                          <a:latin typeface="Arial" panose="020B0604020202020204" pitchFamily="34" charset="0"/>
                          <a:ea typeface="微软雅黑" panose="020B0503020204020204" charset="-122"/>
                        </a:defRPr>
                      </a:lvl5pPr>
                      <a:lvl6pPr marL="1913255" defTabSz="727075" eaLnBrk="0" fontAlgn="base" hangingPunct="0">
                        <a:lnSpc>
                          <a:spcPct val="90000"/>
                        </a:lnSpc>
                        <a:spcBef>
                          <a:spcPts val="400"/>
                        </a:spcBef>
                        <a:spcAft>
                          <a:spcPct val="0"/>
                        </a:spcAft>
                        <a:buFont typeface="Arial" panose="020B0604020202020204" pitchFamily="34" charset="0"/>
                        <a:defRPr sz="1200">
                          <a:solidFill>
                            <a:schemeClr val="tx1"/>
                          </a:solidFill>
                          <a:latin typeface="Arial" panose="020B0604020202020204" pitchFamily="34" charset="0"/>
                          <a:ea typeface="微软雅黑" panose="020B0503020204020204" charset="-122"/>
                        </a:defRPr>
                      </a:lvl6pPr>
                      <a:lvl7pPr marL="2370455" defTabSz="727075" eaLnBrk="0" fontAlgn="base" hangingPunct="0">
                        <a:lnSpc>
                          <a:spcPct val="90000"/>
                        </a:lnSpc>
                        <a:spcBef>
                          <a:spcPts val="400"/>
                        </a:spcBef>
                        <a:spcAft>
                          <a:spcPct val="0"/>
                        </a:spcAft>
                        <a:buFont typeface="Arial" panose="020B0604020202020204" pitchFamily="34" charset="0"/>
                        <a:defRPr sz="1200">
                          <a:solidFill>
                            <a:schemeClr val="tx1"/>
                          </a:solidFill>
                          <a:latin typeface="Arial" panose="020B0604020202020204" pitchFamily="34" charset="0"/>
                          <a:ea typeface="微软雅黑" panose="020B0503020204020204" charset="-122"/>
                        </a:defRPr>
                      </a:lvl7pPr>
                      <a:lvl8pPr marL="2827655" defTabSz="727075" eaLnBrk="0" fontAlgn="base" hangingPunct="0">
                        <a:lnSpc>
                          <a:spcPct val="90000"/>
                        </a:lnSpc>
                        <a:spcBef>
                          <a:spcPts val="400"/>
                        </a:spcBef>
                        <a:spcAft>
                          <a:spcPct val="0"/>
                        </a:spcAft>
                        <a:buFont typeface="Arial" panose="020B0604020202020204" pitchFamily="34" charset="0"/>
                        <a:defRPr sz="1200">
                          <a:solidFill>
                            <a:schemeClr val="tx1"/>
                          </a:solidFill>
                          <a:latin typeface="Arial" panose="020B0604020202020204" pitchFamily="34" charset="0"/>
                          <a:ea typeface="微软雅黑" panose="020B0503020204020204" charset="-122"/>
                        </a:defRPr>
                      </a:lvl8pPr>
                      <a:lvl9pPr marL="3284855" defTabSz="727075" eaLnBrk="0" fontAlgn="base" hangingPunct="0">
                        <a:lnSpc>
                          <a:spcPct val="90000"/>
                        </a:lnSpc>
                        <a:spcBef>
                          <a:spcPts val="400"/>
                        </a:spcBef>
                        <a:spcAft>
                          <a:spcPct val="0"/>
                        </a:spcAft>
                        <a:buFont typeface="Arial" panose="020B0604020202020204" pitchFamily="34" charset="0"/>
                        <a:defRPr sz="1200">
                          <a:solidFill>
                            <a:schemeClr val="tx1"/>
                          </a:solidFill>
                          <a:latin typeface="Arial" panose="020B0604020202020204" pitchFamily="34" charset="0"/>
                          <a:ea typeface="微软雅黑" panose="020B0503020204020204" charset="-122"/>
                        </a:defRPr>
                      </a:lvl9pPr>
                    </a:lstStyle>
                    <a:p>
                      <a:pPr marL="0" marR="0" lvl="0" indent="0" algn="ctr" defTabSz="727075" rtl="0" eaLnBrk="1" fontAlgn="base" latinLnBrk="0" hangingPunct="1">
                        <a:lnSpc>
                          <a:spcPct val="100000"/>
                        </a:lnSpc>
                        <a:spcBef>
                          <a:spcPct val="0"/>
                        </a:spcBef>
                        <a:spcAft>
                          <a:spcPct val="0"/>
                        </a:spcAft>
                        <a:buClrTx/>
                        <a:buSzTx/>
                        <a:buFontTx/>
                        <a:buNone/>
                      </a:pPr>
                      <a:r>
                        <a:rPr kumimoji="0" lang="en-US" altLang="zh-CN" sz="2200" b="1" i="0" baseline="0" smtClean="0">
                          <a:ln>
                            <a:noFill/>
                          </a:ln>
                          <a:solidFill>
                            <a:schemeClr val="tx1"/>
                          </a:solidFill>
                          <a:effectLst/>
                          <a:uFillTx/>
                          <a:latin typeface="黑体" panose="02010609060101010101" pitchFamily="2" charset="-122"/>
                          <a:ea typeface="黑体" panose="02010609060101010101" pitchFamily="2" charset="-122"/>
                          <a:cs typeface="Times New Roman" panose="02020603050405020304" pitchFamily="18" charset="0"/>
                        </a:rPr>
                        <a:t>性质</a:t>
                      </a:r>
                    </a:p>
                  </a:txBody>
                  <a:tcPr marL="51435" marR="51435" marT="0" marB="0" anchor="ctr" horzOverflow="overflow">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hMerge="1">
                  <a:txBody>
                    <a:bodyPr/>
                    <a:lstStyle/>
                    <a:p>
                      <a:endParaRPr/>
                    </a:p>
                  </a:txBody>
                  <a:tcPr/>
                </a:tc>
                <a:tc>
                  <a:txBody>
                    <a:bodyPr/>
                    <a:lstStyle>
                      <a:lvl1pPr defTabSz="727075">
                        <a:lnSpc>
                          <a:spcPct val="90000"/>
                        </a:lnSpc>
                        <a:spcBef>
                          <a:spcPts val="800"/>
                        </a:spcBef>
                        <a:buFont typeface="Arial" panose="020B0604020202020204" pitchFamily="34" charset="0"/>
                        <a:defRPr sz="2000">
                          <a:solidFill>
                            <a:schemeClr val="tx1"/>
                          </a:solidFill>
                          <a:latin typeface="Arial" panose="020B0604020202020204" pitchFamily="34" charset="0"/>
                          <a:ea typeface="微软雅黑" panose="020B0503020204020204" charset="-122"/>
                        </a:defRPr>
                      </a:lvl1pPr>
                      <a:lvl2pPr marL="363855" defTabSz="727075">
                        <a:lnSpc>
                          <a:spcPct val="90000"/>
                        </a:lnSpc>
                        <a:spcBef>
                          <a:spcPts val="400"/>
                        </a:spcBef>
                        <a:buFont typeface="Arial" panose="020B0604020202020204" pitchFamily="34" charset="0"/>
                        <a:defRPr sz="1700">
                          <a:solidFill>
                            <a:schemeClr val="tx1"/>
                          </a:solidFill>
                          <a:latin typeface="Arial" panose="020B0604020202020204" pitchFamily="34" charset="0"/>
                          <a:ea typeface="微软雅黑" panose="020B0503020204020204" charset="-122"/>
                        </a:defRPr>
                      </a:lvl2pPr>
                      <a:lvl3pPr marL="727075" defTabSz="727075">
                        <a:lnSpc>
                          <a:spcPct val="90000"/>
                        </a:lnSpc>
                        <a:spcBef>
                          <a:spcPts val="400"/>
                        </a:spcBef>
                        <a:buFont typeface="Arial" panose="020B0604020202020204" pitchFamily="34" charset="0"/>
                        <a:defRPr sz="1400">
                          <a:solidFill>
                            <a:schemeClr val="tx1"/>
                          </a:solidFill>
                          <a:latin typeface="Arial" panose="020B0604020202020204" pitchFamily="34" charset="0"/>
                          <a:ea typeface="微软雅黑" panose="020B0503020204020204" charset="-122"/>
                        </a:defRPr>
                      </a:lvl3pPr>
                      <a:lvl4pPr marL="1092200" defTabSz="727075">
                        <a:lnSpc>
                          <a:spcPct val="90000"/>
                        </a:lnSpc>
                        <a:spcBef>
                          <a:spcPts val="400"/>
                        </a:spcBef>
                        <a:buFont typeface="Arial" panose="020B0604020202020204" pitchFamily="34" charset="0"/>
                        <a:defRPr sz="1200">
                          <a:solidFill>
                            <a:schemeClr val="tx1"/>
                          </a:solidFill>
                          <a:latin typeface="Arial" panose="020B0604020202020204" pitchFamily="34" charset="0"/>
                          <a:ea typeface="微软雅黑" panose="020B0503020204020204" charset="-122"/>
                        </a:defRPr>
                      </a:lvl4pPr>
                      <a:lvl5pPr marL="1456055" defTabSz="727075">
                        <a:lnSpc>
                          <a:spcPct val="90000"/>
                        </a:lnSpc>
                        <a:spcBef>
                          <a:spcPts val="400"/>
                        </a:spcBef>
                        <a:buFont typeface="Arial" panose="020B0604020202020204" pitchFamily="34" charset="0"/>
                        <a:defRPr sz="1200">
                          <a:solidFill>
                            <a:schemeClr val="tx1"/>
                          </a:solidFill>
                          <a:latin typeface="Arial" panose="020B0604020202020204" pitchFamily="34" charset="0"/>
                          <a:ea typeface="微软雅黑" panose="020B0503020204020204" charset="-122"/>
                        </a:defRPr>
                      </a:lvl5pPr>
                      <a:lvl6pPr marL="1913255" defTabSz="727075" eaLnBrk="0" fontAlgn="base" hangingPunct="0">
                        <a:lnSpc>
                          <a:spcPct val="90000"/>
                        </a:lnSpc>
                        <a:spcBef>
                          <a:spcPts val="400"/>
                        </a:spcBef>
                        <a:spcAft>
                          <a:spcPct val="0"/>
                        </a:spcAft>
                        <a:buFont typeface="Arial" panose="020B0604020202020204" pitchFamily="34" charset="0"/>
                        <a:defRPr sz="1200">
                          <a:solidFill>
                            <a:schemeClr val="tx1"/>
                          </a:solidFill>
                          <a:latin typeface="Arial" panose="020B0604020202020204" pitchFamily="34" charset="0"/>
                          <a:ea typeface="微软雅黑" panose="020B0503020204020204" charset="-122"/>
                        </a:defRPr>
                      </a:lvl6pPr>
                      <a:lvl7pPr marL="2370455" defTabSz="727075" eaLnBrk="0" fontAlgn="base" hangingPunct="0">
                        <a:lnSpc>
                          <a:spcPct val="90000"/>
                        </a:lnSpc>
                        <a:spcBef>
                          <a:spcPts val="400"/>
                        </a:spcBef>
                        <a:spcAft>
                          <a:spcPct val="0"/>
                        </a:spcAft>
                        <a:buFont typeface="Arial" panose="020B0604020202020204" pitchFamily="34" charset="0"/>
                        <a:defRPr sz="1200">
                          <a:solidFill>
                            <a:schemeClr val="tx1"/>
                          </a:solidFill>
                          <a:latin typeface="Arial" panose="020B0604020202020204" pitchFamily="34" charset="0"/>
                          <a:ea typeface="微软雅黑" panose="020B0503020204020204" charset="-122"/>
                        </a:defRPr>
                      </a:lvl7pPr>
                      <a:lvl8pPr marL="2827655" defTabSz="727075" eaLnBrk="0" fontAlgn="base" hangingPunct="0">
                        <a:lnSpc>
                          <a:spcPct val="90000"/>
                        </a:lnSpc>
                        <a:spcBef>
                          <a:spcPts val="400"/>
                        </a:spcBef>
                        <a:spcAft>
                          <a:spcPct val="0"/>
                        </a:spcAft>
                        <a:buFont typeface="Arial" panose="020B0604020202020204" pitchFamily="34" charset="0"/>
                        <a:defRPr sz="1200">
                          <a:solidFill>
                            <a:schemeClr val="tx1"/>
                          </a:solidFill>
                          <a:latin typeface="Arial" panose="020B0604020202020204" pitchFamily="34" charset="0"/>
                          <a:ea typeface="微软雅黑" panose="020B0503020204020204" charset="-122"/>
                        </a:defRPr>
                      </a:lvl8pPr>
                      <a:lvl9pPr marL="3284855" defTabSz="727075" eaLnBrk="0" fontAlgn="base" hangingPunct="0">
                        <a:lnSpc>
                          <a:spcPct val="90000"/>
                        </a:lnSpc>
                        <a:spcBef>
                          <a:spcPts val="400"/>
                        </a:spcBef>
                        <a:spcAft>
                          <a:spcPct val="0"/>
                        </a:spcAft>
                        <a:buFont typeface="Arial" panose="020B0604020202020204" pitchFamily="34" charset="0"/>
                        <a:defRPr sz="1200">
                          <a:solidFill>
                            <a:schemeClr val="tx1"/>
                          </a:solidFill>
                          <a:latin typeface="Arial" panose="020B0604020202020204" pitchFamily="34" charset="0"/>
                          <a:ea typeface="微软雅黑" panose="020B0503020204020204" charset="-122"/>
                        </a:defRPr>
                      </a:lvl9pPr>
                    </a:lstStyle>
                    <a:p>
                      <a:pPr marL="0" marR="0" lvl="0" indent="0" algn="l" defTabSz="727075" rtl="0" eaLnBrk="1" fontAlgn="base" latinLnBrk="0" hangingPunct="1">
                        <a:lnSpc>
                          <a:spcPct val="100000"/>
                        </a:lnSpc>
                        <a:spcBef>
                          <a:spcPct val="0"/>
                        </a:spcBef>
                        <a:spcAft>
                          <a:spcPct val="0"/>
                        </a:spcAft>
                        <a:buClrTx/>
                        <a:buSzTx/>
                        <a:buFontTx/>
                        <a:buNone/>
                      </a:pPr>
                      <a:endParaRPr kumimoji="0" lang="en-US" altLang="en-US" sz="2200" b="1" i="0" baseline="0" smtClean="0">
                        <a:ln>
                          <a:noFill/>
                        </a:ln>
                        <a:solidFill>
                          <a:schemeClr val="tx1"/>
                        </a:solidFill>
                        <a:effectLst/>
                        <a:uFillTx/>
                        <a:latin typeface="黑体" panose="02010609060101010101" pitchFamily="2" charset="-122"/>
                        <a:ea typeface="黑体" panose="02010609060101010101" pitchFamily="2" charset="-122"/>
                        <a:cs typeface="Times New Roman" panose="02020603050405020304" pitchFamily="18" charset="0"/>
                      </a:endParaRPr>
                    </a:p>
                  </a:txBody>
                  <a:tcPr marL="51435" marR="51435" marT="0" marB="0" anchor="ctr" horzOverflow="overflow">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lvl1pPr defTabSz="727075">
                        <a:lnSpc>
                          <a:spcPct val="90000"/>
                        </a:lnSpc>
                        <a:spcBef>
                          <a:spcPts val="800"/>
                        </a:spcBef>
                        <a:buFont typeface="Arial" panose="020B0604020202020204" pitchFamily="34" charset="0"/>
                        <a:defRPr sz="2000">
                          <a:solidFill>
                            <a:schemeClr val="tx1"/>
                          </a:solidFill>
                          <a:latin typeface="Arial" panose="020B0604020202020204" pitchFamily="34" charset="0"/>
                          <a:ea typeface="微软雅黑" panose="020B0503020204020204" charset="-122"/>
                        </a:defRPr>
                      </a:lvl1pPr>
                      <a:lvl2pPr marL="363855" defTabSz="727075">
                        <a:lnSpc>
                          <a:spcPct val="90000"/>
                        </a:lnSpc>
                        <a:spcBef>
                          <a:spcPts val="400"/>
                        </a:spcBef>
                        <a:buFont typeface="Arial" panose="020B0604020202020204" pitchFamily="34" charset="0"/>
                        <a:defRPr sz="1700">
                          <a:solidFill>
                            <a:schemeClr val="tx1"/>
                          </a:solidFill>
                          <a:latin typeface="Arial" panose="020B0604020202020204" pitchFamily="34" charset="0"/>
                          <a:ea typeface="微软雅黑" panose="020B0503020204020204" charset="-122"/>
                        </a:defRPr>
                      </a:lvl2pPr>
                      <a:lvl3pPr marL="727075" defTabSz="727075">
                        <a:lnSpc>
                          <a:spcPct val="90000"/>
                        </a:lnSpc>
                        <a:spcBef>
                          <a:spcPts val="400"/>
                        </a:spcBef>
                        <a:buFont typeface="Arial" panose="020B0604020202020204" pitchFamily="34" charset="0"/>
                        <a:defRPr sz="1400">
                          <a:solidFill>
                            <a:schemeClr val="tx1"/>
                          </a:solidFill>
                          <a:latin typeface="Arial" panose="020B0604020202020204" pitchFamily="34" charset="0"/>
                          <a:ea typeface="微软雅黑" panose="020B0503020204020204" charset="-122"/>
                        </a:defRPr>
                      </a:lvl3pPr>
                      <a:lvl4pPr marL="1092200" defTabSz="727075">
                        <a:lnSpc>
                          <a:spcPct val="90000"/>
                        </a:lnSpc>
                        <a:spcBef>
                          <a:spcPts val="400"/>
                        </a:spcBef>
                        <a:buFont typeface="Arial" panose="020B0604020202020204" pitchFamily="34" charset="0"/>
                        <a:defRPr sz="1200">
                          <a:solidFill>
                            <a:schemeClr val="tx1"/>
                          </a:solidFill>
                          <a:latin typeface="Arial" panose="020B0604020202020204" pitchFamily="34" charset="0"/>
                          <a:ea typeface="微软雅黑" panose="020B0503020204020204" charset="-122"/>
                        </a:defRPr>
                      </a:lvl4pPr>
                      <a:lvl5pPr marL="1456055" defTabSz="727075">
                        <a:lnSpc>
                          <a:spcPct val="90000"/>
                        </a:lnSpc>
                        <a:spcBef>
                          <a:spcPts val="400"/>
                        </a:spcBef>
                        <a:buFont typeface="Arial" panose="020B0604020202020204" pitchFamily="34" charset="0"/>
                        <a:defRPr sz="1200">
                          <a:solidFill>
                            <a:schemeClr val="tx1"/>
                          </a:solidFill>
                          <a:latin typeface="Arial" panose="020B0604020202020204" pitchFamily="34" charset="0"/>
                          <a:ea typeface="微软雅黑" panose="020B0503020204020204" charset="-122"/>
                        </a:defRPr>
                      </a:lvl5pPr>
                      <a:lvl6pPr marL="1913255" defTabSz="727075" eaLnBrk="0" fontAlgn="base" hangingPunct="0">
                        <a:lnSpc>
                          <a:spcPct val="90000"/>
                        </a:lnSpc>
                        <a:spcBef>
                          <a:spcPts val="400"/>
                        </a:spcBef>
                        <a:spcAft>
                          <a:spcPct val="0"/>
                        </a:spcAft>
                        <a:buFont typeface="Arial" panose="020B0604020202020204" pitchFamily="34" charset="0"/>
                        <a:defRPr sz="1200">
                          <a:solidFill>
                            <a:schemeClr val="tx1"/>
                          </a:solidFill>
                          <a:latin typeface="Arial" panose="020B0604020202020204" pitchFamily="34" charset="0"/>
                          <a:ea typeface="微软雅黑" panose="020B0503020204020204" charset="-122"/>
                        </a:defRPr>
                      </a:lvl6pPr>
                      <a:lvl7pPr marL="2370455" defTabSz="727075" eaLnBrk="0" fontAlgn="base" hangingPunct="0">
                        <a:lnSpc>
                          <a:spcPct val="90000"/>
                        </a:lnSpc>
                        <a:spcBef>
                          <a:spcPts val="400"/>
                        </a:spcBef>
                        <a:spcAft>
                          <a:spcPct val="0"/>
                        </a:spcAft>
                        <a:buFont typeface="Arial" panose="020B0604020202020204" pitchFamily="34" charset="0"/>
                        <a:defRPr sz="1200">
                          <a:solidFill>
                            <a:schemeClr val="tx1"/>
                          </a:solidFill>
                          <a:latin typeface="Arial" panose="020B0604020202020204" pitchFamily="34" charset="0"/>
                          <a:ea typeface="微软雅黑" panose="020B0503020204020204" charset="-122"/>
                        </a:defRPr>
                      </a:lvl7pPr>
                      <a:lvl8pPr marL="2827655" defTabSz="727075" eaLnBrk="0" fontAlgn="base" hangingPunct="0">
                        <a:lnSpc>
                          <a:spcPct val="90000"/>
                        </a:lnSpc>
                        <a:spcBef>
                          <a:spcPts val="400"/>
                        </a:spcBef>
                        <a:spcAft>
                          <a:spcPct val="0"/>
                        </a:spcAft>
                        <a:buFont typeface="Arial" panose="020B0604020202020204" pitchFamily="34" charset="0"/>
                        <a:defRPr sz="1200">
                          <a:solidFill>
                            <a:schemeClr val="tx1"/>
                          </a:solidFill>
                          <a:latin typeface="Arial" panose="020B0604020202020204" pitchFamily="34" charset="0"/>
                          <a:ea typeface="微软雅黑" panose="020B0503020204020204" charset="-122"/>
                        </a:defRPr>
                      </a:lvl8pPr>
                      <a:lvl9pPr marL="3284855" defTabSz="727075" eaLnBrk="0" fontAlgn="base" hangingPunct="0">
                        <a:lnSpc>
                          <a:spcPct val="90000"/>
                        </a:lnSpc>
                        <a:spcBef>
                          <a:spcPts val="400"/>
                        </a:spcBef>
                        <a:spcAft>
                          <a:spcPct val="0"/>
                        </a:spcAft>
                        <a:buFont typeface="Arial" panose="020B0604020202020204" pitchFamily="34" charset="0"/>
                        <a:defRPr sz="1200">
                          <a:solidFill>
                            <a:schemeClr val="tx1"/>
                          </a:solidFill>
                          <a:latin typeface="Arial" panose="020B0604020202020204" pitchFamily="34" charset="0"/>
                          <a:ea typeface="微软雅黑" panose="020B0503020204020204" charset="-122"/>
                        </a:defRPr>
                      </a:lvl9pPr>
                    </a:lstStyle>
                    <a:p>
                      <a:pPr marL="0" marR="0" lvl="0" indent="0" algn="l" defTabSz="727075" rtl="0" eaLnBrk="1" fontAlgn="base" latinLnBrk="0" hangingPunct="1">
                        <a:lnSpc>
                          <a:spcPct val="100000"/>
                        </a:lnSpc>
                        <a:spcBef>
                          <a:spcPct val="0"/>
                        </a:spcBef>
                        <a:spcAft>
                          <a:spcPct val="0"/>
                        </a:spcAft>
                        <a:buClrTx/>
                        <a:buSzTx/>
                        <a:buFontTx/>
                        <a:buNone/>
                      </a:pPr>
                      <a:endParaRPr kumimoji="0" lang="en-US" altLang="en-US" sz="2200" b="1" i="0" baseline="0" smtClean="0">
                        <a:ln>
                          <a:noFill/>
                        </a:ln>
                        <a:solidFill>
                          <a:schemeClr val="tx1"/>
                        </a:solidFill>
                        <a:effectLst/>
                        <a:uFillTx/>
                        <a:latin typeface="黑体" panose="02010609060101010101" pitchFamily="2" charset="-122"/>
                        <a:ea typeface="黑体" panose="02010609060101010101" pitchFamily="2" charset="-122"/>
                        <a:cs typeface="Times New Roman" panose="02020603050405020304" pitchFamily="18" charset="0"/>
                      </a:endParaRPr>
                    </a:p>
                  </a:txBody>
                  <a:tcPr marL="51435" marR="51435" marT="0" marB="0" anchor="ctr" horzOverflow="overflow">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r>
              <a:tr h="1245870">
                <a:tc vMerge="1">
                  <a:txBody>
                    <a:bodyPr/>
                    <a:lstStyle/>
                    <a:p>
                      <a:endParaRPr/>
                    </a:p>
                  </a:txBody>
                  <a:tcPr/>
                </a:tc>
                <a:tc rowSpan="2">
                  <a:txBody>
                    <a:bodyPr/>
                    <a:lstStyle>
                      <a:lvl1pPr defTabSz="727075">
                        <a:lnSpc>
                          <a:spcPct val="90000"/>
                        </a:lnSpc>
                        <a:spcBef>
                          <a:spcPts val="800"/>
                        </a:spcBef>
                        <a:buFont typeface="Arial" panose="020B0604020202020204" pitchFamily="34" charset="0"/>
                        <a:defRPr sz="2000">
                          <a:solidFill>
                            <a:schemeClr val="tx1"/>
                          </a:solidFill>
                          <a:latin typeface="Arial" panose="020B0604020202020204" pitchFamily="34" charset="0"/>
                          <a:ea typeface="微软雅黑" panose="020B0503020204020204" charset="-122"/>
                        </a:defRPr>
                      </a:lvl1pPr>
                      <a:lvl2pPr marL="363855" defTabSz="727075">
                        <a:lnSpc>
                          <a:spcPct val="90000"/>
                        </a:lnSpc>
                        <a:spcBef>
                          <a:spcPts val="400"/>
                        </a:spcBef>
                        <a:buFont typeface="Arial" panose="020B0604020202020204" pitchFamily="34" charset="0"/>
                        <a:defRPr sz="1700">
                          <a:solidFill>
                            <a:schemeClr val="tx1"/>
                          </a:solidFill>
                          <a:latin typeface="Arial" panose="020B0604020202020204" pitchFamily="34" charset="0"/>
                          <a:ea typeface="微软雅黑" panose="020B0503020204020204" charset="-122"/>
                        </a:defRPr>
                      </a:lvl2pPr>
                      <a:lvl3pPr marL="727075" defTabSz="727075">
                        <a:lnSpc>
                          <a:spcPct val="90000"/>
                        </a:lnSpc>
                        <a:spcBef>
                          <a:spcPts val="400"/>
                        </a:spcBef>
                        <a:buFont typeface="Arial" panose="020B0604020202020204" pitchFamily="34" charset="0"/>
                        <a:defRPr sz="1400">
                          <a:solidFill>
                            <a:schemeClr val="tx1"/>
                          </a:solidFill>
                          <a:latin typeface="Arial" panose="020B0604020202020204" pitchFamily="34" charset="0"/>
                          <a:ea typeface="微软雅黑" panose="020B0503020204020204" charset="-122"/>
                        </a:defRPr>
                      </a:lvl3pPr>
                      <a:lvl4pPr marL="1092200" defTabSz="727075">
                        <a:lnSpc>
                          <a:spcPct val="90000"/>
                        </a:lnSpc>
                        <a:spcBef>
                          <a:spcPts val="400"/>
                        </a:spcBef>
                        <a:buFont typeface="Arial" panose="020B0604020202020204" pitchFamily="34" charset="0"/>
                        <a:defRPr sz="1200">
                          <a:solidFill>
                            <a:schemeClr val="tx1"/>
                          </a:solidFill>
                          <a:latin typeface="Arial" panose="020B0604020202020204" pitchFamily="34" charset="0"/>
                          <a:ea typeface="微软雅黑" panose="020B0503020204020204" charset="-122"/>
                        </a:defRPr>
                      </a:lvl4pPr>
                      <a:lvl5pPr marL="1456055" defTabSz="727075">
                        <a:lnSpc>
                          <a:spcPct val="90000"/>
                        </a:lnSpc>
                        <a:spcBef>
                          <a:spcPts val="400"/>
                        </a:spcBef>
                        <a:buFont typeface="Arial" panose="020B0604020202020204" pitchFamily="34" charset="0"/>
                        <a:defRPr sz="1200">
                          <a:solidFill>
                            <a:schemeClr val="tx1"/>
                          </a:solidFill>
                          <a:latin typeface="Arial" panose="020B0604020202020204" pitchFamily="34" charset="0"/>
                          <a:ea typeface="微软雅黑" panose="020B0503020204020204" charset="-122"/>
                        </a:defRPr>
                      </a:lvl5pPr>
                      <a:lvl6pPr marL="1913255" defTabSz="727075" eaLnBrk="0" fontAlgn="base" hangingPunct="0">
                        <a:lnSpc>
                          <a:spcPct val="90000"/>
                        </a:lnSpc>
                        <a:spcBef>
                          <a:spcPts val="400"/>
                        </a:spcBef>
                        <a:spcAft>
                          <a:spcPct val="0"/>
                        </a:spcAft>
                        <a:buFont typeface="Arial" panose="020B0604020202020204" pitchFamily="34" charset="0"/>
                        <a:defRPr sz="1200">
                          <a:solidFill>
                            <a:schemeClr val="tx1"/>
                          </a:solidFill>
                          <a:latin typeface="Arial" panose="020B0604020202020204" pitchFamily="34" charset="0"/>
                          <a:ea typeface="微软雅黑" panose="020B0503020204020204" charset="-122"/>
                        </a:defRPr>
                      </a:lvl6pPr>
                      <a:lvl7pPr marL="2370455" defTabSz="727075" eaLnBrk="0" fontAlgn="base" hangingPunct="0">
                        <a:lnSpc>
                          <a:spcPct val="90000"/>
                        </a:lnSpc>
                        <a:spcBef>
                          <a:spcPts val="400"/>
                        </a:spcBef>
                        <a:spcAft>
                          <a:spcPct val="0"/>
                        </a:spcAft>
                        <a:buFont typeface="Arial" panose="020B0604020202020204" pitchFamily="34" charset="0"/>
                        <a:defRPr sz="1200">
                          <a:solidFill>
                            <a:schemeClr val="tx1"/>
                          </a:solidFill>
                          <a:latin typeface="Arial" panose="020B0604020202020204" pitchFamily="34" charset="0"/>
                          <a:ea typeface="微软雅黑" panose="020B0503020204020204" charset="-122"/>
                        </a:defRPr>
                      </a:lvl7pPr>
                      <a:lvl8pPr marL="2827655" defTabSz="727075" eaLnBrk="0" fontAlgn="base" hangingPunct="0">
                        <a:lnSpc>
                          <a:spcPct val="90000"/>
                        </a:lnSpc>
                        <a:spcBef>
                          <a:spcPts val="400"/>
                        </a:spcBef>
                        <a:spcAft>
                          <a:spcPct val="0"/>
                        </a:spcAft>
                        <a:buFont typeface="Arial" panose="020B0604020202020204" pitchFamily="34" charset="0"/>
                        <a:defRPr sz="1200">
                          <a:solidFill>
                            <a:schemeClr val="tx1"/>
                          </a:solidFill>
                          <a:latin typeface="Arial" panose="020B0604020202020204" pitchFamily="34" charset="0"/>
                          <a:ea typeface="微软雅黑" panose="020B0503020204020204" charset="-122"/>
                        </a:defRPr>
                      </a:lvl8pPr>
                      <a:lvl9pPr marL="3284855" defTabSz="727075" eaLnBrk="0" fontAlgn="base" hangingPunct="0">
                        <a:lnSpc>
                          <a:spcPct val="90000"/>
                        </a:lnSpc>
                        <a:spcBef>
                          <a:spcPts val="400"/>
                        </a:spcBef>
                        <a:spcAft>
                          <a:spcPct val="0"/>
                        </a:spcAft>
                        <a:buFont typeface="Arial" panose="020B0604020202020204" pitchFamily="34" charset="0"/>
                        <a:defRPr sz="1200">
                          <a:solidFill>
                            <a:schemeClr val="tx1"/>
                          </a:solidFill>
                          <a:latin typeface="Arial" panose="020B0604020202020204" pitchFamily="34" charset="0"/>
                          <a:ea typeface="微软雅黑" panose="020B0503020204020204" charset="-122"/>
                        </a:defRPr>
                      </a:lvl9pPr>
                    </a:lstStyle>
                    <a:p>
                      <a:pPr marL="0" marR="0" lvl="0" indent="0" algn="ctr" defTabSz="727075" rtl="0" eaLnBrk="1" fontAlgn="base" latinLnBrk="0" hangingPunct="1">
                        <a:lnSpc>
                          <a:spcPct val="100000"/>
                        </a:lnSpc>
                        <a:spcBef>
                          <a:spcPct val="0"/>
                        </a:spcBef>
                        <a:spcAft>
                          <a:spcPct val="0"/>
                        </a:spcAft>
                        <a:buClrTx/>
                        <a:buSzTx/>
                        <a:buFontTx/>
                        <a:buNone/>
                      </a:pPr>
                      <a:r>
                        <a:rPr kumimoji="0" lang="en-US" altLang="zh-CN" sz="2200" b="1" i="0" baseline="0" smtClean="0">
                          <a:ln>
                            <a:noFill/>
                          </a:ln>
                          <a:solidFill>
                            <a:schemeClr val="tx1"/>
                          </a:solidFill>
                          <a:effectLst/>
                          <a:uFillTx/>
                          <a:latin typeface="黑体" panose="02010609060101010101" pitchFamily="2" charset="-122"/>
                          <a:ea typeface="黑体" panose="02010609060101010101" pitchFamily="2" charset="-122"/>
                          <a:cs typeface="Times New Roman" panose="02020603050405020304" pitchFamily="18" charset="0"/>
                        </a:rPr>
                        <a:t>影响</a:t>
                      </a:r>
                    </a:p>
                  </a:txBody>
                  <a:tcPr marL="51435" marR="51435" marT="0" marB="0" anchor="ctr" horzOverflow="overflow">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lvl1pPr defTabSz="727075">
                        <a:lnSpc>
                          <a:spcPct val="90000"/>
                        </a:lnSpc>
                        <a:spcBef>
                          <a:spcPts val="800"/>
                        </a:spcBef>
                        <a:buFont typeface="Arial" panose="020B0604020202020204" pitchFamily="34" charset="0"/>
                        <a:defRPr sz="2000">
                          <a:solidFill>
                            <a:schemeClr val="tx1"/>
                          </a:solidFill>
                          <a:latin typeface="Arial" panose="020B0604020202020204" pitchFamily="34" charset="0"/>
                          <a:ea typeface="微软雅黑" panose="020B0503020204020204" charset="-122"/>
                        </a:defRPr>
                      </a:lvl1pPr>
                      <a:lvl2pPr marL="363855" defTabSz="727075">
                        <a:lnSpc>
                          <a:spcPct val="90000"/>
                        </a:lnSpc>
                        <a:spcBef>
                          <a:spcPts val="400"/>
                        </a:spcBef>
                        <a:buFont typeface="Arial" panose="020B0604020202020204" pitchFamily="34" charset="0"/>
                        <a:defRPr sz="1700">
                          <a:solidFill>
                            <a:schemeClr val="tx1"/>
                          </a:solidFill>
                          <a:latin typeface="Arial" panose="020B0604020202020204" pitchFamily="34" charset="0"/>
                          <a:ea typeface="微软雅黑" panose="020B0503020204020204" charset="-122"/>
                        </a:defRPr>
                      </a:lvl2pPr>
                      <a:lvl3pPr marL="727075" defTabSz="727075">
                        <a:lnSpc>
                          <a:spcPct val="90000"/>
                        </a:lnSpc>
                        <a:spcBef>
                          <a:spcPts val="400"/>
                        </a:spcBef>
                        <a:buFont typeface="Arial" panose="020B0604020202020204" pitchFamily="34" charset="0"/>
                        <a:defRPr sz="1400">
                          <a:solidFill>
                            <a:schemeClr val="tx1"/>
                          </a:solidFill>
                          <a:latin typeface="Arial" panose="020B0604020202020204" pitchFamily="34" charset="0"/>
                          <a:ea typeface="微软雅黑" panose="020B0503020204020204" charset="-122"/>
                        </a:defRPr>
                      </a:lvl3pPr>
                      <a:lvl4pPr marL="1092200" defTabSz="727075">
                        <a:lnSpc>
                          <a:spcPct val="90000"/>
                        </a:lnSpc>
                        <a:spcBef>
                          <a:spcPts val="400"/>
                        </a:spcBef>
                        <a:buFont typeface="Arial" panose="020B0604020202020204" pitchFamily="34" charset="0"/>
                        <a:defRPr sz="1200">
                          <a:solidFill>
                            <a:schemeClr val="tx1"/>
                          </a:solidFill>
                          <a:latin typeface="Arial" panose="020B0604020202020204" pitchFamily="34" charset="0"/>
                          <a:ea typeface="微软雅黑" panose="020B0503020204020204" charset="-122"/>
                        </a:defRPr>
                      </a:lvl4pPr>
                      <a:lvl5pPr marL="1456055" defTabSz="727075">
                        <a:lnSpc>
                          <a:spcPct val="90000"/>
                        </a:lnSpc>
                        <a:spcBef>
                          <a:spcPts val="400"/>
                        </a:spcBef>
                        <a:buFont typeface="Arial" panose="020B0604020202020204" pitchFamily="34" charset="0"/>
                        <a:defRPr sz="1200">
                          <a:solidFill>
                            <a:schemeClr val="tx1"/>
                          </a:solidFill>
                          <a:latin typeface="Arial" panose="020B0604020202020204" pitchFamily="34" charset="0"/>
                          <a:ea typeface="微软雅黑" panose="020B0503020204020204" charset="-122"/>
                        </a:defRPr>
                      </a:lvl5pPr>
                      <a:lvl6pPr marL="1913255" defTabSz="727075" eaLnBrk="0" fontAlgn="base" hangingPunct="0">
                        <a:lnSpc>
                          <a:spcPct val="90000"/>
                        </a:lnSpc>
                        <a:spcBef>
                          <a:spcPts val="400"/>
                        </a:spcBef>
                        <a:spcAft>
                          <a:spcPct val="0"/>
                        </a:spcAft>
                        <a:buFont typeface="Arial" panose="020B0604020202020204" pitchFamily="34" charset="0"/>
                        <a:defRPr sz="1200">
                          <a:solidFill>
                            <a:schemeClr val="tx1"/>
                          </a:solidFill>
                          <a:latin typeface="Arial" panose="020B0604020202020204" pitchFamily="34" charset="0"/>
                          <a:ea typeface="微软雅黑" panose="020B0503020204020204" charset="-122"/>
                        </a:defRPr>
                      </a:lvl6pPr>
                      <a:lvl7pPr marL="2370455" defTabSz="727075" eaLnBrk="0" fontAlgn="base" hangingPunct="0">
                        <a:lnSpc>
                          <a:spcPct val="90000"/>
                        </a:lnSpc>
                        <a:spcBef>
                          <a:spcPts val="400"/>
                        </a:spcBef>
                        <a:spcAft>
                          <a:spcPct val="0"/>
                        </a:spcAft>
                        <a:buFont typeface="Arial" panose="020B0604020202020204" pitchFamily="34" charset="0"/>
                        <a:defRPr sz="1200">
                          <a:solidFill>
                            <a:schemeClr val="tx1"/>
                          </a:solidFill>
                          <a:latin typeface="Arial" panose="020B0604020202020204" pitchFamily="34" charset="0"/>
                          <a:ea typeface="微软雅黑" panose="020B0503020204020204" charset="-122"/>
                        </a:defRPr>
                      </a:lvl7pPr>
                      <a:lvl8pPr marL="2827655" defTabSz="727075" eaLnBrk="0" fontAlgn="base" hangingPunct="0">
                        <a:lnSpc>
                          <a:spcPct val="90000"/>
                        </a:lnSpc>
                        <a:spcBef>
                          <a:spcPts val="400"/>
                        </a:spcBef>
                        <a:spcAft>
                          <a:spcPct val="0"/>
                        </a:spcAft>
                        <a:buFont typeface="Arial" panose="020B0604020202020204" pitchFamily="34" charset="0"/>
                        <a:defRPr sz="1200">
                          <a:solidFill>
                            <a:schemeClr val="tx1"/>
                          </a:solidFill>
                          <a:latin typeface="Arial" panose="020B0604020202020204" pitchFamily="34" charset="0"/>
                          <a:ea typeface="微软雅黑" panose="020B0503020204020204" charset="-122"/>
                        </a:defRPr>
                      </a:lvl8pPr>
                      <a:lvl9pPr marL="3284855" defTabSz="727075" eaLnBrk="0" fontAlgn="base" hangingPunct="0">
                        <a:lnSpc>
                          <a:spcPct val="90000"/>
                        </a:lnSpc>
                        <a:spcBef>
                          <a:spcPts val="400"/>
                        </a:spcBef>
                        <a:spcAft>
                          <a:spcPct val="0"/>
                        </a:spcAft>
                        <a:buFont typeface="Arial" panose="020B0604020202020204" pitchFamily="34" charset="0"/>
                        <a:defRPr sz="1200">
                          <a:solidFill>
                            <a:schemeClr val="tx1"/>
                          </a:solidFill>
                          <a:latin typeface="Arial" panose="020B0604020202020204" pitchFamily="34" charset="0"/>
                          <a:ea typeface="微软雅黑" panose="020B0503020204020204" charset="-122"/>
                        </a:defRPr>
                      </a:lvl9pPr>
                    </a:lstStyle>
                    <a:p>
                      <a:pPr marL="0" marR="0" lvl="0" indent="0" algn="ctr" defTabSz="727075" rtl="0" eaLnBrk="1" fontAlgn="base" latinLnBrk="0" hangingPunct="1">
                        <a:lnSpc>
                          <a:spcPct val="100000"/>
                        </a:lnSpc>
                        <a:spcBef>
                          <a:spcPct val="0"/>
                        </a:spcBef>
                        <a:spcAft>
                          <a:spcPct val="0"/>
                        </a:spcAft>
                        <a:buClrTx/>
                        <a:buSzTx/>
                        <a:buFontTx/>
                        <a:buNone/>
                      </a:pPr>
                      <a:r>
                        <a:rPr kumimoji="0" lang="en-US" altLang="zh-CN" sz="2200" b="1" i="0" baseline="0" smtClean="0">
                          <a:ln>
                            <a:noFill/>
                          </a:ln>
                          <a:solidFill>
                            <a:schemeClr val="tx1"/>
                          </a:solidFill>
                          <a:effectLst/>
                          <a:uFillTx/>
                          <a:latin typeface="黑体" panose="02010609060101010101" pitchFamily="2" charset="-122"/>
                          <a:ea typeface="黑体" panose="02010609060101010101" pitchFamily="2" charset="-122"/>
                          <a:cs typeface="Times New Roman" panose="02020603050405020304" pitchFamily="18" charset="0"/>
                        </a:rPr>
                        <a:t>经济</a:t>
                      </a:r>
                    </a:p>
                  </a:txBody>
                  <a:tcPr marL="51435" marR="51435" marT="0" marB="0" anchor="ctr" horzOverflow="overflow">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lvl1pPr defTabSz="727075">
                        <a:lnSpc>
                          <a:spcPct val="90000"/>
                        </a:lnSpc>
                        <a:spcBef>
                          <a:spcPts val="800"/>
                        </a:spcBef>
                        <a:buFont typeface="Arial" panose="020B0604020202020204" pitchFamily="34" charset="0"/>
                        <a:defRPr sz="2000">
                          <a:solidFill>
                            <a:schemeClr val="tx1"/>
                          </a:solidFill>
                          <a:latin typeface="Arial" panose="020B0604020202020204" pitchFamily="34" charset="0"/>
                          <a:ea typeface="微软雅黑" panose="020B0503020204020204" charset="-122"/>
                        </a:defRPr>
                      </a:lvl1pPr>
                      <a:lvl2pPr marL="363855" defTabSz="727075">
                        <a:lnSpc>
                          <a:spcPct val="90000"/>
                        </a:lnSpc>
                        <a:spcBef>
                          <a:spcPts val="400"/>
                        </a:spcBef>
                        <a:buFont typeface="Arial" panose="020B0604020202020204" pitchFamily="34" charset="0"/>
                        <a:defRPr sz="1700">
                          <a:solidFill>
                            <a:schemeClr val="tx1"/>
                          </a:solidFill>
                          <a:latin typeface="Arial" panose="020B0604020202020204" pitchFamily="34" charset="0"/>
                          <a:ea typeface="微软雅黑" panose="020B0503020204020204" charset="-122"/>
                        </a:defRPr>
                      </a:lvl2pPr>
                      <a:lvl3pPr marL="727075" defTabSz="727075">
                        <a:lnSpc>
                          <a:spcPct val="90000"/>
                        </a:lnSpc>
                        <a:spcBef>
                          <a:spcPts val="400"/>
                        </a:spcBef>
                        <a:buFont typeface="Arial" panose="020B0604020202020204" pitchFamily="34" charset="0"/>
                        <a:defRPr sz="1400">
                          <a:solidFill>
                            <a:schemeClr val="tx1"/>
                          </a:solidFill>
                          <a:latin typeface="Arial" panose="020B0604020202020204" pitchFamily="34" charset="0"/>
                          <a:ea typeface="微软雅黑" panose="020B0503020204020204" charset="-122"/>
                        </a:defRPr>
                      </a:lvl3pPr>
                      <a:lvl4pPr marL="1092200" defTabSz="727075">
                        <a:lnSpc>
                          <a:spcPct val="90000"/>
                        </a:lnSpc>
                        <a:spcBef>
                          <a:spcPts val="400"/>
                        </a:spcBef>
                        <a:buFont typeface="Arial" panose="020B0604020202020204" pitchFamily="34" charset="0"/>
                        <a:defRPr sz="1200">
                          <a:solidFill>
                            <a:schemeClr val="tx1"/>
                          </a:solidFill>
                          <a:latin typeface="Arial" panose="020B0604020202020204" pitchFamily="34" charset="0"/>
                          <a:ea typeface="微软雅黑" panose="020B0503020204020204" charset="-122"/>
                        </a:defRPr>
                      </a:lvl4pPr>
                      <a:lvl5pPr marL="1456055" defTabSz="727075">
                        <a:lnSpc>
                          <a:spcPct val="90000"/>
                        </a:lnSpc>
                        <a:spcBef>
                          <a:spcPts val="400"/>
                        </a:spcBef>
                        <a:buFont typeface="Arial" panose="020B0604020202020204" pitchFamily="34" charset="0"/>
                        <a:defRPr sz="1200">
                          <a:solidFill>
                            <a:schemeClr val="tx1"/>
                          </a:solidFill>
                          <a:latin typeface="Arial" panose="020B0604020202020204" pitchFamily="34" charset="0"/>
                          <a:ea typeface="微软雅黑" panose="020B0503020204020204" charset="-122"/>
                        </a:defRPr>
                      </a:lvl5pPr>
                      <a:lvl6pPr marL="1913255" defTabSz="727075" eaLnBrk="0" fontAlgn="base" hangingPunct="0">
                        <a:lnSpc>
                          <a:spcPct val="90000"/>
                        </a:lnSpc>
                        <a:spcBef>
                          <a:spcPts val="400"/>
                        </a:spcBef>
                        <a:spcAft>
                          <a:spcPct val="0"/>
                        </a:spcAft>
                        <a:buFont typeface="Arial" panose="020B0604020202020204" pitchFamily="34" charset="0"/>
                        <a:defRPr sz="1200">
                          <a:solidFill>
                            <a:schemeClr val="tx1"/>
                          </a:solidFill>
                          <a:latin typeface="Arial" panose="020B0604020202020204" pitchFamily="34" charset="0"/>
                          <a:ea typeface="微软雅黑" panose="020B0503020204020204" charset="-122"/>
                        </a:defRPr>
                      </a:lvl6pPr>
                      <a:lvl7pPr marL="2370455" defTabSz="727075" eaLnBrk="0" fontAlgn="base" hangingPunct="0">
                        <a:lnSpc>
                          <a:spcPct val="90000"/>
                        </a:lnSpc>
                        <a:spcBef>
                          <a:spcPts val="400"/>
                        </a:spcBef>
                        <a:spcAft>
                          <a:spcPct val="0"/>
                        </a:spcAft>
                        <a:buFont typeface="Arial" panose="020B0604020202020204" pitchFamily="34" charset="0"/>
                        <a:defRPr sz="1200">
                          <a:solidFill>
                            <a:schemeClr val="tx1"/>
                          </a:solidFill>
                          <a:latin typeface="Arial" panose="020B0604020202020204" pitchFamily="34" charset="0"/>
                          <a:ea typeface="微软雅黑" panose="020B0503020204020204" charset="-122"/>
                        </a:defRPr>
                      </a:lvl7pPr>
                      <a:lvl8pPr marL="2827655" defTabSz="727075" eaLnBrk="0" fontAlgn="base" hangingPunct="0">
                        <a:lnSpc>
                          <a:spcPct val="90000"/>
                        </a:lnSpc>
                        <a:spcBef>
                          <a:spcPts val="400"/>
                        </a:spcBef>
                        <a:spcAft>
                          <a:spcPct val="0"/>
                        </a:spcAft>
                        <a:buFont typeface="Arial" panose="020B0604020202020204" pitchFamily="34" charset="0"/>
                        <a:defRPr sz="1200">
                          <a:solidFill>
                            <a:schemeClr val="tx1"/>
                          </a:solidFill>
                          <a:latin typeface="Arial" panose="020B0604020202020204" pitchFamily="34" charset="0"/>
                          <a:ea typeface="微软雅黑" panose="020B0503020204020204" charset="-122"/>
                        </a:defRPr>
                      </a:lvl8pPr>
                      <a:lvl9pPr marL="3284855" defTabSz="727075" eaLnBrk="0" fontAlgn="base" hangingPunct="0">
                        <a:lnSpc>
                          <a:spcPct val="90000"/>
                        </a:lnSpc>
                        <a:spcBef>
                          <a:spcPts val="400"/>
                        </a:spcBef>
                        <a:spcAft>
                          <a:spcPct val="0"/>
                        </a:spcAft>
                        <a:buFont typeface="Arial" panose="020B0604020202020204" pitchFamily="34" charset="0"/>
                        <a:defRPr sz="1200">
                          <a:solidFill>
                            <a:schemeClr val="tx1"/>
                          </a:solidFill>
                          <a:latin typeface="Arial" panose="020B0604020202020204" pitchFamily="34" charset="0"/>
                          <a:ea typeface="微软雅黑" panose="020B0503020204020204" charset="-122"/>
                        </a:defRPr>
                      </a:lvl9pPr>
                    </a:lstStyle>
                    <a:p>
                      <a:pPr marL="0" marR="0" lvl="0" indent="0" algn="l" defTabSz="727075" rtl="0" eaLnBrk="1" fontAlgn="base" latinLnBrk="0" hangingPunct="1">
                        <a:lnSpc>
                          <a:spcPct val="100000"/>
                        </a:lnSpc>
                        <a:spcBef>
                          <a:spcPct val="0"/>
                        </a:spcBef>
                        <a:spcAft>
                          <a:spcPct val="0"/>
                        </a:spcAft>
                        <a:buClrTx/>
                        <a:buSzTx/>
                        <a:buFontTx/>
                        <a:buNone/>
                      </a:pPr>
                      <a:endParaRPr kumimoji="0" lang="en-US" altLang="en-US" sz="2200" b="1" i="0" baseline="0" smtClean="0">
                        <a:ln>
                          <a:noFill/>
                        </a:ln>
                        <a:solidFill>
                          <a:schemeClr val="tx1"/>
                        </a:solidFill>
                        <a:effectLst/>
                        <a:uFillTx/>
                        <a:latin typeface="黑体" panose="02010609060101010101" pitchFamily="2" charset="-122"/>
                        <a:ea typeface="黑体" panose="02010609060101010101" pitchFamily="2" charset="-122"/>
                        <a:cs typeface="Times New Roman" panose="02020603050405020304" pitchFamily="18" charset="0"/>
                      </a:endParaRPr>
                    </a:p>
                  </a:txBody>
                  <a:tcPr marL="51435" marR="51435" marT="0" marB="0" anchor="ctr" horzOverflow="overflow">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lvl1pPr defTabSz="727075">
                        <a:lnSpc>
                          <a:spcPct val="90000"/>
                        </a:lnSpc>
                        <a:spcBef>
                          <a:spcPts val="800"/>
                        </a:spcBef>
                        <a:buFont typeface="Arial" panose="020B0604020202020204" pitchFamily="34" charset="0"/>
                        <a:defRPr sz="2000">
                          <a:solidFill>
                            <a:schemeClr val="tx1"/>
                          </a:solidFill>
                          <a:latin typeface="Arial" panose="020B0604020202020204" pitchFamily="34" charset="0"/>
                          <a:ea typeface="微软雅黑" panose="020B0503020204020204" charset="-122"/>
                        </a:defRPr>
                      </a:lvl1pPr>
                      <a:lvl2pPr marL="363855" defTabSz="727075">
                        <a:lnSpc>
                          <a:spcPct val="90000"/>
                        </a:lnSpc>
                        <a:spcBef>
                          <a:spcPts val="400"/>
                        </a:spcBef>
                        <a:buFont typeface="Arial" panose="020B0604020202020204" pitchFamily="34" charset="0"/>
                        <a:defRPr sz="1700">
                          <a:solidFill>
                            <a:schemeClr val="tx1"/>
                          </a:solidFill>
                          <a:latin typeface="Arial" panose="020B0604020202020204" pitchFamily="34" charset="0"/>
                          <a:ea typeface="微软雅黑" panose="020B0503020204020204" charset="-122"/>
                        </a:defRPr>
                      </a:lvl2pPr>
                      <a:lvl3pPr marL="727075" defTabSz="727075">
                        <a:lnSpc>
                          <a:spcPct val="90000"/>
                        </a:lnSpc>
                        <a:spcBef>
                          <a:spcPts val="400"/>
                        </a:spcBef>
                        <a:buFont typeface="Arial" panose="020B0604020202020204" pitchFamily="34" charset="0"/>
                        <a:defRPr sz="1400">
                          <a:solidFill>
                            <a:schemeClr val="tx1"/>
                          </a:solidFill>
                          <a:latin typeface="Arial" panose="020B0604020202020204" pitchFamily="34" charset="0"/>
                          <a:ea typeface="微软雅黑" panose="020B0503020204020204" charset="-122"/>
                        </a:defRPr>
                      </a:lvl3pPr>
                      <a:lvl4pPr marL="1092200" defTabSz="727075">
                        <a:lnSpc>
                          <a:spcPct val="90000"/>
                        </a:lnSpc>
                        <a:spcBef>
                          <a:spcPts val="400"/>
                        </a:spcBef>
                        <a:buFont typeface="Arial" panose="020B0604020202020204" pitchFamily="34" charset="0"/>
                        <a:defRPr sz="1200">
                          <a:solidFill>
                            <a:schemeClr val="tx1"/>
                          </a:solidFill>
                          <a:latin typeface="Arial" panose="020B0604020202020204" pitchFamily="34" charset="0"/>
                          <a:ea typeface="微软雅黑" panose="020B0503020204020204" charset="-122"/>
                        </a:defRPr>
                      </a:lvl4pPr>
                      <a:lvl5pPr marL="1456055" defTabSz="727075">
                        <a:lnSpc>
                          <a:spcPct val="90000"/>
                        </a:lnSpc>
                        <a:spcBef>
                          <a:spcPts val="400"/>
                        </a:spcBef>
                        <a:buFont typeface="Arial" panose="020B0604020202020204" pitchFamily="34" charset="0"/>
                        <a:defRPr sz="1200">
                          <a:solidFill>
                            <a:schemeClr val="tx1"/>
                          </a:solidFill>
                          <a:latin typeface="Arial" panose="020B0604020202020204" pitchFamily="34" charset="0"/>
                          <a:ea typeface="微软雅黑" panose="020B0503020204020204" charset="-122"/>
                        </a:defRPr>
                      </a:lvl5pPr>
                      <a:lvl6pPr marL="1913255" defTabSz="727075" eaLnBrk="0" fontAlgn="base" hangingPunct="0">
                        <a:lnSpc>
                          <a:spcPct val="90000"/>
                        </a:lnSpc>
                        <a:spcBef>
                          <a:spcPts val="400"/>
                        </a:spcBef>
                        <a:spcAft>
                          <a:spcPct val="0"/>
                        </a:spcAft>
                        <a:buFont typeface="Arial" panose="020B0604020202020204" pitchFamily="34" charset="0"/>
                        <a:defRPr sz="1200">
                          <a:solidFill>
                            <a:schemeClr val="tx1"/>
                          </a:solidFill>
                          <a:latin typeface="Arial" panose="020B0604020202020204" pitchFamily="34" charset="0"/>
                          <a:ea typeface="微软雅黑" panose="020B0503020204020204" charset="-122"/>
                        </a:defRPr>
                      </a:lvl6pPr>
                      <a:lvl7pPr marL="2370455" defTabSz="727075" eaLnBrk="0" fontAlgn="base" hangingPunct="0">
                        <a:lnSpc>
                          <a:spcPct val="90000"/>
                        </a:lnSpc>
                        <a:spcBef>
                          <a:spcPts val="400"/>
                        </a:spcBef>
                        <a:spcAft>
                          <a:spcPct val="0"/>
                        </a:spcAft>
                        <a:buFont typeface="Arial" panose="020B0604020202020204" pitchFamily="34" charset="0"/>
                        <a:defRPr sz="1200">
                          <a:solidFill>
                            <a:schemeClr val="tx1"/>
                          </a:solidFill>
                          <a:latin typeface="Arial" panose="020B0604020202020204" pitchFamily="34" charset="0"/>
                          <a:ea typeface="微软雅黑" panose="020B0503020204020204" charset="-122"/>
                        </a:defRPr>
                      </a:lvl7pPr>
                      <a:lvl8pPr marL="2827655" defTabSz="727075" eaLnBrk="0" fontAlgn="base" hangingPunct="0">
                        <a:lnSpc>
                          <a:spcPct val="90000"/>
                        </a:lnSpc>
                        <a:spcBef>
                          <a:spcPts val="400"/>
                        </a:spcBef>
                        <a:spcAft>
                          <a:spcPct val="0"/>
                        </a:spcAft>
                        <a:buFont typeface="Arial" panose="020B0604020202020204" pitchFamily="34" charset="0"/>
                        <a:defRPr sz="1200">
                          <a:solidFill>
                            <a:schemeClr val="tx1"/>
                          </a:solidFill>
                          <a:latin typeface="Arial" panose="020B0604020202020204" pitchFamily="34" charset="0"/>
                          <a:ea typeface="微软雅黑" panose="020B0503020204020204" charset="-122"/>
                        </a:defRPr>
                      </a:lvl8pPr>
                      <a:lvl9pPr marL="3284855" defTabSz="727075" eaLnBrk="0" fontAlgn="base" hangingPunct="0">
                        <a:lnSpc>
                          <a:spcPct val="90000"/>
                        </a:lnSpc>
                        <a:spcBef>
                          <a:spcPts val="400"/>
                        </a:spcBef>
                        <a:spcAft>
                          <a:spcPct val="0"/>
                        </a:spcAft>
                        <a:buFont typeface="Arial" panose="020B0604020202020204" pitchFamily="34" charset="0"/>
                        <a:defRPr sz="1200">
                          <a:solidFill>
                            <a:schemeClr val="tx1"/>
                          </a:solidFill>
                          <a:latin typeface="Arial" panose="020B0604020202020204" pitchFamily="34" charset="0"/>
                          <a:ea typeface="微软雅黑" panose="020B0503020204020204" charset="-122"/>
                        </a:defRPr>
                      </a:lvl9pPr>
                    </a:lstStyle>
                    <a:p>
                      <a:pPr marL="0" marR="0" lvl="0" indent="0" algn="l" defTabSz="727075" rtl="0" eaLnBrk="1" fontAlgn="base" latinLnBrk="0" hangingPunct="1">
                        <a:lnSpc>
                          <a:spcPct val="100000"/>
                        </a:lnSpc>
                        <a:spcBef>
                          <a:spcPct val="0"/>
                        </a:spcBef>
                        <a:spcAft>
                          <a:spcPct val="0"/>
                        </a:spcAft>
                        <a:buClrTx/>
                        <a:buSzTx/>
                        <a:buFontTx/>
                        <a:buNone/>
                      </a:pPr>
                      <a:endParaRPr kumimoji="0" lang="en-US" altLang="en-US" sz="2200" b="1" i="0" baseline="0" smtClean="0">
                        <a:ln>
                          <a:noFill/>
                        </a:ln>
                        <a:solidFill>
                          <a:schemeClr val="tx1"/>
                        </a:solidFill>
                        <a:effectLst/>
                        <a:uFillTx/>
                        <a:latin typeface="黑体" panose="02010609060101010101" pitchFamily="2" charset="-122"/>
                        <a:ea typeface="黑体" panose="02010609060101010101" pitchFamily="2" charset="-122"/>
                        <a:cs typeface="Times New Roman" panose="02020603050405020304" pitchFamily="18" charset="0"/>
                      </a:endParaRPr>
                    </a:p>
                  </a:txBody>
                  <a:tcPr marL="51435" marR="51435" marT="0" marB="0" anchor="ctr" horzOverflow="overflow">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r>
              <a:tr h="1514583">
                <a:tc vMerge="1">
                  <a:txBody>
                    <a:bodyPr/>
                    <a:lstStyle/>
                    <a:p>
                      <a:endParaRPr/>
                    </a:p>
                  </a:txBody>
                  <a:tcPr/>
                </a:tc>
                <a:tc vMerge="1">
                  <a:txBody>
                    <a:bodyPr/>
                    <a:lstStyle/>
                    <a:p>
                      <a:endParaRPr/>
                    </a:p>
                  </a:txBody>
                  <a:tcPr/>
                </a:tc>
                <a:tc>
                  <a:txBody>
                    <a:bodyPr/>
                    <a:lstStyle>
                      <a:lvl1pPr defTabSz="727075">
                        <a:lnSpc>
                          <a:spcPct val="90000"/>
                        </a:lnSpc>
                        <a:spcBef>
                          <a:spcPts val="800"/>
                        </a:spcBef>
                        <a:buFont typeface="Arial" panose="020B0604020202020204" pitchFamily="34" charset="0"/>
                        <a:defRPr sz="2000">
                          <a:solidFill>
                            <a:schemeClr val="tx1"/>
                          </a:solidFill>
                          <a:latin typeface="Arial" panose="020B0604020202020204" pitchFamily="34" charset="0"/>
                          <a:ea typeface="微软雅黑" panose="020B0503020204020204" charset="-122"/>
                        </a:defRPr>
                      </a:lvl1pPr>
                      <a:lvl2pPr marL="363855" defTabSz="727075">
                        <a:lnSpc>
                          <a:spcPct val="90000"/>
                        </a:lnSpc>
                        <a:spcBef>
                          <a:spcPts val="400"/>
                        </a:spcBef>
                        <a:buFont typeface="Arial" panose="020B0604020202020204" pitchFamily="34" charset="0"/>
                        <a:defRPr sz="1700">
                          <a:solidFill>
                            <a:schemeClr val="tx1"/>
                          </a:solidFill>
                          <a:latin typeface="Arial" panose="020B0604020202020204" pitchFamily="34" charset="0"/>
                          <a:ea typeface="微软雅黑" panose="020B0503020204020204" charset="-122"/>
                        </a:defRPr>
                      </a:lvl2pPr>
                      <a:lvl3pPr marL="727075" defTabSz="727075">
                        <a:lnSpc>
                          <a:spcPct val="90000"/>
                        </a:lnSpc>
                        <a:spcBef>
                          <a:spcPts val="400"/>
                        </a:spcBef>
                        <a:buFont typeface="Arial" panose="020B0604020202020204" pitchFamily="34" charset="0"/>
                        <a:defRPr sz="1400">
                          <a:solidFill>
                            <a:schemeClr val="tx1"/>
                          </a:solidFill>
                          <a:latin typeface="Arial" panose="020B0604020202020204" pitchFamily="34" charset="0"/>
                          <a:ea typeface="微软雅黑" panose="020B0503020204020204" charset="-122"/>
                        </a:defRPr>
                      </a:lvl3pPr>
                      <a:lvl4pPr marL="1092200" defTabSz="727075">
                        <a:lnSpc>
                          <a:spcPct val="90000"/>
                        </a:lnSpc>
                        <a:spcBef>
                          <a:spcPts val="400"/>
                        </a:spcBef>
                        <a:buFont typeface="Arial" panose="020B0604020202020204" pitchFamily="34" charset="0"/>
                        <a:defRPr sz="1200">
                          <a:solidFill>
                            <a:schemeClr val="tx1"/>
                          </a:solidFill>
                          <a:latin typeface="Arial" panose="020B0604020202020204" pitchFamily="34" charset="0"/>
                          <a:ea typeface="微软雅黑" panose="020B0503020204020204" charset="-122"/>
                        </a:defRPr>
                      </a:lvl4pPr>
                      <a:lvl5pPr marL="1456055" defTabSz="727075">
                        <a:lnSpc>
                          <a:spcPct val="90000"/>
                        </a:lnSpc>
                        <a:spcBef>
                          <a:spcPts val="400"/>
                        </a:spcBef>
                        <a:buFont typeface="Arial" panose="020B0604020202020204" pitchFamily="34" charset="0"/>
                        <a:defRPr sz="1200">
                          <a:solidFill>
                            <a:schemeClr val="tx1"/>
                          </a:solidFill>
                          <a:latin typeface="Arial" panose="020B0604020202020204" pitchFamily="34" charset="0"/>
                          <a:ea typeface="微软雅黑" panose="020B0503020204020204" charset="-122"/>
                        </a:defRPr>
                      </a:lvl5pPr>
                      <a:lvl6pPr marL="1913255" defTabSz="727075" eaLnBrk="0" fontAlgn="base" hangingPunct="0">
                        <a:lnSpc>
                          <a:spcPct val="90000"/>
                        </a:lnSpc>
                        <a:spcBef>
                          <a:spcPts val="400"/>
                        </a:spcBef>
                        <a:spcAft>
                          <a:spcPct val="0"/>
                        </a:spcAft>
                        <a:buFont typeface="Arial" panose="020B0604020202020204" pitchFamily="34" charset="0"/>
                        <a:defRPr sz="1200">
                          <a:solidFill>
                            <a:schemeClr val="tx1"/>
                          </a:solidFill>
                          <a:latin typeface="Arial" panose="020B0604020202020204" pitchFamily="34" charset="0"/>
                          <a:ea typeface="微软雅黑" panose="020B0503020204020204" charset="-122"/>
                        </a:defRPr>
                      </a:lvl6pPr>
                      <a:lvl7pPr marL="2370455" defTabSz="727075" eaLnBrk="0" fontAlgn="base" hangingPunct="0">
                        <a:lnSpc>
                          <a:spcPct val="90000"/>
                        </a:lnSpc>
                        <a:spcBef>
                          <a:spcPts val="400"/>
                        </a:spcBef>
                        <a:spcAft>
                          <a:spcPct val="0"/>
                        </a:spcAft>
                        <a:buFont typeface="Arial" panose="020B0604020202020204" pitchFamily="34" charset="0"/>
                        <a:defRPr sz="1200">
                          <a:solidFill>
                            <a:schemeClr val="tx1"/>
                          </a:solidFill>
                          <a:latin typeface="Arial" panose="020B0604020202020204" pitchFamily="34" charset="0"/>
                          <a:ea typeface="微软雅黑" panose="020B0503020204020204" charset="-122"/>
                        </a:defRPr>
                      </a:lvl7pPr>
                      <a:lvl8pPr marL="2827655" defTabSz="727075" eaLnBrk="0" fontAlgn="base" hangingPunct="0">
                        <a:lnSpc>
                          <a:spcPct val="90000"/>
                        </a:lnSpc>
                        <a:spcBef>
                          <a:spcPts val="400"/>
                        </a:spcBef>
                        <a:spcAft>
                          <a:spcPct val="0"/>
                        </a:spcAft>
                        <a:buFont typeface="Arial" panose="020B0604020202020204" pitchFamily="34" charset="0"/>
                        <a:defRPr sz="1200">
                          <a:solidFill>
                            <a:schemeClr val="tx1"/>
                          </a:solidFill>
                          <a:latin typeface="Arial" panose="020B0604020202020204" pitchFamily="34" charset="0"/>
                          <a:ea typeface="微软雅黑" panose="020B0503020204020204" charset="-122"/>
                        </a:defRPr>
                      </a:lvl8pPr>
                      <a:lvl9pPr marL="3284855" defTabSz="727075" eaLnBrk="0" fontAlgn="base" hangingPunct="0">
                        <a:lnSpc>
                          <a:spcPct val="90000"/>
                        </a:lnSpc>
                        <a:spcBef>
                          <a:spcPts val="400"/>
                        </a:spcBef>
                        <a:spcAft>
                          <a:spcPct val="0"/>
                        </a:spcAft>
                        <a:buFont typeface="Arial" panose="020B0604020202020204" pitchFamily="34" charset="0"/>
                        <a:defRPr sz="1200">
                          <a:solidFill>
                            <a:schemeClr val="tx1"/>
                          </a:solidFill>
                          <a:latin typeface="Arial" panose="020B0604020202020204" pitchFamily="34" charset="0"/>
                          <a:ea typeface="微软雅黑" panose="020B0503020204020204" charset="-122"/>
                        </a:defRPr>
                      </a:lvl9pPr>
                    </a:lstStyle>
                    <a:p>
                      <a:pPr marL="0" marR="0" lvl="0" indent="0" algn="ctr" defTabSz="727075" rtl="0" eaLnBrk="1" fontAlgn="base" latinLnBrk="0" hangingPunct="1">
                        <a:lnSpc>
                          <a:spcPct val="100000"/>
                        </a:lnSpc>
                        <a:spcBef>
                          <a:spcPct val="0"/>
                        </a:spcBef>
                        <a:spcAft>
                          <a:spcPct val="0"/>
                        </a:spcAft>
                        <a:buClrTx/>
                        <a:buSzTx/>
                        <a:buFontTx/>
                        <a:buNone/>
                      </a:pPr>
                      <a:r>
                        <a:rPr kumimoji="0" lang="en-US" altLang="zh-CN" sz="2200" b="1" i="0" baseline="0" dirty="0" err="1" smtClean="0">
                          <a:ln>
                            <a:noFill/>
                          </a:ln>
                          <a:solidFill>
                            <a:schemeClr val="tx1"/>
                          </a:solidFill>
                          <a:effectLst/>
                          <a:uFillTx/>
                          <a:latin typeface="黑体" panose="02010609060101010101" pitchFamily="2" charset="-122"/>
                          <a:ea typeface="黑体" panose="02010609060101010101" pitchFamily="2" charset="-122"/>
                          <a:cs typeface="Times New Roman" panose="02020603050405020304" pitchFamily="18" charset="0"/>
                        </a:rPr>
                        <a:t>政治</a:t>
                      </a:r>
                      <a:endParaRPr kumimoji="0" lang="en-US" altLang="zh-CN" sz="2200" b="1" i="0" baseline="0" dirty="0" smtClean="0">
                        <a:ln>
                          <a:noFill/>
                        </a:ln>
                        <a:solidFill>
                          <a:schemeClr val="tx1"/>
                        </a:solidFill>
                        <a:effectLst/>
                        <a:uFillTx/>
                        <a:latin typeface="黑体" panose="02010609060101010101" pitchFamily="2" charset="-122"/>
                        <a:ea typeface="黑体" panose="02010609060101010101" pitchFamily="2" charset="-122"/>
                        <a:cs typeface="Times New Roman" panose="02020603050405020304" pitchFamily="18" charset="0"/>
                      </a:endParaRPr>
                    </a:p>
                  </a:txBody>
                  <a:tcPr marL="51435" marR="51435" marT="0" marB="0" anchor="ctr" horzOverflow="overflow">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lvl1pPr defTabSz="727075">
                        <a:lnSpc>
                          <a:spcPct val="90000"/>
                        </a:lnSpc>
                        <a:spcBef>
                          <a:spcPts val="800"/>
                        </a:spcBef>
                        <a:buFont typeface="Arial" panose="020B0604020202020204" pitchFamily="34" charset="0"/>
                        <a:defRPr sz="2000">
                          <a:solidFill>
                            <a:schemeClr val="tx1"/>
                          </a:solidFill>
                          <a:latin typeface="Arial" panose="020B0604020202020204" pitchFamily="34" charset="0"/>
                          <a:ea typeface="微软雅黑" panose="020B0503020204020204" charset="-122"/>
                        </a:defRPr>
                      </a:lvl1pPr>
                      <a:lvl2pPr marL="363855" defTabSz="727075">
                        <a:lnSpc>
                          <a:spcPct val="90000"/>
                        </a:lnSpc>
                        <a:spcBef>
                          <a:spcPts val="400"/>
                        </a:spcBef>
                        <a:buFont typeface="Arial" panose="020B0604020202020204" pitchFamily="34" charset="0"/>
                        <a:defRPr sz="1700">
                          <a:solidFill>
                            <a:schemeClr val="tx1"/>
                          </a:solidFill>
                          <a:latin typeface="Arial" panose="020B0604020202020204" pitchFamily="34" charset="0"/>
                          <a:ea typeface="微软雅黑" panose="020B0503020204020204" charset="-122"/>
                        </a:defRPr>
                      </a:lvl2pPr>
                      <a:lvl3pPr marL="727075" defTabSz="727075">
                        <a:lnSpc>
                          <a:spcPct val="90000"/>
                        </a:lnSpc>
                        <a:spcBef>
                          <a:spcPts val="400"/>
                        </a:spcBef>
                        <a:buFont typeface="Arial" panose="020B0604020202020204" pitchFamily="34" charset="0"/>
                        <a:defRPr sz="1400">
                          <a:solidFill>
                            <a:schemeClr val="tx1"/>
                          </a:solidFill>
                          <a:latin typeface="Arial" panose="020B0604020202020204" pitchFamily="34" charset="0"/>
                          <a:ea typeface="微软雅黑" panose="020B0503020204020204" charset="-122"/>
                        </a:defRPr>
                      </a:lvl3pPr>
                      <a:lvl4pPr marL="1092200" defTabSz="727075">
                        <a:lnSpc>
                          <a:spcPct val="90000"/>
                        </a:lnSpc>
                        <a:spcBef>
                          <a:spcPts val="400"/>
                        </a:spcBef>
                        <a:buFont typeface="Arial" panose="020B0604020202020204" pitchFamily="34" charset="0"/>
                        <a:defRPr sz="1200">
                          <a:solidFill>
                            <a:schemeClr val="tx1"/>
                          </a:solidFill>
                          <a:latin typeface="Arial" panose="020B0604020202020204" pitchFamily="34" charset="0"/>
                          <a:ea typeface="微软雅黑" panose="020B0503020204020204" charset="-122"/>
                        </a:defRPr>
                      </a:lvl4pPr>
                      <a:lvl5pPr marL="1456055" defTabSz="727075">
                        <a:lnSpc>
                          <a:spcPct val="90000"/>
                        </a:lnSpc>
                        <a:spcBef>
                          <a:spcPts val="400"/>
                        </a:spcBef>
                        <a:buFont typeface="Arial" panose="020B0604020202020204" pitchFamily="34" charset="0"/>
                        <a:defRPr sz="1200">
                          <a:solidFill>
                            <a:schemeClr val="tx1"/>
                          </a:solidFill>
                          <a:latin typeface="Arial" panose="020B0604020202020204" pitchFamily="34" charset="0"/>
                          <a:ea typeface="微软雅黑" panose="020B0503020204020204" charset="-122"/>
                        </a:defRPr>
                      </a:lvl5pPr>
                      <a:lvl6pPr marL="1913255" defTabSz="727075" eaLnBrk="0" fontAlgn="base" hangingPunct="0">
                        <a:lnSpc>
                          <a:spcPct val="90000"/>
                        </a:lnSpc>
                        <a:spcBef>
                          <a:spcPts val="400"/>
                        </a:spcBef>
                        <a:spcAft>
                          <a:spcPct val="0"/>
                        </a:spcAft>
                        <a:buFont typeface="Arial" panose="020B0604020202020204" pitchFamily="34" charset="0"/>
                        <a:defRPr sz="1200">
                          <a:solidFill>
                            <a:schemeClr val="tx1"/>
                          </a:solidFill>
                          <a:latin typeface="Arial" panose="020B0604020202020204" pitchFamily="34" charset="0"/>
                          <a:ea typeface="微软雅黑" panose="020B0503020204020204" charset="-122"/>
                        </a:defRPr>
                      </a:lvl6pPr>
                      <a:lvl7pPr marL="2370455" defTabSz="727075" eaLnBrk="0" fontAlgn="base" hangingPunct="0">
                        <a:lnSpc>
                          <a:spcPct val="90000"/>
                        </a:lnSpc>
                        <a:spcBef>
                          <a:spcPts val="400"/>
                        </a:spcBef>
                        <a:spcAft>
                          <a:spcPct val="0"/>
                        </a:spcAft>
                        <a:buFont typeface="Arial" panose="020B0604020202020204" pitchFamily="34" charset="0"/>
                        <a:defRPr sz="1200">
                          <a:solidFill>
                            <a:schemeClr val="tx1"/>
                          </a:solidFill>
                          <a:latin typeface="Arial" panose="020B0604020202020204" pitchFamily="34" charset="0"/>
                          <a:ea typeface="微软雅黑" panose="020B0503020204020204" charset="-122"/>
                        </a:defRPr>
                      </a:lvl7pPr>
                      <a:lvl8pPr marL="2827655" defTabSz="727075" eaLnBrk="0" fontAlgn="base" hangingPunct="0">
                        <a:lnSpc>
                          <a:spcPct val="90000"/>
                        </a:lnSpc>
                        <a:spcBef>
                          <a:spcPts val="400"/>
                        </a:spcBef>
                        <a:spcAft>
                          <a:spcPct val="0"/>
                        </a:spcAft>
                        <a:buFont typeface="Arial" panose="020B0604020202020204" pitchFamily="34" charset="0"/>
                        <a:defRPr sz="1200">
                          <a:solidFill>
                            <a:schemeClr val="tx1"/>
                          </a:solidFill>
                          <a:latin typeface="Arial" panose="020B0604020202020204" pitchFamily="34" charset="0"/>
                          <a:ea typeface="微软雅黑" panose="020B0503020204020204" charset="-122"/>
                        </a:defRPr>
                      </a:lvl8pPr>
                      <a:lvl9pPr marL="3284855" defTabSz="727075" eaLnBrk="0" fontAlgn="base" hangingPunct="0">
                        <a:lnSpc>
                          <a:spcPct val="90000"/>
                        </a:lnSpc>
                        <a:spcBef>
                          <a:spcPts val="400"/>
                        </a:spcBef>
                        <a:spcAft>
                          <a:spcPct val="0"/>
                        </a:spcAft>
                        <a:buFont typeface="Arial" panose="020B0604020202020204" pitchFamily="34" charset="0"/>
                        <a:defRPr sz="1200">
                          <a:solidFill>
                            <a:schemeClr val="tx1"/>
                          </a:solidFill>
                          <a:latin typeface="Arial" panose="020B0604020202020204" pitchFamily="34" charset="0"/>
                          <a:ea typeface="微软雅黑" panose="020B0503020204020204" charset="-122"/>
                        </a:defRPr>
                      </a:lvl9pPr>
                    </a:lstStyle>
                    <a:p>
                      <a:pPr marL="0" marR="0" lvl="0" indent="0" algn="l" defTabSz="727075" rtl="0" eaLnBrk="1" fontAlgn="base" latinLnBrk="0" hangingPunct="1">
                        <a:lnSpc>
                          <a:spcPct val="100000"/>
                        </a:lnSpc>
                        <a:spcBef>
                          <a:spcPct val="0"/>
                        </a:spcBef>
                        <a:spcAft>
                          <a:spcPct val="0"/>
                        </a:spcAft>
                        <a:buClrTx/>
                        <a:buSzTx/>
                        <a:buFontTx/>
                        <a:buNone/>
                      </a:pPr>
                      <a:endParaRPr kumimoji="0" lang="en-US" altLang="en-US" sz="2200" b="1" i="0" baseline="0" smtClean="0">
                        <a:ln>
                          <a:noFill/>
                        </a:ln>
                        <a:solidFill>
                          <a:schemeClr val="tx1"/>
                        </a:solidFill>
                        <a:effectLst/>
                        <a:uFillTx/>
                        <a:latin typeface="黑体" panose="02010609060101010101" pitchFamily="2" charset="-122"/>
                        <a:ea typeface="黑体" panose="02010609060101010101" pitchFamily="2" charset="-122"/>
                      </a:endParaRPr>
                    </a:p>
                  </a:txBody>
                  <a:tcPr marL="51435" marR="51435" marT="0" marB="0" anchor="ctr" horzOverflow="overflow">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lvl1pPr defTabSz="727075">
                        <a:lnSpc>
                          <a:spcPct val="90000"/>
                        </a:lnSpc>
                        <a:spcBef>
                          <a:spcPts val="800"/>
                        </a:spcBef>
                        <a:buFont typeface="Arial" panose="020B0604020202020204" pitchFamily="34" charset="0"/>
                        <a:defRPr sz="2000">
                          <a:solidFill>
                            <a:schemeClr val="tx1"/>
                          </a:solidFill>
                          <a:latin typeface="Arial" panose="020B0604020202020204" pitchFamily="34" charset="0"/>
                          <a:ea typeface="微软雅黑" panose="020B0503020204020204" charset="-122"/>
                        </a:defRPr>
                      </a:lvl1pPr>
                      <a:lvl2pPr marL="363855" defTabSz="727075">
                        <a:lnSpc>
                          <a:spcPct val="90000"/>
                        </a:lnSpc>
                        <a:spcBef>
                          <a:spcPts val="400"/>
                        </a:spcBef>
                        <a:buFont typeface="Arial" panose="020B0604020202020204" pitchFamily="34" charset="0"/>
                        <a:defRPr sz="1700">
                          <a:solidFill>
                            <a:schemeClr val="tx1"/>
                          </a:solidFill>
                          <a:latin typeface="Arial" panose="020B0604020202020204" pitchFamily="34" charset="0"/>
                          <a:ea typeface="微软雅黑" panose="020B0503020204020204" charset="-122"/>
                        </a:defRPr>
                      </a:lvl2pPr>
                      <a:lvl3pPr marL="727075" defTabSz="727075">
                        <a:lnSpc>
                          <a:spcPct val="90000"/>
                        </a:lnSpc>
                        <a:spcBef>
                          <a:spcPts val="400"/>
                        </a:spcBef>
                        <a:buFont typeface="Arial" panose="020B0604020202020204" pitchFamily="34" charset="0"/>
                        <a:defRPr sz="1400">
                          <a:solidFill>
                            <a:schemeClr val="tx1"/>
                          </a:solidFill>
                          <a:latin typeface="Arial" panose="020B0604020202020204" pitchFamily="34" charset="0"/>
                          <a:ea typeface="微软雅黑" panose="020B0503020204020204" charset="-122"/>
                        </a:defRPr>
                      </a:lvl3pPr>
                      <a:lvl4pPr marL="1092200" defTabSz="727075">
                        <a:lnSpc>
                          <a:spcPct val="90000"/>
                        </a:lnSpc>
                        <a:spcBef>
                          <a:spcPts val="400"/>
                        </a:spcBef>
                        <a:buFont typeface="Arial" panose="020B0604020202020204" pitchFamily="34" charset="0"/>
                        <a:defRPr sz="1200">
                          <a:solidFill>
                            <a:schemeClr val="tx1"/>
                          </a:solidFill>
                          <a:latin typeface="Arial" panose="020B0604020202020204" pitchFamily="34" charset="0"/>
                          <a:ea typeface="微软雅黑" panose="020B0503020204020204" charset="-122"/>
                        </a:defRPr>
                      </a:lvl4pPr>
                      <a:lvl5pPr marL="1456055" defTabSz="727075">
                        <a:lnSpc>
                          <a:spcPct val="90000"/>
                        </a:lnSpc>
                        <a:spcBef>
                          <a:spcPts val="400"/>
                        </a:spcBef>
                        <a:buFont typeface="Arial" panose="020B0604020202020204" pitchFamily="34" charset="0"/>
                        <a:defRPr sz="1200">
                          <a:solidFill>
                            <a:schemeClr val="tx1"/>
                          </a:solidFill>
                          <a:latin typeface="Arial" panose="020B0604020202020204" pitchFamily="34" charset="0"/>
                          <a:ea typeface="微软雅黑" panose="020B0503020204020204" charset="-122"/>
                        </a:defRPr>
                      </a:lvl5pPr>
                      <a:lvl6pPr marL="1913255" defTabSz="727075" eaLnBrk="0" fontAlgn="base" hangingPunct="0">
                        <a:lnSpc>
                          <a:spcPct val="90000"/>
                        </a:lnSpc>
                        <a:spcBef>
                          <a:spcPts val="400"/>
                        </a:spcBef>
                        <a:spcAft>
                          <a:spcPct val="0"/>
                        </a:spcAft>
                        <a:buFont typeface="Arial" panose="020B0604020202020204" pitchFamily="34" charset="0"/>
                        <a:defRPr sz="1200">
                          <a:solidFill>
                            <a:schemeClr val="tx1"/>
                          </a:solidFill>
                          <a:latin typeface="Arial" panose="020B0604020202020204" pitchFamily="34" charset="0"/>
                          <a:ea typeface="微软雅黑" panose="020B0503020204020204" charset="-122"/>
                        </a:defRPr>
                      </a:lvl6pPr>
                      <a:lvl7pPr marL="2370455" defTabSz="727075" eaLnBrk="0" fontAlgn="base" hangingPunct="0">
                        <a:lnSpc>
                          <a:spcPct val="90000"/>
                        </a:lnSpc>
                        <a:spcBef>
                          <a:spcPts val="400"/>
                        </a:spcBef>
                        <a:spcAft>
                          <a:spcPct val="0"/>
                        </a:spcAft>
                        <a:buFont typeface="Arial" panose="020B0604020202020204" pitchFamily="34" charset="0"/>
                        <a:defRPr sz="1200">
                          <a:solidFill>
                            <a:schemeClr val="tx1"/>
                          </a:solidFill>
                          <a:latin typeface="Arial" panose="020B0604020202020204" pitchFamily="34" charset="0"/>
                          <a:ea typeface="微软雅黑" panose="020B0503020204020204" charset="-122"/>
                        </a:defRPr>
                      </a:lvl7pPr>
                      <a:lvl8pPr marL="2827655" defTabSz="727075" eaLnBrk="0" fontAlgn="base" hangingPunct="0">
                        <a:lnSpc>
                          <a:spcPct val="90000"/>
                        </a:lnSpc>
                        <a:spcBef>
                          <a:spcPts val="400"/>
                        </a:spcBef>
                        <a:spcAft>
                          <a:spcPct val="0"/>
                        </a:spcAft>
                        <a:buFont typeface="Arial" panose="020B0604020202020204" pitchFamily="34" charset="0"/>
                        <a:defRPr sz="1200">
                          <a:solidFill>
                            <a:schemeClr val="tx1"/>
                          </a:solidFill>
                          <a:latin typeface="Arial" panose="020B0604020202020204" pitchFamily="34" charset="0"/>
                          <a:ea typeface="微软雅黑" panose="020B0503020204020204" charset="-122"/>
                        </a:defRPr>
                      </a:lvl8pPr>
                      <a:lvl9pPr marL="3284855" defTabSz="727075" eaLnBrk="0" fontAlgn="base" hangingPunct="0">
                        <a:lnSpc>
                          <a:spcPct val="90000"/>
                        </a:lnSpc>
                        <a:spcBef>
                          <a:spcPts val="400"/>
                        </a:spcBef>
                        <a:spcAft>
                          <a:spcPct val="0"/>
                        </a:spcAft>
                        <a:buFont typeface="Arial" panose="020B0604020202020204" pitchFamily="34" charset="0"/>
                        <a:defRPr sz="1200">
                          <a:solidFill>
                            <a:schemeClr val="tx1"/>
                          </a:solidFill>
                          <a:latin typeface="Arial" panose="020B0604020202020204" pitchFamily="34" charset="0"/>
                          <a:ea typeface="微软雅黑" panose="020B0503020204020204" charset="-122"/>
                        </a:defRPr>
                      </a:lvl9pPr>
                    </a:lstStyle>
                    <a:p>
                      <a:pPr marL="0" marR="0" lvl="0" indent="0" algn="l" defTabSz="727075" rtl="0" eaLnBrk="1" fontAlgn="base" latinLnBrk="0" hangingPunct="1">
                        <a:lnSpc>
                          <a:spcPct val="100000"/>
                        </a:lnSpc>
                        <a:spcBef>
                          <a:spcPct val="0"/>
                        </a:spcBef>
                        <a:spcAft>
                          <a:spcPct val="0"/>
                        </a:spcAft>
                        <a:buClrTx/>
                        <a:buSzTx/>
                        <a:buFontTx/>
                        <a:buNone/>
                      </a:pPr>
                      <a:endParaRPr kumimoji="0" lang="en-US" altLang="en-US" sz="2200" b="1" i="0" baseline="0" dirty="0" smtClean="0">
                        <a:ln>
                          <a:noFill/>
                        </a:ln>
                        <a:solidFill>
                          <a:schemeClr val="tx1"/>
                        </a:solidFill>
                        <a:effectLst/>
                        <a:uFillTx/>
                        <a:latin typeface="黑体" panose="02010609060101010101" pitchFamily="2" charset="-122"/>
                        <a:ea typeface="黑体" panose="02010609060101010101" pitchFamily="2" charset="-122"/>
                        <a:cs typeface="Times New Roman" panose="02020603050405020304" pitchFamily="18" charset="0"/>
                      </a:endParaRPr>
                    </a:p>
                  </a:txBody>
                  <a:tcPr marL="51435" marR="51435" marT="0" marB="0" anchor="ctr" horzOverflow="overflow">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r>
            </a:tbl>
          </a:graphicData>
        </a:graphic>
      </p:graphicFrame>
      <p:sp>
        <p:nvSpPr>
          <p:cNvPr id="8" name="文本框 7"/>
          <p:cNvSpPr txBox="1"/>
          <p:nvPr>
            <p:custDataLst>
              <p:tags r:id="rId4"/>
            </p:custDataLst>
          </p:nvPr>
        </p:nvSpPr>
        <p:spPr>
          <a:xfrm>
            <a:off x="1336040" y="1483995"/>
            <a:ext cx="4918111" cy="706755"/>
          </a:xfrm>
          <a:prstGeom prst="rect">
            <a:avLst/>
          </a:prstGeom>
          <a:noFill/>
          <a:ln w="9525">
            <a:noFill/>
          </a:ln>
        </p:spPr>
        <p:txBody>
          <a:bodyPr wrap="square">
            <a:spAutoFit/>
          </a:bodyPr>
          <a:lstStyle/>
          <a:p>
            <a:pPr eaLnBrk="1" hangingPunct="1"/>
            <a:r>
              <a:rPr lang="en-US" altLang="zh-CN" sz="2000" b="1" dirty="0" err="1">
                <a:latin typeface="宋体" panose="02010600030101010101" pitchFamily="2" charset="-122"/>
                <a:cs typeface="Times New Roman" panose="02020603050405020304" pitchFamily="18" charset="0"/>
                <a:sym typeface="+mn-ea"/>
              </a:rPr>
              <a:t>主要是政治目的：扬国威于海外；以朝贡贸易促进中外交流</a:t>
            </a:r>
            <a:endParaRPr lang="zh-CN" altLang="en-US" sz="2000" dirty="0">
              <a:latin typeface="宋体" panose="02010600030101010101" pitchFamily="2" charset="-122"/>
            </a:endParaRPr>
          </a:p>
        </p:txBody>
      </p:sp>
      <p:sp>
        <p:nvSpPr>
          <p:cNvPr id="9" name="文本框 8"/>
          <p:cNvSpPr txBox="1"/>
          <p:nvPr>
            <p:custDataLst>
              <p:tags r:id="rId5"/>
            </p:custDataLst>
          </p:nvPr>
        </p:nvSpPr>
        <p:spPr>
          <a:xfrm>
            <a:off x="6570465" y="1420435"/>
            <a:ext cx="3261995" cy="706755"/>
          </a:xfrm>
          <a:prstGeom prst="rect">
            <a:avLst/>
          </a:prstGeom>
          <a:noFill/>
          <a:ln w="9525">
            <a:noFill/>
          </a:ln>
        </p:spPr>
        <p:txBody>
          <a:bodyPr wrap="square">
            <a:spAutoFit/>
          </a:bodyPr>
          <a:lstStyle/>
          <a:p>
            <a:pPr eaLnBrk="1" hangingPunct="1"/>
            <a:r>
              <a:rPr lang="en-US" altLang="zh-CN" sz="2000" b="1" dirty="0" err="1">
                <a:latin typeface="宋体" panose="02010600030101010101" pitchFamily="2" charset="-122"/>
                <a:cs typeface="Times New Roman" panose="02020603050405020304" pitchFamily="18" charset="0"/>
                <a:sym typeface="+mn-ea"/>
              </a:rPr>
              <a:t>主要是经济目的：海外寻金；打破商路封锁；掠夺财富</a:t>
            </a:r>
            <a:endParaRPr lang="zh-CN" altLang="en-US" sz="2000" dirty="0">
              <a:latin typeface="宋体" panose="02010600030101010101" pitchFamily="2" charset="-122"/>
            </a:endParaRPr>
          </a:p>
        </p:txBody>
      </p:sp>
      <p:sp>
        <p:nvSpPr>
          <p:cNvPr id="10" name="文本框 9"/>
          <p:cNvSpPr txBox="1"/>
          <p:nvPr>
            <p:custDataLst>
              <p:tags r:id="rId6"/>
            </p:custDataLst>
          </p:nvPr>
        </p:nvSpPr>
        <p:spPr>
          <a:xfrm>
            <a:off x="1336040" y="2282447"/>
            <a:ext cx="5160860" cy="400110"/>
          </a:xfrm>
          <a:prstGeom prst="rect">
            <a:avLst/>
          </a:prstGeom>
          <a:noFill/>
          <a:ln w="9525">
            <a:noFill/>
          </a:ln>
        </p:spPr>
        <p:txBody>
          <a:bodyPr wrap="square">
            <a:spAutoFit/>
          </a:bodyPr>
          <a:lstStyle/>
          <a:p>
            <a:pPr eaLnBrk="1" hangingPunct="1"/>
            <a:r>
              <a:rPr lang="en-US" altLang="zh-CN" sz="2000" b="1" dirty="0" err="1">
                <a:latin typeface="Times New Roman" panose="02020603050405020304" pitchFamily="18" charset="0"/>
                <a:cs typeface="Times New Roman" panose="02020603050405020304" pitchFamily="18" charset="0"/>
                <a:sym typeface="+mn-ea"/>
              </a:rPr>
              <a:t>进行朝贡贸易</a:t>
            </a:r>
            <a:r>
              <a:rPr lang="en-US" altLang="zh-CN" sz="2000" b="1" dirty="0" err="1">
                <a:latin typeface="宋体" panose="02010600030101010101" pitchFamily="2" charset="-122"/>
                <a:sym typeface="+mn-ea"/>
              </a:rPr>
              <a:t>，</a:t>
            </a:r>
            <a:r>
              <a:rPr lang="en-US" altLang="zh-CN" sz="2000" b="1" dirty="0" err="1">
                <a:latin typeface="Times New Roman" panose="02020603050405020304" pitchFamily="18" charset="0"/>
                <a:cs typeface="Times New Roman" panose="02020603050405020304" pitchFamily="18" charset="0"/>
                <a:sym typeface="+mn-ea"/>
              </a:rPr>
              <a:t>以和平友好交往为主要方式</a:t>
            </a:r>
            <a:endParaRPr lang="zh-CN" altLang="en-US" sz="2000" dirty="0">
              <a:latin typeface="宋体" panose="02010600030101010101" pitchFamily="2" charset="-122"/>
            </a:endParaRPr>
          </a:p>
        </p:txBody>
      </p:sp>
      <p:sp>
        <p:nvSpPr>
          <p:cNvPr id="11" name="文本框 10"/>
          <p:cNvSpPr txBox="1"/>
          <p:nvPr>
            <p:custDataLst>
              <p:tags r:id="rId7"/>
            </p:custDataLst>
          </p:nvPr>
        </p:nvSpPr>
        <p:spPr>
          <a:xfrm>
            <a:off x="6570465" y="2344995"/>
            <a:ext cx="2971800" cy="398780"/>
          </a:xfrm>
          <a:prstGeom prst="rect">
            <a:avLst/>
          </a:prstGeom>
          <a:noFill/>
          <a:ln w="9525">
            <a:noFill/>
          </a:ln>
        </p:spPr>
        <p:txBody>
          <a:bodyPr wrap="square">
            <a:spAutoFit/>
          </a:bodyPr>
          <a:lstStyle/>
          <a:p>
            <a:pPr eaLnBrk="1" hangingPunct="1"/>
            <a:r>
              <a:rPr lang="en-US" altLang="zh-CN" sz="2000" b="1" dirty="0" err="1">
                <a:latin typeface="宋体" panose="02010600030101010101" pitchFamily="2" charset="-122"/>
                <a:cs typeface="Times New Roman" panose="02020603050405020304" pitchFamily="18" charset="0"/>
                <a:sym typeface="+mn-ea"/>
              </a:rPr>
              <a:t>以武力掠夺为主要方式</a:t>
            </a:r>
            <a:endParaRPr lang="zh-CN" altLang="en-US" sz="2000" dirty="0">
              <a:latin typeface="宋体" panose="02010600030101010101" pitchFamily="2" charset="-122"/>
            </a:endParaRPr>
          </a:p>
        </p:txBody>
      </p:sp>
      <p:sp>
        <p:nvSpPr>
          <p:cNvPr id="12" name="文本框 11"/>
          <p:cNvSpPr txBox="1"/>
          <p:nvPr>
            <p:custDataLst>
              <p:tags r:id="rId8"/>
            </p:custDataLst>
          </p:nvPr>
        </p:nvSpPr>
        <p:spPr>
          <a:xfrm>
            <a:off x="1368425" y="2846705"/>
            <a:ext cx="4885726" cy="706755"/>
          </a:xfrm>
          <a:prstGeom prst="rect">
            <a:avLst/>
          </a:prstGeom>
          <a:noFill/>
          <a:ln w="9525">
            <a:noFill/>
          </a:ln>
        </p:spPr>
        <p:txBody>
          <a:bodyPr wrap="square">
            <a:spAutoFit/>
          </a:bodyPr>
          <a:lstStyle/>
          <a:p>
            <a:pPr eaLnBrk="1" hangingPunct="1"/>
            <a:r>
              <a:rPr lang="en-US" altLang="zh-CN" sz="2000" b="1" dirty="0" err="1">
                <a:latin typeface="宋体" panose="02010600030101010101" pitchFamily="2" charset="-122"/>
                <a:cs typeface="宋体" panose="02010600030101010101" pitchFamily="2" charset="-122"/>
                <a:sym typeface="+mn-ea"/>
              </a:rPr>
              <a:t>政治行为</a:t>
            </a:r>
            <a:r>
              <a:rPr lang="en-US" altLang="zh-CN" sz="2000" b="1" dirty="0">
                <a:latin typeface="宋体" panose="02010600030101010101" pitchFamily="2" charset="-122"/>
                <a:cs typeface="宋体" panose="02010600030101010101" pitchFamily="2" charset="-122"/>
                <a:sym typeface="+mn-ea"/>
              </a:rPr>
              <a:t>——</a:t>
            </a:r>
            <a:r>
              <a:rPr lang="en-US" altLang="zh-CN" sz="2000" b="1" dirty="0" err="1">
                <a:latin typeface="宋体" panose="02010600030101010101" pitchFamily="2" charset="-122"/>
                <a:cs typeface="宋体" panose="02010600030101010101" pitchFamily="2" charset="-122"/>
                <a:sym typeface="+mn-ea"/>
              </a:rPr>
              <a:t>封建制度下的政治活动</a:t>
            </a:r>
            <a:r>
              <a:rPr lang="en-US" altLang="zh-CN" sz="2000" b="1" dirty="0">
                <a:latin typeface="宋体" panose="02010600030101010101" pitchFamily="2" charset="-122"/>
                <a:cs typeface="宋体" panose="02010600030101010101" pitchFamily="2" charset="-122"/>
                <a:sym typeface="+mn-ea"/>
              </a:rPr>
              <a:t>——“</a:t>
            </a:r>
            <a:r>
              <a:rPr lang="en-US" altLang="zh-CN" sz="2000" b="1" dirty="0" err="1">
                <a:latin typeface="宋体" panose="02010600030101010101" pitchFamily="2" charset="-122"/>
                <a:cs typeface="宋体" panose="02010600030101010101" pitchFamily="2" charset="-122"/>
                <a:sym typeface="+mn-ea"/>
              </a:rPr>
              <a:t>朝贡贸易</a:t>
            </a:r>
            <a:r>
              <a:rPr lang="en-US" altLang="zh-CN" sz="2000" b="1" dirty="0">
                <a:latin typeface="宋体" panose="02010600030101010101" pitchFamily="2" charset="-122"/>
                <a:cs typeface="宋体" panose="02010600030101010101" pitchFamily="2" charset="-122"/>
                <a:sym typeface="+mn-ea"/>
              </a:rPr>
              <a:t>”</a:t>
            </a:r>
            <a:endParaRPr lang="zh-CN" altLang="en-US" sz="2000" dirty="0">
              <a:latin typeface="宋体" panose="02010600030101010101" pitchFamily="2" charset="-122"/>
              <a:cs typeface="宋体" panose="02010600030101010101" pitchFamily="2" charset="-122"/>
            </a:endParaRPr>
          </a:p>
        </p:txBody>
      </p:sp>
      <p:sp>
        <p:nvSpPr>
          <p:cNvPr id="13" name="文本框 12"/>
          <p:cNvSpPr txBox="1"/>
          <p:nvPr>
            <p:custDataLst>
              <p:tags r:id="rId9"/>
            </p:custDataLst>
          </p:nvPr>
        </p:nvSpPr>
        <p:spPr>
          <a:xfrm>
            <a:off x="6496900" y="2877185"/>
            <a:ext cx="3248660" cy="645160"/>
          </a:xfrm>
          <a:prstGeom prst="rect">
            <a:avLst/>
          </a:prstGeom>
          <a:noFill/>
          <a:ln w="9525">
            <a:noFill/>
          </a:ln>
        </p:spPr>
        <p:txBody>
          <a:bodyPr wrap="square">
            <a:spAutoFit/>
          </a:bodyPr>
          <a:lstStyle/>
          <a:p>
            <a:pPr eaLnBrk="1" hangingPunct="1"/>
            <a:r>
              <a:rPr lang="en-US" altLang="zh-CN" b="1" dirty="0" err="1">
                <a:latin typeface="Times New Roman" panose="02020603050405020304" pitchFamily="18" charset="0"/>
                <a:cs typeface="Times New Roman" panose="02020603050405020304" pitchFamily="18" charset="0"/>
                <a:sym typeface="+mn-ea"/>
              </a:rPr>
              <a:t>经济行为</a:t>
            </a:r>
            <a:r>
              <a:rPr lang="en-US" altLang="zh-CN" b="1" dirty="0">
                <a:latin typeface="Times New Roman" panose="02020603050405020304" pitchFamily="18" charset="0"/>
                <a:ea typeface="Times New Roman" panose="02020603050405020304" pitchFamily="18" charset="0"/>
                <a:sym typeface="+mn-ea"/>
              </a:rPr>
              <a:t>——</a:t>
            </a:r>
            <a:r>
              <a:rPr lang="en-US" altLang="zh-CN" b="1" dirty="0" err="1">
                <a:latin typeface="Times New Roman" panose="02020603050405020304" pitchFamily="18" charset="0"/>
                <a:cs typeface="Times New Roman" panose="02020603050405020304" pitchFamily="18" charset="0"/>
                <a:sym typeface="+mn-ea"/>
              </a:rPr>
              <a:t>资本主义的海外殖民</a:t>
            </a:r>
            <a:endParaRPr lang="zh-CN" altLang="en-US" dirty="0">
              <a:latin typeface="宋体" panose="02010600030101010101" pitchFamily="2" charset="-122"/>
            </a:endParaRPr>
          </a:p>
        </p:txBody>
      </p:sp>
      <p:sp>
        <p:nvSpPr>
          <p:cNvPr id="14" name="文本框 13"/>
          <p:cNvSpPr txBox="1"/>
          <p:nvPr>
            <p:custDataLst>
              <p:tags r:id="rId10"/>
            </p:custDataLst>
          </p:nvPr>
        </p:nvSpPr>
        <p:spPr>
          <a:xfrm>
            <a:off x="1457414" y="3655755"/>
            <a:ext cx="4918111" cy="1014730"/>
          </a:xfrm>
          <a:prstGeom prst="rect">
            <a:avLst/>
          </a:prstGeom>
          <a:noFill/>
          <a:ln w="9525">
            <a:noFill/>
          </a:ln>
        </p:spPr>
        <p:txBody>
          <a:bodyPr wrap="square">
            <a:spAutoFit/>
          </a:bodyPr>
          <a:lstStyle/>
          <a:p>
            <a:pPr eaLnBrk="1" hangingPunct="1"/>
            <a:r>
              <a:rPr lang="en-US" altLang="zh-CN" sz="2000" b="1" dirty="0" err="1">
                <a:latin typeface="宋体" panose="02010600030101010101" pitchFamily="2" charset="-122"/>
                <a:cs typeface="Times New Roman" panose="02020603050405020304" pitchFamily="18" charset="0"/>
                <a:sym typeface="+mn-ea"/>
              </a:rPr>
              <a:t>没有带动民间商业贸易的发展</a:t>
            </a:r>
            <a:r>
              <a:rPr lang="en-US" altLang="zh-CN" sz="2000" b="1" dirty="0" err="1">
                <a:latin typeface="宋体" panose="02010600030101010101" pitchFamily="2" charset="-122"/>
                <a:sym typeface="+mn-ea"/>
              </a:rPr>
              <a:t>，</a:t>
            </a:r>
            <a:r>
              <a:rPr lang="en-US" altLang="zh-CN" sz="2000" b="1" dirty="0" err="1">
                <a:latin typeface="宋体" panose="02010600030101010101" pitchFamily="2" charset="-122"/>
                <a:cs typeface="Times New Roman" panose="02020603050405020304" pitchFamily="18" charset="0"/>
                <a:sym typeface="+mn-ea"/>
              </a:rPr>
              <a:t>朝贡贸易无益于国计民生</a:t>
            </a:r>
            <a:r>
              <a:rPr lang="en-US" altLang="zh-CN" sz="2000" b="1" dirty="0" err="1">
                <a:latin typeface="宋体" panose="02010600030101010101" pitchFamily="2" charset="-122"/>
                <a:sym typeface="+mn-ea"/>
              </a:rPr>
              <a:t>，</a:t>
            </a:r>
            <a:r>
              <a:rPr lang="en-US" altLang="zh-CN" sz="2000" b="1" dirty="0" err="1">
                <a:latin typeface="宋体" panose="02010600030101010101" pitchFamily="2" charset="-122"/>
                <a:cs typeface="Times New Roman" panose="02020603050405020304" pitchFamily="18" charset="0"/>
                <a:sym typeface="+mn-ea"/>
              </a:rPr>
              <a:t>使国力不堪重负</a:t>
            </a:r>
            <a:r>
              <a:rPr lang="en-US" altLang="zh-CN" sz="2000" b="1" dirty="0" err="1">
                <a:latin typeface="宋体" panose="02010600030101010101" pitchFamily="2" charset="-122"/>
                <a:sym typeface="+mn-ea"/>
              </a:rPr>
              <a:t>，</a:t>
            </a:r>
            <a:r>
              <a:rPr lang="en-US" altLang="zh-CN" sz="2000" b="1" dirty="0" err="1">
                <a:latin typeface="宋体" panose="02010600030101010101" pitchFamily="2" charset="-122"/>
                <a:cs typeface="Times New Roman" panose="02020603050405020304" pitchFamily="18" charset="0"/>
                <a:sym typeface="+mn-ea"/>
              </a:rPr>
              <a:t>被迫中止</a:t>
            </a:r>
            <a:r>
              <a:rPr lang="en-US" altLang="zh-CN" sz="2000" b="1" dirty="0" err="1">
                <a:latin typeface="宋体" panose="02010600030101010101" pitchFamily="2" charset="-122"/>
                <a:sym typeface="+mn-ea"/>
              </a:rPr>
              <a:t>，</a:t>
            </a:r>
            <a:r>
              <a:rPr lang="en-US" altLang="zh-CN" sz="2000" b="1" dirty="0" err="1">
                <a:latin typeface="宋体" panose="02010600030101010101" pitchFamily="2" charset="-122"/>
                <a:cs typeface="Times New Roman" panose="02020603050405020304" pitchFamily="18" charset="0"/>
                <a:sym typeface="+mn-ea"/>
              </a:rPr>
              <a:t>后续航海业发展衰落</a:t>
            </a:r>
            <a:endParaRPr lang="zh-CN" altLang="en-US" sz="2000" dirty="0">
              <a:latin typeface="宋体" panose="02010600030101010101" pitchFamily="2" charset="-122"/>
            </a:endParaRPr>
          </a:p>
        </p:txBody>
      </p:sp>
      <p:sp>
        <p:nvSpPr>
          <p:cNvPr id="15" name="文本框 14"/>
          <p:cNvSpPr txBox="1"/>
          <p:nvPr>
            <p:custDataLst>
              <p:tags r:id="rId11"/>
            </p:custDataLst>
          </p:nvPr>
        </p:nvSpPr>
        <p:spPr>
          <a:xfrm>
            <a:off x="6496900" y="3655755"/>
            <a:ext cx="3848867" cy="1014730"/>
          </a:xfrm>
          <a:prstGeom prst="rect">
            <a:avLst/>
          </a:prstGeom>
          <a:noFill/>
          <a:ln w="9525">
            <a:noFill/>
          </a:ln>
        </p:spPr>
        <p:txBody>
          <a:bodyPr wrap="square">
            <a:spAutoFit/>
          </a:bodyPr>
          <a:lstStyle/>
          <a:p>
            <a:pPr eaLnBrk="1" hangingPunct="1"/>
            <a:r>
              <a:rPr lang="en-US" altLang="zh-CN" sz="2000" b="1" dirty="0" err="1">
                <a:latin typeface="Times New Roman" panose="02020603050405020304" pitchFamily="18" charset="0"/>
                <a:cs typeface="Times New Roman" panose="02020603050405020304" pitchFamily="18" charset="0"/>
                <a:sym typeface="+mn-ea"/>
              </a:rPr>
              <a:t>获得巨额利润</a:t>
            </a:r>
            <a:r>
              <a:rPr lang="en-US" altLang="zh-CN" sz="2000" b="1" dirty="0" err="1">
                <a:latin typeface="宋体" panose="02010600030101010101" pitchFamily="2" charset="-122"/>
                <a:sym typeface="+mn-ea"/>
              </a:rPr>
              <a:t>，</a:t>
            </a:r>
            <a:r>
              <a:rPr lang="en-US" altLang="zh-CN" sz="2000" b="1" dirty="0" err="1">
                <a:latin typeface="Times New Roman" panose="02020603050405020304" pitchFamily="18" charset="0"/>
                <a:cs typeface="Times New Roman" panose="02020603050405020304" pitchFamily="18" charset="0"/>
                <a:sym typeface="+mn-ea"/>
              </a:rPr>
              <a:t>促进欧洲资本主义发展</a:t>
            </a:r>
            <a:r>
              <a:rPr lang="en-US" altLang="zh-CN" sz="2000" b="1" dirty="0" err="1">
                <a:latin typeface="宋体" panose="02010600030101010101" pitchFamily="2" charset="-122"/>
                <a:sym typeface="+mn-ea"/>
              </a:rPr>
              <a:t>，</a:t>
            </a:r>
            <a:r>
              <a:rPr lang="en-US" altLang="zh-CN" sz="2000" b="1" dirty="0" err="1">
                <a:latin typeface="Times New Roman" panose="02020603050405020304" pitchFamily="18" charset="0"/>
                <a:cs typeface="Times New Roman" panose="02020603050405020304" pitchFamily="18" charset="0"/>
                <a:sym typeface="+mn-ea"/>
              </a:rPr>
              <a:t>航海业后续发展蒸蒸日上</a:t>
            </a:r>
            <a:endParaRPr lang="zh-CN" altLang="en-US" sz="2000" dirty="0">
              <a:latin typeface="宋体" panose="02010600030101010101" pitchFamily="2" charset="-122"/>
            </a:endParaRPr>
          </a:p>
        </p:txBody>
      </p:sp>
      <p:sp>
        <p:nvSpPr>
          <p:cNvPr id="16" name="文本框 15"/>
          <p:cNvSpPr txBox="1"/>
          <p:nvPr>
            <p:custDataLst>
              <p:tags r:id="rId12"/>
            </p:custDataLst>
          </p:nvPr>
        </p:nvSpPr>
        <p:spPr>
          <a:xfrm>
            <a:off x="1457414" y="4982648"/>
            <a:ext cx="4774541" cy="1322070"/>
          </a:xfrm>
          <a:prstGeom prst="rect">
            <a:avLst/>
          </a:prstGeom>
          <a:noFill/>
          <a:ln w="9525">
            <a:noFill/>
          </a:ln>
        </p:spPr>
        <p:txBody>
          <a:bodyPr wrap="square">
            <a:spAutoFit/>
          </a:bodyPr>
          <a:lstStyle/>
          <a:p>
            <a:pPr eaLnBrk="1" hangingPunct="1"/>
            <a:r>
              <a:rPr lang="en-US" altLang="zh-CN" sz="2000" b="1" dirty="0" err="1">
                <a:latin typeface="宋体" panose="02010600030101010101" pitchFamily="2" charset="-122"/>
                <a:cs typeface="Times New Roman" panose="02020603050405020304" pitchFamily="18" charset="0"/>
                <a:sym typeface="+mn-ea"/>
              </a:rPr>
              <a:t>增强了中国和亚非国家人民的友好往来</a:t>
            </a:r>
            <a:r>
              <a:rPr lang="en-US" altLang="zh-CN" sz="2000" b="1" dirty="0" err="1">
                <a:latin typeface="宋体" panose="02010600030101010101" pitchFamily="2" charset="-122"/>
                <a:sym typeface="+mn-ea"/>
              </a:rPr>
              <a:t>，</a:t>
            </a:r>
            <a:r>
              <a:rPr lang="en-US" altLang="zh-CN" sz="2000" b="1" dirty="0" err="1">
                <a:latin typeface="宋体" panose="02010600030101010101" pitchFamily="2" charset="-122"/>
                <a:cs typeface="Times New Roman" panose="02020603050405020304" pitchFamily="18" charset="0"/>
                <a:sym typeface="+mn-ea"/>
              </a:rPr>
              <a:t>促进</a:t>
            </a:r>
            <a:r>
              <a:rPr lang="en-US" altLang="zh-CN" sz="2000" b="1" dirty="0" err="1">
                <a:latin typeface="宋体" panose="02010600030101010101" pitchFamily="2" charset="-122"/>
                <a:sym typeface="+mn-ea"/>
              </a:rPr>
              <a:t>了东南亚的繁荣与稳定，增强了明朝的影响力，树立起中国人民和平使者的形象</a:t>
            </a:r>
            <a:endParaRPr lang="zh-CN" altLang="en-US" sz="2000" dirty="0">
              <a:latin typeface="宋体" panose="02010600030101010101" pitchFamily="2" charset="-122"/>
            </a:endParaRPr>
          </a:p>
        </p:txBody>
      </p:sp>
      <p:sp>
        <p:nvSpPr>
          <p:cNvPr id="17" name="文本框 16"/>
          <p:cNvSpPr txBox="1"/>
          <p:nvPr>
            <p:custDataLst>
              <p:tags r:id="rId13"/>
            </p:custDataLst>
          </p:nvPr>
        </p:nvSpPr>
        <p:spPr>
          <a:xfrm>
            <a:off x="6570465" y="4950519"/>
            <a:ext cx="3775302" cy="1014730"/>
          </a:xfrm>
          <a:prstGeom prst="rect">
            <a:avLst/>
          </a:prstGeom>
          <a:noFill/>
        </p:spPr>
        <p:txBody>
          <a:bodyPr wrap="square">
            <a:spAutoFit/>
          </a:bodyPr>
          <a:lstStyle/>
          <a:p>
            <a:pPr marR="0" defTabSz="913130" eaLnBrk="1" hangingPunct="1">
              <a:buClrTx/>
              <a:buSzTx/>
              <a:buFontTx/>
              <a:defRPr/>
            </a:pPr>
            <a:r>
              <a:rPr kumimoji="0" lang="en-US" sz="2000" b="1" kern="1200" cap="none" spc="0" normalizeH="0" baseline="0" noProof="0" dirty="0" err="1">
                <a:latin typeface="Times New Roman" panose="02020603050405020304" pitchFamily="18" charset="0"/>
                <a:ea typeface="宋体" panose="02010600030101010101" pitchFamily="2" charset="-122"/>
                <a:cs typeface="Times New Roman" panose="02020603050405020304" pitchFamily="18" charset="0"/>
                <a:sym typeface="+mn-ea"/>
              </a:rPr>
              <a:t>掀起了殖民热潮</a:t>
            </a:r>
            <a:r>
              <a:rPr kumimoji="0" lang="en-US" sz="2000" b="1" kern="1200" cap="none" spc="0" normalizeH="0" baseline="0" noProof="0" dirty="0" err="1">
                <a:latin typeface="宋体" panose="02010600030101010101" pitchFamily="2" charset="-122"/>
                <a:ea typeface="宋体" panose="02010600030101010101" pitchFamily="2" charset="-122"/>
                <a:cs typeface="宋体" panose="02010600030101010101" pitchFamily="2" charset="-122"/>
                <a:sym typeface="+mn-ea"/>
              </a:rPr>
              <a:t>，</a:t>
            </a:r>
            <a:r>
              <a:rPr kumimoji="0" lang="en-US" sz="2000" b="1" kern="1200" cap="none" spc="0" normalizeH="0" baseline="0" noProof="0" dirty="0" err="1">
                <a:latin typeface="Times New Roman" panose="02020603050405020304" pitchFamily="18" charset="0"/>
                <a:ea typeface="宋体" panose="02010600030101010101" pitchFamily="2" charset="-122"/>
                <a:cs typeface="Times New Roman" panose="02020603050405020304" pitchFamily="18" charset="0"/>
                <a:sym typeface="+mn-ea"/>
              </a:rPr>
              <a:t>对亚、非、拉美地区人民造成严重伤害</a:t>
            </a:r>
            <a:r>
              <a:rPr kumimoji="0" lang="en-US" sz="2000" b="1" kern="1200" cap="none" spc="0" normalizeH="0" baseline="0" noProof="0" dirty="0" err="1">
                <a:latin typeface="宋体" panose="02010600030101010101" pitchFamily="2" charset="-122"/>
                <a:ea typeface="宋体" panose="02010600030101010101" pitchFamily="2" charset="-122"/>
                <a:cs typeface="宋体" panose="02010600030101010101" pitchFamily="2" charset="-122"/>
                <a:sym typeface="+mn-ea"/>
              </a:rPr>
              <a:t>，</a:t>
            </a:r>
            <a:r>
              <a:rPr kumimoji="0" lang="en-US" sz="2000" b="1" kern="1200" cap="none" spc="0" normalizeH="0" baseline="0" noProof="0" dirty="0" err="1">
                <a:latin typeface="Times New Roman" panose="02020603050405020304" pitchFamily="18" charset="0"/>
                <a:ea typeface="宋体" panose="02010600030101010101" pitchFamily="2" charset="-122"/>
                <a:cs typeface="Times New Roman" panose="02020603050405020304" pitchFamily="18" charset="0"/>
                <a:sym typeface="+mn-ea"/>
              </a:rPr>
              <a:t>使其长期落后</a:t>
            </a:r>
            <a:endParaRPr kumimoji="0" lang="en-US" altLang="en-US" sz="2000" b="1" kern="1200" cap="none" spc="0" normalizeH="0" baseline="0" noProof="0" dirty="0">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18" name="文本框 17"/>
          <p:cNvSpPr txBox="1"/>
          <p:nvPr/>
        </p:nvSpPr>
        <p:spPr>
          <a:xfrm>
            <a:off x="2828758" y="99872"/>
            <a:ext cx="5227607" cy="461665"/>
          </a:xfrm>
          <a:prstGeom prst="rect">
            <a:avLst/>
          </a:prstGeom>
          <a:noFill/>
        </p:spPr>
        <p:txBody>
          <a:bodyPr wrap="square" rtlCol="0">
            <a:spAutoFit/>
          </a:bodyPr>
          <a:lstStyle/>
          <a:p>
            <a:r>
              <a:rPr lang="en-US" altLang="zh-CN" sz="2400" dirty="0" smtClean="0">
                <a:latin typeface="华文细黑" panose="02010600040101010101" pitchFamily="2" charset="-122"/>
                <a:ea typeface="华文细黑" panose="02010600040101010101" pitchFamily="2" charset="-122"/>
              </a:rPr>
              <a:t>2</a:t>
            </a:r>
            <a:r>
              <a:rPr lang="zh-CN" altLang="en-US" sz="2400" dirty="0" smtClean="0">
                <a:latin typeface="华文细黑" panose="02010600040101010101" pitchFamily="2" charset="-122"/>
                <a:ea typeface="华文细黑" panose="02010600040101010101" pitchFamily="2" charset="-122"/>
              </a:rPr>
              <a:t>、比较</a:t>
            </a:r>
            <a:r>
              <a:rPr lang="zh-CN" altLang="zh-CN" sz="2400" dirty="0" smtClean="0">
                <a:latin typeface="华文细黑" panose="02010600040101010101" pitchFamily="2" charset="-122"/>
                <a:ea typeface="华文细黑" panose="02010600040101010101" pitchFamily="2" charset="-122"/>
              </a:rPr>
              <a:t>郑和</a:t>
            </a:r>
            <a:r>
              <a:rPr lang="zh-CN" altLang="zh-CN" sz="2400" dirty="0">
                <a:latin typeface="华文细黑" panose="02010600040101010101" pitchFamily="2" charset="-122"/>
                <a:ea typeface="华文细黑" panose="02010600040101010101" pitchFamily="2" charset="-122"/>
              </a:rPr>
              <a:t>下西洋与新航路的开辟</a:t>
            </a:r>
            <a:endParaRPr lang="zh-CN" altLang="zh-CN" sz="2400" dirty="0">
              <a:latin typeface="华文细黑" panose="02010600040101010101" pitchFamily="2" charset="-122"/>
              <a:ea typeface="华文细黑" panose="02010600040101010101" pitchFamily="2" charset="-122"/>
            </a:endParaRPr>
          </a:p>
        </p:txBody>
      </p:sp>
    </p:spTree>
    <p:extLst>
      <p:ext uri="{BB962C8B-B14F-4D97-AF65-F5344CB8AC3E}">
        <p14:creationId xmlns:p14="http://schemas.microsoft.com/office/powerpoint/2010/main" val="115468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ppt_x"/>
                                          </p:val>
                                        </p:tav>
                                        <p:tav tm="100000">
                                          <p:val>
                                            <p:strVal val="#ppt_x"/>
                                          </p:val>
                                        </p:tav>
                                      </p:tavLst>
                                    </p:anim>
                                    <p:anim calcmode="lin" valueType="num">
                                      <p:cBhvr additive="base">
                                        <p:cTn id="5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ppt_x"/>
                                          </p:val>
                                        </p:tav>
                                        <p:tav tm="100000">
                                          <p:val>
                                            <p:strVal val="#ppt_x"/>
                                          </p:val>
                                        </p:tav>
                                      </p:tavLst>
                                    </p:anim>
                                    <p:anim calcmode="lin" valueType="num">
                                      <p:cBhvr additive="base">
                                        <p:cTn id="6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P spid="16" grpId="0"/>
      <p:bldP spid="17" grpId="0"/>
    </p:bldLst>
  </p:timing>
</p:sld>
</file>

<file path=ppt/tags/tag1.xml><?xml version="1.0" encoding="utf-8"?>
<p:tagLst xmlns:a="http://schemas.openxmlformats.org/drawingml/2006/main" xmlns:r="http://schemas.openxmlformats.org/officeDocument/2006/relationships" xmlns:p="http://schemas.openxmlformats.org/presentationml/2006/main">
  <p:tag name="AS_UNIQUEID" val="3186"/>
</p:tagLst>
</file>

<file path=ppt/tags/tag10.xml><?xml version="1.0" encoding="utf-8"?>
<p:tagLst xmlns:a="http://schemas.openxmlformats.org/drawingml/2006/main" xmlns:r="http://schemas.openxmlformats.org/officeDocument/2006/relationships" xmlns:p="http://schemas.openxmlformats.org/presentationml/2006/main">
  <p:tag name="AS_UNIQUEID" val="3274"/>
</p:tagLst>
</file>

<file path=ppt/tags/tag100.xml><?xml version="1.0" encoding="utf-8"?>
<p:tagLst xmlns:a="http://schemas.openxmlformats.org/drawingml/2006/main" xmlns:r="http://schemas.openxmlformats.org/officeDocument/2006/relationships" xmlns:p="http://schemas.openxmlformats.org/presentationml/2006/main">
  <p:tag name="AS_UNIQUEID" val="419"/>
</p:tagLst>
</file>

<file path=ppt/tags/tag101.xml><?xml version="1.0" encoding="utf-8"?>
<p:tagLst xmlns:a="http://schemas.openxmlformats.org/drawingml/2006/main" xmlns:r="http://schemas.openxmlformats.org/officeDocument/2006/relationships" xmlns:p="http://schemas.openxmlformats.org/presentationml/2006/main">
  <p:tag name="AS_UNIQUEID" val="423"/>
</p:tagLst>
</file>

<file path=ppt/tags/tag102.xml><?xml version="1.0" encoding="utf-8"?>
<p:tagLst xmlns:a="http://schemas.openxmlformats.org/drawingml/2006/main" xmlns:r="http://schemas.openxmlformats.org/officeDocument/2006/relationships" xmlns:p="http://schemas.openxmlformats.org/presentationml/2006/main">
  <p:tag name="AS_UNIQUEID" val="1561"/>
</p:tagLst>
</file>

<file path=ppt/tags/tag103.xml><?xml version="1.0" encoding="utf-8"?>
<p:tagLst xmlns:a="http://schemas.openxmlformats.org/drawingml/2006/main" xmlns:r="http://schemas.openxmlformats.org/officeDocument/2006/relationships" xmlns:p="http://schemas.openxmlformats.org/presentationml/2006/main">
  <p:tag name="AS_UNIQUEID" val="1562"/>
</p:tagLst>
</file>

<file path=ppt/tags/tag11.xml><?xml version="1.0" encoding="utf-8"?>
<p:tagLst xmlns:a="http://schemas.openxmlformats.org/drawingml/2006/main" xmlns:r="http://schemas.openxmlformats.org/officeDocument/2006/relationships" xmlns:p="http://schemas.openxmlformats.org/presentationml/2006/main">
  <p:tag name="AS_UNIQUEID" val="3275"/>
</p:tagLst>
</file>

<file path=ppt/tags/tag12.xml><?xml version="1.0" encoding="utf-8"?>
<p:tagLst xmlns:a="http://schemas.openxmlformats.org/drawingml/2006/main" xmlns:r="http://schemas.openxmlformats.org/officeDocument/2006/relationships" xmlns:p="http://schemas.openxmlformats.org/presentationml/2006/main">
  <p:tag name="AS_UNIQUEID" val="3276"/>
</p:tagLst>
</file>

<file path=ppt/tags/tag13.xml><?xml version="1.0" encoding="utf-8"?>
<p:tagLst xmlns:a="http://schemas.openxmlformats.org/drawingml/2006/main" xmlns:r="http://schemas.openxmlformats.org/officeDocument/2006/relationships" xmlns:p="http://schemas.openxmlformats.org/presentationml/2006/main">
  <p:tag name="AS_UNIQUEID" val="3277"/>
</p:tagLst>
</file>

<file path=ppt/tags/tag14.xml><?xml version="1.0" encoding="utf-8"?>
<p:tagLst xmlns:a="http://schemas.openxmlformats.org/drawingml/2006/main" xmlns:r="http://schemas.openxmlformats.org/officeDocument/2006/relationships" xmlns:p="http://schemas.openxmlformats.org/presentationml/2006/main">
  <p:tag name="AS_UNIQUEID" val="3234"/>
</p:tagLst>
</file>

<file path=ppt/tags/tag15.xml><?xml version="1.0" encoding="utf-8"?>
<p:tagLst xmlns:a="http://schemas.openxmlformats.org/drawingml/2006/main" xmlns:r="http://schemas.openxmlformats.org/officeDocument/2006/relationships" xmlns:p="http://schemas.openxmlformats.org/presentationml/2006/main">
  <p:tag name="AS_UNIQUEID" val="3271"/>
</p:tagLst>
</file>

<file path=ppt/tags/tag16.xml><?xml version="1.0" encoding="utf-8"?>
<p:tagLst xmlns:a="http://schemas.openxmlformats.org/drawingml/2006/main" xmlns:r="http://schemas.openxmlformats.org/officeDocument/2006/relationships" xmlns:p="http://schemas.openxmlformats.org/presentationml/2006/main">
  <p:tag name="AS_UNIQUEID" val="3272"/>
</p:tagLst>
</file>

<file path=ppt/tags/tag17.xml><?xml version="1.0" encoding="utf-8"?>
<p:tagLst xmlns:a="http://schemas.openxmlformats.org/drawingml/2006/main" xmlns:r="http://schemas.openxmlformats.org/officeDocument/2006/relationships" xmlns:p="http://schemas.openxmlformats.org/presentationml/2006/main">
  <p:tag name="AS_UNIQUEID" val="3273"/>
</p:tagLst>
</file>

<file path=ppt/tags/tag18.xml><?xml version="1.0" encoding="utf-8"?>
<p:tagLst xmlns:a="http://schemas.openxmlformats.org/drawingml/2006/main" xmlns:r="http://schemas.openxmlformats.org/officeDocument/2006/relationships" xmlns:p="http://schemas.openxmlformats.org/presentationml/2006/main">
  <p:tag name="AS_UNIQUEID" val="3235"/>
</p:tagLst>
</file>

<file path=ppt/tags/tag19.xml><?xml version="1.0" encoding="utf-8"?>
<p:tagLst xmlns:a="http://schemas.openxmlformats.org/drawingml/2006/main" xmlns:r="http://schemas.openxmlformats.org/officeDocument/2006/relationships" xmlns:p="http://schemas.openxmlformats.org/presentationml/2006/main">
  <p:tag name="AS_UNIQUEID" val="3236"/>
</p:tagLst>
</file>

<file path=ppt/tags/tag2.xml><?xml version="1.0" encoding="utf-8"?>
<p:tagLst xmlns:a="http://schemas.openxmlformats.org/drawingml/2006/main" xmlns:r="http://schemas.openxmlformats.org/officeDocument/2006/relationships" xmlns:p="http://schemas.openxmlformats.org/presentationml/2006/main">
  <p:tag name="AS_UNIQUEID" val="3187"/>
</p:tagLst>
</file>

<file path=ppt/tags/tag20.xml><?xml version="1.0" encoding="utf-8"?>
<p:tagLst xmlns:a="http://schemas.openxmlformats.org/drawingml/2006/main" xmlns:r="http://schemas.openxmlformats.org/officeDocument/2006/relationships" xmlns:p="http://schemas.openxmlformats.org/presentationml/2006/main">
  <p:tag name="AS_UNIQUEID" val="3237"/>
</p:tagLst>
</file>

<file path=ppt/tags/tag21.xml><?xml version="1.0" encoding="utf-8"?>
<p:tagLst xmlns:a="http://schemas.openxmlformats.org/drawingml/2006/main" xmlns:r="http://schemas.openxmlformats.org/officeDocument/2006/relationships" xmlns:p="http://schemas.openxmlformats.org/presentationml/2006/main">
  <p:tag name="AS_UNIQUEID" val="3240"/>
</p:tagLst>
</file>

<file path=ppt/tags/tag22.xml><?xml version="1.0" encoding="utf-8"?>
<p:tagLst xmlns:a="http://schemas.openxmlformats.org/drawingml/2006/main" xmlns:r="http://schemas.openxmlformats.org/officeDocument/2006/relationships" xmlns:p="http://schemas.openxmlformats.org/presentationml/2006/main">
  <p:tag name="AS_UNIQUEID" val="3253"/>
</p:tagLst>
</file>

<file path=ppt/tags/tag23.xml><?xml version="1.0" encoding="utf-8"?>
<p:tagLst xmlns:a="http://schemas.openxmlformats.org/drawingml/2006/main" xmlns:r="http://schemas.openxmlformats.org/officeDocument/2006/relationships" xmlns:p="http://schemas.openxmlformats.org/presentationml/2006/main">
  <p:tag name="AS_UNIQUEID" val="3266"/>
</p:tagLst>
</file>

<file path=ppt/tags/tag24.xml><?xml version="1.0" encoding="utf-8"?>
<p:tagLst xmlns:a="http://schemas.openxmlformats.org/drawingml/2006/main" xmlns:r="http://schemas.openxmlformats.org/officeDocument/2006/relationships" xmlns:p="http://schemas.openxmlformats.org/presentationml/2006/main">
  <p:tag name="AS_UNIQUEID" val="3269"/>
</p:tagLst>
</file>

<file path=ppt/tags/tag25.xml><?xml version="1.0" encoding="utf-8"?>
<p:tagLst xmlns:a="http://schemas.openxmlformats.org/drawingml/2006/main" xmlns:r="http://schemas.openxmlformats.org/officeDocument/2006/relationships" xmlns:p="http://schemas.openxmlformats.org/presentationml/2006/main">
  <p:tag name="AS_UNIQUEID" val="3270"/>
</p:tagLst>
</file>

<file path=ppt/tags/tag26.xml><?xml version="1.0" encoding="utf-8"?>
<p:tagLst xmlns:a="http://schemas.openxmlformats.org/drawingml/2006/main" xmlns:r="http://schemas.openxmlformats.org/officeDocument/2006/relationships" xmlns:p="http://schemas.openxmlformats.org/presentationml/2006/main">
  <p:tag name="AS_UNIQUEID" val="3267"/>
</p:tagLst>
</file>

<file path=ppt/tags/tag27.xml><?xml version="1.0" encoding="utf-8"?>
<p:tagLst xmlns:a="http://schemas.openxmlformats.org/drawingml/2006/main" xmlns:r="http://schemas.openxmlformats.org/officeDocument/2006/relationships" xmlns:p="http://schemas.openxmlformats.org/presentationml/2006/main">
  <p:tag name="AS_UNIQUEID" val="3268"/>
</p:tagLst>
</file>

<file path=ppt/tags/tag28.xml><?xml version="1.0" encoding="utf-8"?>
<p:tagLst xmlns:a="http://schemas.openxmlformats.org/drawingml/2006/main" xmlns:r="http://schemas.openxmlformats.org/officeDocument/2006/relationships" xmlns:p="http://schemas.openxmlformats.org/presentationml/2006/main">
  <p:tag name="AS_UNIQUEID" val="3254"/>
</p:tagLst>
</file>

<file path=ppt/tags/tag29.xml><?xml version="1.0" encoding="utf-8"?>
<p:tagLst xmlns:a="http://schemas.openxmlformats.org/drawingml/2006/main" xmlns:r="http://schemas.openxmlformats.org/officeDocument/2006/relationships" xmlns:p="http://schemas.openxmlformats.org/presentationml/2006/main">
  <p:tag name="AS_UNIQUEID" val="3257"/>
</p:tagLst>
</file>

<file path=ppt/tags/tag3.xml><?xml version="1.0" encoding="utf-8"?>
<p:tagLst xmlns:a="http://schemas.openxmlformats.org/drawingml/2006/main" xmlns:r="http://schemas.openxmlformats.org/officeDocument/2006/relationships" xmlns:p="http://schemas.openxmlformats.org/presentationml/2006/main">
  <p:tag name="AS_UNIQUEID" val="3188"/>
</p:tagLst>
</file>

<file path=ppt/tags/tag30.xml><?xml version="1.0" encoding="utf-8"?>
<p:tagLst xmlns:a="http://schemas.openxmlformats.org/drawingml/2006/main" xmlns:r="http://schemas.openxmlformats.org/officeDocument/2006/relationships" xmlns:p="http://schemas.openxmlformats.org/presentationml/2006/main">
  <p:tag name="AS_UNIQUEID" val="3260"/>
</p:tagLst>
</file>

<file path=ppt/tags/tag31.xml><?xml version="1.0" encoding="utf-8"?>
<p:tagLst xmlns:a="http://schemas.openxmlformats.org/drawingml/2006/main" xmlns:r="http://schemas.openxmlformats.org/officeDocument/2006/relationships" xmlns:p="http://schemas.openxmlformats.org/presentationml/2006/main">
  <p:tag name="AS_UNIQUEID" val="3263"/>
</p:tagLst>
</file>

<file path=ppt/tags/tag32.xml><?xml version="1.0" encoding="utf-8"?>
<p:tagLst xmlns:a="http://schemas.openxmlformats.org/drawingml/2006/main" xmlns:r="http://schemas.openxmlformats.org/officeDocument/2006/relationships" xmlns:p="http://schemas.openxmlformats.org/presentationml/2006/main">
  <p:tag name="AS_UNIQUEID" val="3264"/>
</p:tagLst>
</file>

<file path=ppt/tags/tag33.xml><?xml version="1.0" encoding="utf-8"?>
<p:tagLst xmlns:a="http://schemas.openxmlformats.org/drawingml/2006/main" xmlns:r="http://schemas.openxmlformats.org/officeDocument/2006/relationships" xmlns:p="http://schemas.openxmlformats.org/presentationml/2006/main">
  <p:tag name="AS_UNIQUEID" val="3265"/>
</p:tagLst>
</file>

<file path=ppt/tags/tag34.xml><?xml version="1.0" encoding="utf-8"?>
<p:tagLst xmlns:a="http://schemas.openxmlformats.org/drawingml/2006/main" xmlns:r="http://schemas.openxmlformats.org/officeDocument/2006/relationships" xmlns:p="http://schemas.openxmlformats.org/presentationml/2006/main">
  <p:tag name="AS_UNIQUEID" val="3261"/>
</p:tagLst>
</file>

<file path=ppt/tags/tag35.xml><?xml version="1.0" encoding="utf-8"?>
<p:tagLst xmlns:a="http://schemas.openxmlformats.org/drawingml/2006/main" xmlns:r="http://schemas.openxmlformats.org/officeDocument/2006/relationships" xmlns:p="http://schemas.openxmlformats.org/presentationml/2006/main">
  <p:tag name="AS_UNIQUEID" val="3262"/>
</p:tagLst>
</file>

<file path=ppt/tags/tag36.xml><?xml version="1.0" encoding="utf-8"?>
<p:tagLst xmlns:a="http://schemas.openxmlformats.org/drawingml/2006/main" xmlns:r="http://schemas.openxmlformats.org/officeDocument/2006/relationships" xmlns:p="http://schemas.openxmlformats.org/presentationml/2006/main">
  <p:tag name="AS_UNIQUEID" val="3258"/>
</p:tagLst>
</file>

<file path=ppt/tags/tag37.xml><?xml version="1.0" encoding="utf-8"?>
<p:tagLst xmlns:a="http://schemas.openxmlformats.org/drawingml/2006/main" xmlns:r="http://schemas.openxmlformats.org/officeDocument/2006/relationships" xmlns:p="http://schemas.openxmlformats.org/presentationml/2006/main">
  <p:tag name="AS_UNIQUEID" val="3259"/>
</p:tagLst>
</file>

<file path=ppt/tags/tag38.xml><?xml version="1.0" encoding="utf-8"?>
<p:tagLst xmlns:a="http://schemas.openxmlformats.org/drawingml/2006/main" xmlns:r="http://schemas.openxmlformats.org/officeDocument/2006/relationships" xmlns:p="http://schemas.openxmlformats.org/presentationml/2006/main">
  <p:tag name="AS_UNIQUEID" val="3255"/>
</p:tagLst>
</file>

<file path=ppt/tags/tag39.xml><?xml version="1.0" encoding="utf-8"?>
<p:tagLst xmlns:a="http://schemas.openxmlformats.org/drawingml/2006/main" xmlns:r="http://schemas.openxmlformats.org/officeDocument/2006/relationships" xmlns:p="http://schemas.openxmlformats.org/presentationml/2006/main">
  <p:tag name="AS_UNIQUEID" val="3256"/>
</p:tagLst>
</file>

<file path=ppt/tags/tag4.xml><?xml version="1.0" encoding="utf-8"?>
<p:tagLst xmlns:a="http://schemas.openxmlformats.org/drawingml/2006/main" xmlns:r="http://schemas.openxmlformats.org/officeDocument/2006/relationships" xmlns:p="http://schemas.openxmlformats.org/presentationml/2006/main">
  <p:tag name="AS_UNIQUEID" val="1559"/>
</p:tagLst>
</file>

<file path=ppt/tags/tag40.xml><?xml version="1.0" encoding="utf-8"?>
<p:tagLst xmlns:a="http://schemas.openxmlformats.org/drawingml/2006/main" xmlns:r="http://schemas.openxmlformats.org/officeDocument/2006/relationships" xmlns:p="http://schemas.openxmlformats.org/presentationml/2006/main">
  <p:tag name="AS_UNIQUEID" val="3241"/>
</p:tagLst>
</file>

<file path=ppt/tags/tag41.xml><?xml version="1.0" encoding="utf-8"?>
<p:tagLst xmlns:a="http://schemas.openxmlformats.org/drawingml/2006/main" xmlns:r="http://schemas.openxmlformats.org/officeDocument/2006/relationships" xmlns:p="http://schemas.openxmlformats.org/presentationml/2006/main">
  <p:tag name="AS_UNIQUEID" val="3244"/>
</p:tagLst>
</file>

<file path=ppt/tags/tag42.xml><?xml version="1.0" encoding="utf-8"?>
<p:tagLst xmlns:a="http://schemas.openxmlformats.org/drawingml/2006/main" xmlns:r="http://schemas.openxmlformats.org/officeDocument/2006/relationships" xmlns:p="http://schemas.openxmlformats.org/presentationml/2006/main">
  <p:tag name="AS_UNIQUEID" val="3247"/>
</p:tagLst>
</file>

<file path=ppt/tags/tag43.xml><?xml version="1.0" encoding="utf-8"?>
<p:tagLst xmlns:a="http://schemas.openxmlformats.org/drawingml/2006/main" xmlns:r="http://schemas.openxmlformats.org/officeDocument/2006/relationships" xmlns:p="http://schemas.openxmlformats.org/presentationml/2006/main">
  <p:tag name="AS_UNIQUEID" val="3250"/>
</p:tagLst>
</file>

<file path=ppt/tags/tag44.xml><?xml version="1.0" encoding="utf-8"?>
<p:tagLst xmlns:a="http://schemas.openxmlformats.org/drawingml/2006/main" xmlns:r="http://schemas.openxmlformats.org/officeDocument/2006/relationships" xmlns:p="http://schemas.openxmlformats.org/presentationml/2006/main">
  <p:tag name="AS_UNIQUEID" val="3251"/>
</p:tagLst>
</file>

<file path=ppt/tags/tag45.xml><?xml version="1.0" encoding="utf-8"?>
<p:tagLst xmlns:a="http://schemas.openxmlformats.org/drawingml/2006/main" xmlns:r="http://schemas.openxmlformats.org/officeDocument/2006/relationships" xmlns:p="http://schemas.openxmlformats.org/presentationml/2006/main">
  <p:tag name="AS_UNIQUEID" val="3252"/>
</p:tagLst>
</file>

<file path=ppt/tags/tag46.xml><?xml version="1.0" encoding="utf-8"?>
<p:tagLst xmlns:a="http://schemas.openxmlformats.org/drawingml/2006/main" xmlns:r="http://schemas.openxmlformats.org/officeDocument/2006/relationships" xmlns:p="http://schemas.openxmlformats.org/presentationml/2006/main">
  <p:tag name="AS_UNIQUEID" val="3248"/>
</p:tagLst>
</file>

<file path=ppt/tags/tag47.xml><?xml version="1.0" encoding="utf-8"?>
<p:tagLst xmlns:a="http://schemas.openxmlformats.org/drawingml/2006/main" xmlns:r="http://schemas.openxmlformats.org/officeDocument/2006/relationships" xmlns:p="http://schemas.openxmlformats.org/presentationml/2006/main">
  <p:tag name="AS_UNIQUEID" val="3249"/>
</p:tagLst>
</file>

<file path=ppt/tags/tag48.xml><?xml version="1.0" encoding="utf-8"?>
<p:tagLst xmlns:a="http://schemas.openxmlformats.org/drawingml/2006/main" xmlns:r="http://schemas.openxmlformats.org/officeDocument/2006/relationships" xmlns:p="http://schemas.openxmlformats.org/presentationml/2006/main">
  <p:tag name="AS_UNIQUEID" val="3245"/>
</p:tagLst>
</file>

<file path=ppt/tags/tag49.xml><?xml version="1.0" encoding="utf-8"?>
<p:tagLst xmlns:a="http://schemas.openxmlformats.org/drawingml/2006/main" xmlns:r="http://schemas.openxmlformats.org/officeDocument/2006/relationships" xmlns:p="http://schemas.openxmlformats.org/presentationml/2006/main">
  <p:tag name="AS_UNIQUEID" val="3246"/>
</p:tagLst>
</file>

<file path=ppt/tags/tag5.xml><?xml version="1.0" encoding="utf-8"?>
<p:tagLst xmlns:a="http://schemas.openxmlformats.org/drawingml/2006/main" xmlns:r="http://schemas.openxmlformats.org/officeDocument/2006/relationships" xmlns:p="http://schemas.openxmlformats.org/presentationml/2006/main">
  <p:tag name="AS_UNIQUEID" val="1561"/>
</p:tagLst>
</file>

<file path=ppt/tags/tag50.xml><?xml version="1.0" encoding="utf-8"?>
<p:tagLst xmlns:a="http://schemas.openxmlformats.org/drawingml/2006/main" xmlns:r="http://schemas.openxmlformats.org/officeDocument/2006/relationships" xmlns:p="http://schemas.openxmlformats.org/presentationml/2006/main">
  <p:tag name="AS_UNIQUEID" val="3242"/>
</p:tagLst>
</file>

<file path=ppt/tags/tag51.xml><?xml version="1.0" encoding="utf-8"?>
<p:tagLst xmlns:a="http://schemas.openxmlformats.org/drawingml/2006/main" xmlns:r="http://schemas.openxmlformats.org/officeDocument/2006/relationships" xmlns:p="http://schemas.openxmlformats.org/presentationml/2006/main">
  <p:tag name="AS_UNIQUEID" val="3243"/>
</p:tagLst>
</file>

<file path=ppt/tags/tag52.xml><?xml version="1.0" encoding="utf-8"?>
<p:tagLst xmlns:a="http://schemas.openxmlformats.org/drawingml/2006/main" xmlns:r="http://schemas.openxmlformats.org/officeDocument/2006/relationships" xmlns:p="http://schemas.openxmlformats.org/presentationml/2006/main">
  <p:tag name="AS_UNIQUEID" val="3238"/>
</p:tagLst>
</file>

<file path=ppt/tags/tag53.xml><?xml version="1.0" encoding="utf-8"?>
<p:tagLst xmlns:a="http://schemas.openxmlformats.org/drawingml/2006/main" xmlns:r="http://schemas.openxmlformats.org/officeDocument/2006/relationships" xmlns:p="http://schemas.openxmlformats.org/presentationml/2006/main">
  <p:tag name="AS_UNIQUEID" val="3239"/>
</p:tagLst>
</file>

<file path=ppt/tags/tag54.xml><?xml version="1.0" encoding="utf-8"?>
<p:tagLst xmlns:a="http://schemas.openxmlformats.org/drawingml/2006/main" xmlns:r="http://schemas.openxmlformats.org/officeDocument/2006/relationships" xmlns:p="http://schemas.openxmlformats.org/presentationml/2006/main">
  <p:tag name="AS_UNIQUEID" val="3228"/>
</p:tagLst>
</file>

<file path=ppt/tags/tag55.xml><?xml version="1.0" encoding="utf-8"?>
<p:tagLst xmlns:a="http://schemas.openxmlformats.org/drawingml/2006/main" xmlns:r="http://schemas.openxmlformats.org/officeDocument/2006/relationships" xmlns:p="http://schemas.openxmlformats.org/presentationml/2006/main">
  <p:tag name="AS_UNIQUEID" val="3229"/>
</p:tagLst>
</file>

<file path=ppt/tags/tag56.xml><?xml version="1.0" encoding="utf-8"?>
<p:tagLst xmlns:a="http://schemas.openxmlformats.org/drawingml/2006/main" xmlns:r="http://schemas.openxmlformats.org/officeDocument/2006/relationships" xmlns:p="http://schemas.openxmlformats.org/presentationml/2006/main">
  <p:tag name="AS_UNIQUEID" val="3230"/>
</p:tagLst>
</file>

<file path=ppt/tags/tag57.xml><?xml version="1.0" encoding="utf-8"?>
<p:tagLst xmlns:a="http://schemas.openxmlformats.org/drawingml/2006/main" xmlns:r="http://schemas.openxmlformats.org/officeDocument/2006/relationships" xmlns:p="http://schemas.openxmlformats.org/presentationml/2006/main">
  <p:tag name="AS_UNIQUEID" val="1561"/>
</p:tagLst>
</file>

<file path=ppt/tags/tag58.xml><?xml version="1.0" encoding="utf-8"?>
<p:tagLst xmlns:a="http://schemas.openxmlformats.org/drawingml/2006/main" xmlns:r="http://schemas.openxmlformats.org/officeDocument/2006/relationships" xmlns:p="http://schemas.openxmlformats.org/presentationml/2006/main">
  <p:tag name="AS_UNIQUEID" val="1562"/>
</p:tagLst>
</file>

<file path=ppt/tags/tag59.xml><?xml version="1.0" encoding="utf-8"?>
<p:tagLst xmlns:a="http://schemas.openxmlformats.org/drawingml/2006/main" xmlns:r="http://schemas.openxmlformats.org/officeDocument/2006/relationships" xmlns:p="http://schemas.openxmlformats.org/presentationml/2006/main">
  <p:tag name="AS_UNIQUEID" val="1561"/>
</p:tagLst>
</file>

<file path=ppt/tags/tag6.xml><?xml version="1.0" encoding="utf-8"?>
<p:tagLst xmlns:a="http://schemas.openxmlformats.org/drawingml/2006/main" xmlns:r="http://schemas.openxmlformats.org/officeDocument/2006/relationships" xmlns:p="http://schemas.openxmlformats.org/presentationml/2006/main">
  <p:tag name="AS_UNIQUEID" val="1562"/>
</p:tagLst>
</file>

<file path=ppt/tags/tag60.xml><?xml version="1.0" encoding="utf-8"?>
<p:tagLst xmlns:a="http://schemas.openxmlformats.org/drawingml/2006/main" xmlns:r="http://schemas.openxmlformats.org/officeDocument/2006/relationships" xmlns:p="http://schemas.openxmlformats.org/presentationml/2006/main">
  <p:tag name="AS_UNIQUEID" val="1562"/>
</p:tagLst>
</file>

<file path=ppt/tags/tag61.xml><?xml version="1.0" encoding="utf-8"?>
<p:tagLst xmlns:a="http://schemas.openxmlformats.org/drawingml/2006/main" xmlns:r="http://schemas.openxmlformats.org/officeDocument/2006/relationships" xmlns:p="http://schemas.openxmlformats.org/presentationml/2006/main">
  <p:tag name="AS_UNIQUEID" val="573"/>
</p:tagLst>
</file>

<file path=ppt/tags/tag62.xml><?xml version="1.0" encoding="utf-8"?>
<p:tagLst xmlns:a="http://schemas.openxmlformats.org/drawingml/2006/main" xmlns:r="http://schemas.openxmlformats.org/officeDocument/2006/relationships" xmlns:p="http://schemas.openxmlformats.org/presentationml/2006/main">
  <p:tag name="AS_UNIQUEID" val="1561"/>
</p:tagLst>
</file>

<file path=ppt/tags/tag63.xml><?xml version="1.0" encoding="utf-8"?>
<p:tagLst xmlns:a="http://schemas.openxmlformats.org/drawingml/2006/main" xmlns:r="http://schemas.openxmlformats.org/officeDocument/2006/relationships" xmlns:p="http://schemas.openxmlformats.org/presentationml/2006/main">
  <p:tag name="AS_UNIQUEID" val="1562"/>
</p:tagLst>
</file>

<file path=ppt/tags/tag64.xml><?xml version="1.0" encoding="utf-8"?>
<p:tagLst xmlns:a="http://schemas.openxmlformats.org/drawingml/2006/main" xmlns:r="http://schemas.openxmlformats.org/officeDocument/2006/relationships" xmlns:p="http://schemas.openxmlformats.org/presentationml/2006/main">
  <p:tag name="AS_UNIQUEID" val="1561"/>
</p:tagLst>
</file>

<file path=ppt/tags/tag65.xml><?xml version="1.0" encoding="utf-8"?>
<p:tagLst xmlns:a="http://schemas.openxmlformats.org/drawingml/2006/main" xmlns:r="http://schemas.openxmlformats.org/officeDocument/2006/relationships" xmlns:p="http://schemas.openxmlformats.org/presentationml/2006/main">
  <p:tag name="AS_UNIQUEID" val="1561"/>
</p:tagLst>
</file>

<file path=ppt/tags/tag66.xml><?xml version="1.0" encoding="utf-8"?>
<p:tagLst xmlns:a="http://schemas.openxmlformats.org/drawingml/2006/main" xmlns:r="http://schemas.openxmlformats.org/officeDocument/2006/relationships" xmlns:p="http://schemas.openxmlformats.org/presentationml/2006/main">
  <p:tag name="AS_UNIQUEID" val="1562"/>
</p:tagLst>
</file>

<file path=ppt/tags/tag67.xml><?xml version="1.0" encoding="utf-8"?>
<p:tagLst xmlns:a="http://schemas.openxmlformats.org/drawingml/2006/main" xmlns:r="http://schemas.openxmlformats.org/officeDocument/2006/relationships" xmlns:p="http://schemas.openxmlformats.org/presentationml/2006/main">
  <p:tag name="AS_UNIQUEID" val="3294"/>
</p:tagLst>
</file>

<file path=ppt/tags/tag68.xml><?xml version="1.0" encoding="utf-8"?>
<p:tagLst xmlns:a="http://schemas.openxmlformats.org/drawingml/2006/main" xmlns:r="http://schemas.openxmlformats.org/officeDocument/2006/relationships" xmlns:p="http://schemas.openxmlformats.org/presentationml/2006/main">
  <p:tag name="AS_UNIQUEID" val="469"/>
</p:tagLst>
</file>

<file path=ppt/tags/tag69.xml><?xml version="1.0" encoding="utf-8"?>
<p:tagLst xmlns:a="http://schemas.openxmlformats.org/drawingml/2006/main" xmlns:r="http://schemas.openxmlformats.org/officeDocument/2006/relationships" xmlns:p="http://schemas.openxmlformats.org/presentationml/2006/main">
  <p:tag name="AS_UNIQUEID" val="488"/>
</p:tagLst>
</file>

<file path=ppt/tags/tag7.xml><?xml version="1.0" encoding="utf-8"?>
<p:tagLst xmlns:a="http://schemas.openxmlformats.org/drawingml/2006/main" xmlns:r="http://schemas.openxmlformats.org/officeDocument/2006/relationships" xmlns:p="http://schemas.openxmlformats.org/presentationml/2006/main">
  <p:tag name="KSO_WM_SPECIAL_SOURCE" val="bdnull"/>
  <p:tag name="TIMING" val="|69.4"/>
</p:tagLst>
</file>

<file path=ppt/tags/tag70.xml><?xml version="1.0" encoding="utf-8"?>
<p:tagLst xmlns:a="http://schemas.openxmlformats.org/drawingml/2006/main" xmlns:r="http://schemas.openxmlformats.org/officeDocument/2006/relationships" xmlns:p="http://schemas.openxmlformats.org/presentationml/2006/main">
  <p:tag name="AS_UNIQUEID" val="489"/>
</p:tagLst>
</file>

<file path=ppt/tags/tag71.xml><?xml version="1.0" encoding="utf-8"?>
<p:tagLst xmlns:a="http://schemas.openxmlformats.org/drawingml/2006/main" xmlns:r="http://schemas.openxmlformats.org/officeDocument/2006/relationships" xmlns:p="http://schemas.openxmlformats.org/presentationml/2006/main">
  <p:tag name="AS_UNIQUEID" val="1561"/>
</p:tagLst>
</file>

<file path=ppt/tags/tag72.xml><?xml version="1.0" encoding="utf-8"?>
<p:tagLst xmlns:a="http://schemas.openxmlformats.org/drawingml/2006/main" xmlns:r="http://schemas.openxmlformats.org/officeDocument/2006/relationships" xmlns:p="http://schemas.openxmlformats.org/presentationml/2006/main">
  <p:tag name="AS_UNIQUEID" val="1562"/>
</p:tagLst>
</file>

<file path=ppt/tags/tag73.xml><?xml version="1.0" encoding="utf-8"?>
<p:tagLst xmlns:a="http://schemas.openxmlformats.org/drawingml/2006/main" xmlns:r="http://schemas.openxmlformats.org/officeDocument/2006/relationships" xmlns:p="http://schemas.openxmlformats.org/presentationml/2006/main">
  <p:tag name="AS_UNIQUEID" val="601"/>
</p:tagLst>
</file>

<file path=ppt/tags/tag74.xml><?xml version="1.0" encoding="utf-8"?>
<p:tagLst xmlns:a="http://schemas.openxmlformats.org/drawingml/2006/main" xmlns:r="http://schemas.openxmlformats.org/officeDocument/2006/relationships" xmlns:p="http://schemas.openxmlformats.org/presentationml/2006/main">
  <p:tag name="AS_UNIQUEID" val="602"/>
</p:tagLst>
</file>

<file path=ppt/tags/tag75.xml><?xml version="1.0" encoding="utf-8"?>
<p:tagLst xmlns:a="http://schemas.openxmlformats.org/drawingml/2006/main" xmlns:r="http://schemas.openxmlformats.org/officeDocument/2006/relationships" xmlns:p="http://schemas.openxmlformats.org/presentationml/2006/main">
  <p:tag name="AS_UNIQUEID" val="1561"/>
</p:tagLst>
</file>

<file path=ppt/tags/tag76.xml><?xml version="1.0" encoding="utf-8"?>
<p:tagLst xmlns:a="http://schemas.openxmlformats.org/drawingml/2006/main" xmlns:r="http://schemas.openxmlformats.org/officeDocument/2006/relationships" xmlns:p="http://schemas.openxmlformats.org/presentationml/2006/main">
  <p:tag name="AS_UNIQUEID" val="1562"/>
</p:tagLst>
</file>

<file path=ppt/tags/tag77.xml><?xml version="1.0" encoding="utf-8"?>
<p:tagLst xmlns:a="http://schemas.openxmlformats.org/drawingml/2006/main" xmlns:r="http://schemas.openxmlformats.org/officeDocument/2006/relationships" xmlns:p="http://schemas.openxmlformats.org/presentationml/2006/main">
  <p:tag name="AS_UNIQUEID" val="485"/>
</p:tagLst>
</file>

<file path=ppt/tags/tag78.xml><?xml version="1.0" encoding="utf-8"?>
<p:tagLst xmlns:a="http://schemas.openxmlformats.org/drawingml/2006/main" xmlns:r="http://schemas.openxmlformats.org/officeDocument/2006/relationships" xmlns:p="http://schemas.openxmlformats.org/presentationml/2006/main">
  <p:tag name="AS_UNIQUEID" val="1561"/>
</p:tagLst>
</file>

<file path=ppt/tags/tag79.xml><?xml version="1.0" encoding="utf-8"?>
<p:tagLst xmlns:a="http://schemas.openxmlformats.org/drawingml/2006/main" xmlns:r="http://schemas.openxmlformats.org/officeDocument/2006/relationships" xmlns:p="http://schemas.openxmlformats.org/presentationml/2006/main">
  <p:tag name="AS_UNIQUEID" val="1562"/>
</p:tagLst>
</file>

<file path=ppt/tags/tag8.xml><?xml version="1.0" encoding="utf-8"?>
<p:tagLst xmlns:a="http://schemas.openxmlformats.org/drawingml/2006/main" xmlns:r="http://schemas.openxmlformats.org/officeDocument/2006/relationships" xmlns:p="http://schemas.openxmlformats.org/presentationml/2006/main">
  <p:tag name="AS_UNIQUEID" val="3232"/>
</p:tagLst>
</file>

<file path=ppt/tags/tag80.xml><?xml version="1.0" encoding="utf-8"?>
<p:tagLst xmlns:a="http://schemas.openxmlformats.org/drawingml/2006/main" xmlns:r="http://schemas.openxmlformats.org/officeDocument/2006/relationships" xmlns:p="http://schemas.openxmlformats.org/presentationml/2006/main">
  <p:tag name="AS_UNIQUEID" val="3341"/>
  <p:tag name="KSO_WM_UNIT_TABLE_BEAUTIFY" val="smartTable{7331c562-35e0-4c58-8215-f22519249ed2}"/>
</p:tagLst>
</file>

<file path=ppt/tags/tag81.xml><?xml version="1.0" encoding="utf-8"?>
<p:tagLst xmlns:a="http://schemas.openxmlformats.org/drawingml/2006/main" xmlns:r="http://schemas.openxmlformats.org/officeDocument/2006/relationships" xmlns:p="http://schemas.openxmlformats.org/presentationml/2006/main">
  <p:tag name="AS_UNIQUEID" val="489"/>
</p:tagLst>
</file>

<file path=ppt/tags/tag82.xml><?xml version="1.0" encoding="utf-8"?>
<p:tagLst xmlns:a="http://schemas.openxmlformats.org/drawingml/2006/main" xmlns:r="http://schemas.openxmlformats.org/officeDocument/2006/relationships" xmlns:p="http://schemas.openxmlformats.org/presentationml/2006/main">
  <p:tag name="AS_UNIQUEID" val="490"/>
</p:tagLst>
</file>

<file path=ppt/tags/tag83.xml><?xml version="1.0" encoding="utf-8"?>
<p:tagLst xmlns:a="http://schemas.openxmlformats.org/drawingml/2006/main" xmlns:r="http://schemas.openxmlformats.org/officeDocument/2006/relationships" xmlns:p="http://schemas.openxmlformats.org/presentationml/2006/main">
  <p:tag name="AS_UNIQUEID" val="491"/>
</p:tagLst>
</file>

<file path=ppt/tags/tag84.xml><?xml version="1.0" encoding="utf-8"?>
<p:tagLst xmlns:a="http://schemas.openxmlformats.org/drawingml/2006/main" xmlns:r="http://schemas.openxmlformats.org/officeDocument/2006/relationships" xmlns:p="http://schemas.openxmlformats.org/presentationml/2006/main">
  <p:tag name="AS_UNIQUEID" val="492"/>
</p:tagLst>
</file>

<file path=ppt/tags/tag85.xml><?xml version="1.0" encoding="utf-8"?>
<p:tagLst xmlns:a="http://schemas.openxmlformats.org/drawingml/2006/main" xmlns:r="http://schemas.openxmlformats.org/officeDocument/2006/relationships" xmlns:p="http://schemas.openxmlformats.org/presentationml/2006/main">
  <p:tag name="AS_UNIQUEID" val="493"/>
</p:tagLst>
</file>

<file path=ppt/tags/tag86.xml><?xml version="1.0" encoding="utf-8"?>
<p:tagLst xmlns:a="http://schemas.openxmlformats.org/drawingml/2006/main" xmlns:r="http://schemas.openxmlformats.org/officeDocument/2006/relationships" xmlns:p="http://schemas.openxmlformats.org/presentationml/2006/main">
  <p:tag name="AS_UNIQUEID" val="494"/>
</p:tagLst>
</file>

<file path=ppt/tags/tag87.xml><?xml version="1.0" encoding="utf-8"?>
<p:tagLst xmlns:a="http://schemas.openxmlformats.org/drawingml/2006/main" xmlns:r="http://schemas.openxmlformats.org/officeDocument/2006/relationships" xmlns:p="http://schemas.openxmlformats.org/presentationml/2006/main">
  <p:tag name="AS_UNIQUEID" val="495"/>
</p:tagLst>
</file>

<file path=ppt/tags/tag88.xml><?xml version="1.0" encoding="utf-8"?>
<p:tagLst xmlns:a="http://schemas.openxmlformats.org/drawingml/2006/main" xmlns:r="http://schemas.openxmlformats.org/officeDocument/2006/relationships" xmlns:p="http://schemas.openxmlformats.org/presentationml/2006/main">
  <p:tag name="AS_UNIQUEID" val="496"/>
</p:tagLst>
</file>

<file path=ppt/tags/tag89.xml><?xml version="1.0" encoding="utf-8"?>
<p:tagLst xmlns:a="http://schemas.openxmlformats.org/drawingml/2006/main" xmlns:r="http://schemas.openxmlformats.org/officeDocument/2006/relationships" xmlns:p="http://schemas.openxmlformats.org/presentationml/2006/main">
  <p:tag name="AS_UNIQUEID" val="497"/>
</p:tagLst>
</file>

<file path=ppt/tags/tag9.xml><?xml version="1.0" encoding="utf-8"?>
<p:tagLst xmlns:a="http://schemas.openxmlformats.org/drawingml/2006/main" xmlns:r="http://schemas.openxmlformats.org/officeDocument/2006/relationships" xmlns:p="http://schemas.openxmlformats.org/presentationml/2006/main">
  <p:tag name="AS_UNIQUEID" val="3233"/>
</p:tagLst>
</file>

<file path=ppt/tags/tag90.xml><?xml version="1.0" encoding="utf-8"?>
<p:tagLst xmlns:a="http://schemas.openxmlformats.org/drawingml/2006/main" xmlns:r="http://schemas.openxmlformats.org/officeDocument/2006/relationships" xmlns:p="http://schemas.openxmlformats.org/presentationml/2006/main">
  <p:tag name="AS_UNIQUEID" val="498"/>
</p:tagLst>
</file>

<file path=ppt/tags/tag91.xml><?xml version="1.0" encoding="utf-8"?>
<p:tagLst xmlns:a="http://schemas.openxmlformats.org/drawingml/2006/main" xmlns:r="http://schemas.openxmlformats.org/officeDocument/2006/relationships" xmlns:p="http://schemas.openxmlformats.org/presentationml/2006/main">
  <p:tag name="AS_UNIQUEID" val="1561"/>
</p:tagLst>
</file>

<file path=ppt/tags/tag92.xml><?xml version="1.0" encoding="utf-8"?>
<p:tagLst xmlns:a="http://schemas.openxmlformats.org/drawingml/2006/main" xmlns:r="http://schemas.openxmlformats.org/officeDocument/2006/relationships" xmlns:p="http://schemas.openxmlformats.org/presentationml/2006/main">
  <p:tag name="AS_UNIQUEID" val="1562"/>
</p:tagLst>
</file>

<file path=ppt/tags/tag93.xml><?xml version="1.0" encoding="utf-8"?>
<p:tagLst xmlns:a="http://schemas.openxmlformats.org/drawingml/2006/main" xmlns:r="http://schemas.openxmlformats.org/officeDocument/2006/relationships" xmlns:p="http://schemas.openxmlformats.org/presentationml/2006/main">
  <p:tag name="AS_UNIQUEID" val="1561"/>
</p:tagLst>
</file>

<file path=ppt/tags/tag94.xml><?xml version="1.0" encoding="utf-8"?>
<p:tagLst xmlns:a="http://schemas.openxmlformats.org/drawingml/2006/main" xmlns:r="http://schemas.openxmlformats.org/officeDocument/2006/relationships" xmlns:p="http://schemas.openxmlformats.org/presentationml/2006/main">
  <p:tag name="AS_UNIQUEID" val="1562"/>
</p:tagLst>
</file>

<file path=ppt/tags/tag95.xml><?xml version="1.0" encoding="utf-8"?>
<p:tagLst xmlns:a="http://schemas.openxmlformats.org/drawingml/2006/main" xmlns:r="http://schemas.openxmlformats.org/officeDocument/2006/relationships" xmlns:p="http://schemas.openxmlformats.org/presentationml/2006/main">
  <p:tag name="AS_UNIQUEID" val="1561"/>
</p:tagLst>
</file>

<file path=ppt/tags/tag96.xml><?xml version="1.0" encoding="utf-8"?>
<p:tagLst xmlns:a="http://schemas.openxmlformats.org/drawingml/2006/main" xmlns:r="http://schemas.openxmlformats.org/officeDocument/2006/relationships" xmlns:p="http://schemas.openxmlformats.org/presentationml/2006/main">
  <p:tag name="AS_UNIQUEID" val="1562"/>
</p:tagLst>
</file>

<file path=ppt/tags/tag97.xml><?xml version="1.0" encoding="utf-8"?>
<p:tagLst xmlns:a="http://schemas.openxmlformats.org/drawingml/2006/main" xmlns:r="http://schemas.openxmlformats.org/officeDocument/2006/relationships" xmlns:p="http://schemas.openxmlformats.org/presentationml/2006/main">
  <p:tag name="AS_UNIQUEID" val="1561"/>
</p:tagLst>
</file>

<file path=ppt/tags/tag98.xml><?xml version="1.0" encoding="utf-8"?>
<p:tagLst xmlns:a="http://schemas.openxmlformats.org/drawingml/2006/main" xmlns:r="http://schemas.openxmlformats.org/officeDocument/2006/relationships" xmlns:p="http://schemas.openxmlformats.org/presentationml/2006/main">
  <p:tag name="AS_UNIQUEID" val="1562"/>
</p:tagLst>
</file>

<file path=ppt/tags/tag99.xml><?xml version="1.0" encoding="utf-8"?>
<p:tagLst xmlns:a="http://schemas.openxmlformats.org/drawingml/2006/main" xmlns:r="http://schemas.openxmlformats.org/officeDocument/2006/relationships" xmlns:p="http://schemas.openxmlformats.org/presentationml/2006/main">
  <p:tag name="AS_UNIQUEID" val="10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359</TotalTime>
  <Words>1623</Words>
  <PresentationFormat>宽屏</PresentationFormat>
  <Paragraphs>157</Paragraphs>
  <Slides>18</Slides>
  <Notes>2</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18</vt:i4>
      </vt:variant>
    </vt:vector>
  </HeadingPairs>
  <TitlesOfParts>
    <vt:vector size="35" baseType="lpstr">
      <vt:lpstr>等线</vt:lpstr>
      <vt:lpstr>方正仿宋简体</vt:lpstr>
      <vt:lpstr>方正姚体</vt:lpstr>
      <vt:lpstr>仿宋</vt:lpstr>
      <vt:lpstr>黑体</vt:lpstr>
      <vt:lpstr>华文楷体</vt:lpstr>
      <vt:lpstr>华文细黑</vt:lpstr>
      <vt:lpstr>楷体</vt:lpstr>
      <vt:lpstr>楷体_GB2312</vt:lpstr>
      <vt:lpstr>宋体</vt:lpstr>
      <vt:lpstr>微软雅黑</vt:lpstr>
      <vt:lpstr>Arial</vt:lpstr>
      <vt:lpstr>Calibri</vt:lpstr>
      <vt:lpstr>Calibri Light</vt:lpstr>
      <vt:lpstr>Times New Roman</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2022-06-27T01:00:11Z</dcterms:created>
  <dcterms:modified xsi:type="dcterms:W3CDTF">2022-06-27T06:59:25Z</dcterms:modified>
</cp:coreProperties>
</file>