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1" r:id="rId2"/>
    <p:sldId id="258" r:id="rId3"/>
    <p:sldId id="263" r:id="rId4"/>
    <p:sldId id="262" r:id="rId5"/>
    <p:sldId id="264" r:id="rId6"/>
    <p:sldId id="266" r:id="rId7"/>
    <p:sldId id="265" r:id="rId8"/>
    <p:sldId id="268" r:id="rId9"/>
    <p:sldId id="267" r:id="rId10"/>
    <p:sldId id="269" r:id="rId11"/>
    <p:sldId id="270" r:id="rId12"/>
    <p:sldId id="271" r:id="rId13"/>
    <p:sldId id="272" r:id="rId14"/>
    <p:sldId id="27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DC3324-6BE6-47A9-986D-5FD2C1948CE8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D340153D-1E4A-40E0-BB17-A9C14C4922BD}">
      <dgm:prSet phldrT="[文本]" custT="1"/>
      <dgm:spPr/>
      <dgm:t>
        <a:bodyPr/>
        <a:lstStyle/>
        <a:p>
          <a:r>
            <a: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rPr>
            <a:t>通史</a:t>
          </a:r>
        </a:p>
      </dgm:t>
    </dgm:pt>
    <dgm:pt modelId="{FB7C3227-DBEA-4633-BC8F-53EFD2C83B1B}" type="parTrans" cxnId="{BF8AA921-DDC8-4832-A25A-88870DC13F03}">
      <dgm:prSet/>
      <dgm:spPr/>
      <dgm:t>
        <a:bodyPr/>
        <a:lstStyle/>
        <a:p>
          <a:endParaRPr lang="zh-CN" altLang="en-US"/>
        </a:p>
      </dgm:t>
    </dgm:pt>
    <dgm:pt modelId="{06D5EF81-F195-452C-9179-BCF1B4FB1F52}" type="sibTrans" cxnId="{BF8AA921-DDC8-4832-A25A-88870DC13F03}">
      <dgm:prSet/>
      <dgm:spPr/>
      <dgm:t>
        <a:bodyPr/>
        <a:lstStyle/>
        <a:p>
          <a:endParaRPr lang="zh-CN" altLang="en-US"/>
        </a:p>
      </dgm:t>
    </dgm:pt>
    <dgm:pt modelId="{9A4B86A6-7BBB-4809-B8C5-9C06A23FBE91}">
      <dgm:prSet phldrT="[文本]" custT="1"/>
      <dgm:spPr/>
      <dgm:t>
        <a:bodyPr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《</a:t>
          </a:r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中外历史纲要（上）</a:t>
          </a: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》</a:t>
          </a:r>
          <a:endParaRPr lang="zh-CN" altLang="en-US" sz="2000" b="1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7636A485-0550-456E-9CA0-44692D611D73}" type="parTrans" cxnId="{C8972A16-FE23-465C-A24E-4A327501D90E}">
      <dgm:prSet/>
      <dgm:spPr/>
      <dgm:t>
        <a:bodyPr/>
        <a:lstStyle/>
        <a:p>
          <a:endParaRPr lang="zh-CN" altLang="en-US"/>
        </a:p>
      </dgm:t>
    </dgm:pt>
    <dgm:pt modelId="{1EB13E6F-0026-4A68-A989-3F8AC019D32F}" type="sibTrans" cxnId="{C8972A16-FE23-465C-A24E-4A327501D90E}">
      <dgm:prSet/>
      <dgm:spPr/>
      <dgm:t>
        <a:bodyPr/>
        <a:lstStyle/>
        <a:p>
          <a:endParaRPr lang="zh-CN" altLang="en-US"/>
        </a:p>
      </dgm:t>
    </dgm:pt>
    <dgm:pt modelId="{45722DD7-66EE-40AF-9D95-47D1D36988E7}">
      <dgm:prSet phldrT="[文本]" custT="1"/>
      <dgm:spPr/>
      <dgm:t>
        <a:bodyPr/>
        <a:lstStyle/>
        <a:p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《</a:t>
          </a:r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中外历史纲要（下）</a:t>
          </a: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》</a:t>
          </a:r>
          <a:endParaRPr lang="zh-CN" altLang="en-US" sz="2000" b="1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6284E9C6-FDEF-4AD9-B435-000CB4DC1033}" type="parTrans" cxnId="{B53CD603-C4D5-453F-8237-3D97F04F79AB}">
      <dgm:prSet/>
      <dgm:spPr/>
      <dgm:t>
        <a:bodyPr/>
        <a:lstStyle/>
        <a:p>
          <a:endParaRPr lang="zh-CN" altLang="en-US"/>
        </a:p>
      </dgm:t>
    </dgm:pt>
    <dgm:pt modelId="{F0D4DB01-C905-47AB-BE6D-0B0E8AB9933B}" type="sibTrans" cxnId="{B53CD603-C4D5-453F-8237-3D97F04F79AB}">
      <dgm:prSet/>
      <dgm:spPr/>
      <dgm:t>
        <a:bodyPr/>
        <a:lstStyle/>
        <a:p>
          <a:endParaRPr lang="zh-CN" altLang="en-US"/>
        </a:p>
      </dgm:t>
    </dgm:pt>
    <dgm:pt modelId="{1DB40198-7142-4E7C-8C89-193A11B81613}" type="pres">
      <dgm:prSet presAssocID="{01DC3324-6BE6-47A9-986D-5FD2C1948CE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AA00DD1-7107-4C75-83AB-7848E91C1A21}" type="pres">
      <dgm:prSet presAssocID="{D340153D-1E4A-40E0-BB17-A9C14C4922BD}" presName="hierRoot1" presStyleCnt="0">
        <dgm:presLayoutVars>
          <dgm:hierBranch val="init"/>
        </dgm:presLayoutVars>
      </dgm:prSet>
      <dgm:spPr/>
    </dgm:pt>
    <dgm:pt modelId="{BA337FCD-1217-414E-9B66-8F220346AD15}" type="pres">
      <dgm:prSet presAssocID="{D340153D-1E4A-40E0-BB17-A9C14C4922BD}" presName="rootComposite1" presStyleCnt="0"/>
      <dgm:spPr/>
    </dgm:pt>
    <dgm:pt modelId="{219F7C32-8037-414A-9D87-F660710D99B7}" type="pres">
      <dgm:prSet presAssocID="{D340153D-1E4A-40E0-BB17-A9C14C4922BD}" presName="rootText1" presStyleLbl="node0" presStyleIdx="0" presStyleCnt="1" custScaleX="50238">
        <dgm:presLayoutVars>
          <dgm:chPref val="3"/>
        </dgm:presLayoutVars>
      </dgm:prSet>
      <dgm:spPr/>
    </dgm:pt>
    <dgm:pt modelId="{52CA3114-9F4E-4ABD-AB21-55CD11E46BEA}" type="pres">
      <dgm:prSet presAssocID="{D340153D-1E4A-40E0-BB17-A9C14C4922BD}" presName="rootConnector1" presStyleLbl="node1" presStyleIdx="0" presStyleCnt="0"/>
      <dgm:spPr/>
    </dgm:pt>
    <dgm:pt modelId="{EE8FF544-43B2-4330-8CFF-C25CE0D3A144}" type="pres">
      <dgm:prSet presAssocID="{D340153D-1E4A-40E0-BB17-A9C14C4922BD}" presName="hierChild2" presStyleCnt="0"/>
      <dgm:spPr/>
    </dgm:pt>
    <dgm:pt modelId="{2C3592DF-C64B-404C-8935-8016B78B6E26}" type="pres">
      <dgm:prSet presAssocID="{7636A485-0550-456E-9CA0-44692D611D73}" presName="Name64" presStyleLbl="parChTrans1D2" presStyleIdx="0" presStyleCnt="2"/>
      <dgm:spPr/>
    </dgm:pt>
    <dgm:pt modelId="{0C13A326-8C58-4750-91E0-5AC67CC178D8}" type="pres">
      <dgm:prSet presAssocID="{9A4B86A6-7BBB-4809-B8C5-9C06A23FBE91}" presName="hierRoot2" presStyleCnt="0">
        <dgm:presLayoutVars>
          <dgm:hierBranch val="init"/>
        </dgm:presLayoutVars>
      </dgm:prSet>
      <dgm:spPr/>
    </dgm:pt>
    <dgm:pt modelId="{A91DE605-2370-482D-B2E0-062F9D2E5B82}" type="pres">
      <dgm:prSet presAssocID="{9A4B86A6-7BBB-4809-B8C5-9C06A23FBE91}" presName="rootComposite" presStyleCnt="0"/>
      <dgm:spPr/>
    </dgm:pt>
    <dgm:pt modelId="{4EA8E201-FDEA-47A4-BAB7-C6B09B742025}" type="pres">
      <dgm:prSet presAssocID="{9A4B86A6-7BBB-4809-B8C5-9C06A23FBE91}" presName="rootText" presStyleLbl="node2" presStyleIdx="0" presStyleCnt="2" custScaleX="171157">
        <dgm:presLayoutVars>
          <dgm:chPref val="3"/>
        </dgm:presLayoutVars>
      </dgm:prSet>
      <dgm:spPr/>
    </dgm:pt>
    <dgm:pt modelId="{EC723928-2E3A-42E8-AA63-7F4465AED200}" type="pres">
      <dgm:prSet presAssocID="{9A4B86A6-7BBB-4809-B8C5-9C06A23FBE91}" presName="rootConnector" presStyleLbl="node2" presStyleIdx="0" presStyleCnt="2"/>
      <dgm:spPr/>
    </dgm:pt>
    <dgm:pt modelId="{D675604C-38D0-4188-B045-12CF14557F5C}" type="pres">
      <dgm:prSet presAssocID="{9A4B86A6-7BBB-4809-B8C5-9C06A23FBE91}" presName="hierChild4" presStyleCnt="0"/>
      <dgm:spPr/>
    </dgm:pt>
    <dgm:pt modelId="{1EAE5B24-D4CC-4328-80F0-72404F1B14D4}" type="pres">
      <dgm:prSet presAssocID="{9A4B86A6-7BBB-4809-B8C5-9C06A23FBE91}" presName="hierChild5" presStyleCnt="0"/>
      <dgm:spPr/>
    </dgm:pt>
    <dgm:pt modelId="{BD5FA0D4-8F2A-4303-898B-32E0E438D140}" type="pres">
      <dgm:prSet presAssocID="{6284E9C6-FDEF-4AD9-B435-000CB4DC1033}" presName="Name64" presStyleLbl="parChTrans1D2" presStyleIdx="1" presStyleCnt="2"/>
      <dgm:spPr/>
    </dgm:pt>
    <dgm:pt modelId="{44F46C79-944B-454E-BEB5-01F2C39975F7}" type="pres">
      <dgm:prSet presAssocID="{45722DD7-66EE-40AF-9D95-47D1D36988E7}" presName="hierRoot2" presStyleCnt="0">
        <dgm:presLayoutVars>
          <dgm:hierBranch val="init"/>
        </dgm:presLayoutVars>
      </dgm:prSet>
      <dgm:spPr/>
    </dgm:pt>
    <dgm:pt modelId="{FA5E084B-E538-4EDA-B44D-170F21B05006}" type="pres">
      <dgm:prSet presAssocID="{45722DD7-66EE-40AF-9D95-47D1D36988E7}" presName="rootComposite" presStyleCnt="0"/>
      <dgm:spPr/>
    </dgm:pt>
    <dgm:pt modelId="{F730D40E-ADC0-49B7-B0B8-7AAFA540531A}" type="pres">
      <dgm:prSet presAssocID="{45722DD7-66EE-40AF-9D95-47D1D36988E7}" presName="rootText" presStyleLbl="node2" presStyleIdx="1" presStyleCnt="2" custScaleX="172858">
        <dgm:presLayoutVars>
          <dgm:chPref val="3"/>
        </dgm:presLayoutVars>
      </dgm:prSet>
      <dgm:spPr/>
    </dgm:pt>
    <dgm:pt modelId="{3C00358A-33C1-415D-ABA4-601A10ACC99E}" type="pres">
      <dgm:prSet presAssocID="{45722DD7-66EE-40AF-9D95-47D1D36988E7}" presName="rootConnector" presStyleLbl="node2" presStyleIdx="1" presStyleCnt="2"/>
      <dgm:spPr/>
    </dgm:pt>
    <dgm:pt modelId="{5477E865-AD21-489D-BF1B-81DA42B6EA08}" type="pres">
      <dgm:prSet presAssocID="{45722DD7-66EE-40AF-9D95-47D1D36988E7}" presName="hierChild4" presStyleCnt="0"/>
      <dgm:spPr/>
    </dgm:pt>
    <dgm:pt modelId="{04C4E5FB-BE89-4B21-98A5-DB3AA4E5538B}" type="pres">
      <dgm:prSet presAssocID="{45722DD7-66EE-40AF-9D95-47D1D36988E7}" presName="hierChild5" presStyleCnt="0"/>
      <dgm:spPr/>
    </dgm:pt>
    <dgm:pt modelId="{242BCEC1-D58A-48FE-A4FA-FF5D1F7B4F9C}" type="pres">
      <dgm:prSet presAssocID="{D340153D-1E4A-40E0-BB17-A9C14C4922BD}" presName="hierChild3" presStyleCnt="0"/>
      <dgm:spPr/>
    </dgm:pt>
  </dgm:ptLst>
  <dgm:cxnLst>
    <dgm:cxn modelId="{B53CD603-C4D5-453F-8237-3D97F04F79AB}" srcId="{D340153D-1E4A-40E0-BB17-A9C14C4922BD}" destId="{45722DD7-66EE-40AF-9D95-47D1D36988E7}" srcOrd="1" destOrd="0" parTransId="{6284E9C6-FDEF-4AD9-B435-000CB4DC1033}" sibTransId="{F0D4DB01-C905-47AB-BE6D-0B0E8AB9933B}"/>
    <dgm:cxn modelId="{C8972A16-FE23-465C-A24E-4A327501D90E}" srcId="{D340153D-1E4A-40E0-BB17-A9C14C4922BD}" destId="{9A4B86A6-7BBB-4809-B8C5-9C06A23FBE91}" srcOrd="0" destOrd="0" parTransId="{7636A485-0550-456E-9CA0-44692D611D73}" sibTransId="{1EB13E6F-0026-4A68-A989-3F8AC019D32F}"/>
    <dgm:cxn modelId="{C3028A19-DA0B-47CE-B180-2AC51817FBB8}" type="presOf" srcId="{D340153D-1E4A-40E0-BB17-A9C14C4922BD}" destId="{219F7C32-8037-414A-9D87-F660710D99B7}" srcOrd="0" destOrd="0" presId="urn:microsoft.com/office/officeart/2009/3/layout/HorizontalOrganizationChart"/>
    <dgm:cxn modelId="{BF8AA921-DDC8-4832-A25A-88870DC13F03}" srcId="{01DC3324-6BE6-47A9-986D-5FD2C1948CE8}" destId="{D340153D-1E4A-40E0-BB17-A9C14C4922BD}" srcOrd="0" destOrd="0" parTransId="{FB7C3227-DBEA-4633-BC8F-53EFD2C83B1B}" sibTransId="{06D5EF81-F195-452C-9179-BCF1B4FB1F52}"/>
    <dgm:cxn modelId="{8BA77322-05FE-416B-BC38-9DF98F308250}" type="presOf" srcId="{01DC3324-6BE6-47A9-986D-5FD2C1948CE8}" destId="{1DB40198-7142-4E7C-8C89-193A11B81613}" srcOrd="0" destOrd="0" presId="urn:microsoft.com/office/officeart/2009/3/layout/HorizontalOrganizationChart"/>
    <dgm:cxn modelId="{7AC5623C-7AF3-4902-A19A-03303F0F3722}" type="presOf" srcId="{6284E9C6-FDEF-4AD9-B435-000CB4DC1033}" destId="{BD5FA0D4-8F2A-4303-898B-32E0E438D140}" srcOrd="0" destOrd="0" presId="urn:microsoft.com/office/officeart/2009/3/layout/HorizontalOrganizationChart"/>
    <dgm:cxn modelId="{AA10F83E-CA6C-4E18-B23C-57A0D0A13FE8}" type="presOf" srcId="{D340153D-1E4A-40E0-BB17-A9C14C4922BD}" destId="{52CA3114-9F4E-4ABD-AB21-55CD11E46BEA}" srcOrd="1" destOrd="0" presId="urn:microsoft.com/office/officeart/2009/3/layout/HorizontalOrganizationChart"/>
    <dgm:cxn modelId="{2F256D7B-4726-423F-A0C3-010FF36753FE}" type="presOf" srcId="{9A4B86A6-7BBB-4809-B8C5-9C06A23FBE91}" destId="{4EA8E201-FDEA-47A4-BAB7-C6B09B742025}" srcOrd="0" destOrd="0" presId="urn:microsoft.com/office/officeart/2009/3/layout/HorizontalOrganizationChart"/>
    <dgm:cxn modelId="{4BB99EB4-2069-4600-A3C3-8E7AFA7F3D70}" type="presOf" srcId="{45722DD7-66EE-40AF-9D95-47D1D36988E7}" destId="{3C00358A-33C1-415D-ABA4-601A10ACC99E}" srcOrd="1" destOrd="0" presId="urn:microsoft.com/office/officeart/2009/3/layout/HorizontalOrganizationChart"/>
    <dgm:cxn modelId="{6464D8BC-CB2E-4256-84A2-848D4298773A}" type="presOf" srcId="{45722DD7-66EE-40AF-9D95-47D1D36988E7}" destId="{F730D40E-ADC0-49B7-B0B8-7AAFA540531A}" srcOrd="0" destOrd="0" presId="urn:microsoft.com/office/officeart/2009/3/layout/HorizontalOrganizationChart"/>
    <dgm:cxn modelId="{19D830CE-B053-410A-BD84-6B82002FCEF8}" type="presOf" srcId="{9A4B86A6-7BBB-4809-B8C5-9C06A23FBE91}" destId="{EC723928-2E3A-42E8-AA63-7F4465AED200}" srcOrd="1" destOrd="0" presId="urn:microsoft.com/office/officeart/2009/3/layout/HorizontalOrganizationChart"/>
    <dgm:cxn modelId="{C9C237F9-BD99-43DE-BDEA-1745E35A3802}" type="presOf" srcId="{7636A485-0550-456E-9CA0-44692D611D73}" destId="{2C3592DF-C64B-404C-8935-8016B78B6E26}" srcOrd="0" destOrd="0" presId="urn:microsoft.com/office/officeart/2009/3/layout/HorizontalOrganizationChart"/>
    <dgm:cxn modelId="{50FBE350-013E-4284-9F93-D268E999BE14}" type="presParOf" srcId="{1DB40198-7142-4E7C-8C89-193A11B81613}" destId="{DAA00DD1-7107-4C75-83AB-7848E91C1A21}" srcOrd="0" destOrd="0" presId="urn:microsoft.com/office/officeart/2009/3/layout/HorizontalOrganizationChart"/>
    <dgm:cxn modelId="{8CAB1745-027D-4401-B1CD-F8E18A62CF7A}" type="presParOf" srcId="{DAA00DD1-7107-4C75-83AB-7848E91C1A21}" destId="{BA337FCD-1217-414E-9B66-8F220346AD15}" srcOrd="0" destOrd="0" presId="urn:microsoft.com/office/officeart/2009/3/layout/HorizontalOrganizationChart"/>
    <dgm:cxn modelId="{0323AEDC-6E32-4327-BE06-40CF2ABB9758}" type="presParOf" srcId="{BA337FCD-1217-414E-9B66-8F220346AD15}" destId="{219F7C32-8037-414A-9D87-F660710D99B7}" srcOrd="0" destOrd="0" presId="urn:microsoft.com/office/officeart/2009/3/layout/HorizontalOrganizationChart"/>
    <dgm:cxn modelId="{43E9CC0A-D005-40D2-82D6-18119D2E4C6B}" type="presParOf" srcId="{BA337FCD-1217-414E-9B66-8F220346AD15}" destId="{52CA3114-9F4E-4ABD-AB21-55CD11E46BEA}" srcOrd="1" destOrd="0" presId="urn:microsoft.com/office/officeart/2009/3/layout/HorizontalOrganizationChart"/>
    <dgm:cxn modelId="{EC15C21E-9915-4A89-9727-A1B64143F25D}" type="presParOf" srcId="{DAA00DD1-7107-4C75-83AB-7848E91C1A21}" destId="{EE8FF544-43B2-4330-8CFF-C25CE0D3A144}" srcOrd="1" destOrd="0" presId="urn:microsoft.com/office/officeart/2009/3/layout/HorizontalOrganizationChart"/>
    <dgm:cxn modelId="{1D16AFC6-CBE0-43A0-BCDF-F39649F707C0}" type="presParOf" srcId="{EE8FF544-43B2-4330-8CFF-C25CE0D3A144}" destId="{2C3592DF-C64B-404C-8935-8016B78B6E26}" srcOrd="0" destOrd="0" presId="urn:microsoft.com/office/officeart/2009/3/layout/HorizontalOrganizationChart"/>
    <dgm:cxn modelId="{2B6A8655-117C-4DBA-96FC-699761631475}" type="presParOf" srcId="{EE8FF544-43B2-4330-8CFF-C25CE0D3A144}" destId="{0C13A326-8C58-4750-91E0-5AC67CC178D8}" srcOrd="1" destOrd="0" presId="urn:microsoft.com/office/officeart/2009/3/layout/HorizontalOrganizationChart"/>
    <dgm:cxn modelId="{6A6A1995-7158-45FF-A93A-A7ED8ED8C49D}" type="presParOf" srcId="{0C13A326-8C58-4750-91E0-5AC67CC178D8}" destId="{A91DE605-2370-482D-B2E0-062F9D2E5B82}" srcOrd="0" destOrd="0" presId="urn:microsoft.com/office/officeart/2009/3/layout/HorizontalOrganizationChart"/>
    <dgm:cxn modelId="{5B37D0BA-788B-4CD1-AF44-D7AF3F323195}" type="presParOf" srcId="{A91DE605-2370-482D-B2E0-062F9D2E5B82}" destId="{4EA8E201-FDEA-47A4-BAB7-C6B09B742025}" srcOrd="0" destOrd="0" presId="urn:microsoft.com/office/officeart/2009/3/layout/HorizontalOrganizationChart"/>
    <dgm:cxn modelId="{2A72E7B5-1BE7-4188-B5AF-8FCB076DD29B}" type="presParOf" srcId="{A91DE605-2370-482D-B2E0-062F9D2E5B82}" destId="{EC723928-2E3A-42E8-AA63-7F4465AED200}" srcOrd="1" destOrd="0" presId="urn:microsoft.com/office/officeart/2009/3/layout/HorizontalOrganizationChart"/>
    <dgm:cxn modelId="{FE37897F-D816-4F7A-AC7F-4ABEA5B21B11}" type="presParOf" srcId="{0C13A326-8C58-4750-91E0-5AC67CC178D8}" destId="{D675604C-38D0-4188-B045-12CF14557F5C}" srcOrd="1" destOrd="0" presId="urn:microsoft.com/office/officeart/2009/3/layout/HorizontalOrganizationChart"/>
    <dgm:cxn modelId="{FAD029A1-70E1-4125-A457-14211DD8CC6F}" type="presParOf" srcId="{0C13A326-8C58-4750-91E0-5AC67CC178D8}" destId="{1EAE5B24-D4CC-4328-80F0-72404F1B14D4}" srcOrd="2" destOrd="0" presId="urn:microsoft.com/office/officeart/2009/3/layout/HorizontalOrganizationChart"/>
    <dgm:cxn modelId="{02681ACE-24E1-4D45-96CE-901261BF75A6}" type="presParOf" srcId="{EE8FF544-43B2-4330-8CFF-C25CE0D3A144}" destId="{BD5FA0D4-8F2A-4303-898B-32E0E438D140}" srcOrd="2" destOrd="0" presId="urn:microsoft.com/office/officeart/2009/3/layout/HorizontalOrganizationChart"/>
    <dgm:cxn modelId="{A1118049-6CA7-4719-B506-5B49D0EBB0C9}" type="presParOf" srcId="{EE8FF544-43B2-4330-8CFF-C25CE0D3A144}" destId="{44F46C79-944B-454E-BEB5-01F2C39975F7}" srcOrd="3" destOrd="0" presId="urn:microsoft.com/office/officeart/2009/3/layout/HorizontalOrganizationChart"/>
    <dgm:cxn modelId="{6EDD18FC-57B4-4A6D-9208-D6B7C0D4ABA3}" type="presParOf" srcId="{44F46C79-944B-454E-BEB5-01F2C39975F7}" destId="{FA5E084B-E538-4EDA-B44D-170F21B05006}" srcOrd="0" destOrd="0" presId="urn:microsoft.com/office/officeart/2009/3/layout/HorizontalOrganizationChart"/>
    <dgm:cxn modelId="{2EBEA68C-F73F-42D8-97B8-E2B798FC83DC}" type="presParOf" srcId="{FA5E084B-E538-4EDA-B44D-170F21B05006}" destId="{F730D40E-ADC0-49B7-B0B8-7AAFA540531A}" srcOrd="0" destOrd="0" presId="urn:microsoft.com/office/officeart/2009/3/layout/HorizontalOrganizationChart"/>
    <dgm:cxn modelId="{09D9277F-DB9A-4218-A780-9E707CAA68CB}" type="presParOf" srcId="{FA5E084B-E538-4EDA-B44D-170F21B05006}" destId="{3C00358A-33C1-415D-ABA4-601A10ACC99E}" srcOrd="1" destOrd="0" presId="urn:microsoft.com/office/officeart/2009/3/layout/HorizontalOrganizationChart"/>
    <dgm:cxn modelId="{F3EF6283-9EBF-4E34-9124-223354180A9D}" type="presParOf" srcId="{44F46C79-944B-454E-BEB5-01F2C39975F7}" destId="{5477E865-AD21-489D-BF1B-81DA42B6EA08}" srcOrd="1" destOrd="0" presId="urn:microsoft.com/office/officeart/2009/3/layout/HorizontalOrganizationChart"/>
    <dgm:cxn modelId="{192D332F-FF3F-435B-B589-5B7876D0C326}" type="presParOf" srcId="{44F46C79-944B-454E-BEB5-01F2C39975F7}" destId="{04C4E5FB-BE89-4B21-98A5-DB3AA4E5538B}" srcOrd="2" destOrd="0" presId="urn:microsoft.com/office/officeart/2009/3/layout/HorizontalOrganizationChart"/>
    <dgm:cxn modelId="{A7C813CB-A01A-459E-9E3C-7F428DFC1999}" type="presParOf" srcId="{DAA00DD1-7107-4C75-83AB-7848E91C1A21}" destId="{242BCEC1-D58A-48FE-A4FA-FF5D1F7B4F9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DC3324-6BE6-47A9-986D-5FD2C1948CE8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D340153D-1E4A-40E0-BB17-A9C14C4922BD}">
      <dgm:prSet phldrT="[文本]" custT="1"/>
      <dgm:spPr/>
      <dgm:t>
        <a:bodyPr/>
        <a:lstStyle/>
        <a:p>
          <a:r>
            <a: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rPr>
            <a:t>专题史</a:t>
          </a:r>
        </a:p>
      </dgm:t>
    </dgm:pt>
    <dgm:pt modelId="{FB7C3227-DBEA-4633-BC8F-53EFD2C83B1B}" type="parTrans" cxnId="{BF8AA921-DDC8-4832-A25A-88870DC13F03}">
      <dgm:prSet/>
      <dgm:spPr/>
      <dgm:t>
        <a:bodyPr/>
        <a:lstStyle/>
        <a:p>
          <a:endParaRPr lang="zh-CN" altLang="en-US"/>
        </a:p>
      </dgm:t>
    </dgm:pt>
    <dgm:pt modelId="{06D5EF81-F195-452C-9179-BCF1B4FB1F52}" type="sibTrans" cxnId="{BF8AA921-DDC8-4832-A25A-88870DC13F03}">
      <dgm:prSet/>
      <dgm:spPr/>
      <dgm:t>
        <a:bodyPr/>
        <a:lstStyle/>
        <a:p>
          <a:endParaRPr lang="zh-CN" altLang="en-US"/>
        </a:p>
      </dgm:t>
    </dgm:pt>
    <dgm:pt modelId="{9A4B86A6-7BBB-4809-B8C5-9C06A23FBE91}">
      <dgm:prSet phldrT="[文本]" custT="1"/>
      <dgm:spPr/>
      <dgm:t>
        <a:bodyPr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《</a:t>
          </a:r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国家制度与社会治理</a:t>
          </a: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》</a:t>
          </a:r>
          <a:endParaRPr lang="zh-CN" altLang="en-US" sz="2000" b="1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7636A485-0550-456E-9CA0-44692D611D73}" type="parTrans" cxnId="{C8972A16-FE23-465C-A24E-4A327501D90E}">
      <dgm:prSet/>
      <dgm:spPr/>
      <dgm:t>
        <a:bodyPr/>
        <a:lstStyle/>
        <a:p>
          <a:endParaRPr lang="zh-CN" altLang="en-US"/>
        </a:p>
      </dgm:t>
    </dgm:pt>
    <dgm:pt modelId="{1EB13E6F-0026-4A68-A989-3F8AC019D32F}" type="sibTrans" cxnId="{C8972A16-FE23-465C-A24E-4A327501D90E}">
      <dgm:prSet/>
      <dgm:spPr/>
      <dgm:t>
        <a:bodyPr/>
        <a:lstStyle/>
        <a:p>
          <a:endParaRPr lang="zh-CN" altLang="en-US"/>
        </a:p>
      </dgm:t>
    </dgm:pt>
    <dgm:pt modelId="{45722DD7-66EE-40AF-9D95-47D1D36988E7}">
      <dgm:prSet phldrT="[文本]" custT="1"/>
      <dgm:spPr/>
      <dgm:t>
        <a:bodyPr/>
        <a:lstStyle/>
        <a:p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《</a:t>
          </a:r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经济与社会生活</a:t>
          </a: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》</a:t>
          </a:r>
          <a:endParaRPr lang="zh-CN" altLang="en-US" sz="2000" b="1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6284E9C6-FDEF-4AD9-B435-000CB4DC1033}" type="parTrans" cxnId="{B53CD603-C4D5-453F-8237-3D97F04F79AB}">
      <dgm:prSet/>
      <dgm:spPr/>
      <dgm:t>
        <a:bodyPr/>
        <a:lstStyle/>
        <a:p>
          <a:endParaRPr lang="zh-CN" altLang="en-US"/>
        </a:p>
      </dgm:t>
    </dgm:pt>
    <dgm:pt modelId="{F0D4DB01-C905-47AB-BE6D-0B0E8AB9933B}" type="sibTrans" cxnId="{B53CD603-C4D5-453F-8237-3D97F04F79AB}">
      <dgm:prSet/>
      <dgm:spPr/>
      <dgm:t>
        <a:bodyPr/>
        <a:lstStyle/>
        <a:p>
          <a:endParaRPr lang="zh-CN" altLang="en-US"/>
        </a:p>
      </dgm:t>
    </dgm:pt>
    <dgm:pt modelId="{F07605C7-85A6-4ADD-9B9E-EAD378FFBC87}">
      <dgm:prSet phldrT="[文本]" custT="1"/>
      <dgm:spPr/>
      <dgm:t>
        <a:bodyPr/>
        <a:lstStyle/>
        <a:p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文化交流与传播</a:t>
          </a:r>
        </a:p>
      </dgm:t>
    </dgm:pt>
    <dgm:pt modelId="{66886052-1455-4736-84C7-56AB2244C644}" type="parTrans" cxnId="{38713454-6134-41F5-A627-B2DF62D15D8A}">
      <dgm:prSet/>
      <dgm:spPr/>
      <dgm:t>
        <a:bodyPr/>
        <a:lstStyle/>
        <a:p>
          <a:endParaRPr lang="zh-CN" altLang="en-US"/>
        </a:p>
      </dgm:t>
    </dgm:pt>
    <dgm:pt modelId="{200A5872-A730-4899-B833-26F5F57D8ACB}" type="sibTrans" cxnId="{38713454-6134-41F5-A627-B2DF62D15D8A}">
      <dgm:prSet/>
      <dgm:spPr/>
      <dgm:t>
        <a:bodyPr/>
        <a:lstStyle/>
        <a:p>
          <a:endParaRPr lang="zh-CN" altLang="en-US"/>
        </a:p>
      </dgm:t>
    </dgm:pt>
    <dgm:pt modelId="{1DB40198-7142-4E7C-8C89-193A11B81613}" type="pres">
      <dgm:prSet presAssocID="{01DC3324-6BE6-47A9-986D-5FD2C1948CE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AA00DD1-7107-4C75-83AB-7848E91C1A21}" type="pres">
      <dgm:prSet presAssocID="{D340153D-1E4A-40E0-BB17-A9C14C4922BD}" presName="hierRoot1" presStyleCnt="0">
        <dgm:presLayoutVars>
          <dgm:hierBranch val="init"/>
        </dgm:presLayoutVars>
      </dgm:prSet>
      <dgm:spPr/>
    </dgm:pt>
    <dgm:pt modelId="{BA337FCD-1217-414E-9B66-8F220346AD15}" type="pres">
      <dgm:prSet presAssocID="{D340153D-1E4A-40E0-BB17-A9C14C4922BD}" presName="rootComposite1" presStyleCnt="0"/>
      <dgm:spPr/>
    </dgm:pt>
    <dgm:pt modelId="{219F7C32-8037-414A-9D87-F660710D99B7}" type="pres">
      <dgm:prSet presAssocID="{D340153D-1E4A-40E0-BB17-A9C14C4922BD}" presName="rootText1" presStyleLbl="node0" presStyleIdx="0" presStyleCnt="1" custScaleX="86087">
        <dgm:presLayoutVars>
          <dgm:chPref val="3"/>
        </dgm:presLayoutVars>
      </dgm:prSet>
      <dgm:spPr/>
    </dgm:pt>
    <dgm:pt modelId="{52CA3114-9F4E-4ABD-AB21-55CD11E46BEA}" type="pres">
      <dgm:prSet presAssocID="{D340153D-1E4A-40E0-BB17-A9C14C4922BD}" presName="rootConnector1" presStyleLbl="node1" presStyleIdx="0" presStyleCnt="0"/>
      <dgm:spPr/>
    </dgm:pt>
    <dgm:pt modelId="{EE8FF544-43B2-4330-8CFF-C25CE0D3A144}" type="pres">
      <dgm:prSet presAssocID="{D340153D-1E4A-40E0-BB17-A9C14C4922BD}" presName="hierChild2" presStyleCnt="0"/>
      <dgm:spPr/>
    </dgm:pt>
    <dgm:pt modelId="{2C3592DF-C64B-404C-8935-8016B78B6E26}" type="pres">
      <dgm:prSet presAssocID="{7636A485-0550-456E-9CA0-44692D611D73}" presName="Name64" presStyleLbl="parChTrans1D2" presStyleIdx="0" presStyleCnt="3"/>
      <dgm:spPr/>
    </dgm:pt>
    <dgm:pt modelId="{0C13A326-8C58-4750-91E0-5AC67CC178D8}" type="pres">
      <dgm:prSet presAssocID="{9A4B86A6-7BBB-4809-B8C5-9C06A23FBE91}" presName="hierRoot2" presStyleCnt="0">
        <dgm:presLayoutVars>
          <dgm:hierBranch val="init"/>
        </dgm:presLayoutVars>
      </dgm:prSet>
      <dgm:spPr/>
    </dgm:pt>
    <dgm:pt modelId="{A91DE605-2370-482D-B2E0-062F9D2E5B82}" type="pres">
      <dgm:prSet presAssocID="{9A4B86A6-7BBB-4809-B8C5-9C06A23FBE91}" presName="rootComposite" presStyleCnt="0"/>
      <dgm:spPr/>
    </dgm:pt>
    <dgm:pt modelId="{4EA8E201-FDEA-47A4-BAB7-C6B09B742025}" type="pres">
      <dgm:prSet presAssocID="{9A4B86A6-7BBB-4809-B8C5-9C06A23FBE91}" presName="rootText" presStyleLbl="node2" presStyleIdx="0" presStyleCnt="3" custScaleX="162666">
        <dgm:presLayoutVars>
          <dgm:chPref val="3"/>
        </dgm:presLayoutVars>
      </dgm:prSet>
      <dgm:spPr/>
    </dgm:pt>
    <dgm:pt modelId="{EC723928-2E3A-42E8-AA63-7F4465AED200}" type="pres">
      <dgm:prSet presAssocID="{9A4B86A6-7BBB-4809-B8C5-9C06A23FBE91}" presName="rootConnector" presStyleLbl="node2" presStyleIdx="0" presStyleCnt="3"/>
      <dgm:spPr/>
    </dgm:pt>
    <dgm:pt modelId="{D675604C-38D0-4188-B045-12CF14557F5C}" type="pres">
      <dgm:prSet presAssocID="{9A4B86A6-7BBB-4809-B8C5-9C06A23FBE91}" presName="hierChild4" presStyleCnt="0"/>
      <dgm:spPr/>
    </dgm:pt>
    <dgm:pt modelId="{1EAE5B24-D4CC-4328-80F0-72404F1B14D4}" type="pres">
      <dgm:prSet presAssocID="{9A4B86A6-7BBB-4809-B8C5-9C06A23FBE91}" presName="hierChild5" presStyleCnt="0"/>
      <dgm:spPr/>
    </dgm:pt>
    <dgm:pt modelId="{BD5FA0D4-8F2A-4303-898B-32E0E438D140}" type="pres">
      <dgm:prSet presAssocID="{6284E9C6-FDEF-4AD9-B435-000CB4DC1033}" presName="Name64" presStyleLbl="parChTrans1D2" presStyleIdx="1" presStyleCnt="3"/>
      <dgm:spPr/>
    </dgm:pt>
    <dgm:pt modelId="{44F46C79-944B-454E-BEB5-01F2C39975F7}" type="pres">
      <dgm:prSet presAssocID="{45722DD7-66EE-40AF-9D95-47D1D36988E7}" presName="hierRoot2" presStyleCnt="0">
        <dgm:presLayoutVars>
          <dgm:hierBranch val="init"/>
        </dgm:presLayoutVars>
      </dgm:prSet>
      <dgm:spPr/>
    </dgm:pt>
    <dgm:pt modelId="{FA5E084B-E538-4EDA-B44D-170F21B05006}" type="pres">
      <dgm:prSet presAssocID="{45722DD7-66EE-40AF-9D95-47D1D36988E7}" presName="rootComposite" presStyleCnt="0"/>
      <dgm:spPr/>
    </dgm:pt>
    <dgm:pt modelId="{F730D40E-ADC0-49B7-B0B8-7AAFA540531A}" type="pres">
      <dgm:prSet presAssocID="{45722DD7-66EE-40AF-9D95-47D1D36988E7}" presName="rootText" presStyleLbl="node2" presStyleIdx="1" presStyleCnt="3" custScaleX="160490">
        <dgm:presLayoutVars>
          <dgm:chPref val="3"/>
        </dgm:presLayoutVars>
      </dgm:prSet>
      <dgm:spPr/>
    </dgm:pt>
    <dgm:pt modelId="{3C00358A-33C1-415D-ABA4-601A10ACC99E}" type="pres">
      <dgm:prSet presAssocID="{45722DD7-66EE-40AF-9D95-47D1D36988E7}" presName="rootConnector" presStyleLbl="node2" presStyleIdx="1" presStyleCnt="3"/>
      <dgm:spPr/>
    </dgm:pt>
    <dgm:pt modelId="{5477E865-AD21-489D-BF1B-81DA42B6EA08}" type="pres">
      <dgm:prSet presAssocID="{45722DD7-66EE-40AF-9D95-47D1D36988E7}" presName="hierChild4" presStyleCnt="0"/>
      <dgm:spPr/>
    </dgm:pt>
    <dgm:pt modelId="{04C4E5FB-BE89-4B21-98A5-DB3AA4E5538B}" type="pres">
      <dgm:prSet presAssocID="{45722DD7-66EE-40AF-9D95-47D1D36988E7}" presName="hierChild5" presStyleCnt="0"/>
      <dgm:spPr/>
    </dgm:pt>
    <dgm:pt modelId="{9D6EA185-D5AC-40FA-98B6-CBBA727AC5F4}" type="pres">
      <dgm:prSet presAssocID="{66886052-1455-4736-84C7-56AB2244C644}" presName="Name64" presStyleLbl="parChTrans1D2" presStyleIdx="2" presStyleCnt="3"/>
      <dgm:spPr/>
    </dgm:pt>
    <dgm:pt modelId="{A3C61804-FE1E-42DA-9D73-CF3525F74947}" type="pres">
      <dgm:prSet presAssocID="{F07605C7-85A6-4ADD-9B9E-EAD378FFBC87}" presName="hierRoot2" presStyleCnt="0">
        <dgm:presLayoutVars>
          <dgm:hierBranch val="init"/>
        </dgm:presLayoutVars>
      </dgm:prSet>
      <dgm:spPr/>
    </dgm:pt>
    <dgm:pt modelId="{58E85750-B2AF-4A7C-801E-68A0296AE33E}" type="pres">
      <dgm:prSet presAssocID="{F07605C7-85A6-4ADD-9B9E-EAD378FFBC87}" presName="rootComposite" presStyleCnt="0"/>
      <dgm:spPr/>
    </dgm:pt>
    <dgm:pt modelId="{8F8B3362-443A-48A8-86C8-39DF30EFCFB2}" type="pres">
      <dgm:prSet presAssocID="{F07605C7-85A6-4ADD-9B9E-EAD378FFBC87}" presName="rootText" presStyleLbl="node2" presStyleIdx="2" presStyleCnt="3" custScaleX="160932">
        <dgm:presLayoutVars>
          <dgm:chPref val="3"/>
        </dgm:presLayoutVars>
      </dgm:prSet>
      <dgm:spPr/>
    </dgm:pt>
    <dgm:pt modelId="{3177CCAC-DC34-4FE5-8B73-1E0039E630EE}" type="pres">
      <dgm:prSet presAssocID="{F07605C7-85A6-4ADD-9B9E-EAD378FFBC87}" presName="rootConnector" presStyleLbl="node2" presStyleIdx="2" presStyleCnt="3"/>
      <dgm:spPr/>
    </dgm:pt>
    <dgm:pt modelId="{B5A710AE-9A66-43DA-9B2C-76FC6A581131}" type="pres">
      <dgm:prSet presAssocID="{F07605C7-85A6-4ADD-9B9E-EAD378FFBC87}" presName="hierChild4" presStyleCnt="0"/>
      <dgm:spPr/>
    </dgm:pt>
    <dgm:pt modelId="{03D3CEDB-39EC-484F-A820-6DE4DF4FA4B8}" type="pres">
      <dgm:prSet presAssocID="{F07605C7-85A6-4ADD-9B9E-EAD378FFBC87}" presName="hierChild5" presStyleCnt="0"/>
      <dgm:spPr/>
    </dgm:pt>
    <dgm:pt modelId="{242BCEC1-D58A-48FE-A4FA-FF5D1F7B4F9C}" type="pres">
      <dgm:prSet presAssocID="{D340153D-1E4A-40E0-BB17-A9C14C4922BD}" presName="hierChild3" presStyleCnt="0"/>
      <dgm:spPr/>
    </dgm:pt>
  </dgm:ptLst>
  <dgm:cxnLst>
    <dgm:cxn modelId="{B53CD603-C4D5-453F-8237-3D97F04F79AB}" srcId="{D340153D-1E4A-40E0-BB17-A9C14C4922BD}" destId="{45722DD7-66EE-40AF-9D95-47D1D36988E7}" srcOrd="1" destOrd="0" parTransId="{6284E9C6-FDEF-4AD9-B435-000CB4DC1033}" sibTransId="{F0D4DB01-C905-47AB-BE6D-0B0E8AB9933B}"/>
    <dgm:cxn modelId="{C8972A16-FE23-465C-A24E-4A327501D90E}" srcId="{D340153D-1E4A-40E0-BB17-A9C14C4922BD}" destId="{9A4B86A6-7BBB-4809-B8C5-9C06A23FBE91}" srcOrd="0" destOrd="0" parTransId="{7636A485-0550-456E-9CA0-44692D611D73}" sibTransId="{1EB13E6F-0026-4A68-A989-3F8AC019D32F}"/>
    <dgm:cxn modelId="{C3028A19-DA0B-47CE-B180-2AC51817FBB8}" type="presOf" srcId="{D340153D-1E4A-40E0-BB17-A9C14C4922BD}" destId="{219F7C32-8037-414A-9D87-F660710D99B7}" srcOrd="0" destOrd="0" presId="urn:microsoft.com/office/officeart/2009/3/layout/HorizontalOrganizationChart"/>
    <dgm:cxn modelId="{BF8AA921-DDC8-4832-A25A-88870DC13F03}" srcId="{01DC3324-6BE6-47A9-986D-5FD2C1948CE8}" destId="{D340153D-1E4A-40E0-BB17-A9C14C4922BD}" srcOrd="0" destOrd="0" parTransId="{FB7C3227-DBEA-4633-BC8F-53EFD2C83B1B}" sibTransId="{06D5EF81-F195-452C-9179-BCF1B4FB1F52}"/>
    <dgm:cxn modelId="{8BA77322-05FE-416B-BC38-9DF98F308250}" type="presOf" srcId="{01DC3324-6BE6-47A9-986D-5FD2C1948CE8}" destId="{1DB40198-7142-4E7C-8C89-193A11B81613}" srcOrd="0" destOrd="0" presId="urn:microsoft.com/office/officeart/2009/3/layout/HorizontalOrganizationChart"/>
    <dgm:cxn modelId="{7AC5623C-7AF3-4902-A19A-03303F0F3722}" type="presOf" srcId="{6284E9C6-FDEF-4AD9-B435-000CB4DC1033}" destId="{BD5FA0D4-8F2A-4303-898B-32E0E438D140}" srcOrd="0" destOrd="0" presId="urn:microsoft.com/office/officeart/2009/3/layout/HorizontalOrganizationChart"/>
    <dgm:cxn modelId="{AA10F83E-CA6C-4E18-B23C-57A0D0A13FE8}" type="presOf" srcId="{D340153D-1E4A-40E0-BB17-A9C14C4922BD}" destId="{52CA3114-9F4E-4ABD-AB21-55CD11E46BEA}" srcOrd="1" destOrd="0" presId="urn:microsoft.com/office/officeart/2009/3/layout/HorizontalOrganizationChart"/>
    <dgm:cxn modelId="{5835715B-4319-4C58-B8FA-A29CE050F296}" type="presOf" srcId="{F07605C7-85A6-4ADD-9B9E-EAD378FFBC87}" destId="{3177CCAC-DC34-4FE5-8B73-1E0039E630EE}" srcOrd="1" destOrd="0" presId="urn:microsoft.com/office/officeart/2009/3/layout/HorizontalOrganizationChart"/>
    <dgm:cxn modelId="{38713454-6134-41F5-A627-B2DF62D15D8A}" srcId="{D340153D-1E4A-40E0-BB17-A9C14C4922BD}" destId="{F07605C7-85A6-4ADD-9B9E-EAD378FFBC87}" srcOrd="2" destOrd="0" parTransId="{66886052-1455-4736-84C7-56AB2244C644}" sibTransId="{200A5872-A730-4899-B833-26F5F57D8ACB}"/>
    <dgm:cxn modelId="{2F256D7B-4726-423F-A0C3-010FF36753FE}" type="presOf" srcId="{9A4B86A6-7BBB-4809-B8C5-9C06A23FBE91}" destId="{4EA8E201-FDEA-47A4-BAB7-C6B09B742025}" srcOrd="0" destOrd="0" presId="urn:microsoft.com/office/officeart/2009/3/layout/HorizontalOrganizationChart"/>
    <dgm:cxn modelId="{51188D80-F7E5-4726-99FF-51A6CE109C8D}" type="presOf" srcId="{F07605C7-85A6-4ADD-9B9E-EAD378FFBC87}" destId="{8F8B3362-443A-48A8-86C8-39DF30EFCFB2}" srcOrd="0" destOrd="0" presId="urn:microsoft.com/office/officeart/2009/3/layout/HorizontalOrganizationChart"/>
    <dgm:cxn modelId="{4BB99EB4-2069-4600-A3C3-8E7AFA7F3D70}" type="presOf" srcId="{45722DD7-66EE-40AF-9D95-47D1D36988E7}" destId="{3C00358A-33C1-415D-ABA4-601A10ACC99E}" srcOrd="1" destOrd="0" presId="urn:microsoft.com/office/officeart/2009/3/layout/HorizontalOrganizationChart"/>
    <dgm:cxn modelId="{6464D8BC-CB2E-4256-84A2-848D4298773A}" type="presOf" srcId="{45722DD7-66EE-40AF-9D95-47D1D36988E7}" destId="{F730D40E-ADC0-49B7-B0B8-7AAFA540531A}" srcOrd="0" destOrd="0" presId="urn:microsoft.com/office/officeart/2009/3/layout/HorizontalOrganizationChart"/>
    <dgm:cxn modelId="{19D830CE-B053-410A-BD84-6B82002FCEF8}" type="presOf" srcId="{9A4B86A6-7BBB-4809-B8C5-9C06A23FBE91}" destId="{EC723928-2E3A-42E8-AA63-7F4465AED200}" srcOrd="1" destOrd="0" presId="urn:microsoft.com/office/officeart/2009/3/layout/HorizontalOrganizationChart"/>
    <dgm:cxn modelId="{E57281E4-0CD6-4AD8-B919-246E631B5316}" type="presOf" srcId="{66886052-1455-4736-84C7-56AB2244C644}" destId="{9D6EA185-D5AC-40FA-98B6-CBBA727AC5F4}" srcOrd="0" destOrd="0" presId="urn:microsoft.com/office/officeart/2009/3/layout/HorizontalOrganizationChart"/>
    <dgm:cxn modelId="{C9C237F9-BD99-43DE-BDEA-1745E35A3802}" type="presOf" srcId="{7636A485-0550-456E-9CA0-44692D611D73}" destId="{2C3592DF-C64B-404C-8935-8016B78B6E26}" srcOrd="0" destOrd="0" presId="urn:microsoft.com/office/officeart/2009/3/layout/HorizontalOrganizationChart"/>
    <dgm:cxn modelId="{50FBE350-013E-4284-9F93-D268E999BE14}" type="presParOf" srcId="{1DB40198-7142-4E7C-8C89-193A11B81613}" destId="{DAA00DD1-7107-4C75-83AB-7848E91C1A21}" srcOrd="0" destOrd="0" presId="urn:microsoft.com/office/officeart/2009/3/layout/HorizontalOrganizationChart"/>
    <dgm:cxn modelId="{8CAB1745-027D-4401-B1CD-F8E18A62CF7A}" type="presParOf" srcId="{DAA00DD1-7107-4C75-83AB-7848E91C1A21}" destId="{BA337FCD-1217-414E-9B66-8F220346AD15}" srcOrd="0" destOrd="0" presId="urn:microsoft.com/office/officeart/2009/3/layout/HorizontalOrganizationChart"/>
    <dgm:cxn modelId="{0323AEDC-6E32-4327-BE06-40CF2ABB9758}" type="presParOf" srcId="{BA337FCD-1217-414E-9B66-8F220346AD15}" destId="{219F7C32-8037-414A-9D87-F660710D99B7}" srcOrd="0" destOrd="0" presId="urn:microsoft.com/office/officeart/2009/3/layout/HorizontalOrganizationChart"/>
    <dgm:cxn modelId="{43E9CC0A-D005-40D2-82D6-18119D2E4C6B}" type="presParOf" srcId="{BA337FCD-1217-414E-9B66-8F220346AD15}" destId="{52CA3114-9F4E-4ABD-AB21-55CD11E46BEA}" srcOrd="1" destOrd="0" presId="urn:microsoft.com/office/officeart/2009/3/layout/HorizontalOrganizationChart"/>
    <dgm:cxn modelId="{EC15C21E-9915-4A89-9727-A1B64143F25D}" type="presParOf" srcId="{DAA00DD1-7107-4C75-83AB-7848E91C1A21}" destId="{EE8FF544-43B2-4330-8CFF-C25CE0D3A144}" srcOrd="1" destOrd="0" presId="urn:microsoft.com/office/officeart/2009/3/layout/HorizontalOrganizationChart"/>
    <dgm:cxn modelId="{1D16AFC6-CBE0-43A0-BCDF-F39649F707C0}" type="presParOf" srcId="{EE8FF544-43B2-4330-8CFF-C25CE0D3A144}" destId="{2C3592DF-C64B-404C-8935-8016B78B6E26}" srcOrd="0" destOrd="0" presId="urn:microsoft.com/office/officeart/2009/3/layout/HorizontalOrganizationChart"/>
    <dgm:cxn modelId="{2B6A8655-117C-4DBA-96FC-699761631475}" type="presParOf" srcId="{EE8FF544-43B2-4330-8CFF-C25CE0D3A144}" destId="{0C13A326-8C58-4750-91E0-5AC67CC178D8}" srcOrd="1" destOrd="0" presId="urn:microsoft.com/office/officeart/2009/3/layout/HorizontalOrganizationChart"/>
    <dgm:cxn modelId="{6A6A1995-7158-45FF-A93A-A7ED8ED8C49D}" type="presParOf" srcId="{0C13A326-8C58-4750-91E0-5AC67CC178D8}" destId="{A91DE605-2370-482D-B2E0-062F9D2E5B82}" srcOrd="0" destOrd="0" presId="urn:microsoft.com/office/officeart/2009/3/layout/HorizontalOrganizationChart"/>
    <dgm:cxn modelId="{5B37D0BA-788B-4CD1-AF44-D7AF3F323195}" type="presParOf" srcId="{A91DE605-2370-482D-B2E0-062F9D2E5B82}" destId="{4EA8E201-FDEA-47A4-BAB7-C6B09B742025}" srcOrd="0" destOrd="0" presId="urn:microsoft.com/office/officeart/2009/3/layout/HorizontalOrganizationChart"/>
    <dgm:cxn modelId="{2A72E7B5-1BE7-4188-B5AF-8FCB076DD29B}" type="presParOf" srcId="{A91DE605-2370-482D-B2E0-062F9D2E5B82}" destId="{EC723928-2E3A-42E8-AA63-7F4465AED200}" srcOrd="1" destOrd="0" presId="urn:microsoft.com/office/officeart/2009/3/layout/HorizontalOrganizationChart"/>
    <dgm:cxn modelId="{FE37897F-D816-4F7A-AC7F-4ABEA5B21B11}" type="presParOf" srcId="{0C13A326-8C58-4750-91E0-5AC67CC178D8}" destId="{D675604C-38D0-4188-B045-12CF14557F5C}" srcOrd="1" destOrd="0" presId="urn:microsoft.com/office/officeart/2009/3/layout/HorizontalOrganizationChart"/>
    <dgm:cxn modelId="{FAD029A1-70E1-4125-A457-14211DD8CC6F}" type="presParOf" srcId="{0C13A326-8C58-4750-91E0-5AC67CC178D8}" destId="{1EAE5B24-D4CC-4328-80F0-72404F1B14D4}" srcOrd="2" destOrd="0" presId="urn:microsoft.com/office/officeart/2009/3/layout/HorizontalOrganizationChart"/>
    <dgm:cxn modelId="{02681ACE-24E1-4D45-96CE-901261BF75A6}" type="presParOf" srcId="{EE8FF544-43B2-4330-8CFF-C25CE0D3A144}" destId="{BD5FA0D4-8F2A-4303-898B-32E0E438D140}" srcOrd="2" destOrd="0" presId="urn:microsoft.com/office/officeart/2009/3/layout/HorizontalOrganizationChart"/>
    <dgm:cxn modelId="{A1118049-6CA7-4719-B506-5B49D0EBB0C9}" type="presParOf" srcId="{EE8FF544-43B2-4330-8CFF-C25CE0D3A144}" destId="{44F46C79-944B-454E-BEB5-01F2C39975F7}" srcOrd="3" destOrd="0" presId="urn:microsoft.com/office/officeart/2009/3/layout/HorizontalOrganizationChart"/>
    <dgm:cxn modelId="{6EDD18FC-57B4-4A6D-9208-D6B7C0D4ABA3}" type="presParOf" srcId="{44F46C79-944B-454E-BEB5-01F2C39975F7}" destId="{FA5E084B-E538-4EDA-B44D-170F21B05006}" srcOrd="0" destOrd="0" presId="urn:microsoft.com/office/officeart/2009/3/layout/HorizontalOrganizationChart"/>
    <dgm:cxn modelId="{2EBEA68C-F73F-42D8-97B8-E2B798FC83DC}" type="presParOf" srcId="{FA5E084B-E538-4EDA-B44D-170F21B05006}" destId="{F730D40E-ADC0-49B7-B0B8-7AAFA540531A}" srcOrd="0" destOrd="0" presId="urn:microsoft.com/office/officeart/2009/3/layout/HorizontalOrganizationChart"/>
    <dgm:cxn modelId="{09D9277F-DB9A-4218-A780-9E707CAA68CB}" type="presParOf" srcId="{FA5E084B-E538-4EDA-B44D-170F21B05006}" destId="{3C00358A-33C1-415D-ABA4-601A10ACC99E}" srcOrd="1" destOrd="0" presId="urn:microsoft.com/office/officeart/2009/3/layout/HorizontalOrganizationChart"/>
    <dgm:cxn modelId="{F3EF6283-9EBF-4E34-9124-223354180A9D}" type="presParOf" srcId="{44F46C79-944B-454E-BEB5-01F2C39975F7}" destId="{5477E865-AD21-489D-BF1B-81DA42B6EA08}" srcOrd="1" destOrd="0" presId="urn:microsoft.com/office/officeart/2009/3/layout/HorizontalOrganizationChart"/>
    <dgm:cxn modelId="{192D332F-FF3F-435B-B589-5B7876D0C326}" type="presParOf" srcId="{44F46C79-944B-454E-BEB5-01F2C39975F7}" destId="{04C4E5FB-BE89-4B21-98A5-DB3AA4E5538B}" srcOrd="2" destOrd="0" presId="urn:microsoft.com/office/officeart/2009/3/layout/HorizontalOrganizationChart"/>
    <dgm:cxn modelId="{9AA323B4-EECD-47DB-9AFF-9211C8DB7832}" type="presParOf" srcId="{EE8FF544-43B2-4330-8CFF-C25CE0D3A144}" destId="{9D6EA185-D5AC-40FA-98B6-CBBA727AC5F4}" srcOrd="4" destOrd="0" presId="urn:microsoft.com/office/officeart/2009/3/layout/HorizontalOrganizationChart"/>
    <dgm:cxn modelId="{9B1E0E72-E65D-4F89-BA9F-DE9057A5431B}" type="presParOf" srcId="{EE8FF544-43B2-4330-8CFF-C25CE0D3A144}" destId="{A3C61804-FE1E-42DA-9D73-CF3525F74947}" srcOrd="5" destOrd="0" presId="urn:microsoft.com/office/officeart/2009/3/layout/HorizontalOrganizationChart"/>
    <dgm:cxn modelId="{D4CEE7F5-E30D-4E9C-A426-68D50D0703DF}" type="presParOf" srcId="{A3C61804-FE1E-42DA-9D73-CF3525F74947}" destId="{58E85750-B2AF-4A7C-801E-68A0296AE33E}" srcOrd="0" destOrd="0" presId="urn:microsoft.com/office/officeart/2009/3/layout/HorizontalOrganizationChart"/>
    <dgm:cxn modelId="{76823B0E-F0F4-41A6-B440-85849BD771A8}" type="presParOf" srcId="{58E85750-B2AF-4A7C-801E-68A0296AE33E}" destId="{8F8B3362-443A-48A8-86C8-39DF30EFCFB2}" srcOrd="0" destOrd="0" presId="urn:microsoft.com/office/officeart/2009/3/layout/HorizontalOrganizationChart"/>
    <dgm:cxn modelId="{7831EBFD-5DF9-46F8-B2AF-8C65B280BCF9}" type="presParOf" srcId="{58E85750-B2AF-4A7C-801E-68A0296AE33E}" destId="{3177CCAC-DC34-4FE5-8B73-1E0039E630EE}" srcOrd="1" destOrd="0" presId="urn:microsoft.com/office/officeart/2009/3/layout/HorizontalOrganizationChart"/>
    <dgm:cxn modelId="{5861215A-2D05-4485-8F68-B48E951B8BC6}" type="presParOf" srcId="{A3C61804-FE1E-42DA-9D73-CF3525F74947}" destId="{B5A710AE-9A66-43DA-9B2C-76FC6A581131}" srcOrd="1" destOrd="0" presId="urn:microsoft.com/office/officeart/2009/3/layout/HorizontalOrganizationChart"/>
    <dgm:cxn modelId="{B819C2C5-2884-4DB7-B47B-932305B9B7DC}" type="presParOf" srcId="{A3C61804-FE1E-42DA-9D73-CF3525F74947}" destId="{03D3CEDB-39EC-484F-A820-6DE4DF4FA4B8}" srcOrd="2" destOrd="0" presId="urn:microsoft.com/office/officeart/2009/3/layout/HorizontalOrganizationChart"/>
    <dgm:cxn modelId="{A7C813CB-A01A-459E-9E3C-7F428DFC1999}" type="presParOf" srcId="{DAA00DD1-7107-4C75-83AB-7848E91C1A21}" destId="{242BCEC1-D58A-48FE-A4FA-FF5D1F7B4F9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5FA0D4-8F2A-4303-898B-32E0E438D140}">
      <dsp:nvSpPr>
        <dsp:cNvPr id="0" name=""/>
        <dsp:cNvSpPr/>
      </dsp:nvSpPr>
      <dsp:spPr>
        <a:xfrm>
          <a:off x="894108" y="971617"/>
          <a:ext cx="354709" cy="381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7354" y="0"/>
              </a:lnTo>
              <a:lnTo>
                <a:pt x="177354" y="381312"/>
              </a:lnTo>
              <a:lnTo>
                <a:pt x="354709" y="38131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592DF-C64B-404C-8935-8016B78B6E26}">
      <dsp:nvSpPr>
        <dsp:cNvPr id="0" name=""/>
        <dsp:cNvSpPr/>
      </dsp:nvSpPr>
      <dsp:spPr>
        <a:xfrm>
          <a:off x="894108" y="590305"/>
          <a:ext cx="354709" cy="381312"/>
        </a:xfrm>
        <a:custGeom>
          <a:avLst/>
          <a:gdLst/>
          <a:ahLst/>
          <a:cxnLst/>
          <a:rect l="0" t="0" r="0" b="0"/>
          <a:pathLst>
            <a:path>
              <a:moveTo>
                <a:pt x="0" y="381312"/>
              </a:moveTo>
              <a:lnTo>
                <a:pt x="177354" y="381312"/>
              </a:lnTo>
              <a:lnTo>
                <a:pt x="177354" y="0"/>
              </a:lnTo>
              <a:lnTo>
                <a:pt x="354709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9F7C32-8037-414A-9D87-F660710D99B7}">
      <dsp:nvSpPr>
        <dsp:cNvPr id="0" name=""/>
        <dsp:cNvSpPr/>
      </dsp:nvSpPr>
      <dsp:spPr>
        <a:xfrm>
          <a:off x="3114" y="701151"/>
          <a:ext cx="890993" cy="54093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通史</a:t>
          </a:r>
        </a:p>
      </dsp:txBody>
      <dsp:txXfrm>
        <a:off x="3114" y="701151"/>
        <a:ext cx="890993" cy="540931"/>
      </dsp:txXfrm>
    </dsp:sp>
    <dsp:sp modelId="{4EA8E201-FDEA-47A4-BAB7-C6B09B742025}">
      <dsp:nvSpPr>
        <dsp:cNvPr id="0" name=""/>
        <dsp:cNvSpPr/>
      </dsp:nvSpPr>
      <dsp:spPr>
        <a:xfrm>
          <a:off x="1248817" y="319839"/>
          <a:ext cx="3035546" cy="54093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《</a:t>
          </a:r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中外历史纲要（上）</a:t>
          </a: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》</a:t>
          </a:r>
          <a:endParaRPr lang="zh-CN" altLang="en-US" sz="2000" b="1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1248817" y="319839"/>
        <a:ext cx="3035546" cy="540931"/>
      </dsp:txXfrm>
    </dsp:sp>
    <dsp:sp modelId="{F730D40E-ADC0-49B7-B0B8-7AAFA540531A}">
      <dsp:nvSpPr>
        <dsp:cNvPr id="0" name=""/>
        <dsp:cNvSpPr/>
      </dsp:nvSpPr>
      <dsp:spPr>
        <a:xfrm>
          <a:off x="1248817" y="1082464"/>
          <a:ext cx="3065714" cy="54093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《</a:t>
          </a:r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中外历史纲要（下）</a:t>
          </a: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》</a:t>
          </a:r>
          <a:endParaRPr lang="zh-CN" altLang="en-US" sz="2000" b="1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1248817" y="1082464"/>
        <a:ext cx="3065714" cy="5409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EA185-D5AC-40FA-98B6-CBBA727AC5F4}">
      <dsp:nvSpPr>
        <dsp:cNvPr id="0" name=""/>
        <dsp:cNvSpPr/>
      </dsp:nvSpPr>
      <dsp:spPr>
        <a:xfrm>
          <a:off x="1963018" y="1010110"/>
          <a:ext cx="346552" cy="7450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3276" y="0"/>
              </a:lnTo>
              <a:lnTo>
                <a:pt x="173276" y="745087"/>
              </a:lnTo>
              <a:lnTo>
                <a:pt x="346552" y="74508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5FA0D4-8F2A-4303-898B-32E0E438D140}">
      <dsp:nvSpPr>
        <dsp:cNvPr id="0" name=""/>
        <dsp:cNvSpPr/>
      </dsp:nvSpPr>
      <dsp:spPr>
        <a:xfrm>
          <a:off x="1963018" y="964390"/>
          <a:ext cx="34655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6552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592DF-C64B-404C-8935-8016B78B6E26}">
      <dsp:nvSpPr>
        <dsp:cNvPr id="0" name=""/>
        <dsp:cNvSpPr/>
      </dsp:nvSpPr>
      <dsp:spPr>
        <a:xfrm>
          <a:off x="1963018" y="265022"/>
          <a:ext cx="346552" cy="745087"/>
        </a:xfrm>
        <a:custGeom>
          <a:avLst/>
          <a:gdLst/>
          <a:ahLst/>
          <a:cxnLst/>
          <a:rect l="0" t="0" r="0" b="0"/>
          <a:pathLst>
            <a:path>
              <a:moveTo>
                <a:pt x="0" y="745087"/>
              </a:moveTo>
              <a:lnTo>
                <a:pt x="173276" y="745087"/>
              </a:lnTo>
              <a:lnTo>
                <a:pt x="173276" y="0"/>
              </a:lnTo>
              <a:lnTo>
                <a:pt x="346552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9F7C32-8037-414A-9D87-F660710D99B7}">
      <dsp:nvSpPr>
        <dsp:cNvPr id="0" name=""/>
        <dsp:cNvSpPr/>
      </dsp:nvSpPr>
      <dsp:spPr>
        <a:xfrm>
          <a:off x="471335" y="745864"/>
          <a:ext cx="1491683" cy="52849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专题史</a:t>
          </a:r>
        </a:p>
      </dsp:txBody>
      <dsp:txXfrm>
        <a:off x="471335" y="745864"/>
        <a:ext cx="1491683" cy="528492"/>
      </dsp:txXfrm>
    </dsp:sp>
    <dsp:sp modelId="{4EA8E201-FDEA-47A4-BAB7-C6B09B742025}">
      <dsp:nvSpPr>
        <dsp:cNvPr id="0" name=""/>
        <dsp:cNvSpPr/>
      </dsp:nvSpPr>
      <dsp:spPr>
        <a:xfrm>
          <a:off x="2309571" y="776"/>
          <a:ext cx="2818615" cy="5284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《</a:t>
          </a:r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国家制度与社会治理</a:t>
          </a: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》</a:t>
          </a:r>
          <a:endParaRPr lang="zh-CN" altLang="en-US" sz="2000" b="1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2309571" y="776"/>
        <a:ext cx="2818615" cy="528492"/>
      </dsp:txXfrm>
    </dsp:sp>
    <dsp:sp modelId="{F730D40E-ADC0-49B7-B0B8-7AAFA540531A}">
      <dsp:nvSpPr>
        <dsp:cNvPr id="0" name=""/>
        <dsp:cNvSpPr/>
      </dsp:nvSpPr>
      <dsp:spPr>
        <a:xfrm>
          <a:off x="2309571" y="745864"/>
          <a:ext cx="2780910" cy="5284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《</a:t>
          </a:r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经济与社会生活</a:t>
          </a:r>
          <a:r>
            <a:rPr lang="en-US" altLang="zh-CN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》</a:t>
          </a:r>
          <a:endParaRPr lang="zh-CN" altLang="en-US" sz="2000" b="1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2309571" y="745864"/>
        <a:ext cx="2780910" cy="528492"/>
      </dsp:txXfrm>
    </dsp:sp>
    <dsp:sp modelId="{8F8B3362-443A-48A8-86C8-39DF30EFCFB2}">
      <dsp:nvSpPr>
        <dsp:cNvPr id="0" name=""/>
        <dsp:cNvSpPr/>
      </dsp:nvSpPr>
      <dsp:spPr>
        <a:xfrm>
          <a:off x="2309571" y="1490952"/>
          <a:ext cx="2788568" cy="5284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文化交流与传播</a:t>
          </a:r>
        </a:p>
      </dsp:txBody>
      <dsp:txXfrm>
        <a:off x="2309571" y="1490952"/>
        <a:ext cx="2788568" cy="5284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42AA5-9214-4807-8975-58A38674835B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CC65C-B20E-4210-81A5-87C8D1CD1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22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B1A564-56FA-2B9E-5EE7-A2FB9CB67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EE54D8D-BEA5-EFD3-D771-2A319155AF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665F14-F676-962E-FB44-3833B7104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06EC41-F3D4-8834-8D82-DCF1B6A5E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C44C99-3E3A-9C56-EF2B-EC688F603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338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BA0EE3-ED6D-66F5-E59B-8C2956EE0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8B237C0-6C67-A53D-186D-E137A5688A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486063-D485-AA9B-717C-9433887A5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B29438-13B3-A66F-534D-65ACB1C95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AF6D0-F4D7-B624-6C81-094F2A632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5275F2F-83EB-19F1-CF19-F6D627725F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5D3CFF-1819-5AB6-A700-C2FFD9A0D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C74E46-AE09-BE9C-B255-58E458D00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6B8550-E990-EE96-8F22-0FD85346F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0C4DF2-A02C-13FF-2ACE-27A78D7C1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340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22F1C7-FFDC-CD7A-FA9B-9F33672F7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B17087-31CC-80CD-3CB2-9DBB44BA6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FAAA7B-21A2-679B-5D28-714D1A22C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9EF55D-88B5-15CF-04A6-56A6AE17A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BB87FF-A828-DAFE-4E19-FBBEB07A0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4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730881-56C4-A48C-FB12-B57BF9E03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48F109-0E28-E921-C525-9E1C01CBC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68ECC7-56BF-AECB-F608-E01F25F55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992F5F-F954-C5A7-5CB2-C1B2B15BD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9F946D-5409-6CE7-82A7-8586F04E6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448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15D55A-1CDA-E421-4D88-F6CF2B424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29823C-14F2-AE1D-889E-76A77CA1FB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EA33962-BCC5-9B8E-1C48-63D6AAE68F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B795C2-541C-9B19-4A15-58413B7D3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1ED094A-2A02-195A-7B05-5EDFF8FE8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6FE421-9A60-30D2-8657-215607C16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297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548D64-6E6C-6B79-9AF4-498676F39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DFCCCD-806B-D1F7-5045-A6FB764BC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42AD8D8-ECED-22CA-FE92-168BDFB6FF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397569-4413-A1ED-6F9D-A5712B640A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69F50E7-B26F-98B7-E868-CD0893B172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24079BC-E0AE-6AC6-E1D3-10FC7575C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6D0DAE5-51B4-3832-3F19-5207CE881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2380040-90A9-0241-D551-2F7E8B92D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712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652DDE-6A32-9F9E-6802-7D6246A17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8CFDC2E-0369-C37F-D0CC-5BA344F4F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C132B31-3DC4-8D90-EB82-661EC6628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0CAC1D7-1CB9-EBCE-BC8C-8F9E89100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9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6714164-F18F-7E7C-8E38-884DCF86B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AD79454-A566-AD65-554A-46A86E0AA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799522-4A59-E055-22CD-087AE433E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DAF0388-B2BA-59DC-36C5-CD07EC4951E2}"/>
              </a:ext>
            </a:extLst>
          </p:cNvPr>
          <p:cNvCxnSpPr>
            <a:cxnSpLocks/>
          </p:cNvCxnSpPr>
          <p:nvPr userDrawn="1"/>
        </p:nvCxnSpPr>
        <p:spPr>
          <a:xfrm>
            <a:off x="1251438" y="861645"/>
            <a:ext cx="770206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图层 64 拷贝 15">
            <a:extLst>
              <a:ext uri="{FF2B5EF4-FFF2-40B4-BE49-F238E27FC236}">
                <a16:creationId xmlns:a16="http://schemas.microsoft.com/office/drawing/2014/main" id="{8A389C76-3FD5-DE42-29DE-C75E124FD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238245" y="310918"/>
            <a:ext cx="878378" cy="85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42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8F5013-8E88-44AE-0DE1-F758D2973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71E8DC-87F8-AE67-9D27-9FA2E4AFD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6D8BABC-61BA-9CED-AE7D-AF2C423C8E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96735B-CCE8-9C30-0DD3-83B812011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A6F9B7-CD7F-1537-ECF6-EB722C511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6B1B3E-B9AD-AE60-7A53-02B4E1224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310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715B44-74CC-2C4D-30A4-3ACD2B741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CF08B5A-C827-674B-AC2C-0C70003943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63ED398-DEDE-465C-FF72-CF341228E6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FA66E7-F366-6733-A186-C1457C5DC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34A9BC-1E19-48D9-32D2-153F0DB56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AFBD6F-3782-6E98-3964-547E8568B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440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C1CE0D7-181C-BD5E-3032-0D4CB9916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E62EF9-D936-4FA9-E547-0CF8CB077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9E59F1-628B-8A92-EC98-55F014E158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89194-1D4D-46FF-971A-2C5C6E4CF5DC}" type="datetimeFigureOut">
              <a:rPr lang="zh-CN" altLang="en-US" smtClean="0"/>
              <a:t>2022/5/2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9C38D4-2C89-BDFC-15BE-5F953CAC57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1ED8B2-D4EC-F7CD-16EB-9F299D06F6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9C6A5-3FC4-4796-89E9-535F0EF2D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737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126F80-8B6D-EEF2-F7DB-5A32DB1E3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3E04A72-26D5-3209-B8FA-D95C18C9D395}"/>
              </a:ext>
            </a:extLst>
          </p:cNvPr>
          <p:cNvSpPr txBox="1"/>
          <p:nvPr/>
        </p:nvSpPr>
        <p:spPr>
          <a:xfrm>
            <a:off x="10558423" y="1628774"/>
            <a:ext cx="800219" cy="3118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4000" b="1" spc="-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陈伟勋硬笔行书字库" panose="02010600030101010101" charset="-122"/>
                <a:ea typeface="钟齐陈伟勋硬笔行书字库" panose="02010600030101010101" charset="-122"/>
              </a:rPr>
              <a:t>走进高中历史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CFAEC2-5CEF-4054-6D96-63E71CDB5634}"/>
              </a:ext>
            </a:extLst>
          </p:cNvPr>
          <p:cNvSpPr txBox="1"/>
          <p:nvPr/>
        </p:nvSpPr>
        <p:spPr>
          <a:xfrm>
            <a:off x="11467544" y="2976670"/>
            <a:ext cx="615553" cy="2369473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r>
              <a:rPr lang="zh-CN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授课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：王楠楠</a:t>
            </a:r>
            <a:endParaRPr lang="zh-CN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3B9AFF-D974-F755-BC01-F95E67280542}"/>
              </a:ext>
            </a:extLst>
          </p:cNvPr>
          <p:cNvSpPr txBox="1"/>
          <p:nvPr/>
        </p:nvSpPr>
        <p:spPr>
          <a:xfrm>
            <a:off x="3170424" y="114935"/>
            <a:ext cx="263334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导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DE2EC6-143A-927A-0C6B-4C7EA2BDB0C5}"/>
              </a:ext>
            </a:extLst>
          </p:cNvPr>
          <p:cNvSpPr txBox="1"/>
          <p:nvPr/>
        </p:nvSpPr>
        <p:spPr>
          <a:xfrm>
            <a:off x="4941689" y="806646"/>
            <a:ext cx="2633345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FBBBEA-735B-DC88-FE32-F7F831A6DFD5}"/>
              </a:ext>
            </a:extLst>
          </p:cNvPr>
          <p:cNvSpPr txBox="1"/>
          <p:nvPr/>
        </p:nvSpPr>
        <p:spPr>
          <a:xfrm>
            <a:off x="7091720" y="1399965"/>
            <a:ext cx="2633345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</a:t>
            </a:r>
          </a:p>
        </p:txBody>
      </p:sp>
    </p:spTree>
    <p:extLst>
      <p:ext uri="{BB962C8B-B14F-4D97-AF65-F5344CB8AC3E}">
        <p14:creationId xmlns:p14="http://schemas.microsoft.com/office/powerpoint/2010/main" val="386166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三、怎样学习高中历史？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98BC21-08D8-FAB0-8034-CCA67B7CC836}"/>
              </a:ext>
            </a:extLst>
          </p:cNvPr>
          <p:cNvSpPr txBox="1"/>
          <p:nvPr/>
        </p:nvSpPr>
        <p:spPr>
          <a:xfrm>
            <a:off x="1471381" y="2097181"/>
            <a:ext cx="8248622" cy="193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）强调知识的体系化、针对性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）要求思维的灵活性、深刻性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）重视过程的探究性、真实性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4639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知晓高中历史学习要求</a:t>
            </a:r>
          </a:p>
        </p:txBody>
      </p:sp>
    </p:spTree>
    <p:extLst>
      <p:ext uri="{BB962C8B-B14F-4D97-AF65-F5344CB8AC3E}">
        <p14:creationId xmlns:p14="http://schemas.microsoft.com/office/powerpoint/2010/main" val="274288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三、怎样学习高中历史？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98BC21-08D8-FAB0-8034-CCA67B7CC836}"/>
              </a:ext>
            </a:extLst>
          </p:cNvPr>
          <p:cNvSpPr txBox="1"/>
          <p:nvPr/>
        </p:nvSpPr>
        <p:spPr>
          <a:xfrm>
            <a:off x="738740" y="1817501"/>
            <a:ext cx="11167317" cy="3222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）优化学习环节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做好课前预习：明确课标要求、梳理知识线索、理解基本概念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保证课堂质量：紧跟教师思路、积极参与课堂活动、做好笔记记录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重视课后总结：补齐笔记、落实记忆、巩固练习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充实课外学习：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5049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形成良好学习习惯与方法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BB75E4D-1F57-A06A-E98A-1AF59E1C0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382" y="4435594"/>
            <a:ext cx="1866506" cy="234699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91ACAF5-38FF-3494-4C70-4711EA21AE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6283" y="4435594"/>
            <a:ext cx="1866506" cy="234699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095DA33-9F1B-7D47-EB93-03AD8E586B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3184" y="4757000"/>
            <a:ext cx="2504879" cy="182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0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三、怎样学习高中历史？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5049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形成个人学习方法与技巧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FD64D5-687F-59FD-FED4-544BFAE24DD0}"/>
              </a:ext>
            </a:extLst>
          </p:cNvPr>
          <p:cNvSpPr txBox="1"/>
          <p:nvPr/>
        </p:nvSpPr>
        <p:spPr>
          <a:xfrm>
            <a:off x="540606" y="2786997"/>
            <a:ext cx="7409636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选择题</a:t>
            </a:r>
            <a:endParaRPr lang="en-US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明确设问→剖析题干→回忆所学→分析选项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75B8072B-D30F-2040-F3CA-7CF9B11BB7F0}"/>
              </a:ext>
            </a:extLst>
          </p:cNvPr>
          <p:cNvSpPr/>
          <p:nvPr/>
        </p:nvSpPr>
        <p:spPr>
          <a:xfrm>
            <a:off x="7488329" y="2828042"/>
            <a:ext cx="424206" cy="1930337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63CD06-7E5B-4736-4489-C132EB0D493B}"/>
              </a:ext>
            </a:extLst>
          </p:cNvPr>
          <p:cNvSpPr txBox="1"/>
          <p:nvPr/>
        </p:nvSpPr>
        <p:spPr>
          <a:xfrm>
            <a:off x="7987949" y="2828042"/>
            <a:ext cx="28186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时空定位</a:t>
            </a:r>
            <a:endParaRPr lang="en-US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用词程度</a:t>
            </a:r>
            <a:endParaRPr lang="en-US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主旨关联</a:t>
            </a:r>
            <a:endParaRPr lang="en-US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正确与否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43E17D-5B09-8D1E-6DFD-45FEEAA50EBC}"/>
              </a:ext>
            </a:extLst>
          </p:cNvPr>
          <p:cNvSpPr txBox="1"/>
          <p:nvPr/>
        </p:nvSpPr>
        <p:spPr>
          <a:xfrm>
            <a:off x="9720003" y="3474373"/>
            <a:ext cx="22768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→确定答案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C95634-7800-DDBB-232E-FDEE67B86F9E}"/>
              </a:ext>
            </a:extLst>
          </p:cNvPr>
          <p:cNvSpPr txBox="1"/>
          <p:nvPr/>
        </p:nvSpPr>
        <p:spPr>
          <a:xfrm>
            <a:off x="227971" y="2097181"/>
            <a:ext cx="6094428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）掌握做题技巧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E71B8B-FCF5-A58C-6DFF-31D1EE37CE55}"/>
              </a:ext>
            </a:extLst>
          </p:cNvPr>
          <p:cNvSpPr txBox="1"/>
          <p:nvPr/>
        </p:nvSpPr>
        <p:spPr>
          <a:xfrm>
            <a:off x="359947" y="4380503"/>
            <a:ext cx="11319864" cy="186685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2019·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全国高考二卷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·24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）战国后期，秦国建造了一批大型水利工程，如郑国渠、都江堰等，一些至今仍在发挥作用。这些工程能够在秦国完成，主要是因为（ ）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公田制度逐渐完善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铁质生产工具普及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交通运输网络通畅  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国家组织能力强大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269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三、怎样学习高中历史？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5049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形成个人学习方法与技巧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C95634-7800-DDBB-232E-FDEE67B86F9E}"/>
              </a:ext>
            </a:extLst>
          </p:cNvPr>
          <p:cNvSpPr txBox="1"/>
          <p:nvPr/>
        </p:nvSpPr>
        <p:spPr>
          <a:xfrm>
            <a:off x="227971" y="2097181"/>
            <a:ext cx="6094428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）掌握做题技巧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A5CCF2-B71A-E644-BFA8-BBC5C19297B1}"/>
              </a:ext>
            </a:extLst>
          </p:cNvPr>
          <p:cNvSpPr txBox="1"/>
          <p:nvPr/>
        </p:nvSpPr>
        <p:spPr>
          <a:xfrm>
            <a:off x="408717" y="2866854"/>
            <a:ext cx="11827363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非选择题</a:t>
            </a:r>
            <a:endParaRPr lang="en-US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明确设问→剖析题干、解析材料→回忆所学→构建逻辑、思路→分点作答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E4E5C55-133D-44C8-8867-15B0A191E6FD}"/>
              </a:ext>
            </a:extLst>
          </p:cNvPr>
          <p:cNvSpPr txBox="1"/>
          <p:nvPr/>
        </p:nvSpPr>
        <p:spPr>
          <a:xfrm>
            <a:off x="227971" y="4380503"/>
            <a:ext cx="8859468" cy="186685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2021·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山东卷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·18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）中国共产党领导新民主义革命走向胜利的征途中，在图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所示各地留下了光辉的足迹。根据材料并结合新民主主义革命的史实，以“足迹”为题写一则历史短文。（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 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（要求：表述成文，叙述完整；立论正确，史论结合；逻辑严密，条理清晰。）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AF5C190-4064-BC5B-CE7E-7990838EE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630" y="4229647"/>
            <a:ext cx="3226423" cy="262835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F5D99A6-1D2D-E9A0-84AA-6C78A9CF32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319" y="1502857"/>
            <a:ext cx="6573681" cy="535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2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A9D8A34-1CFB-AB88-5A4B-FD2C99301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56" b="98756" l="450" r="98650">
                        <a14:foregroundMark x1="56300" y1="57422" x2="51050" y2="70133"/>
                        <a14:foregroundMark x1="53750" y1="55378" x2="49650" y2="68711"/>
                        <a14:foregroundMark x1="57050" y1="54578" x2="59550" y2="61067"/>
                        <a14:foregroundMark x1="52500" y1="57156" x2="51100" y2="69689"/>
                        <a14:foregroundMark x1="55200" y1="57422" x2="53050" y2="66400"/>
                        <a14:foregroundMark x1="52400" y1="57067" x2="51250" y2="63200"/>
                        <a14:foregroundMark x1="51350" y1="56533" x2="50100" y2="65600"/>
                        <a14:foregroundMark x1="48550" y1="68444" x2="45000" y2="73422"/>
                        <a14:foregroundMark x1="45000" y1="73422" x2="45100" y2="73689"/>
                        <a14:foregroundMark x1="56700" y1="55378" x2="57600" y2="61067"/>
                        <a14:foregroundMark x1="58550" y1="54133" x2="62150" y2="64444"/>
                        <a14:foregroundMark x1="13300" y1="94667" x2="65500" y2="92889"/>
                        <a14:foregroundMark x1="65500" y1="92889" x2="65950" y2="92889"/>
                        <a14:foregroundMark x1="5250" y1="96533" x2="26300" y2="94578"/>
                        <a14:foregroundMark x1="6900" y1="77778" x2="450" y2="86222"/>
                        <a14:foregroundMark x1="8250" y1="85600" x2="6200" y2="94133"/>
                        <a14:foregroundMark x1="24350" y1="81511" x2="26800" y2="88889"/>
                        <a14:foregroundMark x1="26800" y1="88889" x2="27700" y2="95022"/>
                        <a14:foregroundMark x1="30400" y1="84267" x2="39600" y2="83733"/>
                        <a14:foregroundMark x1="36200" y1="80711" x2="39600" y2="81333"/>
                        <a14:foregroundMark x1="28900" y1="83022" x2="33500" y2="84000"/>
                        <a14:foregroundMark x1="33700" y1="87467" x2="36550" y2="88089"/>
                        <a14:foregroundMark x1="28450" y1="82311" x2="31000" y2="83022"/>
                        <a14:foregroundMark x1="33300" y1="87022" x2="36800" y2="87822"/>
                        <a14:foregroundMark x1="33250" y1="85511" x2="33500" y2="88533"/>
                        <a14:foregroundMark x1="15950" y1="97867" x2="15950" y2="97867"/>
                        <a14:foregroundMark x1="15700" y1="98133" x2="19700" y2="98844"/>
                        <a14:foregroundMark x1="94350" y1="92000" x2="87550" y2="92889"/>
                        <a14:foregroundMark x1="79700" y1="72267" x2="87450" y2="87556"/>
                        <a14:foregroundMark x1="98650" y1="87289" x2="98650" y2="93067"/>
                        <a14:backgroundMark x1="37200" y1="19556" x2="57000" y2="51556"/>
                        <a14:backgroundMark x1="63100" y1="21422" x2="24500" y2="59556"/>
                        <a14:backgroundMark x1="61180" y1="58087" x2="86200" y2="57689"/>
                        <a14:backgroundMark x1="30450" y1="58578" x2="50016" y2="58267"/>
                        <a14:backgroundMark x1="86200" y1="57689" x2="86200" y2="57689"/>
                        <a14:backgroundMark x1="44496" y1="72614" x2="38996" y2="79551"/>
                        <a14:backgroundMark x1="48977" y1="66963" x2="48221" y2="67916"/>
                        <a14:backgroundMark x1="74300" y1="35022" x2="59600" y2="53563"/>
                      </a14:backgroundRemoval>
                    </a14:imgEffect>
                    <a14:imgEffect>
                      <a14:artisticCement crackSpacing="2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86A148B-FC8F-4A68-4367-105693D8B53C}"/>
              </a:ext>
            </a:extLst>
          </p:cNvPr>
          <p:cNvSpPr txBox="1"/>
          <p:nvPr/>
        </p:nvSpPr>
        <p:spPr>
          <a:xfrm>
            <a:off x="2055044" y="1524708"/>
            <a:ext cx="8729222" cy="1470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欢迎步入高中历史殿堂！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A0FFF99-702A-A2B0-1B14-8C4547CA7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872072" y="2890493"/>
            <a:ext cx="2276873" cy="222943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D71BB53-8781-CE4F-A1D6-5F2E239DC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365" y="2116318"/>
            <a:ext cx="1321757" cy="129422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42EB241-B7DA-7429-2886-47E27E1EF8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064149" flipH="1">
            <a:off x="9864215" y="716438"/>
            <a:ext cx="1084883" cy="106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86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1A2697B-58D2-E529-C19A-E108F2B1E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56" b="98756" l="450" r="98650">
                        <a14:foregroundMark x1="56300" y1="57422" x2="51050" y2="70133"/>
                        <a14:foregroundMark x1="53750" y1="55378" x2="49650" y2="68711"/>
                        <a14:foregroundMark x1="57050" y1="54578" x2="59550" y2="61067"/>
                        <a14:foregroundMark x1="52500" y1="57156" x2="51100" y2="69689"/>
                        <a14:foregroundMark x1="55200" y1="57422" x2="53050" y2="66400"/>
                        <a14:foregroundMark x1="52400" y1="57067" x2="51250" y2="63200"/>
                        <a14:foregroundMark x1="51350" y1="56533" x2="50100" y2="65600"/>
                        <a14:foregroundMark x1="48550" y1="68444" x2="45000" y2="73422"/>
                        <a14:foregroundMark x1="45000" y1="73422" x2="45100" y2="73689"/>
                        <a14:foregroundMark x1="56700" y1="55378" x2="57600" y2="61067"/>
                        <a14:foregroundMark x1="58550" y1="54133" x2="62150" y2="64444"/>
                        <a14:foregroundMark x1="13300" y1="94667" x2="65500" y2="92889"/>
                        <a14:foregroundMark x1="65500" y1="92889" x2="65950" y2="92889"/>
                        <a14:foregroundMark x1="5250" y1="96533" x2="26300" y2="94578"/>
                        <a14:foregroundMark x1="6900" y1="77778" x2="450" y2="86222"/>
                        <a14:foregroundMark x1="8250" y1="85600" x2="6200" y2="94133"/>
                        <a14:foregroundMark x1="24350" y1="81511" x2="26800" y2="88889"/>
                        <a14:foregroundMark x1="26800" y1="88889" x2="27700" y2="95022"/>
                        <a14:foregroundMark x1="30400" y1="84267" x2="39600" y2="83733"/>
                        <a14:foregroundMark x1="36200" y1="80711" x2="39600" y2="81333"/>
                        <a14:foregroundMark x1="28900" y1="83022" x2="33500" y2="84000"/>
                        <a14:foregroundMark x1="33700" y1="87467" x2="36550" y2="88089"/>
                        <a14:foregroundMark x1="28450" y1="82311" x2="31000" y2="83022"/>
                        <a14:foregroundMark x1="33300" y1="87022" x2="36800" y2="87822"/>
                        <a14:foregroundMark x1="33250" y1="85511" x2="33500" y2="88533"/>
                        <a14:foregroundMark x1="15950" y1="97867" x2="15950" y2="97867"/>
                        <a14:foregroundMark x1="15700" y1="98133" x2="19700" y2="98844"/>
                        <a14:foregroundMark x1="94350" y1="92000" x2="87550" y2="92889"/>
                        <a14:foregroundMark x1="79700" y1="72267" x2="87450" y2="87556"/>
                        <a14:foregroundMark x1="98650" y1="87289" x2="98650" y2="93067"/>
                        <a14:backgroundMark x1="37200" y1="19556" x2="57000" y2="51556"/>
                        <a14:backgroundMark x1="63100" y1="21422" x2="24500" y2="59556"/>
                        <a14:backgroundMark x1="61180" y1="58087" x2="86200" y2="57689"/>
                        <a14:backgroundMark x1="30450" y1="58578" x2="50016" y2="58267"/>
                        <a14:backgroundMark x1="86200" y1="57689" x2="86200" y2="57689"/>
                        <a14:backgroundMark x1="44496" y1="72614" x2="38996" y2="79551"/>
                        <a14:backgroundMark x1="48977" y1="66963" x2="48221" y2="67916"/>
                        <a14:backgroundMark x1="74300" y1="35022" x2="59600" y2="53563"/>
                      </a14:backgroundRemoval>
                    </a14:imgEffect>
                    <a14:imgEffect>
                      <a14:artisticCement crackSpacing="2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064470"/>
            <a:ext cx="12192000" cy="479352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A244CC3-FE6A-6D57-F232-9899CE779300}"/>
              </a:ext>
            </a:extLst>
          </p:cNvPr>
          <p:cNvSpPr txBox="1"/>
          <p:nvPr/>
        </p:nvSpPr>
        <p:spPr>
          <a:xfrm>
            <a:off x="3102989" y="1232804"/>
            <a:ext cx="5986021" cy="27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一、什么是历史？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二、为什么要学习历史？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三、怎样学习高中历史？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B60843-A481-F054-7D5B-E3EBEA3454AC}"/>
              </a:ext>
            </a:extLst>
          </p:cNvPr>
          <p:cNvSpPr txBox="1"/>
          <p:nvPr/>
        </p:nvSpPr>
        <p:spPr>
          <a:xfrm>
            <a:off x="1272619" y="21681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40137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一、什么是历史？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98BC21-08D8-FAB0-8034-CCA67B7CC836}"/>
              </a:ext>
            </a:extLst>
          </p:cNvPr>
          <p:cNvSpPr txBox="1"/>
          <p:nvPr/>
        </p:nvSpPr>
        <p:spPr>
          <a:xfrm>
            <a:off x="829558" y="2044005"/>
            <a:ext cx="11167317" cy="193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过去的事实：人类社会过去发生的一切事件与历程。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历史的事实：有选择地被记录下来的重大历史事件。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历史的认识：史学家对史料、历史遗存进行分析、加工而形成的解释。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25170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历史的含义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6D5E82-F2A4-8E11-0BF2-9E7423BFCBBC}"/>
              </a:ext>
            </a:extLst>
          </p:cNvPr>
          <p:cNvSpPr txBox="1"/>
          <p:nvPr/>
        </p:nvSpPr>
        <p:spPr>
          <a:xfrm>
            <a:off x="3714160" y="4785867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我们学习的是什么？</a:t>
            </a:r>
          </a:p>
        </p:txBody>
      </p:sp>
    </p:spTree>
    <p:extLst>
      <p:ext uri="{BB962C8B-B14F-4D97-AF65-F5344CB8AC3E}">
        <p14:creationId xmlns:p14="http://schemas.microsoft.com/office/powerpoint/2010/main" val="30206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一、什么是历史？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98BC21-08D8-FAB0-8034-CCA67B7CC836}"/>
              </a:ext>
            </a:extLst>
          </p:cNvPr>
          <p:cNvSpPr txBox="1"/>
          <p:nvPr/>
        </p:nvSpPr>
        <p:spPr>
          <a:xfrm>
            <a:off x="650449" y="1861511"/>
            <a:ext cx="11167317" cy="451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）实物史料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遗迹、遗址、遗物等：古代建筑、家具、衣物、钱币、老照片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）文字史料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公私文书、档案、文集日记、报刊杂志、书信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）口述史料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神话、传说、故事、回忆录、对话录、访谈录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3818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历史的基本：史料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D9D161-6CC7-77B7-BE1C-9FD0303B0657}"/>
              </a:ext>
            </a:extLst>
          </p:cNvPr>
          <p:cNvSpPr txBox="1"/>
          <p:nvPr/>
        </p:nvSpPr>
        <p:spPr>
          <a:xfrm>
            <a:off x="2978869" y="5881355"/>
            <a:ext cx="6364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如何区分原始史料与非原始史料？</a:t>
            </a:r>
          </a:p>
        </p:txBody>
      </p:sp>
    </p:spTree>
    <p:extLst>
      <p:ext uri="{BB962C8B-B14F-4D97-AF65-F5344CB8AC3E}">
        <p14:creationId xmlns:p14="http://schemas.microsoft.com/office/powerpoint/2010/main" val="112977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二、为什么要学习历史？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21066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以史为鉴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48DB67-814A-3407-0284-DC09232A85DA}"/>
              </a:ext>
            </a:extLst>
          </p:cNvPr>
          <p:cNvSpPr txBox="1"/>
          <p:nvPr/>
        </p:nvSpPr>
        <p:spPr>
          <a:xfrm>
            <a:off x="672391" y="2097181"/>
            <a:ext cx="4845379" cy="32932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历史是一面镜子，从历史中，我们能够更好看清世界、参透生活、认识自己；历史也是一位智者，同历史对话，我们能够更好认识过去、把握当下、面向未来。</a:t>
            </a:r>
          </a:p>
          <a:p>
            <a:pPr algn="r"/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——2016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.11.30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，习总书记在中国文联十大、中国作协九大开幕式上的讲话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7082595-2A49-137D-3311-F19554966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3733" y="1551365"/>
            <a:ext cx="1998870" cy="31267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AFB9C1F-EE7F-95AC-2012-C08ED6DED0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707"/>
          <a:stretch/>
        </p:blipFill>
        <p:spPr>
          <a:xfrm>
            <a:off x="6674232" y="1551365"/>
            <a:ext cx="2138484" cy="310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39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二、为什么要学习历史？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98BC21-08D8-FAB0-8034-CCA67B7CC836}"/>
              </a:ext>
            </a:extLst>
          </p:cNvPr>
          <p:cNvSpPr txBox="1"/>
          <p:nvPr/>
        </p:nvSpPr>
        <p:spPr>
          <a:xfrm>
            <a:off x="791853" y="2072117"/>
            <a:ext cx="10262390" cy="12840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要消灭一个民族，首先要瓦解她的文化。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希特勒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欲知大道，必先为史；欲灭其国，先毁其史。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龚自珍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21771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以史正风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0BDFA7-9D6E-110D-FFC6-775BB0F36DBA}"/>
              </a:ext>
            </a:extLst>
          </p:cNvPr>
          <p:cNvSpPr txBox="1"/>
          <p:nvPr/>
        </p:nvSpPr>
        <p:spPr>
          <a:xfrm>
            <a:off x="1864694" y="4143880"/>
            <a:ext cx="7855309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有助于社会、公民树立正确的世界观、人生观、价值观；有助于形成民族自豪、文化认同、爱国敬业。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22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二、为什么要学习历史？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98BC21-08D8-FAB0-8034-CCA67B7CC836}"/>
              </a:ext>
            </a:extLst>
          </p:cNvPr>
          <p:cNvSpPr txBox="1"/>
          <p:nvPr/>
        </p:nvSpPr>
        <p:spPr>
          <a:xfrm>
            <a:off x="951939" y="1870938"/>
            <a:ext cx="11167317" cy="3869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学史明理、学史增信、学史崇德、学史力行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通过学习历史，我们可以获得：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阅读、寻找相关信息的能力；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归纳、总结历史资料的能力；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分析、比较历史事实的能力；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历史思维和分析解决现实问题的能力。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21771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以史化人</a:t>
            </a:r>
          </a:p>
        </p:txBody>
      </p:sp>
    </p:spTree>
    <p:extLst>
      <p:ext uri="{BB962C8B-B14F-4D97-AF65-F5344CB8AC3E}">
        <p14:creationId xmlns:p14="http://schemas.microsoft.com/office/powerpoint/2010/main" val="248844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三、怎样学习高中历史？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98BC21-08D8-FAB0-8034-CCA67B7CC836}"/>
              </a:ext>
            </a:extLst>
          </p:cNvPr>
          <p:cNvSpPr txBox="1"/>
          <p:nvPr/>
        </p:nvSpPr>
        <p:spPr>
          <a:xfrm>
            <a:off x="841725" y="1850057"/>
            <a:ext cx="11557430" cy="193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）体例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初中：通史体例。中国古代、近代、现代史；世界古代、近代、现代史。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高中：通史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专题史。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BBB408-060C-876D-B79E-E39E3FB173A9}"/>
              </a:ext>
            </a:extLst>
          </p:cNvPr>
          <p:cNvSpPr txBox="1"/>
          <p:nvPr/>
        </p:nvSpPr>
        <p:spPr>
          <a:xfrm>
            <a:off x="1272619" y="1187777"/>
            <a:ext cx="4568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认识初高中历史的差异</a:t>
            </a: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0FADA83C-D65C-D46D-D7BE-217BF61771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2148516"/>
              </p:ext>
            </p:extLst>
          </p:nvPr>
        </p:nvGraphicFramePr>
        <p:xfrm>
          <a:off x="380045" y="3724630"/>
          <a:ext cx="4317647" cy="19432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id="{F97A1462-15BF-63D8-57B4-0CA2CA82F3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1608361"/>
              </p:ext>
            </p:extLst>
          </p:nvPr>
        </p:nvGraphicFramePr>
        <p:xfrm>
          <a:off x="4848521" y="3646496"/>
          <a:ext cx="5599522" cy="2020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84065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2C9049-BA22-06D2-C36D-6C55B13B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20003" y="4553146"/>
            <a:ext cx="2276873" cy="22294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31E508-1DD7-97A0-A548-5D4714C55489}"/>
              </a:ext>
            </a:extLst>
          </p:cNvPr>
          <p:cNvSpPr txBox="1"/>
          <p:nvPr/>
        </p:nvSpPr>
        <p:spPr>
          <a:xfrm>
            <a:off x="1272619" y="216817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三、怎样学习高中历史？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98BC21-08D8-FAB0-8034-CCA67B7CC836}"/>
              </a:ext>
            </a:extLst>
          </p:cNvPr>
          <p:cNvSpPr txBox="1"/>
          <p:nvPr/>
        </p:nvSpPr>
        <p:spPr>
          <a:xfrm>
            <a:off x="951939" y="1870938"/>
            <a:ext cx="11167317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）内容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知识含量更大、语言更加概括、分析性更强。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目录">
            <a:extLst>
              <a:ext uri="{FF2B5EF4-FFF2-40B4-BE49-F238E27FC236}">
                <a16:creationId xmlns:a16="http://schemas.microsoft.com/office/drawing/2014/main" id="{35632152-472C-973E-5BF5-360A4FF87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163" y="3213303"/>
            <a:ext cx="2428875" cy="342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558F591-D6C9-973C-3BB0-68C46DC16010}"/>
              </a:ext>
            </a:extLst>
          </p:cNvPr>
          <p:cNvSpPr txBox="1"/>
          <p:nvPr/>
        </p:nvSpPr>
        <p:spPr>
          <a:xfrm>
            <a:off x="1272619" y="1187777"/>
            <a:ext cx="4568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认识初高中历史的差异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1785901-CB34-6BB0-B3A5-290EACCBE5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09" t="22979" r="3705" b="6966"/>
          <a:stretch/>
        </p:blipFill>
        <p:spPr>
          <a:xfrm>
            <a:off x="254044" y="849439"/>
            <a:ext cx="5555227" cy="593314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2553505-99B1-0A8D-A087-C67AB5590D7A}"/>
              </a:ext>
            </a:extLst>
          </p:cNvPr>
          <p:cNvSpPr txBox="1"/>
          <p:nvPr/>
        </p:nvSpPr>
        <p:spPr>
          <a:xfrm>
            <a:off x="2248117" y="642520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七年级教材目录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6CAF6E-FD7D-661D-1297-E89674F634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4668" y="3136090"/>
            <a:ext cx="3678637" cy="35292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EC95DD3-BCB9-95A9-8E13-3B687503CD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2620" y="903403"/>
            <a:ext cx="6206636" cy="595459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638ED92-A8E7-FD5B-DEF4-CDCA77489FEF}"/>
              </a:ext>
            </a:extLst>
          </p:cNvPr>
          <p:cNvSpPr txBox="1"/>
          <p:nvPr/>
        </p:nvSpPr>
        <p:spPr>
          <a:xfrm>
            <a:off x="7146584" y="6387999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中外历史纲要（上）</a:t>
            </a:r>
            <a:r>
              <a:rPr lang="en-US" altLang="zh-CN" b="1" dirty="0"/>
              <a:t>》</a:t>
            </a:r>
            <a:r>
              <a:rPr lang="zh-CN" altLang="en-US" b="1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73019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859</Words>
  <Application>Microsoft Office PowerPoint</Application>
  <PresentationFormat>宽屏</PresentationFormat>
  <Paragraphs>92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等线 Light</vt:lpstr>
      <vt:lpstr>黑体</vt:lpstr>
      <vt:lpstr>华文新魏</vt:lpstr>
      <vt:lpstr>华文行楷</vt:lpstr>
      <vt:lpstr>楷体</vt:lpstr>
      <vt:lpstr>钟齐陈伟勋硬笔行书字库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 楠楠</dc:creator>
  <cp:lastModifiedBy>王 楠楠</cp:lastModifiedBy>
  <cp:revision>37</cp:revision>
  <dcterms:created xsi:type="dcterms:W3CDTF">2022-05-02T08:39:06Z</dcterms:created>
  <dcterms:modified xsi:type="dcterms:W3CDTF">2022-05-02T11:29:06Z</dcterms:modified>
</cp:coreProperties>
</file>